
<file path=[Content_Types].xml><?xml version="1.0" encoding="utf-8"?>
<Types xmlns="http://schemas.openxmlformats.org/package/2006/content-types">
  <Default Extension="emf" ContentType="image/x-emf"/>
  <Default Extension="fntdata" ContentType="application/x-fontdata"/>
  <Default Extension="gif" ContentType="image/gif"/>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9" r:id="rId1"/>
    <p:sldMasterId id="2147483670" r:id="rId2"/>
  </p:sldMasterIdLst>
  <p:notesMasterIdLst>
    <p:notesMasterId r:id="rId45"/>
  </p:notesMasterIdLst>
  <p:sldIdLst>
    <p:sldId id="256" r:id="rId3"/>
    <p:sldId id="258" r:id="rId4"/>
    <p:sldId id="257" r:id="rId5"/>
    <p:sldId id="259" r:id="rId6"/>
    <p:sldId id="299" r:id="rId7"/>
    <p:sldId id="260" r:id="rId8"/>
    <p:sldId id="261" r:id="rId9"/>
    <p:sldId id="262" r:id="rId10"/>
    <p:sldId id="263" r:id="rId11"/>
    <p:sldId id="298" r:id="rId12"/>
    <p:sldId id="264" r:id="rId13"/>
    <p:sldId id="265"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Lst>
  <p:sldSz cx="9144000" cy="5143500" type="screen16x9"/>
  <p:notesSz cx="6858000" cy="9144000"/>
  <p:embeddedFontLst>
    <p:embeddedFont>
      <p:font typeface="Alfa Slab One" panose="020B0604020202020204" charset="0"/>
      <p:regular r:id="rId46"/>
    </p:embeddedFont>
    <p:embeddedFont>
      <p:font typeface="Amatic SC" panose="00000500000000000000" pitchFamily="2" charset="-79"/>
      <p:regular r:id="rId47"/>
      <p:bold r:id="rId48"/>
    </p:embeddedFont>
    <p:embeddedFont>
      <p:font typeface="Cantarell" panose="020B0604020202020204" charset="0"/>
      <p:regular r:id="rId49"/>
      <p:bold r:id="rId50"/>
      <p:italic r:id="rId51"/>
      <p:boldItalic r:id="rId52"/>
    </p:embeddedFont>
    <p:embeddedFont>
      <p:font typeface="Changa" panose="020B0604020202020204" charset="-78"/>
      <p:regular r:id="rId53"/>
      <p:bold r:id="rId54"/>
    </p:embeddedFont>
    <p:embeddedFont>
      <p:font typeface="Hind Guntur" panose="02000000000000000000" pitchFamily="2" charset="0"/>
      <p:regular r:id="rId55"/>
      <p:bold r:id="rId56"/>
    </p:embeddedFont>
    <p:embeddedFont>
      <p:font typeface="Proxima Nova" panose="020B0604020202020204" charset="0"/>
      <p:regular r:id="rId57"/>
      <p:bold r:id="rId58"/>
      <p:italic r:id="rId59"/>
      <p:boldItalic r:id="rId60"/>
    </p:embeddedFont>
    <p:embeddedFont>
      <p:font typeface="Proxima Nova Semibold" panose="020B0604020202020204" charset="0"/>
      <p:regular r:id="rId61"/>
      <p:bold r:id="rId62"/>
      <p:boldItalic r:id="rId63"/>
    </p:embeddedFont>
    <p:embeddedFont>
      <p:font typeface="Raleway" pitchFamily="2" charset="0"/>
      <p:regular r:id="rId64"/>
      <p:bold r:id="rId65"/>
      <p:italic r:id="rId66"/>
      <p:boldItalic r:id="rId67"/>
    </p:embeddedFont>
    <p:embeddedFont>
      <p:font typeface="Roboto Medium" panose="02000000000000000000" pitchFamily="2" charset="0"/>
      <p:regular r:id="rId68"/>
      <p:bold r:id="rId69"/>
      <p:italic r:id="rId70"/>
      <p:boldItalic r:id="rId7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709">
          <p15:clr>
            <a:srgbClr val="A4A3A4"/>
          </p15:clr>
        </p15:guide>
        <p15:guide id="2" pos="2880">
          <p15:clr>
            <a:srgbClr val="A4A3A4"/>
          </p15:clr>
        </p15:guide>
        <p15:guide id="3" pos="449">
          <p15:clr>
            <a:srgbClr val="9AA0A6"/>
          </p15:clr>
        </p15:guide>
        <p15:guide id="4" pos="5311">
          <p15:clr>
            <a:srgbClr val="9AA0A6"/>
          </p15:clr>
        </p15:guide>
        <p15:guide id="5" orient="horz" pos="340">
          <p15:clr>
            <a:srgbClr val="9AA0A6"/>
          </p15:clr>
        </p15:guide>
        <p15:guide id="6" orient="horz" pos="290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D4D635C-5FF8-486F-87EF-99B23265FD6A}">
  <a:tblStyle styleId="{3D4D635C-5FF8-486F-87EF-99B23265FD6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7" d="100"/>
          <a:sy n="107" d="100"/>
        </p:scale>
        <p:origin x="754" y="72"/>
      </p:cViewPr>
      <p:guideLst>
        <p:guide orient="horz" pos="1709"/>
        <p:guide pos="2880"/>
        <p:guide pos="449"/>
        <p:guide pos="5311"/>
        <p:guide orient="horz" pos="340"/>
        <p:guide orient="horz" pos="290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font" Target="fonts/font2.fntdata"/><Relationship Id="rId63" Type="http://schemas.openxmlformats.org/officeDocument/2006/relationships/font" Target="fonts/font18.fntdata"/><Relationship Id="rId68" Type="http://schemas.openxmlformats.org/officeDocument/2006/relationships/font" Target="fonts/font23.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notesMaster" Target="notesMasters/notesMaster1.xml"/><Relationship Id="rId53" Type="http://schemas.openxmlformats.org/officeDocument/2006/relationships/font" Target="fonts/font8.fntdata"/><Relationship Id="rId58" Type="http://schemas.openxmlformats.org/officeDocument/2006/relationships/font" Target="fonts/font13.fntdata"/><Relationship Id="rId66" Type="http://schemas.openxmlformats.org/officeDocument/2006/relationships/font" Target="fonts/font21.fntdata"/><Relationship Id="rId74" Type="http://schemas.openxmlformats.org/officeDocument/2006/relationships/theme" Target="theme/theme1.xml"/><Relationship Id="rId5" Type="http://schemas.openxmlformats.org/officeDocument/2006/relationships/slide" Target="slides/slide3.xml"/><Relationship Id="rId61" Type="http://schemas.openxmlformats.org/officeDocument/2006/relationships/font" Target="fonts/font16.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font" Target="fonts/font3.fntdata"/><Relationship Id="rId56" Type="http://schemas.openxmlformats.org/officeDocument/2006/relationships/font" Target="fonts/font11.fntdata"/><Relationship Id="rId64" Type="http://schemas.openxmlformats.org/officeDocument/2006/relationships/font" Target="fonts/font19.fntdata"/><Relationship Id="rId69" Type="http://schemas.openxmlformats.org/officeDocument/2006/relationships/font" Target="fonts/font24.fntdata"/><Relationship Id="rId8" Type="http://schemas.openxmlformats.org/officeDocument/2006/relationships/slide" Target="slides/slide6.xml"/><Relationship Id="rId51" Type="http://schemas.openxmlformats.org/officeDocument/2006/relationships/font" Target="fonts/font6.fntdata"/><Relationship Id="rId72"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1.fntdata"/><Relationship Id="rId59" Type="http://schemas.openxmlformats.org/officeDocument/2006/relationships/font" Target="fonts/font14.fntdata"/><Relationship Id="rId67" Type="http://schemas.openxmlformats.org/officeDocument/2006/relationships/font" Target="fonts/font22.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9.fntdata"/><Relationship Id="rId62" Type="http://schemas.openxmlformats.org/officeDocument/2006/relationships/font" Target="fonts/font17.fntdata"/><Relationship Id="rId70" Type="http://schemas.openxmlformats.org/officeDocument/2006/relationships/font" Target="fonts/font25.fntdata"/><Relationship Id="rId75"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4.fntdata"/><Relationship Id="rId57" Type="http://schemas.openxmlformats.org/officeDocument/2006/relationships/font" Target="fonts/font12.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7.fntdata"/><Relationship Id="rId60" Type="http://schemas.openxmlformats.org/officeDocument/2006/relationships/font" Target="fonts/font15.fntdata"/><Relationship Id="rId65" Type="http://schemas.openxmlformats.org/officeDocument/2006/relationships/font" Target="fonts/font20.fntdata"/><Relationship Id="rId73"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font" Target="fonts/font5.fntdata"/><Relationship Id="rId55" Type="http://schemas.openxmlformats.org/officeDocument/2006/relationships/font" Target="fonts/font10.fntdata"/><Relationship Id="rId7" Type="http://schemas.openxmlformats.org/officeDocument/2006/relationships/slide" Target="slides/slide5.xml"/><Relationship Id="rId71" Type="http://schemas.openxmlformats.org/officeDocument/2006/relationships/font" Target="fonts/font26.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
        <p:cNvGrpSpPr/>
        <p:nvPr/>
      </p:nvGrpSpPr>
      <p:grpSpPr>
        <a:xfrm>
          <a:off x="0" y="0"/>
          <a:ext cx="0" cy="0"/>
          <a:chOff x="0" y="0"/>
          <a:chExt cx="0" cy="0"/>
        </a:xfrm>
      </p:grpSpPr>
      <p:sp>
        <p:nvSpPr>
          <p:cNvPr id="189" name="Google Shape;18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 name="Google Shape;19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0"/>
        <p:cNvGrpSpPr/>
        <p:nvPr/>
      </p:nvGrpSpPr>
      <p:grpSpPr>
        <a:xfrm>
          <a:off x="0" y="0"/>
          <a:ext cx="0" cy="0"/>
          <a:chOff x="0" y="0"/>
          <a:chExt cx="0" cy="0"/>
        </a:xfrm>
      </p:grpSpPr>
      <p:sp>
        <p:nvSpPr>
          <p:cNvPr id="1081" name="Google Shape;1081;g96cab1a850_0_10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2" name="Google Shape;1082;g96cab1a850_0_10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IN" dirty="0"/>
              <a:t>Societal pressures, emotional regulation, </a:t>
            </a:r>
            <a:endParaRPr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6"/>
        <p:cNvGrpSpPr/>
        <p:nvPr/>
      </p:nvGrpSpPr>
      <p:grpSpPr>
        <a:xfrm>
          <a:off x="0" y="0"/>
          <a:ext cx="0" cy="0"/>
          <a:chOff x="0" y="0"/>
          <a:chExt cx="0" cy="0"/>
        </a:xfrm>
      </p:grpSpPr>
      <p:sp>
        <p:nvSpPr>
          <p:cNvPr id="1127" name="Google Shape;1127;g96cab1a850_0_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8" name="Google Shape;1128;g96cab1a850_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7"/>
        <p:cNvGrpSpPr/>
        <p:nvPr/>
      </p:nvGrpSpPr>
      <p:grpSpPr>
        <a:xfrm>
          <a:off x="0" y="0"/>
          <a:ext cx="0" cy="0"/>
          <a:chOff x="0" y="0"/>
          <a:chExt cx="0" cy="0"/>
        </a:xfrm>
      </p:grpSpPr>
      <p:sp>
        <p:nvSpPr>
          <p:cNvPr id="1238" name="Google Shape;1238;g96cab1a850_0_5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9" name="Google Shape;1239;g96cab1a850_0_5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3"/>
        <p:cNvGrpSpPr/>
        <p:nvPr/>
      </p:nvGrpSpPr>
      <p:grpSpPr>
        <a:xfrm>
          <a:off x="0" y="0"/>
          <a:ext cx="0" cy="0"/>
          <a:chOff x="0" y="0"/>
          <a:chExt cx="0" cy="0"/>
        </a:xfrm>
      </p:grpSpPr>
      <p:sp>
        <p:nvSpPr>
          <p:cNvPr id="1244" name="Google Shape;1244;g96cab1a850_0_7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5" name="Google Shape;1245;g96cab1a850_0_7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96cab1a850_0_8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96cab1a850_0_8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6"/>
        <p:cNvGrpSpPr/>
        <p:nvPr/>
      </p:nvGrpSpPr>
      <p:grpSpPr>
        <a:xfrm>
          <a:off x="0" y="0"/>
          <a:ext cx="0" cy="0"/>
          <a:chOff x="0" y="0"/>
          <a:chExt cx="0" cy="0"/>
        </a:xfrm>
      </p:grpSpPr>
      <p:sp>
        <p:nvSpPr>
          <p:cNvPr id="1517" name="Google Shape;1517;g9b5e59380f_2_184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8" name="Google Shape;1518;g9b5e59380f_2_184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7"/>
        <p:cNvGrpSpPr/>
        <p:nvPr/>
      </p:nvGrpSpPr>
      <p:grpSpPr>
        <a:xfrm>
          <a:off x="0" y="0"/>
          <a:ext cx="0" cy="0"/>
          <a:chOff x="0" y="0"/>
          <a:chExt cx="0" cy="0"/>
        </a:xfrm>
      </p:grpSpPr>
      <p:sp>
        <p:nvSpPr>
          <p:cNvPr id="1528" name="Google Shape;1528;g96cab1a850_0_2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9" name="Google Shape;1529;g96cab1a850_0_2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6"/>
        <p:cNvGrpSpPr/>
        <p:nvPr/>
      </p:nvGrpSpPr>
      <p:grpSpPr>
        <a:xfrm>
          <a:off x="0" y="0"/>
          <a:ext cx="0" cy="0"/>
          <a:chOff x="0" y="0"/>
          <a:chExt cx="0" cy="0"/>
        </a:xfrm>
      </p:grpSpPr>
      <p:sp>
        <p:nvSpPr>
          <p:cNvPr id="1537" name="Google Shape;1537;g96cab1a850_0_22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8" name="Google Shape;1538;g96cab1a850_0_22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8"/>
        <p:cNvGrpSpPr/>
        <p:nvPr/>
      </p:nvGrpSpPr>
      <p:grpSpPr>
        <a:xfrm>
          <a:off x="0" y="0"/>
          <a:ext cx="0" cy="0"/>
          <a:chOff x="0" y="0"/>
          <a:chExt cx="0" cy="0"/>
        </a:xfrm>
      </p:grpSpPr>
      <p:sp>
        <p:nvSpPr>
          <p:cNvPr id="1559" name="Google Shape;1559;g96cab1a850_0_24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0" name="Google Shape;1560;g96cab1a850_0_24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1"/>
        <p:cNvGrpSpPr/>
        <p:nvPr/>
      </p:nvGrpSpPr>
      <p:grpSpPr>
        <a:xfrm>
          <a:off x="0" y="0"/>
          <a:ext cx="0" cy="0"/>
          <a:chOff x="0" y="0"/>
          <a:chExt cx="0" cy="0"/>
        </a:xfrm>
      </p:grpSpPr>
      <p:sp>
        <p:nvSpPr>
          <p:cNvPr id="1642" name="Google Shape;1642;g96cab1a850_0_26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3" name="Google Shape;1643;g96cab1a850_0_26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5"/>
        <p:cNvGrpSpPr/>
        <p:nvPr/>
      </p:nvGrpSpPr>
      <p:grpSpPr>
        <a:xfrm>
          <a:off x="0" y="0"/>
          <a:ext cx="0" cy="0"/>
          <a:chOff x="0" y="0"/>
          <a:chExt cx="0" cy="0"/>
        </a:xfrm>
      </p:grpSpPr>
      <p:sp>
        <p:nvSpPr>
          <p:cNvPr id="436" name="Google Shape;436;g91981234e5_0_4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7" name="Google Shape;437;g91981234e5_0_4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4"/>
        <p:cNvGrpSpPr/>
        <p:nvPr/>
      </p:nvGrpSpPr>
      <p:grpSpPr>
        <a:xfrm>
          <a:off x="0" y="0"/>
          <a:ext cx="0" cy="0"/>
          <a:chOff x="0" y="0"/>
          <a:chExt cx="0" cy="0"/>
        </a:xfrm>
      </p:grpSpPr>
      <p:sp>
        <p:nvSpPr>
          <p:cNvPr id="1685" name="Google Shape;1685;g96cab1a850_0_28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6" name="Google Shape;1686;g96cab1a850_0_28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3"/>
        <p:cNvGrpSpPr/>
        <p:nvPr/>
      </p:nvGrpSpPr>
      <p:grpSpPr>
        <a:xfrm>
          <a:off x="0" y="0"/>
          <a:ext cx="0" cy="0"/>
          <a:chOff x="0" y="0"/>
          <a:chExt cx="0" cy="0"/>
        </a:xfrm>
      </p:grpSpPr>
      <p:sp>
        <p:nvSpPr>
          <p:cNvPr id="1884" name="Google Shape;1884;g96cab1a850_0_3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5" name="Google Shape;1885;g96cab1a850_0_3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88"/>
        <p:cNvGrpSpPr/>
        <p:nvPr/>
      </p:nvGrpSpPr>
      <p:grpSpPr>
        <a:xfrm>
          <a:off x="0" y="0"/>
          <a:ext cx="0" cy="0"/>
          <a:chOff x="0" y="0"/>
          <a:chExt cx="0" cy="0"/>
        </a:xfrm>
      </p:grpSpPr>
      <p:sp>
        <p:nvSpPr>
          <p:cNvPr id="3389" name="Google Shape;3389;g91981234e5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0" name="Google Shape;3390;g91981234e5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24"/>
        <p:cNvGrpSpPr/>
        <p:nvPr/>
      </p:nvGrpSpPr>
      <p:grpSpPr>
        <a:xfrm>
          <a:off x="0" y="0"/>
          <a:ext cx="0" cy="0"/>
          <a:chOff x="0" y="0"/>
          <a:chExt cx="0" cy="0"/>
        </a:xfrm>
      </p:grpSpPr>
      <p:sp>
        <p:nvSpPr>
          <p:cNvPr id="3425" name="Google Shape;3425;SLIDES_API23197087_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26" name="Google Shape;3426;SLIDES_API23197087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1"/>
        <p:cNvGrpSpPr/>
        <p:nvPr/>
      </p:nvGrpSpPr>
      <p:grpSpPr>
        <a:xfrm>
          <a:off x="0" y="0"/>
          <a:ext cx="0" cy="0"/>
          <a:chOff x="0" y="0"/>
          <a:chExt cx="0" cy="0"/>
        </a:xfrm>
      </p:grpSpPr>
      <p:sp>
        <p:nvSpPr>
          <p:cNvPr id="3432" name="Google Shape;3432;SLIDES_API23197087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33" name="Google Shape;3433;SLIDES_API23197087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8"/>
        <p:cNvGrpSpPr/>
        <p:nvPr/>
      </p:nvGrpSpPr>
      <p:grpSpPr>
        <a:xfrm>
          <a:off x="0" y="0"/>
          <a:ext cx="0" cy="0"/>
          <a:chOff x="0" y="0"/>
          <a:chExt cx="0" cy="0"/>
        </a:xfrm>
      </p:grpSpPr>
      <p:sp>
        <p:nvSpPr>
          <p:cNvPr id="3439" name="Google Shape;3439;g9b5e59380f_2_76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40" name="Google Shape;3440;g9b5e59380f_2_7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9"/>
        <p:cNvGrpSpPr/>
        <p:nvPr/>
      </p:nvGrpSpPr>
      <p:grpSpPr>
        <a:xfrm>
          <a:off x="0" y="0"/>
          <a:ext cx="0" cy="0"/>
          <a:chOff x="0" y="0"/>
          <a:chExt cx="0" cy="0"/>
        </a:xfrm>
      </p:grpSpPr>
      <p:sp>
        <p:nvSpPr>
          <p:cNvPr id="3470" name="Google Shape;3470;g9b5e59380f_2_77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1" name="Google Shape;3471;g9b5e59380f_2_77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5"/>
        <p:cNvGrpSpPr/>
        <p:nvPr/>
      </p:nvGrpSpPr>
      <p:grpSpPr>
        <a:xfrm>
          <a:off x="0" y="0"/>
          <a:ext cx="0" cy="0"/>
          <a:chOff x="0" y="0"/>
          <a:chExt cx="0" cy="0"/>
        </a:xfrm>
      </p:grpSpPr>
      <p:sp>
        <p:nvSpPr>
          <p:cNvPr id="3486" name="Google Shape;3486;g9b5e59380f_2_77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87" name="Google Shape;3487;g9b5e59380f_2_77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24"/>
        <p:cNvGrpSpPr/>
        <p:nvPr/>
      </p:nvGrpSpPr>
      <p:grpSpPr>
        <a:xfrm>
          <a:off x="0" y="0"/>
          <a:ext cx="0" cy="0"/>
          <a:chOff x="0" y="0"/>
          <a:chExt cx="0" cy="0"/>
        </a:xfrm>
      </p:grpSpPr>
      <p:sp>
        <p:nvSpPr>
          <p:cNvPr id="3825" name="Google Shape;3825;g9b5e59380f_2_80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26" name="Google Shape;3826;g9b5e59380f_2_80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11"/>
        <p:cNvGrpSpPr/>
        <p:nvPr/>
      </p:nvGrpSpPr>
      <p:grpSpPr>
        <a:xfrm>
          <a:off x="0" y="0"/>
          <a:ext cx="0" cy="0"/>
          <a:chOff x="0" y="0"/>
          <a:chExt cx="0" cy="0"/>
        </a:xfrm>
      </p:grpSpPr>
      <p:sp>
        <p:nvSpPr>
          <p:cNvPr id="6612" name="Google Shape;6612;g9b5e59380f_2_108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13" name="Google Shape;6613;g9b5e59380f_2_108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7"/>
        <p:cNvGrpSpPr/>
        <p:nvPr/>
      </p:nvGrpSpPr>
      <p:grpSpPr>
        <a:xfrm>
          <a:off x="0" y="0"/>
          <a:ext cx="0" cy="0"/>
          <a:chOff x="0" y="0"/>
          <a:chExt cx="0" cy="0"/>
        </a:xfrm>
      </p:grpSpPr>
      <p:sp>
        <p:nvSpPr>
          <p:cNvPr id="428" name="Google Shape;428;g91981234e5_0_13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 name="Google Shape;429;g91981234e5_0_13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solidFill>
                  <a:srgbClr val="333333"/>
                </a:solidFill>
                <a:latin typeface="Raleway" panose="020F0502020204030204" pitchFamily="2" charset="0"/>
              </a:rPr>
              <a:t>Want vs need</a:t>
            </a:r>
            <a:endParaRPr lang="en-US" dirty="0"/>
          </a:p>
          <a:p>
            <a:pPr marL="0" lvl="0" indent="0" algn="l" rtl="0">
              <a:spcBef>
                <a:spcPts val="0"/>
              </a:spcBef>
              <a:spcAft>
                <a:spcPts val="0"/>
              </a:spcAft>
              <a:buNone/>
            </a:pPr>
            <a:endParaRPr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30"/>
        <p:cNvGrpSpPr/>
        <p:nvPr/>
      </p:nvGrpSpPr>
      <p:grpSpPr>
        <a:xfrm>
          <a:off x="0" y="0"/>
          <a:ext cx="0" cy="0"/>
          <a:chOff x="0" y="0"/>
          <a:chExt cx="0" cy="0"/>
        </a:xfrm>
      </p:grpSpPr>
      <p:sp>
        <p:nvSpPr>
          <p:cNvPr id="7031" name="Google Shape;7031;g9b5e59380f_2_112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32" name="Google Shape;7032;g9b5e59380f_2_112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00"/>
        <p:cNvGrpSpPr/>
        <p:nvPr/>
      </p:nvGrpSpPr>
      <p:grpSpPr>
        <a:xfrm>
          <a:off x="0" y="0"/>
          <a:ext cx="0" cy="0"/>
          <a:chOff x="0" y="0"/>
          <a:chExt cx="0" cy="0"/>
        </a:xfrm>
      </p:grpSpPr>
      <p:sp>
        <p:nvSpPr>
          <p:cNvPr id="7201" name="Google Shape;7201;g9b5e59380f_2_114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02" name="Google Shape;7202;g9b5e59380f_2_114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05"/>
        <p:cNvGrpSpPr/>
        <p:nvPr/>
      </p:nvGrpSpPr>
      <p:grpSpPr>
        <a:xfrm>
          <a:off x="0" y="0"/>
          <a:ext cx="0" cy="0"/>
          <a:chOff x="0" y="0"/>
          <a:chExt cx="0" cy="0"/>
        </a:xfrm>
      </p:grpSpPr>
      <p:sp>
        <p:nvSpPr>
          <p:cNvPr id="7606" name="Google Shape;7606;g9b5e59380f_2_118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07" name="Google Shape;7607;g9b5e59380f_2_118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85"/>
        <p:cNvGrpSpPr/>
        <p:nvPr/>
      </p:nvGrpSpPr>
      <p:grpSpPr>
        <a:xfrm>
          <a:off x="0" y="0"/>
          <a:ext cx="0" cy="0"/>
          <a:chOff x="0" y="0"/>
          <a:chExt cx="0" cy="0"/>
        </a:xfrm>
      </p:grpSpPr>
      <p:sp>
        <p:nvSpPr>
          <p:cNvPr id="7986" name="Google Shape;7986;g9b5e59380f_2_122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87" name="Google Shape;7987;g9b5e59380f_2_122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99"/>
        <p:cNvGrpSpPr/>
        <p:nvPr/>
      </p:nvGrpSpPr>
      <p:grpSpPr>
        <a:xfrm>
          <a:off x="0" y="0"/>
          <a:ext cx="0" cy="0"/>
          <a:chOff x="0" y="0"/>
          <a:chExt cx="0" cy="0"/>
        </a:xfrm>
      </p:grpSpPr>
      <p:sp>
        <p:nvSpPr>
          <p:cNvPr id="8400" name="Google Shape;8400;g9b5e59380f_2_126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01" name="Google Shape;8401;g9b5e59380f_2_126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60"/>
        <p:cNvGrpSpPr/>
        <p:nvPr/>
      </p:nvGrpSpPr>
      <p:grpSpPr>
        <a:xfrm>
          <a:off x="0" y="0"/>
          <a:ext cx="0" cy="0"/>
          <a:chOff x="0" y="0"/>
          <a:chExt cx="0" cy="0"/>
        </a:xfrm>
      </p:grpSpPr>
      <p:sp>
        <p:nvSpPr>
          <p:cNvPr id="8761" name="Google Shape;8761;g9b5e59380f_2_129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62" name="Google Shape;8762;g9b5e59380f_2_129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0"/>
        <p:cNvGrpSpPr/>
        <p:nvPr/>
      </p:nvGrpSpPr>
      <p:grpSpPr>
        <a:xfrm>
          <a:off x="0" y="0"/>
          <a:ext cx="0" cy="0"/>
          <a:chOff x="0" y="0"/>
          <a:chExt cx="0" cy="0"/>
        </a:xfrm>
      </p:grpSpPr>
      <p:sp>
        <p:nvSpPr>
          <p:cNvPr id="9271" name="Google Shape;9271;g9b5e59380f_2_135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72" name="Google Shape;9272;g9b5e59380f_2_135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90"/>
        <p:cNvGrpSpPr/>
        <p:nvPr/>
      </p:nvGrpSpPr>
      <p:grpSpPr>
        <a:xfrm>
          <a:off x="0" y="0"/>
          <a:ext cx="0" cy="0"/>
          <a:chOff x="0" y="0"/>
          <a:chExt cx="0" cy="0"/>
        </a:xfrm>
      </p:grpSpPr>
      <p:sp>
        <p:nvSpPr>
          <p:cNvPr id="9891" name="Google Shape;9891;g9b5e59380f_2_141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92" name="Google Shape;9892;g9b5e59380f_2_141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84"/>
        <p:cNvGrpSpPr/>
        <p:nvPr/>
      </p:nvGrpSpPr>
      <p:grpSpPr>
        <a:xfrm>
          <a:off x="0" y="0"/>
          <a:ext cx="0" cy="0"/>
          <a:chOff x="0" y="0"/>
          <a:chExt cx="0" cy="0"/>
        </a:xfrm>
      </p:grpSpPr>
      <p:sp>
        <p:nvSpPr>
          <p:cNvPr id="10485" name="Google Shape;10485;g9b5e59380f_2_147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86" name="Google Shape;10486;g9b5e59380f_2_14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05"/>
        <p:cNvGrpSpPr/>
        <p:nvPr/>
      </p:nvGrpSpPr>
      <p:grpSpPr>
        <a:xfrm>
          <a:off x="0" y="0"/>
          <a:ext cx="0" cy="0"/>
          <a:chOff x="0" y="0"/>
          <a:chExt cx="0" cy="0"/>
        </a:xfrm>
      </p:grpSpPr>
      <p:sp>
        <p:nvSpPr>
          <p:cNvPr id="10806" name="Google Shape;10806;g9b5e59380f_2_150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07" name="Google Shape;10807;g9b5e59380f_2_150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9"/>
        <p:cNvGrpSpPr/>
        <p:nvPr/>
      </p:nvGrpSpPr>
      <p:grpSpPr>
        <a:xfrm>
          <a:off x="0" y="0"/>
          <a:ext cx="0" cy="0"/>
          <a:chOff x="0" y="0"/>
          <a:chExt cx="0" cy="0"/>
        </a:xfrm>
      </p:grpSpPr>
      <p:sp>
        <p:nvSpPr>
          <p:cNvPr id="640" name="Google Shape;640;g93378ff58e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1" name="Google Shape;641;g93378ff58e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10"/>
        <p:cNvGrpSpPr/>
        <p:nvPr/>
      </p:nvGrpSpPr>
      <p:grpSpPr>
        <a:xfrm>
          <a:off x="0" y="0"/>
          <a:ext cx="0" cy="0"/>
          <a:chOff x="0" y="0"/>
          <a:chExt cx="0" cy="0"/>
        </a:xfrm>
      </p:grpSpPr>
      <p:sp>
        <p:nvSpPr>
          <p:cNvPr id="11111" name="Google Shape;11111;g9b5e59380f_2_153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12" name="Google Shape;11112;g9b5e59380f_2_15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
        <p:cNvGrpSpPr/>
        <p:nvPr/>
      </p:nvGrpSpPr>
      <p:grpSpPr>
        <a:xfrm>
          <a:off x="0" y="0"/>
          <a:ext cx="0" cy="0"/>
          <a:chOff x="0" y="0"/>
          <a:chExt cx="0" cy="0"/>
        </a:xfrm>
      </p:grpSpPr>
      <p:sp>
        <p:nvSpPr>
          <p:cNvPr id="820" name="Google Shape;820;g91981234e5_0_9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1" name="Google Shape;821;g91981234e5_0_9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3"/>
        <p:cNvGrpSpPr/>
        <p:nvPr/>
      </p:nvGrpSpPr>
      <p:grpSpPr>
        <a:xfrm>
          <a:off x="0" y="0"/>
          <a:ext cx="0" cy="0"/>
          <a:chOff x="0" y="0"/>
          <a:chExt cx="0" cy="0"/>
        </a:xfrm>
      </p:grpSpPr>
      <p:sp>
        <p:nvSpPr>
          <p:cNvPr id="974" name="Google Shape;974;g91981234e5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5" name="Google Shape;975;g91981234e5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
        <p:cNvGrpSpPr/>
        <p:nvPr/>
      </p:nvGrpSpPr>
      <p:grpSpPr>
        <a:xfrm>
          <a:off x="0" y="0"/>
          <a:ext cx="0" cy="0"/>
          <a:chOff x="0" y="0"/>
          <a:chExt cx="0" cy="0"/>
        </a:xfrm>
      </p:grpSpPr>
      <p:sp>
        <p:nvSpPr>
          <p:cNvPr id="1008" name="Google Shape;1008;g91981234e5_0_2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9" name="Google Shape;1009;g91981234e5_0_2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2"/>
        <p:cNvGrpSpPr/>
        <p:nvPr/>
      </p:nvGrpSpPr>
      <p:grpSpPr>
        <a:xfrm>
          <a:off x="0" y="0"/>
          <a:ext cx="0" cy="0"/>
          <a:chOff x="0" y="0"/>
          <a:chExt cx="0" cy="0"/>
        </a:xfrm>
      </p:grpSpPr>
      <p:sp>
        <p:nvSpPr>
          <p:cNvPr id="1043" name="Google Shape;1043;g91981234e5_0_25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4" name="Google Shape;1044;g91981234e5_0_25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9"/>
        <p:cNvGrpSpPr/>
        <p:nvPr/>
      </p:nvGrpSpPr>
      <p:grpSpPr>
        <a:xfrm>
          <a:off x="0" y="0"/>
          <a:ext cx="0" cy="0"/>
          <a:chOff x="0" y="0"/>
          <a:chExt cx="0" cy="0"/>
        </a:xfrm>
      </p:grpSpPr>
      <p:sp>
        <p:nvSpPr>
          <p:cNvPr id="1060" name="Google Shape;1060;g96cab1a85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1" name="Google Shape;1061;g96cab1a85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5"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4" Type="http://schemas.openxmlformats.org/officeDocument/2006/relationships/hyperlink" Target="http://bit.ly/2TtBDfr" TargetMode="Externa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rot="1046649">
            <a:off x="526632" y="787915"/>
            <a:ext cx="704072" cy="683617"/>
          </a:xfrm>
          <a:custGeom>
            <a:avLst/>
            <a:gdLst/>
            <a:ahLst/>
            <a:cxnLst/>
            <a:rect l="l" t="t" r="r" b="b"/>
            <a:pathLst>
              <a:path w="24919" h="24193" extrusionOk="0">
                <a:moveTo>
                  <a:pt x="12443" y="1"/>
                </a:moveTo>
                <a:cubicBezTo>
                  <a:pt x="6092" y="1"/>
                  <a:pt x="787" y="4971"/>
                  <a:pt x="401" y="11364"/>
                </a:cubicBezTo>
                <a:cubicBezTo>
                  <a:pt x="1" y="18036"/>
                  <a:pt x="5071" y="23773"/>
                  <a:pt x="11743" y="24174"/>
                </a:cubicBezTo>
                <a:cubicBezTo>
                  <a:pt x="11970" y="24186"/>
                  <a:pt x="12197" y="24192"/>
                  <a:pt x="12423" y="24192"/>
                </a:cubicBezTo>
                <a:cubicBezTo>
                  <a:pt x="18797" y="24192"/>
                  <a:pt x="24132" y="19242"/>
                  <a:pt x="24518" y="12799"/>
                </a:cubicBezTo>
                <a:cubicBezTo>
                  <a:pt x="24919" y="6127"/>
                  <a:pt x="19848" y="423"/>
                  <a:pt x="13177" y="23"/>
                </a:cubicBezTo>
                <a:cubicBezTo>
                  <a:pt x="12931" y="8"/>
                  <a:pt x="12686" y="1"/>
                  <a:pt x="1244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10;p2"/>
          <p:cNvGrpSpPr/>
          <p:nvPr/>
        </p:nvGrpSpPr>
        <p:grpSpPr>
          <a:xfrm>
            <a:off x="713231" y="3215438"/>
            <a:ext cx="603750" cy="553918"/>
            <a:chOff x="3901006" y="3103588"/>
            <a:chExt cx="603750" cy="553918"/>
          </a:xfrm>
        </p:grpSpPr>
        <p:sp>
          <p:nvSpPr>
            <p:cNvPr id="11" name="Google Shape;11;p2"/>
            <p:cNvSpPr/>
            <p:nvPr/>
          </p:nvSpPr>
          <p:spPr>
            <a:xfrm rot="459356">
              <a:off x="3930941" y="3137651"/>
              <a:ext cx="543879" cy="485791"/>
            </a:xfrm>
            <a:custGeom>
              <a:avLst/>
              <a:gdLst/>
              <a:ahLst/>
              <a:cxnLst/>
              <a:rect l="l" t="t" r="r" b="b"/>
              <a:pathLst>
                <a:path w="27087" h="24194" extrusionOk="0">
                  <a:moveTo>
                    <a:pt x="13465" y="0"/>
                  </a:moveTo>
                  <a:cubicBezTo>
                    <a:pt x="11907" y="0"/>
                    <a:pt x="10326" y="304"/>
                    <a:pt x="8807" y="941"/>
                  </a:cubicBezTo>
                  <a:cubicBezTo>
                    <a:pt x="2969" y="3376"/>
                    <a:pt x="1" y="9881"/>
                    <a:pt x="1969" y="15885"/>
                  </a:cubicBezTo>
                  <a:cubicBezTo>
                    <a:pt x="3633" y="20934"/>
                    <a:pt x="8372" y="24193"/>
                    <a:pt x="13487" y="24193"/>
                  </a:cubicBezTo>
                  <a:cubicBezTo>
                    <a:pt x="14422" y="24193"/>
                    <a:pt x="15369" y="24084"/>
                    <a:pt x="16312" y="23858"/>
                  </a:cubicBezTo>
                  <a:cubicBezTo>
                    <a:pt x="17546" y="23557"/>
                    <a:pt x="18747" y="23057"/>
                    <a:pt x="19815" y="22390"/>
                  </a:cubicBezTo>
                  <a:cubicBezTo>
                    <a:pt x="25185" y="19054"/>
                    <a:pt x="27087" y="12183"/>
                    <a:pt x="24218" y="6579"/>
                  </a:cubicBezTo>
                  <a:cubicBezTo>
                    <a:pt x="22075" y="2417"/>
                    <a:pt x="17860" y="0"/>
                    <a:pt x="1346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rot="459356">
              <a:off x="4123517" y="3279166"/>
              <a:ext cx="162780" cy="148002"/>
            </a:xfrm>
            <a:custGeom>
              <a:avLst/>
              <a:gdLst/>
              <a:ahLst/>
              <a:cxnLst/>
              <a:rect l="l" t="t" r="r" b="b"/>
              <a:pathLst>
                <a:path w="8107" h="7371" extrusionOk="0">
                  <a:moveTo>
                    <a:pt x="4045" y="1"/>
                  </a:moveTo>
                  <a:cubicBezTo>
                    <a:pt x="3766" y="1"/>
                    <a:pt x="3484" y="33"/>
                    <a:pt x="3203" y="100"/>
                  </a:cubicBezTo>
                  <a:cubicBezTo>
                    <a:pt x="1234" y="567"/>
                    <a:pt x="0" y="2535"/>
                    <a:pt x="467" y="4536"/>
                  </a:cubicBezTo>
                  <a:cubicBezTo>
                    <a:pt x="867" y="6223"/>
                    <a:pt x="2370" y="7370"/>
                    <a:pt x="4051" y="7370"/>
                  </a:cubicBezTo>
                  <a:cubicBezTo>
                    <a:pt x="4332" y="7370"/>
                    <a:pt x="4617" y="7338"/>
                    <a:pt x="4904" y="7272"/>
                  </a:cubicBezTo>
                  <a:cubicBezTo>
                    <a:pt x="6872" y="6805"/>
                    <a:pt x="8106" y="4803"/>
                    <a:pt x="7639" y="2835"/>
                  </a:cubicBezTo>
                  <a:cubicBezTo>
                    <a:pt x="7239" y="1149"/>
                    <a:pt x="5712" y="1"/>
                    <a:pt x="40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rot="459356">
              <a:off x="4053990" y="3430990"/>
              <a:ext cx="255204" cy="191092"/>
            </a:xfrm>
            <a:custGeom>
              <a:avLst/>
              <a:gdLst/>
              <a:ahLst/>
              <a:cxnLst/>
              <a:rect l="l" t="t" r="r" b="b"/>
              <a:pathLst>
                <a:path w="12710" h="9517" extrusionOk="0">
                  <a:moveTo>
                    <a:pt x="6338" y="0"/>
                  </a:moveTo>
                  <a:cubicBezTo>
                    <a:pt x="2903" y="0"/>
                    <a:pt x="101" y="2736"/>
                    <a:pt x="1" y="6172"/>
                  </a:cubicBezTo>
                  <a:lnTo>
                    <a:pt x="1" y="7706"/>
                  </a:lnTo>
                  <a:cubicBezTo>
                    <a:pt x="1917" y="8898"/>
                    <a:pt x="4128" y="9517"/>
                    <a:pt x="6358" y="9517"/>
                  </a:cubicBezTo>
                  <a:cubicBezTo>
                    <a:pt x="7311" y="9517"/>
                    <a:pt x="8268" y="9403"/>
                    <a:pt x="9207" y="9174"/>
                  </a:cubicBezTo>
                  <a:cubicBezTo>
                    <a:pt x="10441" y="8873"/>
                    <a:pt x="11642" y="8373"/>
                    <a:pt x="12710" y="7706"/>
                  </a:cubicBezTo>
                  <a:lnTo>
                    <a:pt x="12710" y="6172"/>
                  </a:lnTo>
                  <a:cubicBezTo>
                    <a:pt x="12610" y="2736"/>
                    <a:pt x="9808" y="0"/>
                    <a:pt x="6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14;p2"/>
          <p:cNvSpPr/>
          <p:nvPr/>
        </p:nvSpPr>
        <p:spPr>
          <a:xfrm>
            <a:off x="811018" y="4393999"/>
            <a:ext cx="4169788" cy="260386"/>
          </a:xfrm>
          <a:custGeom>
            <a:avLst/>
            <a:gdLst/>
            <a:ahLst/>
            <a:cxnLst/>
            <a:rect l="l" t="t" r="r" b="b"/>
            <a:pathLst>
              <a:path w="121888" h="14378" extrusionOk="0">
                <a:moveTo>
                  <a:pt x="60944" y="1"/>
                </a:moveTo>
                <a:cubicBezTo>
                  <a:pt x="27287" y="1"/>
                  <a:pt x="1" y="3237"/>
                  <a:pt x="1" y="7206"/>
                </a:cubicBezTo>
                <a:cubicBezTo>
                  <a:pt x="1" y="11176"/>
                  <a:pt x="27287" y="14378"/>
                  <a:pt x="60944" y="14378"/>
                </a:cubicBezTo>
                <a:cubicBezTo>
                  <a:pt x="94601" y="14378"/>
                  <a:pt x="121888" y="11176"/>
                  <a:pt x="121888" y="7206"/>
                </a:cubicBezTo>
                <a:cubicBezTo>
                  <a:pt x="121888" y="3237"/>
                  <a:pt x="94601" y="1"/>
                  <a:pt x="6094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txBox="1">
            <a:spLocks noGrp="1"/>
          </p:cNvSpPr>
          <p:nvPr>
            <p:ph type="ctrTitle"/>
          </p:nvPr>
        </p:nvSpPr>
        <p:spPr>
          <a:xfrm>
            <a:off x="782725" y="718150"/>
            <a:ext cx="4226400" cy="30948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Font typeface="Alfa Slab One"/>
              <a:buNone/>
              <a:defRPr sz="5400" b="0">
                <a:latin typeface="Alfa Slab One"/>
                <a:ea typeface="Alfa Slab One"/>
                <a:cs typeface="Alfa Slab One"/>
                <a:sym typeface="Alfa Slab One"/>
              </a:defRPr>
            </a:lvl1pPr>
            <a:lvl2pPr lvl="1" algn="ctr">
              <a:spcBef>
                <a:spcPts val="0"/>
              </a:spcBef>
              <a:spcAft>
                <a:spcPts val="0"/>
              </a:spcAft>
              <a:buSzPts val="5200"/>
              <a:buFont typeface="Alfa Slab One"/>
              <a:buNone/>
              <a:defRPr sz="5200">
                <a:latin typeface="Alfa Slab One"/>
                <a:ea typeface="Alfa Slab One"/>
                <a:cs typeface="Alfa Slab One"/>
                <a:sym typeface="Alfa Slab One"/>
              </a:defRPr>
            </a:lvl2pPr>
            <a:lvl3pPr lvl="2" algn="ctr">
              <a:spcBef>
                <a:spcPts val="0"/>
              </a:spcBef>
              <a:spcAft>
                <a:spcPts val="0"/>
              </a:spcAft>
              <a:buSzPts val="5200"/>
              <a:buFont typeface="Alfa Slab One"/>
              <a:buNone/>
              <a:defRPr sz="5200">
                <a:latin typeface="Alfa Slab One"/>
                <a:ea typeface="Alfa Slab One"/>
                <a:cs typeface="Alfa Slab One"/>
                <a:sym typeface="Alfa Slab One"/>
              </a:defRPr>
            </a:lvl3pPr>
            <a:lvl4pPr lvl="3" algn="ctr">
              <a:spcBef>
                <a:spcPts val="0"/>
              </a:spcBef>
              <a:spcAft>
                <a:spcPts val="0"/>
              </a:spcAft>
              <a:buSzPts val="5200"/>
              <a:buFont typeface="Alfa Slab One"/>
              <a:buNone/>
              <a:defRPr sz="5200">
                <a:latin typeface="Alfa Slab One"/>
                <a:ea typeface="Alfa Slab One"/>
                <a:cs typeface="Alfa Slab One"/>
                <a:sym typeface="Alfa Slab One"/>
              </a:defRPr>
            </a:lvl4pPr>
            <a:lvl5pPr lvl="4" algn="ctr">
              <a:spcBef>
                <a:spcPts val="0"/>
              </a:spcBef>
              <a:spcAft>
                <a:spcPts val="0"/>
              </a:spcAft>
              <a:buSzPts val="5200"/>
              <a:buFont typeface="Alfa Slab One"/>
              <a:buNone/>
              <a:defRPr sz="5200">
                <a:latin typeface="Alfa Slab One"/>
                <a:ea typeface="Alfa Slab One"/>
                <a:cs typeface="Alfa Slab One"/>
                <a:sym typeface="Alfa Slab One"/>
              </a:defRPr>
            </a:lvl5pPr>
            <a:lvl6pPr lvl="5" algn="ctr">
              <a:spcBef>
                <a:spcPts val="0"/>
              </a:spcBef>
              <a:spcAft>
                <a:spcPts val="0"/>
              </a:spcAft>
              <a:buSzPts val="5200"/>
              <a:buFont typeface="Alfa Slab One"/>
              <a:buNone/>
              <a:defRPr sz="5200">
                <a:latin typeface="Alfa Slab One"/>
                <a:ea typeface="Alfa Slab One"/>
                <a:cs typeface="Alfa Slab One"/>
                <a:sym typeface="Alfa Slab One"/>
              </a:defRPr>
            </a:lvl6pPr>
            <a:lvl7pPr lvl="6" algn="ctr">
              <a:spcBef>
                <a:spcPts val="0"/>
              </a:spcBef>
              <a:spcAft>
                <a:spcPts val="0"/>
              </a:spcAft>
              <a:buSzPts val="5200"/>
              <a:buFont typeface="Alfa Slab One"/>
              <a:buNone/>
              <a:defRPr sz="5200">
                <a:latin typeface="Alfa Slab One"/>
                <a:ea typeface="Alfa Slab One"/>
                <a:cs typeface="Alfa Slab One"/>
                <a:sym typeface="Alfa Slab One"/>
              </a:defRPr>
            </a:lvl7pPr>
            <a:lvl8pPr lvl="7" algn="ctr">
              <a:spcBef>
                <a:spcPts val="0"/>
              </a:spcBef>
              <a:spcAft>
                <a:spcPts val="0"/>
              </a:spcAft>
              <a:buSzPts val="5200"/>
              <a:buFont typeface="Alfa Slab One"/>
              <a:buNone/>
              <a:defRPr sz="5200">
                <a:latin typeface="Alfa Slab One"/>
                <a:ea typeface="Alfa Slab One"/>
                <a:cs typeface="Alfa Slab One"/>
                <a:sym typeface="Alfa Slab One"/>
              </a:defRPr>
            </a:lvl8pPr>
            <a:lvl9pPr lvl="8" algn="ctr">
              <a:spcBef>
                <a:spcPts val="0"/>
              </a:spcBef>
              <a:spcAft>
                <a:spcPts val="0"/>
              </a:spcAft>
              <a:buSzPts val="5200"/>
              <a:buFont typeface="Alfa Slab One"/>
              <a:buNone/>
              <a:defRPr sz="5200">
                <a:latin typeface="Alfa Slab One"/>
                <a:ea typeface="Alfa Slab One"/>
                <a:cs typeface="Alfa Slab One"/>
                <a:sym typeface="Alfa Slab One"/>
              </a:defRPr>
            </a:lvl9pPr>
          </a:lstStyle>
          <a:p>
            <a:endParaRPr/>
          </a:p>
        </p:txBody>
      </p:sp>
      <p:sp>
        <p:nvSpPr>
          <p:cNvPr id="16" name="Google Shape;16;p2"/>
          <p:cNvSpPr txBox="1">
            <a:spLocks noGrp="1"/>
          </p:cNvSpPr>
          <p:nvPr>
            <p:ph type="subTitle" idx="1"/>
          </p:nvPr>
        </p:nvSpPr>
        <p:spPr>
          <a:xfrm>
            <a:off x="782725" y="3812950"/>
            <a:ext cx="4226400" cy="568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800"/>
              <a:buFont typeface="Cantarell"/>
              <a:buNone/>
              <a:defRPr sz="1700">
                <a:latin typeface="Hind Guntur"/>
                <a:ea typeface="Hind Guntur"/>
                <a:cs typeface="Hind Guntur"/>
                <a:sym typeface="Hind Guntur"/>
              </a:defRPr>
            </a:lvl1pPr>
            <a:lvl2pPr lvl="1" algn="ctr">
              <a:lnSpc>
                <a:spcPct val="100000"/>
              </a:lnSpc>
              <a:spcBef>
                <a:spcPts val="0"/>
              </a:spcBef>
              <a:spcAft>
                <a:spcPts val="0"/>
              </a:spcAft>
              <a:buSzPts val="2800"/>
              <a:buFont typeface="Cantarell"/>
              <a:buNone/>
              <a:defRPr sz="2800">
                <a:latin typeface="Cantarell"/>
                <a:ea typeface="Cantarell"/>
                <a:cs typeface="Cantarell"/>
                <a:sym typeface="Cantarell"/>
              </a:defRPr>
            </a:lvl2pPr>
            <a:lvl3pPr lvl="2" algn="ctr">
              <a:lnSpc>
                <a:spcPct val="100000"/>
              </a:lnSpc>
              <a:spcBef>
                <a:spcPts val="0"/>
              </a:spcBef>
              <a:spcAft>
                <a:spcPts val="0"/>
              </a:spcAft>
              <a:buSzPts val="2800"/>
              <a:buFont typeface="Cantarell"/>
              <a:buNone/>
              <a:defRPr sz="2800">
                <a:latin typeface="Cantarell"/>
                <a:ea typeface="Cantarell"/>
                <a:cs typeface="Cantarell"/>
                <a:sym typeface="Cantarell"/>
              </a:defRPr>
            </a:lvl3pPr>
            <a:lvl4pPr lvl="3" algn="ctr">
              <a:lnSpc>
                <a:spcPct val="100000"/>
              </a:lnSpc>
              <a:spcBef>
                <a:spcPts val="0"/>
              </a:spcBef>
              <a:spcAft>
                <a:spcPts val="0"/>
              </a:spcAft>
              <a:buSzPts val="2800"/>
              <a:buFont typeface="Cantarell"/>
              <a:buNone/>
              <a:defRPr sz="2800">
                <a:latin typeface="Cantarell"/>
                <a:ea typeface="Cantarell"/>
                <a:cs typeface="Cantarell"/>
                <a:sym typeface="Cantarell"/>
              </a:defRPr>
            </a:lvl4pPr>
            <a:lvl5pPr lvl="4" algn="ctr">
              <a:lnSpc>
                <a:spcPct val="100000"/>
              </a:lnSpc>
              <a:spcBef>
                <a:spcPts val="0"/>
              </a:spcBef>
              <a:spcAft>
                <a:spcPts val="0"/>
              </a:spcAft>
              <a:buSzPts val="2800"/>
              <a:buFont typeface="Cantarell"/>
              <a:buNone/>
              <a:defRPr sz="2800">
                <a:latin typeface="Cantarell"/>
                <a:ea typeface="Cantarell"/>
                <a:cs typeface="Cantarell"/>
                <a:sym typeface="Cantarell"/>
              </a:defRPr>
            </a:lvl5pPr>
            <a:lvl6pPr lvl="5" algn="ctr">
              <a:lnSpc>
                <a:spcPct val="100000"/>
              </a:lnSpc>
              <a:spcBef>
                <a:spcPts val="0"/>
              </a:spcBef>
              <a:spcAft>
                <a:spcPts val="0"/>
              </a:spcAft>
              <a:buSzPts val="2800"/>
              <a:buFont typeface="Cantarell"/>
              <a:buNone/>
              <a:defRPr sz="2800">
                <a:latin typeface="Cantarell"/>
                <a:ea typeface="Cantarell"/>
                <a:cs typeface="Cantarell"/>
                <a:sym typeface="Cantarell"/>
              </a:defRPr>
            </a:lvl6pPr>
            <a:lvl7pPr lvl="6" algn="ctr">
              <a:lnSpc>
                <a:spcPct val="100000"/>
              </a:lnSpc>
              <a:spcBef>
                <a:spcPts val="0"/>
              </a:spcBef>
              <a:spcAft>
                <a:spcPts val="0"/>
              </a:spcAft>
              <a:buSzPts val="2800"/>
              <a:buFont typeface="Cantarell"/>
              <a:buNone/>
              <a:defRPr sz="2800">
                <a:latin typeface="Cantarell"/>
                <a:ea typeface="Cantarell"/>
                <a:cs typeface="Cantarell"/>
                <a:sym typeface="Cantarell"/>
              </a:defRPr>
            </a:lvl7pPr>
            <a:lvl8pPr lvl="7" algn="ctr">
              <a:lnSpc>
                <a:spcPct val="100000"/>
              </a:lnSpc>
              <a:spcBef>
                <a:spcPts val="0"/>
              </a:spcBef>
              <a:spcAft>
                <a:spcPts val="0"/>
              </a:spcAft>
              <a:buSzPts val="2800"/>
              <a:buFont typeface="Cantarell"/>
              <a:buNone/>
              <a:defRPr sz="2800">
                <a:latin typeface="Cantarell"/>
                <a:ea typeface="Cantarell"/>
                <a:cs typeface="Cantarell"/>
                <a:sym typeface="Cantarell"/>
              </a:defRPr>
            </a:lvl8pPr>
            <a:lvl9pPr lvl="8" algn="ctr">
              <a:lnSpc>
                <a:spcPct val="100000"/>
              </a:lnSpc>
              <a:spcBef>
                <a:spcPts val="0"/>
              </a:spcBef>
              <a:spcAft>
                <a:spcPts val="0"/>
              </a:spcAft>
              <a:buSzPts val="2800"/>
              <a:buFont typeface="Cantarell"/>
              <a:buNone/>
              <a:defRPr sz="2800">
                <a:latin typeface="Cantarell"/>
                <a:ea typeface="Cantarell"/>
                <a:cs typeface="Cantarell"/>
                <a:sym typeface="Cantarell"/>
              </a:defRPr>
            </a:lvl9pPr>
          </a:lstStyle>
          <a:p>
            <a:endParaRPr/>
          </a:p>
        </p:txBody>
      </p:sp>
      <p:sp>
        <p:nvSpPr>
          <p:cNvPr id="17" name="Google Shape;17;p2"/>
          <p:cNvSpPr/>
          <p:nvPr/>
        </p:nvSpPr>
        <p:spPr>
          <a:xfrm rot="1046649">
            <a:off x="655360" y="967054"/>
            <a:ext cx="433564" cy="370108"/>
          </a:xfrm>
          <a:custGeom>
            <a:avLst/>
            <a:gdLst/>
            <a:ahLst/>
            <a:cxnLst/>
            <a:rect l="l" t="t" r="r" b="b"/>
            <a:pathLst>
              <a:path w="15345" h="13098" extrusionOk="0">
                <a:moveTo>
                  <a:pt x="4109" y="1"/>
                </a:moveTo>
                <a:cubicBezTo>
                  <a:pt x="3867" y="1"/>
                  <a:pt x="3610" y="39"/>
                  <a:pt x="3336" y="121"/>
                </a:cubicBezTo>
                <a:cubicBezTo>
                  <a:pt x="934" y="855"/>
                  <a:pt x="0" y="4158"/>
                  <a:pt x="1501" y="7226"/>
                </a:cubicBezTo>
                <a:cubicBezTo>
                  <a:pt x="3336" y="10929"/>
                  <a:pt x="7672" y="13097"/>
                  <a:pt x="7672" y="13097"/>
                </a:cubicBezTo>
                <a:cubicBezTo>
                  <a:pt x="7672" y="13097"/>
                  <a:pt x="12009" y="10929"/>
                  <a:pt x="13843" y="7226"/>
                </a:cubicBezTo>
                <a:cubicBezTo>
                  <a:pt x="15345" y="4158"/>
                  <a:pt x="14377" y="855"/>
                  <a:pt x="11975" y="121"/>
                </a:cubicBezTo>
                <a:cubicBezTo>
                  <a:pt x="11702" y="39"/>
                  <a:pt x="11444" y="1"/>
                  <a:pt x="11202" y="1"/>
                </a:cubicBezTo>
                <a:cubicBezTo>
                  <a:pt x="8402" y="1"/>
                  <a:pt x="7639" y="5058"/>
                  <a:pt x="7639" y="5058"/>
                </a:cubicBezTo>
                <a:cubicBezTo>
                  <a:pt x="7639" y="5058"/>
                  <a:pt x="6904" y="1"/>
                  <a:pt x="4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98"/>
        <p:cNvGrpSpPr/>
        <p:nvPr/>
      </p:nvGrpSpPr>
      <p:grpSpPr>
        <a:xfrm>
          <a:off x="0" y="0"/>
          <a:ext cx="0" cy="0"/>
          <a:chOff x="0" y="0"/>
          <a:chExt cx="0" cy="0"/>
        </a:xfrm>
      </p:grpSpPr>
      <p:sp>
        <p:nvSpPr>
          <p:cNvPr id="99" name="Google Shape;99;p13"/>
          <p:cNvSpPr txBox="1">
            <a:spLocks noGrp="1"/>
          </p:cNvSpPr>
          <p:nvPr>
            <p:ph type="title" hasCustomPrompt="1"/>
          </p:nvPr>
        </p:nvSpPr>
        <p:spPr>
          <a:xfrm>
            <a:off x="616175" y="2062950"/>
            <a:ext cx="3645600" cy="8538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62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00" name="Google Shape;100;p13"/>
          <p:cNvSpPr txBox="1">
            <a:spLocks noGrp="1"/>
          </p:cNvSpPr>
          <p:nvPr>
            <p:ph type="body" idx="1"/>
          </p:nvPr>
        </p:nvSpPr>
        <p:spPr>
          <a:xfrm>
            <a:off x="750350" y="2916650"/>
            <a:ext cx="3377100" cy="7743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sz="1600">
                <a:latin typeface="Hind Guntur"/>
                <a:ea typeface="Hind Guntur"/>
                <a:cs typeface="Hind Guntur"/>
                <a:sym typeface="Hind Guntu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
        <p:nvSpPr>
          <p:cNvPr id="101" name="Google Shape;101;p13"/>
          <p:cNvSpPr txBox="1">
            <a:spLocks noGrp="1"/>
          </p:cNvSpPr>
          <p:nvPr>
            <p:ph type="title" idx="2"/>
          </p:nvPr>
        </p:nvSpPr>
        <p:spPr>
          <a:xfrm>
            <a:off x="713225" y="545475"/>
            <a:ext cx="7717500" cy="25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3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Four Columns">
  <p:cSld name="CUSTOM_14">
    <p:bg>
      <p:bgPr>
        <a:solidFill>
          <a:srgbClr val="FFFFFF"/>
        </a:solidFill>
        <a:effectLst/>
      </p:bgPr>
    </p:bg>
    <p:spTree>
      <p:nvGrpSpPr>
        <p:cNvPr id="1" name="Shape 103"/>
        <p:cNvGrpSpPr/>
        <p:nvPr/>
      </p:nvGrpSpPr>
      <p:grpSpPr>
        <a:xfrm>
          <a:off x="0" y="0"/>
          <a:ext cx="0" cy="0"/>
          <a:chOff x="0" y="0"/>
          <a:chExt cx="0" cy="0"/>
        </a:xfrm>
      </p:grpSpPr>
      <p:sp>
        <p:nvSpPr>
          <p:cNvPr id="104" name="Google Shape;104;p15"/>
          <p:cNvSpPr/>
          <p:nvPr/>
        </p:nvSpPr>
        <p:spPr>
          <a:xfrm>
            <a:off x="8022321" y="747694"/>
            <a:ext cx="360683" cy="362863"/>
          </a:xfrm>
          <a:custGeom>
            <a:avLst/>
            <a:gdLst/>
            <a:ahLst/>
            <a:cxnLst/>
            <a:rect l="l" t="t" r="r" b="b"/>
            <a:pathLst>
              <a:path w="16880" h="16980" extrusionOk="0">
                <a:moveTo>
                  <a:pt x="8388" y="4587"/>
                </a:moveTo>
                <a:cubicBezTo>
                  <a:pt x="8772" y="4587"/>
                  <a:pt x="9170" y="4645"/>
                  <a:pt x="9574" y="4770"/>
                </a:cubicBezTo>
                <a:cubicBezTo>
                  <a:pt x="12877" y="5771"/>
                  <a:pt x="13344" y="10274"/>
                  <a:pt x="10275" y="11909"/>
                </a:cubicBezTo>
                <a:cubicBezTo>
                  <a:pt x="9688" y="12228"/>
                  <a:pt x="9060" y="12379"/>
                  <a:pt x="8441" y="12379"/>
                </a:cubicBezTo>
                <a:cubicBezTo>
                  <a:pt x="7056" y="12379"/>
                  <a:pt x="5719" y="11622"/>
                  <a:pt x="5004" y="10308"/>
                </a:cubicBezTo>
                <a:cubicBezTo>
                  <a:pt x="3568" y="7640"/>
                  <a:pt x="5609" y="4587"/>
                  <a:pt x="8388" y="4587"/>
                </a:cubicBezTo>
                <a:close/>
                <a:moveTo>
                  <a:pt x="6572" y="0"/>
                </a:moveTo>
                <a:lnTo>
                  <a:pt x="2369" y="2235"/>
                </a:lnTo>
                <a:lnTo>
                  <a:pt x="3070" y="3503"/>
                </a:lnTo>
                <a:cubicBezTo>
                  <a:pt x="3270" y="3903"/>
                  <a:pt x="3236" y="4337"/>
                  <a:pt x="3003" y="4704"/>
                </a:cubicBezTo>
                <a:cubicBezTo>
                  <a:pt x="2869" y="4904"/>
                  <a:pt x="2736" y="5104"/>
                  <a:pt x="2636" y="5304"/>
                </a:cubicBezTo>
                <a:cubicBezTo>
                  <a:pt x="2402" y="5671"/>
                  <a:pt x="2035" y="5905"/>
                  <a:pt x="1602" y="5905"/>
                </a:cubicBezTo>
                <a:lnTo>
                  <a:pt x="134" y="5838"/>
                </a:lnTo>
                <a:lnTo>
                  <a:pt x="1" y="10608"/>
                </a:lnTo>
                <a:lnTo>
                  <a:pt x="1435" y="10641"/>
                </a:lnTo>
                <a:cubicBezTo>
                  <a:pt x="1869" y="10675"/>
                  <a:pt x="2236" y="10941"/>
                  <a:pt x="2436" y="11308"/>
                </a:cubicBezTo>
                <a:cubicBezTo>
                  <a:pt x="2469" y="11408"/>
                  <a:pt x="2536" y="11542"/>
                  <a:pt x="2603" y="11642"/>
                </a:cubicBezTo>
                <a:cubicBezTo>
                  <a:pt x="2636" y="11742"/>
                  <a:pt x="2703" y="11842"/>
                  <a:pt x="2769" y="11942"/>
                </a:cubicBezTo>
                <a:cubicBezTo>
                  <a:pt x="2969" y="12309"/>
                  <a:pt x="2969" y="12743"/>
                  <a:pt x="2769" y="13110"/>
                </a:cubicBezTo>
                <a:lnTo>
                  <a:pt x="2002" y="14344"/>
                </a:lnTo>
                <a:lnTo>
                  <a:pt x="6038" y="16846"/>
                </a:lnTo>
                <a:lnTo>
                  <a:pt x="6806" y="15611"/>
                </a:lnTo>
                <a:cubicBezTo>
                  <a:pt x="7022" y="15271"/>
                  <a:pt x="7382" y="15074"/>
                  <a:pt x="7780" y="15074"/>
                </a:cubicBezTo>
                <a:cubicBezTo>
                  <a:pt x="7811" y="15074"/>
                  <a:pt x="7842" y="15075"/>
                  <a:pt x="7873" y="15078"/>
                </a:cubicBezTo>
                <a:cubicBezTo>
                  <a:pt x="8106" y="15078"/>
                  <a:pt x="8340" y="15111"/>
                  <a:pt x="8607" y="15111"/>
                </a:cubicBezTo>
                <a:cubicBezTo>
                  <a:pt x="8632" y="15109"/>
                  <a:pt x="8658" y="15108"/>
                  <a:pt x="8683" y="15108"/>
                </a:cubicBezTo>
                <a:cubicBezTo>
                  <a:pt x="9057" y="15108"/>
                  <a:pt x="9420" y="15335"/>
                  <a:pt x="9608" y="15678"/>
                </a:cubicBezTo>
                <a:lnTo>
                  <a:pt x="10308" y="16979"/>
                </a:lnTo>
                <a:lnTo>
                  <a:pt x="14511" y="14711"/>
                </a:lnTo>
                <a:lnTo>
                  <a:pt x="13811" y="13443"/>
                </a:lnTo>
                <a:cubicBezTo>
                  <a:pt x="13610" y="13076"/>
                  <a:pt x="13610" y="12609"/>
                  <a:pt x="13877" y="12276"/>
                </a:cubicBezTo>
                <a:cubicBezTo>
                  <a:pt x="14011" y="12076"/>
                  <a:pt x="14144" y="11875"/>
                  <a:pt x="14244" y="11675"/>
                </a:cubicBezTo>
                <a:cubicBezTo>
                  <a:pt x="14444" y="11308"/>
                  <a:pt x="14845" y="11075"/>
                  <a:pt x="15278" y="11075"/>
                </a:cubicBezTo>
                <a:lnTo>
                  <a:pt x="16746" y="11108"/>
                </a:lnTo>
                <a:lnTo>
                  <a:pt x="16879" y="6372"/>
                </a:lnTo>
                <a:lnTo>
                  <a:pt x="15412" y="6338"/>
                </a:lnTo>
                <a:cubicBezTo>
                  <a:pt x="14978" y="6305"/>
                  <a:pt x="14611" y="6038"/>
                  <a:pt x="14444" y="5671"/>
                </a:cubicBezTo>
                <a:cubicBezTo>
                  <a:pt x="14378" y="5538"/>
                  <a:pt x="14344" y="5438"/>
                  <a:pt x="14278" y="5337"/>
                </a:cubicBezTo>
                <a:cubicBezTo>
                  <a:pt x="14211" y="5237"/>
                  <a:pt x="14177" y="5137"/>
                  <a:pt x="14111" y="5037"/>
                </a:cubicBezTo>
                <a:cubicBezTo>
                  <a:pt x="13877" y="4670"/>
                  <a:pt x="13877" y="4237"/>
                  <a:pt x="14111" y="3870"/>
                </a:cubicBezTo>
                <a:lnTo>
                  <a:pt x="14878" y="2602"/>
                </a:lnTo>
                <a:lnTo>
                  <a:pt x="10842" y="100"/>
                </a:lnTo>
                <a:lnTo>
                  <a:pt x="10075" y="1368"/>
                </a:lnTo>
                <a:cubicBezTo>
                  <a:pt x="9868" y="1663"/>
                  <a:pt x="9505" y="1880"/>
                  <a:pt x="9147" y="1880"/>
                </a:cubicBezTo>
                <a:cubicBezTo>
                  <a:pt x="9100" y="1880"/>
                  <a:pt x="9053" y="1876"/>
                  <a:pt x="9007" y="1868"/>
                </a:cubicBezTo>
                <a:lnTo>
                  <a:pt x="8273" y="1868"/>
                </a:lnTo>
                <a:cubicBezTo>
                  <a:pt x="7873" y="1868"/>
                  <a:pt x="7473" y="1635"/>
                  <a:pt x="7273" y="1268"/>
                </a:cubicBezTo>
                <a:lnTo>
                  <a:pt x="657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5"/>
          <p:cNvSpPr/>
          <p:nvPr/>
        </p:nvSpPr>
        <p:spPr>
          <a:xfrm>
            <a:off x="8320234" y="638223"/>
            <a:ext cx="252329" cy="250948"/>
          </a:xfrm>
          <a:custGeom>
            <a:avLst/>
            <a:gdLst/>
            <a:ahLst/>
            <a:cxnLst/>
            <a:rect l="l" t="t" r="r" b="b"/>
            <a:pathLst>
              <a:path w="11809" h="11743" extrusionOk="0">
                <a:moveTo>
                  <a:pt x="5936" y="3141"/>
                </a:moveTo>
                <a:cubicBezTo>
                  <a:pt x="6607" y="3141"/>
                  <a:pt x="7289" y="3387"/>
                  <a:pt x="7839" y="3937"/>
                </a:cubicBezTo>
                <a:cubicBezTo>
                  <a:pt x="9574" y="5671"/>
                  <a:pt x="8339" y="8607"/>
                  <a:pt x="5904" y="8607"/>
                </a:cubicBezTo>
                <a:cubicBezTo>
                  <a:pt x="4403" y="8607"/>
                  <a:pt x="3169" y="7373"/>
                  <a:pt x="3169" y="5872"/>
                </a:cubicBezTo>
                <a:cubicBezTo>
                  <a:pt x="3169" y="4223"/>
                  <a:pt x="4529" y="3141"/>
                  <a:pt x="5936" y="3141"/>
                </a:cubicBezTo>
                <a:close/>
                <a:moveTo>
                  <a:pt x="4270" y="1"/>
                </a:moveTo>
                <a:lnTo>
                  <a:pt x="4270" y="1001"/>
                </a:lnTo>
                <a:cubicBezTo>
                  <a:pt x="4270" y="1302"/>
                  <a:pt x="4103" y="1569"/>
                  <a:pt x="3836" y="1735"/>
                </a:cubicBezTo>
                <a:cubicBezTo>
                  <a:pt x="3669" y="1802"/>
                  <a:pt x="3536" y="1869"/>
                  <a:pt x="3402" y="1969"/>
                </a:cubicBezTo>
                <a:cubicBezTo>
                  <a:pt x="3279" y="2057"/>
                  <a:pt x="3128" y="2098"/>
                  <a:pt x="2974" y="2098"/>
                </a:cubicBezTo>
                <a:cubicBezTo>
                  <a:pt x="2835" y="2098"/>
                  <a:pt x="2695" y="2065"/>
                  <a:pt x="2569" y="2002"/>
                </a:cubicBezTo>
                <a:lnTo>
                  <a:pt x="1701" y="1502"/>
                </a:lnTo>
                <a:lnTo>
                  <a:pt x="33" y="4371"/>
                </a:lnTo>
                <a:lnTo>
                  <a:pt x="901" y="4871"/>
                </a:lnTo>
                <a:cubicBezTo>
                  <a:pt x="1168" y="5038"/>
                  <a:pt x="1301" y="5305"/>
                  <a:pt x="1301" y="5605"/>
                </a:cubicBezTo>
                <a:lnTo>
                  <a:pt x="1301" y="5872"/>
                </a:lnTo>
                <a:lnTo>
                  <a:pt x="1301" y="6105"/>
                </a:lnTo>
                <a:cubicBezTo>
                  <a:pt x="1301" y="6405"/>
                  <a:pt x="1168" y="6706"/>
                  <a:pt x="901" y="6839"/>
                </a:cubicBezTo>
                <a:lnTo>
                  <a:pt x="0" y="7373"/>
                </a:lnTo>
                <a:lnTo>
                  <a:pt x="1668" y="10241"/>
                </a:lnTo>
                <a:lnTo>
                  <a:pt x="2535" y="9741"/>
                </a:lnTo>
                <a:cubicBezTo>
                  <a:pt x="2655" y="9666"/>
                  <a:pt x="2789" y="9631"/>
                  <a:pt x="2921" y="9631"/>
                </a:cubicBezTo>
                <a:cubicBezTo>
                  <a:pt x="3082" y="9631"/>
                  <a:pt x="3241" y="9683"/>
                  <a:pt x="3369" y="9774"/>
                </a:cubicBezTo>
                <a:cubicBezTo>
                  <a:pt x="3503" y="9841"/>
                  <a:pt x="3636" y="9941"/>
                  <a:pt x="3803" y="10008"/>
                </a:cubicBezTo>
                <a:cubicBezTo>
                  <a:pt x="4070" y="10141"/>
                  <a:pt x="4236" y="10408"/>
                  <a:pt x="4270" y="10742"/>
                </a:cubicBezTo>
                <a:lnTo>
                  <a:pt x="4270" y="11742"/>
                </a:lnTo>
                <a:lnTo>
                  <a:pt x="7605" y="11742"/>
                </a:lnTo>
                <a:lnTo>
                  <a:pt x="7605" y="10742"/>
                </a:lnTo>
                <a:cubicBezTo>
                  <a:pt x="7572" y="10442"/>
                  <a:pt x="7739" y="10175"/>
                  <a:pt x="8006" y="10008"/>
                </a:cubicBezTo>
                <a:cubicBezTo>
                  <a:pt x="8139" y="9941"/>
                  <a:pt x="8273" y="9874"/>
                  <a:pt x="8439" y="9774"/>
                </a:cubicBezTo>
                <a:cubicBezTo>
                  <a:pt x="8563" y="9686"/>
                  <a:pt x="8714" y="9645"/>
                  <a:pt x="8868" y="9645"/>
                </a:cubicBezTo>
                <a:cubicBezTo>
                  <a:pt x="9006" y="9645"/>
                  <a:pt x="9147" y="9678"/>
                  <a:pt x="9273" y="9741"/>
                </a:cubicBezTo>
                <a:lnTo>
                  <a:pt x="10141" y="10241"/>
                </a:lnTo>
                <a:lnTo>
                  <a:pt x="11808" y="7373"/>
                </a:lnTo>
                <a:lnTo>
                  <a:pt x="10941" y="6839"/>
                </a:lnTo>
                <a:cubicBezTo>
                  <a:pt x="10674" y="6706"/>
                  <a:pt x="10508" y="6405"/>
                  <a:pt x="10541" y="6105"/>
                </a:cubicBezTo>
                <a:lnTo>
                  <a:pt x="10541" y="5872"/>
                </a:lnTo>
                <a:lnTo>
                  <a:pt x="10541" y="5638"/>
                </a:lnTo>
                <a:cubicBezTo>
                  <a:pt x="10508" y="5338"/>
                  <a:pt x="10674" y="5038"/>
                  <a:pt x="10941" y="4904"/>
                </a:cubicBezTo>
                <a:lnTo>
                  <a:pt x="11808" y="4371"/>
                </a:lnTo>
                <a:lnTo>
                  <a:pt x="10141" y="1502"/>
                </a:lnTo>
                <a:lnTo>
                  <a:pt x="9273" y="2002"/>
                </a:lnTo>
                <a:cubicBezTo>
                  <a:pt x="9147" y="2065"/>
                  <a:pt x="9006" y="2098"/>
                  <a:pt x="8868" y="2098"/>
                </a:cubicBezTo>
                <a:cubicBezTo>
                  <a:pt x="8714" y="2098"/>
                  <a:pt x="8563" y="2057"/>
                  <a:pt x="8439" y="1969"/>
                </a:cubicBezTo>
                <a:cubicBezTo>
                  <a:pt x="8306" y="1869"/>
                  <a:pt x="8173" y="1802"/>
                  <a:pt x="8006" y="1735"/>
                </a:cubicBezTo>
                <a:cubicBezTo>
                  <a:pt x="7739" y="1569"/>
                  <a:pt x="7605" y="1302"/>
                  <a:pt x="7605" y="1001"/>
                </a:cubicBezTo>
                <a:lnTo>
                  <a:pt x="760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5"/>
          <p:cNvSpPr/>
          <p:nvPr/>
        </p:nvSpPr>
        <p:spPr>
          <a:xfrm>
            <a:off x="4199741" y="4371537"/>
            <a:ext cx="4397658" cy="213430"/>
          </a:xfrm>
          <a:custGeom>
            <a:avLst/>
            <a:gdLst/>
            <a:ahLst/>
            <a:cxnLst/>
            <a:rect l="l" t="t" r="r" b="b"/>
            <a:pathLst>
              <a:path w="173958" h="11543" extrusionOk="0">
                <a:moveTo>
                  <a:pt x="86963" y="1"/>
                </a:moveTo>
                <a:cubicBezTo>
                  <a:pt x="38928" y="1"/>
                  <a:pt x="0" y="2569"/>
                  <a:pt x="0" y="5772"/>
                </a:cubicBezTo>
                <a:cubicBezTo>
                  <a:pt x="0" y="8974"/>
                  <a:pt x="38928" y="11543"/>
                  <a:pt x="86963" y="11543"/>
                </a:cubicBezTo>
                <a:cubicBezTo>
                  <a:pt x="134997" y="11543"/>
                  <a:pt x="173958" y="8974"/>
                  <a:pt x="173958" y="5772"/>
                </a:cubicBezTo>
                <a:cubicBezTo>
                  <a:pt x="173958" y="2569"/>
                  <a:pt x="134997" y="1"/>
                  <a:pt x="8696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15"/>
          <p:cNvSpPr/>
          <p:nvPr/>
        </p:nvSpPr>
        <p:spPr>
          <a:xfrm>
            <a:off x="601939" y="524300"/>
            <a:ext cx="532698" cy="528589"/>
          </a:xfrm>
          <a:custGeom>
            <a:avLst/>
            <a:gdLst/>
            <a:ahLst/>
            <a:cxnLst/>
            <a:rect l="l" t="t" r="r" b="b"/>
            <a:pathLst>
              <a:path w="21650" h="21483" extrusionOk="0">
                <a:moveTo>
                  <a:pt x="10862" y="5719"/>
                </a:moveTo>
                <a:cubicBezTo>
                  <a:pt x="12093" y="5719"/>
                  <a:pt x="13351" y="6179"/>
                  <a:pt x="14378" y="7206"/>
                </a:cubicBezTo>
                <a:cubicBezTo>
                  <a:pt x="17513" y="10341"/>
                  <a:pt x="15278" y="15745"/>
                  <a:pt x="10842" y="15745"/>
                </a:cubicBezTo>
                <a:cubicBezTo>
                  <a:pt x="8073" y="15745"/>
                  <a:pt x="5805" y="13510"/>
                  <a:pt x="5838" y="10741"/>
                </a:cubicBezTo>
                <a:cubicBezTo>
                  <a:pt x="5838" y="7720"/>
                  <a:pt x="8293" y="5719"/>
                  <a:pt x="10862" y="5719"/>
                </a:cubicBezTo>
                <a:close/>
                <a:moveTo>
                  <a:pt x="7773" y="0"/>
                </a:moveTo>
                <a:lnTo>
                  <a:pt x="7773" y="1868"/>
                </a:lnTo>
                <a:cubicBezTo>
                  <a:pt x="7773" y="2402"/>
                  <a:pt x="7473" y="2902"/>
                  <a:pt x="6973" y="3169"/>
                </a:cubicBezTo>
                <a:cubicBezTo>
                  <a:pt x="6706" y="3303"/>
                  <a:pt x="6439" y="3436"/>
                  <a:pt x="6172" y="3603"/>
                </a:cubicBezTo>
                <a:cubicBezTo>
                  <a:pt x="5936" y="3766"/>
                  <a:pt x="5651" y="3851"/>
                  <a:pt x="5364" y="3851"/>
                </a:cubicBezTo>
                <a:cubicBezTo>
                  <a:pt x="5125" y="3851"/>
                  <a:pt x="4884" y="3791"/>
                  <a:pt x="4671" y="3670"/>
                </a:cubicBezTo>
                <a:lnTo>
                  <a:pt x="3036" y="2736"/>
                </a:lnTo>
                <a:lnTo>
                  <a:pt x="1" y="8006"/>
                </a:lnTo>
                <a:lnTo>
                  <a:pt x="1602" y="8940"/>
                </a:lnTo>
                <a:cubicBezTo>
                  <a:pt x="2069" y="9207"/>
                  <a:pt x="2369" y="9741"/>
                  <a:pt x="2336" y="10274"/>
                </a:cubicBezTo>
                <a:lnTo>
                  <a:pt x="2336" y="10741"/>
                </a:lnTo>
                <a:lnTo>
                  <a:pt x="2336" y="11175"/>
                </a:lnTo>
                <a:cubicBezTo>
                  <a:pt x="2369" y="11742"/>
                  <a:pt x="2069" y="12243"/>
                  <a:pt x="1602" y="12543"/>
                </a:cubicBezTo>
                <a:lnTo>
                  <a:pt x="1" y="13477"/>
                </a:lnTo>
                <a:lnTo>
                  <a:pt x="3036" y="18747"/>
                </a:lnTo>
                <a:lnTo>
                  <a:pt x="4638" y="17813"/>
                </a:lnTo>
                <a:cubicBezTo>
                  <a:pt x="4850" y="17691"/>
                  <a:pt x="5091" y="17632"/>
                  <a:pt x="5334" y="17632"/>
                </a:cubicBezTo>
                <a:cubicBezTo>
                  <a:pt x="5624" y="17632"/>
                  <a:pt x="5918" y="17717"/>
                  <a:pt x="6172" y="17880"/>
                </a:cubicBezTo>
                <a:cubicBezTo>
                  <a:pt x="6405" y="18047"/>
                  <a:pt x="6672" y="18180"/>
                  <a:pt x="6939" y="18347"/>
                </a:cubicBezTo>
                <a:cubicBezTo>
                  <a:pt x="7440" y="18580"/>
                  <a:pt x="7740" y="19081"/>
                  <a:pt x="7740" y="19614"/>
                </a:cubicBezTo>
                <a:lnTo>
                  <a:pt x="7740" y="21482"/>
                </a:lnTo>
                <a:lnTo>
                  <a:pt x="13877" y="21482"/>
                </a:lnTo>
                <a:lnTo>
                  <a:pt x="13877" y="19614"/>
                </a:lnTo>
                <a:cubicBezTo>
                  <a:pt x="13877" y="19081"/>
                  <a:pt x="14178" y="18580"/>
                  <a:pt x="14678" y="18347"/>
                </a:cubicBezTo>
                <a:cubicBezTo>
                  <a:pt x="14945" y="18180"/>
                  <a:pt x="15212" y="18047"/>
                  <a:pt x="15445" y="17880"/>
                </a:cubicBezTo>
                <a:cubicBezTo>
                  <a:pt x="15699" y="17717"/>
                  <a:pt x="15993" y="17632"/>
                  <a:pt x="16283" y="17632"/>
                </a:cubicBezTo>
                <a:cubicBezTo>
                  <a:pt x="16526" y="17632"/>
                  <a:pt x="16767" y="17691"/>
                  <a:pt x="16980" y="17813"/>
                </a:cubicBezTo>
                <a:lnTo>
                  <a:pt x="18581" y="18747"/>
                </a:lnTo>
                <a:lnTo>
                  <a:pt x="21650" y="13477"/>
                </a:lnTo>
                <a:lnTo>
                  <a:pt x="20015" y="12543"/>
                </a:lnTo>
                <a:cubicBezTo>
                  <a:pt x="19548" y="12276"/>
                  <a:pt x="19281" y="11742"/>
                  <a:pt x="19315" y="11208"/>
                </a:cubicBezTo>
                <a:lnTo>
                  <a:pt x="19315" y="10741"/>
                </a:lnTo>
                <a:lnTo>
                  <a:pt x="19315" y="10308"/>
                </a:lnTo>
                <a:cubicBezTo>
                  <a:pt x="19281" y="9741"/>
                  <a:pt x="19548" y="9240"/>
                  <a:pt x="20015" y="8940"/>
                </a:cubicBezTo>
                <a:lnTo>
                  <a:pt x="21650" y="8006"/>
                </a:lnTo>
                <a:lnTo>
                  <a:pt x="18614" y="2736"/>
                </a:lnTo>
                <a:lnTo>
                  <a:pt x="16980" y="3670"/>
                </a:lnTo>
                <a:cubicBezTo>
                  <a:pt x="16767" y="3791"/>
                  <a:pt x="16526" y="3851"/>
                  <a:pt x="16283" y="3851"/>
                </a:cubicBezTo>
                <a:cubicBezTo>
                  <a:pt x="15993" y="3851"/>
                  <a:pt x="15699" y="3766"/>
                  <a:pt x="15445" y="3603"/>
                </a:cubicBezTo>
                <a:cubicBezTo>
                  <a:pt x="15212" y="3436"/>
                  <a:pt x="14945" y="3303"/>
                  <a:pt x="14678" y="3169"/>
                </a:cubicBezTo>
                <a:cubicBezTo>
                  <a:pt x="14178" y="2902"/>
                  <a:pt x="13877" y="2402"/>
                  <a:pt x="13877" y="1868"/>
                </a:cubicBezTo>
                <a:lnTo>
                  <a:pt x="1387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5"/>
          <p:cNvSpPr/>
          <p:nvPr/>
        </p:nvSpPr>
        <p:spPr>
          <a:xfrm>
            <a:off x="3237438" y="1350651"/>
            <a:ext cx="701757" cy="608303"/>
          </a:xfrm>
          <a:custGeom>
            <a:avLst/>
            <a:gdLst/>
            <a:ahLst/>
            <a:cxnLst/>
            <a:rect l="l" t="t" r="r" b="b"/>
            <a:pathLst>
              <a:path w="31657" h="27435" extrusionOk="0">
                <a:moveTo>
                  <a:pt x="18080" y="0"/>
                </a:moveTo>
                <a:cubicBezTo>
                  <a:pt x="6338" y="0"/>
                  <a:pt x="0" y="13777"/>
                  <a:pt x="7673" y="22683"/>
                </a:cubicBezTo>
                <a:cubicBezTo>
                  <a:pt x="10313" y="25751"/>
                  <a:pt x="14129" y="27435"/>
                  <a:pt x="18062" y="27435"/>
                </a:cubicBezTo>
                <a:cubicBezTo>
                  <a:pt x="19347" y="27435"/>
                  <a:pt x="20644" y="27255"/>
                  <a:pt x="21916" y="26886"/>
                </a:cubicBezTo>
                <a:cubicBezTo>
                  <a:pt x="27053" y="25418"/>
                  <a:pt x="30856" y="21048"/>
                  <a:pt x="31656" y="15745"/>
                </a:cubicBezTo>
                <a:lnTo>
                  <a:pt x="18080" y="13710"/>
                </a:lnTo>
                <a:lnTo>
                  <a:pt x="1808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15"/>
          <p:cNvSpPr/>
          <p:nvPr/>
        </p:nvSpPr>
        <p:spPr>
          <a:xfrm>
            <a:off x="3700373" y="1288525"/>
            <a:ext cx="304670" cy="349106"/>
          </a:xfrm>
          <a:custGeom>
            <a:avLst/>
            <a:gdLst/>
            <a:ahLst/>
            <a:cxnLst/>
            <a:rect l="l" t="t" r="r" b="b"/>
            <a:pathLst>
              <a:path w="13744" h="15745" extrusionOk="0">
                <a:moveTo>
                  <a:pt x="0" y="0"/>
                </a:moveTo>
                <a:lnTo>
                  <a:pt x="0" y="13710"/>
                </a:lnTo>
                <a:lnTo>
                  <a:pt x="13576" y="15745"/>
                </a:lnTo>
                <a:cubicBezTo>
                  <a:pt x="13676" y="15078"/>
                  <a:pt x="13743" y="14377"/>
                  <a:pt x="13743" y="13710"/>
                </a:cubicBezTo>
                <a:cubicBezTo>
                  <a:pt x="13743" y="6138"/>
                  <a:pt x="7572" y="0"/>
                  <a:pt x="0"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15"/>
          <p:cNvSpPr txBox="1">
            <a:spLocks noGrp="1"/>
          </p:cNvSpPr>
          <p:nvPr>
            <p:ph type="ctrTitle"/>
          </p:nvPr>
        </p:nvSpPr>
        <p:spPr>
          <a:xfrm>
            <a:off x="4468450" y="1249807"/>
            <a:ext cx="1909800" cy="3606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3F3F3"/>
              </a:buClr>
              <a:buSzPts val="1200"/>
              <a:buNone/>
              <a:defRPr sz="1900"/>
            </a:lvl1pPr>
            <a:lvl2pPr lvl="1" rtl="0">
              <a:spcBef>
                <a:spcPts val="0"/>
              </a:spcBef>
              <a:spcAft>
                <a:spcPts val="0"/>
              </a:spcAft>
              <a:buClr>
                <a:srgbClr val="F3F3F3"/>
              </a:buClr>
              <a:buSzPts val="1200"/>
              <a:buNone/>
              <a:defRPr sz="1200">
                <a:solidFill>
                  <a:srgbClr val="F3F3F3"/>
                </a:solidFill>
              </a:defRPr>
            </a:lvl2pPr>
            <a:lvl3pPr lvl="2" rtl="0">
              <a:spcBef>
                <a:spcPts val="0"/>
              </a:spcBef>
              <a:spcAft>
                <a:spcPts val="0"/>
              </a:spcAft>
              <a:buClr>
                <a:srgbClr val="F3F3F3"/>
              </a:buClr>
              <a:buSzPts val="1200"/>
              <a:buNone/>
              <a:defRPr sz="1200">
                <a:solidFill>
                  <a:srgbClr val="F3F3F3"/>
                </a:solidFill>
              </a:defRPr>
            </a:lvl3pPr>
            <a:lvl4pPr lvl="3" rtl="0">
              <a:spcBef>
                <a:spcPts val="0"/>
              </a:spcBef>
              <a:spcAft>
                <a:spcPts val="0"/>
              </a:spcAft>
              <a:buClr>
                <a:srgbClr val="F3F3F3"/>
              </a:buClr>
              <a:buSzPts val="1200"/>
              <a:buNone/>
              <a:defRPr sz="1200">
                <a:solidFill>
                  <a:srgbClr val="F3F3F3"/>
                </a:solidFill>
              </a:defRPr>
            </a:lvl4pPr>
            <a:lvl5pPr lvl="4" rtl="0">
              <a:spcBef>
                <a:spcPts val="0"/>
              </a:spcBef>
              <a:spcAft>
                <a:spcPts val="0"/>
              </a:spcAft>
              <a:buClr>
                <a:srgbClr val="F3F3F3"/>
              </a:buClr>
              <a:buSzPts val="1200"/>
              <a:buNone/>
              <a:defRPr sz="1200">
                <a:solidFill>
                  <a:srgbClr val="F3F3F3"/>
                </a:solidFill>
              </a:defRPr>
            </a:lvl5pPr>
            <a:lvl6pPr lvl="5" rtl="0">
              <a:spcBef>
                <a:spcPts val="0"/>
              </a:spcBef>
              <a:spcAft>
                <a:spcPts val="0"/>
              </a:spcAft>
              <a:buClr>
                <a:srgbClr val="F3F3F3"/>
              </a:buClr>
              <a:buSzPts val="1200"/>
              <a:buNone/>
              <a:defRPr sz="1200">
                <a:solidFill>
                  <a:srgbClr val="F3F3F3"/>
                </a:solidFill>
              </a:defRPr>
            </a:lvl6pPr>
            <a:lvl7pPr lvl="6" rtl="0">
              <a:spcBef>
                <a:spcPts val="0"/>
              </a:spcBef>
              <a:spcAft>
                <a:spcPts val="0"/>
              </a:spcAft>
              <a:buClr>
                <a:srgbClr val="F3F3F3"/>
              </a:buClr>
              <a:buSzPts val="1200"/>
              <a:buNone/>
              <a:defRPr sz="1200">
                <a:solidFill>
                  <a:srgbClr val="F3F3F3"/>
                </a:solidFill>
              </a:defRPr>
            </a:lvl7pPr>
            <a:lvl8pPr lvl="7" rtl="0">
              <a:spcBef>
                <a:spcPts val="0"/>
              </a:spcBef>
              <a:spcAft>
                <a:spcPts val="0"/>
              </a:spcAft>
              <a:buClr>
                <a:srgbClr val="F3F3F3"/>
              </a:buClr>
              <a:buSzPts val="1200"/>
              <a:buNone/>
              <a:defRPr sz="1200">
                <a:solidFill>
                  <a:srgbClr val="F3F3F3"/>
                </a:solidFill>
              </a:defRPr>
            </a:lvl8pPr>
            <a:lvl9pPr lvl="8" rtl="0">
              <a:spcBef>
                <a:spcPts val="0"/>
              </a:spcBef>
              <a:spcAft>
                <a:spcPts val="0"/>
              </a:spcAft>
              <a:buClr>
                <a:srgbClr val="F3F3F3"/>
              </a:buClr>
              <a:buSzPts val="1200"/>
              <a:buNone/>
              <a:defRPr sz="1200">
                <a:solidFill>
                  <a:srgbClr val="F3F3F3"/>
                </a:solidFill>
              </a:defRPr>
            </a:lvl9pPr>
          </a:lstStyle>
          <a:p>
            <a:endParaRPr/>
          </a:p>
        </p:txBody>
      </p:sp>
      <p:sp>
        <p:nvSpPr>
          <p:cNvPr id="111" name="Google Shape;111;p15"/>
          <p:cNvSpPr txBox="1">
            <a:spLocks noGrp="1"/>
          </p:cNvSpPr>
          <p:nvPr>
            <p:ph type="ctrTitle" idx="2"/>
          </p:nvPr>
        </p:nvSpPr>
        <p:spPr>
          <a:xfrm>
            <a:off x="4468441" y="3112375"/>
            <a:ext cx="1909800" cy="3627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3F3F3"/>
              </a:buClr>
              <a:buSzPts val="1200"/>
              <a:buNone/>
              <a:defRPr sz="1900"/>
            </a:lvl1pPr>
            <a:lvl2pPr lvl="1" rtl="0">
              <a:spcBef>
                <a:spcPts val="0"/>
              </a:spcBef>
              <a:spcAft>
                <a:spcPts val="0"/>
              </a:spcAft>
              <a:buClr>
                <a:srgbClr val="F3F3F3"/>
              </a:buClr>
              <a:buSzPts val="1200"/>
              <a:buNone/>
              <a:defRPr sz="1200">
                <a:solidFill>
                  <a:srgbClr val="F3F3F3"/>
                </a:solidFill>
              </a:defRPr>
            </a:lvl2pPr>
            <a:lvl3pPr lvl="2" rtl="0">
              <a:spcBef>
                <a:spcPts val="0"/>
              </a:spcBef>
              <a:spcAft>
                <a:spcPts val="0"/>
              </a:spcAft>
              <a:buClr>
                <a:srgbClr val="F3F3F3"/>
              </a:buClr>
              <a:buSzPts val="1200"/>
              <a:buNone/>
              <a:defRPr sz="1200">
                <a:solidFill>
                  <a:srgbClr val="F3F3F3"/>
                </a:solidFill>
              </a:defRPr>
            </a:lvl3pPr>
            <a:lvl4pPr lvl="3" rtl="0">
              <a:spcBef>
                <a:spcPts val="0"/>
              </a:spcBef>
              <a:spcAft>
                <a:spcPts val="0"/>
              </a:spcAft>
              <a:buClr>
                <a:srgbClr val="F3F3F3"/>
              </a:buClr>
              <a:buSzPts val="1200"/>
              <a:buNone/>
              <a:defRPr sz="1200">
                <a:solidFill>
                  <a:srgbClr val="F3F3F3"/>
                </a:solidFill>
              </a:defRPr>
            </a:lvl4pPr>
            <a:lvl5pPr lvl="4" rtl="0">
              <a:spcBef>
                <a:spcPts val="0"/>
              </a:spcBef>
              <a:spcAft>
                <a:spcPts val="0"/>
              </a:spcAft>
              <a:buClr>
                <a:srgbClr val="F3F3F3"/>
              </a:buClr>
              <a:buSzPts val="1200"/>
              <a:buNone/>
              <a:defRPr sz="1200">
                <a:solidFill>
                  <a:srgbClr val="F3F3F3"/>
                </a:solidFill>
              </a:defRPr>
            </a:lvl5pPr>
            <a:lvl6pPr lvl="5" rtl="0">
              <a:spcBef>
                <a:spcPts val="0"/>
              </a:spcBef>
              <a:spcAft>
                <a:spcPts val="0"/>
              </a:spcAft>
              <a:buClr>
                <a:srgbClr val="F3F3F3"/>
              </a:buClr>
              <a:buSzPts val="1200"/>
              <a:buNone/>
              <a:defRPr sz="1200">
                <a:solidFill>
                  <a:srgbClr val="F3F3F3"/>
                </a:solidFill>
              </a:defRPr>
            </a:lvl6pPr>
            <a:lvl7pPr lvl="6" rtl="0">
              <a:spcBef>
                <a:spcPts val="0"/>
              </a:spcBef>
              <a:spcAft>
                <a:spcPts val="0"/>
              </a:spcAft>
              <a:buClr>
                <a:srgbClr val="F3F3F3"/>
              </a:buClr>
              <a:buSzPts val="1200"/>
              <a:buNone/>
              <a:defRPr sz="1200">
                <a:solidFill>
                  <a:srgbClr val="F3F3F3"/>
                </a:solidFill>
              </a:defRPr>
            </a:lvl7pPr>
            <a:lvl8pPr lvl="7" rtl="0">
              <a:spcBef>
                <a:spcPts val="0"/>
              </a:spcBef>
              <a:spcAft>
                <a:spcPts val="0"/>
              </a:spcAft>
              <a:buClr>
                <a:srgbClr val="F3F3F3"/>
              </a:buClr>
              <a:buSzPts val="1200"/>
              <a:buNone/>
              <a:defRPr sz="1200">
                <a:solidFill>
                  <a:srgbClr val="F3F3F3"/>
                </a:solidFill>
              </a:defRPr>
            </a:lvl8pPr>
            <a:lvl9pPr lvl="8" rtl="0">
              <a:spcBef>
                <a:spcPts val="0"/>
              </a:spcBef>
              <a:spcAft>
                <a:spcPts val="0"/>
              </a:spcAft>
              <a:buClr>
                <a:srgbClr val="F3F3F3"/>
              </a:buClr>
              <a:buSzPts val="1200"/>
              <a:buNone/>
              <a:defRPr sz="1200">
                <a:solidFill>
                  <a:srgbClr val="F3F3F3"/>
                </a:solidFill>
              </a:defRPr>
            </a:lvl9pPr>
          </a:lstStyle>
          <a:p>
            <a:endParaRPr/>
          </a:p>
        </p:txBody>
      </p:sp>
      <p:sp>
        <p:nvSpPr>
          <p:cNvPr id="112" name="Google Shape;112;p15"/>
          <p:cNvSpPr txBox="1">
            <a:spLocks noGrp="1"/>
          </p:cNvSpPr>
          <p:nvPr>
            <p:ph type="ctrTitle" idx="3"/>
          </p:nvPr>
        </p:nvSpPr>
        <p:spPr>
          <a:xfrm>
            <a:off x="6687600" y="1248700"/>
            <a:ext cx="1909800" cy="3627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3F3F3"/>
              </a:buClr>
              <a:buSzPts val="1200"/>
              <a:buNone/>
              <a:defRPr sz="1900"/>
            </a:lvl1pPr>
            <a:lvl2pPr lvl="1" rtl="0">
              <a:spcBef>
                <a:spcPts val="0"/>
              </a:spcBef>
              <a:spcAft>
                <a:spcPts val="0"/>
              </a:spcAft>
              <a:buClr>
                <a:srgbClr val="F3F3F3"/>
              </a:buClr>
              <a:buSzPts val="1200"/>
              <a:buNone/>
              <a:defRPr sz="1200">
                <a:solidFill>
                  <a:srgbClr val="F3F3F3"/>
                </a:solidFill>
              </a:defRPr>
            </a:lvl2pPr>
            <a:lvl3pPr lvl="2" rtl="0">
              <a:spcBef>
                <a:spcPts val="0"/>
              </a:spcBef>
              <a:spcAft>
                <a:spcPts val="0"/>
              </a:spcAft>
              <a:buClr>
                <a:srgbClr val="F3F3F3"/>
              </a:buClr>
              <a:buSzPts val="1200"/>
              <a:buNone/>
              <a:defRPr sz="1200">
                <a:solidFill>
                  <a:srgbClr val="F3F3F3"/>
                </a:solidFill>
              </a:defRPr>
            </a:lvl3pPr>
            <a:lvl4pPr lvl="3" rtl="0">
              <a:spcBef>
                <a:spcPts val="0"/>
              </a:spcBef>
              <a:spcAft>
                <a:spcPts val="0"/>
              </a:spcAft>
              <a:buClr>
                <a:srgbClr val="F3F3F3"/>
              </a:buClr>
              <a:buSzPts val="1200"/>
              <a:buNone/>
              <a:defRPr sz="1200">
                <a:solidFill>
                  <a:srgbClr val="F3F3F3"/>
                </a:solidFill>
              </a:defRPr>
            </a:lvl4pPr>
            <a:lvl5pPr lvl="4" rtl="0">
              <a:spcBef>
                <a:spcPts val="0"/>
              </a:spcBef>
              <a:spcAft>
                <a:spcPts val="0"/>
              </a:spcAft>
              <a:buClr>
                <a:srgbClr val="F3F3F3"/>
              </a:buClr>
              <a:buSzPts val="1200"/>
              <a:buNone/>
              <a:defRPr sz="1200">
                <a:solidFill>
                  <a:srgbClr val="F3F3F3"/>
                </a:solidFill>
              </a:defRPr>
            </a:lvl5pPr>
            <a:lvl6pPr lvl="5" rtl="0">
              <a:spcBef>
                <a:spcPts val="0"/>
              </a:spcBef>
              <a:spcAft>
                <a:spcPts val="0"/>
              </a:spcAft>
              <a:buClr>
                <a:srgbClr val="F3F3F3"/>
              </a:buClr>
              <a:buSzPts val="1200"/>
              <a:buNone/>
              <a:defRPr sz="1200">
                <a:solidFill>
                  <a:srgbClr val="F3F3F3"/>
                </a:solidFill>
              </a:defRPr>
            </a:lvl6pPr>
            <a:lvl7pPr lvl="6" rtl="0">
              <a:spcBef>
                <a:spcPts val="0"/>
              </a:spcBef>
              <a:spcAft>
                <a:spcPts val="0"/>
              </a:spcAft>
              <a:buClr>
                <a:srgbClr val="F3F3F3"/>
              </a:buClr>
              <a:buSzPts val="1200"/>
              <a:buNone/>
              <a:defRPr sz="1200">
                <a:solidFill>
                  <a:srgbClr val="F3F3F3"/>
                </a:solidFill>
              </a:defRPr>
            </a:lvl7pPr>
            <a:lvl8pPr lvl="7" rtl="0">
              <a:spcBef>
                <a:spcPts val="0"/>
              </a:spcBef>
              <a:spcAft>
                <a:spcPts val="0"/>
              </a:spcAft>
              <a:buClr>
                <a:srgbClr val="F3F3F3"/>
              </a:buClr>
              <a:buSzPts val="1200"/>
              <a:buNone/>
              <a:defRPr sz="1200">
                <a:solidFill>
                  <a:srgbClr val="F3F3F3"/>
                </a:solidFill>
              </a:defRPr>
            </a:lvl8pPr>
            <a:lvl9pPr lvl="8" rtl="0">
              <a:spcBef>
                <a:spcPts val="0"/>
              </a:spcBef>
              <a:spcAft>
                <a:spcPts val="0"/>
              </a:spcAft>
              <a:buClr>
                <a:srgbClr val="F3F3F3"/>
              </a:buClr>
              <a:buSzPts val="1200"/>
              <a:buNone/>
              <a:defRPr sz="1200">
                <a:solidFill>
                  <a:srgbClr val="F3F3F3"/>
                </a:solidFill>
              </a:defRPr>
            </a:lvl9pPr>
          </a:lstStyle>
          <a:p>
            <a:endParaRPr/>
          </a:p>
        </p:txBody>
      </p:sp>
      <p:sp>
        <p:nvSpPr>
          <p:cNvPr id="113" name="Google Shape;113;p15"/>
          <p:cNvSpPr txBox="1">
            <a:spLocks noGrp="1"/>
          </p:cNvSpPr>
          <p:nvPr>
            <p:ph type="ctrTitle" idx="4"/>
          </p:nvPr>
        </p:nvSpPr>
        <p:spPr>
          <a:xfrm>
            <a:off x="6687591" y="3112375"/>
            <a:ext cx="1909800" cy="3627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3F3F3"/>
              </a:buClr>
              <a:buSzPts val="1200"/>
              <a:buNone/>
              <a:defRPr sz="1900"/>
            </a:lvl1pPr>
            <a:lvl2pPr lvl="1" rtl="0">
              <a:spcBef>
                <a:spcPts val="0"/>
              </a:spcBef>
              <a:spcAft>
                <a:spcPts val="0"/>
              </a:spcAft>
              <a:buClr>
                <a:srgbClr val="F3F3F3"/>
              </a:buClr>
              <a:buSzPts val="1200"/>
              <a:buNone/>
              <a:defRPr sz="1200">
                <a:solidFill>
                  <a:srgbClr val="F3F3F3"/>
                </a:solidFill>
              </a:defRPr>
            </a:lvl2pPr>
            <a:lvl3pPr lvl="2" rtl="0">
              <a:spcBef>
                <a:spcPts val="0"/>
              </a:spcBef>
              <a:spcAft>
                <a:spcPts val="0"/>
              </a:spcAft>
              <a:buClr>
                <a:srgbClr val="F3F3F3"/>
              </a:buClr>
              <a:buSzPts val="1200"/>
              <a:buNone/>
              <a:defRPr sz="1200">
                <a:solidFill>
                  <a:srgbClr val="F3F3F3"/>
                </a:solidFill>
              </a:defRPr>
            </a:lvl3pPr>
            <a:lvl4pPr lvl="3" rtl="0">
              <a:spcBef>
                <a:spcPts val="0"/>
              </a:spcBef>
              <a:spcAft>
                <a:spcPts val="0"/>
              </a:spcAft>
              <a:buClr>
                <a:srgbClr val="F3F3F3"/>
              </a:buClr>
              <a:buSzPts val="1200"/>
              <a:buNone/>
              <a:defRPr sz="1200">
                <a:solidFill>
                  <a:srgbClr val="F3F3F3"/>
                </a:solidFill>
              </a:defRPr>
            </a:lvl4pPr>
            <a:lvl5pPr lvl="4" rtl="0">
              <a:spcBef>
                <a:spcPts val="0"/>
              </a:spcBef>
              <a:spcAft>
                <a:spcPts val="0"/>
              </a:spcAft>
              <a:buClr>
                <a:srgbClr val="F3F3F3"/>
              </a:buClr>
              <a:buSzPts val="1200"/>
              <a:buNone/>
              <a:defRPr sz="1200">
                <a:solidFill>
                  <a:srgbClr val="F3F3F3"/>
                </a:solidFill>
              </a:defRPr>
            </a:lvl5pPr>
            <a:lvl6pPr lvl="5" rtl="0">
              <a:spcBef>
                <a:spcPts val="0"/>
              </a:spcBef>
              <a:spcAft>
                <a:spcPts val="0"/>
              </a:spcAft>
              <a:buClr>
                <a:srgbClr val="F3F3F3"/>
              </a:buClr>
              <a:buSzPts val="1200"/>
              <a:buNone/>
              <a:defRPr sz="1200">
                <a:solidFill>
                  <a:srgbClr val="F3F3F3"/>
                </a:solidFill>
              </a:defRPr>
            </a:lvl6pPr>
            <a:lvl7pPr lvl="6" rtl="0">
              <a:spcBef>
                <a:spcPts val="0"/>
              </a:spcBef>
              <a:spcAft>
                <a:spcPts val="0"/>
              </a:spcAft>
              <a:buClr>
                <a:srgbClr val="F3F3F3"/>
              </a:buClr>
              <a:buSzPts val="1200"/>
              <a:buNone/>
              <a:defRPr sz="1200">
                <a:solidFill>
                  <a:srgbClr val="F3F3F3"/>
                </a:solidFill>
              </a:defRPr>
            </a:lvl7pPr>
            <a:lvl8pPr lvl="7" rtl="0">
              <a:spcBef>
                <a:spcPts val="0"/>
              </a:spcBef>
              <a:spcAft>
                <a:spcPts val="0"/>
              </a:spcAft>
              <a:buClr>
                <a:srgbClr val="F3F3F3"/>
              </a:buClr>
              <a:buSzPts val="1200"/>
              <a:buNone/>
              <a:defRPr sz="1200">
                <a:solidFill>
                  <a:srgbClr val="F3F3F3"/>
                </a:solidFill>
              </a:defRPr>
            </a:lvl8pPr>
            <a:lvl9pPr lvl="8" rtl="0">
              <a:spcBef>
                <a:spcPts val="0"/>
              </a:spcBef>
              <a:spcAft>
                <a:spcPts val="0"/>
              </a:spcAft>
              <a:buClr>
                <a:srgbClr val="F3F3F3"/>
              </a:buClr>
              <a:buSzPts val="1200"/>
              <a:buNone/>
              <a:defRPr sz="1200">
                <a:solidFill>
                  <a:srgbClr val="F3F3F3"/>
                </a:solidFill>
              </a:defRPr>
            </a:lvl9pPr>
          </a:lstStyle>
          <a:p>
            <a:endParaRPr/>
          </a:p>
        </p:txBody>
      </p:sp>
      <p:sp>
        <p:nvSpPr>
          <p:cNvPr id="114" name="Google Shape;114;p15"/>
          <p:cNvSpPr txBox="1">
            <a:spLocks noGrp="1"/>
          </p:cNvSpPr>
          <p:nvPr>
            <p:ph type="subTitle" idx="1"/>
          </p:nvPr>
        </p:nvSpPr>
        <p:spPr>
          <a:xfrm>
            <a:off x="4468441" y="1669338"/>
            <a:ext cx="1909800" cy="747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3F3F3"/>
              </a:buClr>
              <a:buSzPts val="1000"/>
              <a:buNone/>
              <a:defRPr sz="1600">
                <a:latin typeface="Hind Guntur"/>
                <a:ea typeface="Hind Guntur"/>
                <a:cs typeface="Hind Guntur"/>
                <a:sym typeface="Hind Guntur"/>
              </a:defRPr>
            </a:lvl1pPr>
            <a:lvl2pPr lvl="1" rtl="0">
              <a:lnSpc>
                <a:spcPct val="100000"/>
              </a:lnSpc>
              <a:spcBef>
                <a:spcPts val="0"/>
              </a:spcBef>
              <a:spcAft>
                <a:spcPts val="0"/>
              </a:spcAft>
              <a:buClr>
                <a:srgbClr val="F3F3F3"/>
              </a:buClr>
              <a:buSzPts val="1000"/>
              <a:buNone/>
              <a:defRPr sz="1000">
                <a:solidFill>
                  <a:srgbClr val="F3F3F3"/>
                </a:solidFill>
              </a:defRPr>
            </a:lvl2pPr>
            <a:lvl3pPr lvl="2" rtl="0">
              <a:lnSpc>
                <a:spcPct val="100000"/>
              </a:lnSpc>
              <a:spcBef>
                <a:spcPts val="0"/>
              </a:spcBef>
              <a:spcAft>
                <a:spcPts val="0"/>
              </a:spcAft>
              <a:buClr>
                <a:srgbClr val="F3F3F3"/>
              </a:buClr>
              <a:buSzPts val="1000"/>
              <a:buNone/>
              <a:defRPr sz="1000">
                <a:solidFill>
                  <a:srgbClr val="F3F3F3"/>
                </a:solidFill>
              </a:defRPr>
            </a:lvl3pPr>
            <a:lvl4pPr lvl="3" rtl="0">
              <a:lnSpc>
                <a:spcPct val="100000"/>
              </a:lnSpc>
              <a:spcBef>
                <a:spcPts val="0"/>
              </a:spcBef>
              <a:spcAft>
                <a:spcPts val="0"/>
              </a:spcAft>
              <a:buClr>
                <a:srgbClr val="F3F3F3"/>
              </a:buClr>
              <a:buSzPts val="1000"/>
              <a:buNone/>
              <a:defRPr sz="1000">
                <a:solidFill>
                  <a:srgbClr val="F3F3F3"/>
                </a:solidFill>
              </a:defRPr>
            </a:lvl4pPr>
            <a:lvl5pPr lvl="4" rtl="0">
              <a:lnSpc>
                <a:spcPct val="100000"/>
              </a:lnSpc>
              <a:spcBef>
                <a:spcPts val="0"/>
              </a:spcBef>
              <a:spcAft>
                <a:spcPts val="0"/>
              </a:spcAft>
              <a:buClr>
                <a:srgbClr val="F3F3F3"/>
              </a:buClr>
              <a:buSzPts val="1000"/>
              <a:buNone/>
              <a:defRPr sz="1000">
                <a:solidFill>
                  <a:srgbClr val="F3F3F3"/>
                </a:solidFill>
              </a:defRPr>
            </a:lvl5pPr>
            <a:lvl6pPr lvl="5" rtl="0">
              <a:lnSpc>
                <a:spcPct val="100000"/>
              </a:lnSpc>
              <a:spcBef>
                <a:spcPts val="0"/>
              </a:spcBef>
              <a:spcAft>
                <a:spcPts val="0"/>
              </a:spcAft>
              <a:buClr>
                <a:srgbClr val="F3F3F3"/>
              </a:buClr>
              <a:buSzPts val="1000"/>
              <a:buNone/>
              <a:defRPr sz="1000">
                <a:solidFill>
                  <a:srgbClr val="F3F3F3"/>
                </a:solidFill>
              </a:defRPr>
            </a:lvl6pPr>
            <a:lvl7pPr lvl="6" rtl="0">
              <a:lnSpc>
                <a:spcPct val="100000"/>
              </a:lnSpc>
              <a:spcBef>
                <a:spcPts val="0"/>
              </a:spcBef>
              <a:spcAft>
                <a:spcPts val="0"/>
              </a:spcAft>
              <a:buClr>
                <a:srgbClr val="F3F3F3"/>
              </a:buClr>
              <a:buSzPts val="1000"/>
              <a:buNone/>
              <a:defRPr sz="1000">
                <a:solidFill>
                  <a:srgbClr val="F3F3F3"/>
                </a:solidFill>
              </a:defRPr>
            </a:lvl7pPr>
            <a:lvl8pPr lvl="7" rtl="0">
              <a:lnSpc>
                <a:spcPct val="100000"/>
              </a:lnSpc>
              <a:spcBef>
                <a:spcPts val="0"/>
              </a:spcBef>
              <a:spcAft>
                <a:spcPts val="0"/>
              </a:spcAft>
              <a:buClr>
                <a:srgbClr val="F3F3F3"/>
              </a:buClr>
              <a:buSzPts val="1000"/>
              <a:buNone/>
              <a:defRPr sz="1000">
                <a:solidFill>
                  <a:srgbClr val="F3F3F3"/>
                </a:solidFill>
              </a:defRPr>
            </a:lvl8pPr>
            <a:lvl9pPr lvl="8" rtl="0">
              <a:lnSpc>
                <a:spcPct val="100000"/>
              </a:lnSpc>
              <a:spcBef>
                <a:spcPts val="0"/>
              </a:spcBef>
              <a:spcAft>
                <a:spcPts val="0"/>
              </a:spcAft>
              <a:buClr>
                <a:srgbClr val="F3F3F3"/>
              </a:buClr>
              <a:buSzPts val="1000"/>
              <a:buNone/>
              <a:defRPr sz="1000">
                <a:solidFill>
                  <a:srgbClr val="F3F3F3"/>
                </a:solidFill>
              </a:defRPr>
            </a:lvl9pPr>
          </a:lstStyle>
          <a:p>
            <a:endParaRPr/>
          </a:p>
        </p:txBody>
      </p:sp>
      <p:sp>
        <p:nvSpPr>
          <p:cNvPr id="115" name="Google Shape;115;p15"/>
          <p:cNvSpPr txBox="1">
            <a:spLocks noGrp="1"/>
          </p:cNvSpPr>
          <p:nvPr>
            <p:ph type="subTitle" idx="5"/>
          </p:nvPr>
        </p:nvSpPr>
        <p:spPr>
          <a:xfrm>
            <a:off x="4468441" y="3469391"/>
            <a:ext cx="1909800" cy="814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CBF4A"/>
              </a:buClr>
              <a:buSzPts val="1000"/>
              <a:buNone/>
              <a:defRPr sz="1600">
                <a:latin typeface="Hind Guntur"/>
                <a:ea typeface="Hind Guntur"/>
                <a:cs typeface="Hind Guntur"/>
                <a:sym typeface="Hind Guntur"/>
              </a:defRPr>
            </a:lvl1pPr>
            <a:lvl2pPr lvl="1" rtl="0">
              <a:lnSpc>
                <a:spcPct val="100000"/>
              </a:lnSpc>
              <a:spcBef>
                <a:spcPts val="0"/>
              </a:spcBef>
              <a:spcAft>
                <a:spcPts val="0"/>
              </a:spcAft>
              <a:buClr>
                <a:srgbClr val="FCBF4A"/>
              </a:buClr>
              <a:buSzPts val="1000"/>
              <a:buNone/>
              <a:defRPr sz="1000">
                <a:solidFill>
                  <a:srgbClr val="FCBF4A"/>
                </a:solidFill>
              </a:defRPr>
            </a:lvl2pPr>
            <a:lvl3pPr lvl="2" rtl="0">
              <a:lnSpc>
                <a:spcPct val="100000"/>
              </a:lnSpc>
              <a:spcBef>
                <a:spcPts val="0"/>
              </a:spcBef>
              <a:spcAft>
                <a:spcPts val="0"/>
              </a:spcAft>
              <a:buClr>
                <a:srgbClr val="FCBF4A"/>
              </a:buClr>
              <a:buSzPts val="1000"/>
              <a:buNone/>
              <a:defRPr sz="1000">
                <a:solidFill>
                  <a:srgbClr val="FCBF4A"/>
                </a:solidFill>
              </a:defRPr>
            </a:lvl3pPr>
            <a:lvl4pPr lvl="3" rtl="0">
              <a:lnSpc>
                <a:spcPct val="100000"/>
              </a:lnSpc>
              <a:spcBef>
                <a:spcPts val="0"/>
              </a:spcBef>
              <a:spcAft>
                <a:spcPts val="0"/>
              </a:spcAft>
              <a:buClr>
                <a:srgbClr val="FCBF4A"/>
              </a:buClr>
              <a:buSzPts val="1000"/>
              <a:buNone/>
              <a:defRPr sz="1000">
                <a:solidFill>
                  <a:srgbClr val="FCBF4A"/>
                </a:solidFill>
              </a:defRPr>
            </a:lvl4pPr>
            <a:lvl5pPr lvl="4" rtl="0">
              <a:lnSpc>
                <a:spcPct val="100000"/>
              </a:lnSpc>
              <a:spcBef>
                <a:spcPts val="0"/>
              </a:spcBef>
              <a:spcAft>
                <a:spcPts val="0"/>
              </a:spcAft>
              <a:buClr>
                <a:srgbClr val="FCBF4A"/>
              </a:buClr>
              <a:buSzPts val="1000"/>
              <a:buNone/>
              <a:defRPr sz="1000">
                <a:solidFill>
                  <a:srgbClr val="FCBF4A"/>
                </a:solidFill>
              </a:defRPr>
            </a:lvl5pPr>
            <a:lvl6pPr lvl="5" rtl="0">
              <a:lnSpc>
                <a:spcPct val="100000"/>
              </a:lnSpc>
              <a:spcBef>
                <a:spcPts val="0"/>
              </a:spcBef>
              <a:spcAft>
                <a:spcPts val="0"/>
              </a:spcAft>
              <a:buClr>
                <a:srgbClr val="FCBF4A"/>
              </a:buClr>
              <a:buSzPts val="1000"/>
              <a:buNone/>
              <a:defRPr sz="1000">
                <a:solidFill>
                  <a:srgbClr val="FCBF4A"/>
                </a:solidFill>
              </a:defRPr>
            </a:lvl6pPr>
            <a:lvl7pPr lvl="6" rtl="0">
              <a:lnSpc>
                <a:spcPct val="100000"/>
              </a:lnSpc>
              <a:spcBef>
                <a:spcPts val="0"/>
              </a:spcBef>
              <a:spcAft>
                <a:spcPts val="0"/>
              </a:spcAft>
              <a:buClr>
                <a:srgbClr val="FCBF4A"/>
              </a:buClr>
              <a:buSzPts val="1000"/>
              <a:buNone/>
              <a:defRPr sz="1000">
                <a:solidFill>
                  <a:srgbClr val="FCBF4A"/>
                </a:solidFill>
              </a:defRPr>
            </a:lvl7pPr>
            <a:lvl8pPr lvl="7" rtl="0">
              <a:lnSpc>
                <a:spcPct val="100000"/>
              </a:lnSpc>
              <a:spcBef>
                <a:spcPts val="0"/>
              </a:spcBef>
              <a:spcAft>
                <a:spcPts val="0"/>
              </a:spcAft>
              <a:buClr>
                <a:srgbClr val="FCBF4A"/>
              </a:buClr>
              <a:buSzPts val="1000"/>
              <a:buNone/>
              <a:defRPr sz="1000">
                <a:solidFill>
                  <a:srgbClr val="FCBF4A"/>
                </a:solidFill>
              </a:defRPr>
            </a:lvl8pPr>
            <a:lvl9pPr lvl="8" rtl="0">
              <a:lnSpc>
                <a:spcPct val="100000"/>
              </a:lnSpc>
              <a:spcBef>
                <a:spcPts val="0"/>
              </a:spcBef>
              <a:spcAft>
                <a:spcPts val="0"/>
              </a:spcAft>
              <a:buClr>
                <a:srgbClr val="FCBF4A"/>
              </a:buClr>
              <a:buSzPts val="1000"/>
              <a:buNone/>
              <a:defRPr sz="1000">
                <a:solidFill>
                  <a:srgbClr val="FCBF4A"/>
                </a:solidFill>
              </a:defRPr>
            </a:lvl9pPr>
          </a:lstStyle>
          <a:p>
            <a:endParaRPr/>
          </a:p>
        </p:txBody>
      </p:sp>
      <p:sp>
        <p:nvSpPr>
          <p:cNvPr id="116" name="Google Shape;116;p15"/>
          <p:cNvSpPr txBox="1">
            <a:spLocks noGrp="1"/>
          </p:cNvSpPr>
          <p:nvPr>
            <p:ph type="subTitle" idx="6"/>
          </p:nvPr>
        </p:nvSpPr>
        <p:spPr>
          <a:xfrm>
            <a:off x="6687591" y="1669338"/>
            <a:ext cx="1909800" cy="747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3F3F3"/>
              </a:buClr>
              <a:buSzPts val="1000"/>
              <a:buNone/>
              <a:defRPr sz="1600">
                <a:latin typeface="Hind Guntur"/>
                <a:ea typeface="Hind Guntur"/>
                <a:cs typeface="Hind Guntur"/>
                <a:sym typeface="Hind Guntur"/>
              </a:defRPr>
            </a:lvl1pPr>
            <a:lvl2pPr lvl="1" rtl="0">
              <a:lnSpc>
                <a:spcPct val="100000"/>
              </a:lnSpc>
              <a:spcBef>
                <a:spcPts val="0"/>
              </a:spcBef>
              <a:spcAft>
                <a:spcPts val="0"/>
              </a:spcAft>
              <a:buClr>
                <a:srgbClr val="F3F3F3"/>
              </a:buClr>
              <a:buSzPts val="1000"/>
              <a:buNone/>
              <a:defRPr sz="1000">
                <a:solidFill>
                  <a:srgbClr val="F3F3F3"/>
                </a:solidFill>
              </a:defRPr>
            </a:lvl2pPr>
            <a:lvl3pPr lvl="2" rtl="0">
              <a:lnSpc>
                <a:spcPct val="100000"/>
              </a:lnSpc>
              <a:spcBef>
                <a:spcPts val="0"/>
              </a:spcBef>
              <a:spcAft>
                <a:spcPts val="0"/>
              </a:spcAft>
              <a:buClr>
                <a:srgbClr val="F3F3F3"/>
              </a:buClr>
              <a:buSzPts val="1000"/>
              <a:buNone/>
              <a:defRPr sz="1000">
                <a:solidFill>
                  <a:srgbClr val="F3F3F3"/>
                </a:solidFill>
              </a:defRPr>
            </a:lvl3pPr>
            <a:lvl4pPr lvl="3" rtl="0">
              <a:lnSpc>
                <a:spcPct val="100000"/>
              </a:lnSpc>
              <a:spcBef>
                <a:spcPts val="0"/>
              </a:spcBef>
              <a:spcAft>
                <a:spcPts val="0"/>
              </a:spcAft>
              <a:buClr>
                <a:srgbClr val="F3F3F3"/>
              </a:buClr>
              <a:buSzPts val="1000"/>
              <a:buNone/>
              <a:defRPr sz="1000">
                <a:solidFill>
                  <a:srgbClr val="F3F3F3"/>
                </a:solidFill>
              </a:defRPr>
            </a:lvl4pPr>
            <a:lvl5pPr lvl="4" rtl="0">
              <a:lnSpc>
                <a:spcPct val="100000"/>
              </a:lnSpc>
              <a:spcBef>
                <a:spcPts val="0"/>
              </a:spcBef>
              <a:spcAft>
                <a:spcPts val="0"/>
              </a:spcAft>
              <a:buClr>
                <a:srgbClr val="F3F3F3"/>
              </a:buClr>
              <a:buSzPts val="1000"/>
              <a:buNone/>
              <a:defRPr sz="1000">
                <a:solidFill>
                  <a:srgbClr val="F3F3F3"/>
                </a:solidFill>
              </a:defRPr>
            </a:lvl5pPr>
            <a:lvl6pPr lvl="5" rtl="0">
              <a:lnSpc>
                <a:spcPct val="100000"/>
              </a:lnSpc>
              <a:spcBef>
                <a:spcPts val="0"/>
              </a:spcBef>
              <a:spcAft>
                <a:spcPts val="0"/>
              </a:spcAft>
              <a:buClr>
                <a:srgbClr val="F3F3F3"/>
              </a:buClr>
              <a:buSzPts val="1000"/>
              <a:buNone/>
              <a:defRPr sz="1000">
                <a:solidFill>
                  <a:srgbClr val="F3F3F3"/>
                </a:solidFill>
              </a:defRPr>
            </a:lvl6pPr>
            <a:lvl7pPr lvl="6" rtl="0">
              <a:lnSpc>
                <a:spcPct val="100000"/>
              </a:lnSpc>
              <a:spcBef>
                <a:spcPts val="0"/>
              </a:spcBef>
              <a:spcAft>
                <a:spcPts val="0"/>
              </a:spcAft>
              <a:buClr>
                <a:srgbClr val="F3F3F3"/>
              </a:buClr>
              <a:buSzPts val="1000"/>
              <a:buNone/>
              <a:defRPr sz="1000">
                <a:solidFill>
                  <a:srgbClr val="F3F3F3"/>
                </a:solidFill>
              </a:defRPr>
            </a:lvl7pPr>
            <a:lvl8pPr lvl="7" rtl="0">
              <a:lnSpc>
                <a:spcPct val="100000"/>
              </a:lnSpc>
              <a:spcBef>
                <a:spcPts val="0"/>
              </a:spcBef>
              <a:spcAft>
                <a:spcPts val="0"/>
              </a:spcAft>
              <a:buClr>
                <a:srgbClr val="F3F3F3"/>
              </a:buClr>
              <a:buSzPts val="1000"/>
              <a:buNone/>
              <a:defRPr sz="1000">
                <a:solidFill>
                  <a:srgbClr val="F3F3F3"/>
                </a:solidFill>
              </a:defRPr>
            </a:lvl8pPr>
            <a:lvl9pPr lvl="8" rtl="0">
              <a:lnSpc>
                <a:spcPct val="100000"/>
              </a:lnSpc>
              <a:spcBef>
                <a:spcPts val="0"/>
              </a:spcBef>
              <a:spcAft>
                <a:spcPts val="0"/>
              </a:spcAft>
              <a:buClr>
                <a:srgbClr val="F3F3F3"/>
              </a:buClr>
              <a:buSzPts val="1000"/>
              <a:buNone/>
              <a:defRPr sz="1000">
                <a:solidFill>
                  <a:srgbClr val="F3F3F3"/>
                </a:solidFill>
              </a:defRPr>
            </a:lvl9pPr>
          </a:lstStyle>
          <a:p>
            <a:endParaRPr/>
          </a:p>
        </p:txBody>
      </p:sp>
      <p:sp>
        <p:nvSpPr>
          <p:cNvPr id="117" name="Google Shape;117;p15"/>
          <p:cNvSpPr txBox="1">
            <a:spLocks noGrp="1"/>
          </p:cNvSpPr>
          <p:nvPr>
            <p:ph type="subTitle" idx="7"/>
          </p:nvPr>
        </p:nvSpPr>
        <p:spPr>
          <a:xfrm>
            <a:off x="6687591" y="3469391"/>
            <a:ext cx="1909800" cy="814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CBF4A"/>
              </a:buClr>
              <a:buSzPts val="1000"/>
              <a:buNone/>
              <a:defRPr sz="1600">
                <a:latin typeface="Hind Guntur"/>
                <a:ea typeface="Hind Guntur"/>
                <a:cs typeface="Hind Guntur"/>
                <a:sym typeface="Hind Guntur"/>
              </a:defRPr>
            </a:lvl1pPr>
            <a:lvl2pPr lvl="1" rtl="0">
              <a:lnSpc>
                <a:spcPct val="100000"/>
              </a:lnSpc>
              <a:spcBef>
                <a:spcPts val="0"/>
              </a:spcBef>
              <a:spcAft>
                <a:spcPts val="0"/>
              </a:spcAft>
              <a:buClr>
                <a:srgbClr val="FCBF4A"/>
              </a:buClr>
              <a:buSzPts val="1000"/>
              <a:buNone/>
              <a:defRPr sz="1000">
                <a:solidFill>
                  <a:srgbClr val="FCBF4A"/>
                </a:solidFill>
              </a:defRPr>
            </a:lvl2pPr>
            <a:lvl3pPr lvl="2" rtl="0">
              <a:lnSpc>
                <a:spcPct val="100000"/>
              </a:lnSpc>
              <a:spcBef>
                <a:spcPts val="0"/>
              </a:spcBef>
              <a:spcAft>
                <a:spcPts val="0"/>
              </a:spcAft>
              <a:buClr>
                <a:srgbClr val="FCBF4A"/>
              </a:buClr>
              <a:buSzPts val="1000"/>
              <a:buNone/>
              <a:defRPr sz="1000">
                <a:solidFill>
                  <a:srgbClr val="FCBF4A"/>
                </a:solidFill>
              </a:defRPr>
            </a:lvl3pPr>
            <a:lvl4pPr lvl="3" rtl="0">
              <a:lnSpc>
                <a:spcPct val="100000"/>
              </a:lnSpc>
              <a:spcBef>
                <a:spcPts val="0"/>
              </a:spcBef>
              <a:spcAft>
                <a:spcPts val="0"/>
              </a:spcAft>
              <a:buClr>
                <a:srgbClr val="FCBF4A"/>
              </a:buClr>
              <a:buSzPts val="1000"/>
              <a:buNone/>
              <a:defRPr sz="1000">
                <a:solidFill>
                  <a:srgbClr val="FCBF4A"/>
                </a:solidFill>
              </a:defRPr>
            </a:lvl4pPr>
            <a:lvl5pPr lvl="4" rtl="0">
              <a:lnSpc>
                <a:spcPct val="100000"/>
              </a:lnSpc>
              <a:spcBef>
                <a:spcPts val="0"/>
              </a:spcBef>
              <a:spcAft>
                <a:spcPts val="0"/>
              </a:spcAft>
              <a:buClr>
                <a:srgbClr val="FCBF4A"/>
              </a:buClr>
              <a:buSzPts val="1000"/>
              <a:buNone/>
              <a:defRPr sz="1000">
                <a:solidFill>
                  <a:srgbClr val="FCBF4A"/>
                </a:solidFill>
              </a:defRPr>
            </a:lvl5pPr>
            <a:lvl6pPr lvl="5" rtl="0">
              <a:lnSpc>
                <a:spcPct val="100000"/>
              </a:lnSpc>
              <a:spcBef>
                <a:spcPts val="0"/>
              </a:spcBef>
              <a:spcAft>
                <a:spcPts val="0"/>
              </a:spcAft>
              <a:buClr>
                <a:srgbClr val="FCBF4A"/>
              </a:buClr>
              <a:buSzPts val="1000"/>
              <a:buNone/>
              <a:defRPr sz="1000">
                <a:solidFill>
                  <a:srgbClr val="FCBF4A"/>
                </a:solidFill>
              </a:defRPr>
            </a:lvl6pPr>
            <a:lvl7pPr lvl="6" rtl="0">
              <a:lnSpc>
                <a:spcPct val="100000"/>
              </a:lnSpc>
              <a:spcBef>
                <a:spcPts val="0"/>
              </a:spcBef>
              <a:spcAft>
                <a:spcPts val="0"/>
              </a:spcAft>
              <a:buClr>
                <a:srgbClr val="FCBF4A"/>
              </a:buClr>
              <a:buSzPts val="1000"/>
              <a:buNone/>
              <a:defRPr sz="1000">
                <a:solidFill>
                  <a:srgbClr val="FCBF4A"/>
                </a:solidFill>
              </a:defRPr>
            </a:lvl7pPr>
            <a:lvl8pPr lvl="7" rtl="0">
              <a:lnSpc>
                <a:spcPct val="100000"/>
              </a:lnSpc>
              <a:spcBef>
                <a:spcPts val="0"/>
              </a:spcBef>
              <a:spcAft>
                <a:spcPts val="0"/>
              </a:spcAft>
              <a:buClr>
                <a:srgbClr val="FCBF4A"/>
              </a:buClr>
              <a:buSzPts val="1000"/>
              <a:buNone/>
              <a:defRPr sz="1000">
                <a:solidFill>
                  <a:srgbClr val="FCBF4A"/>
                </a:solidFill>
              </a:defRPr>
            </a:lvl8pPr>
            <a:lvl9pPr lvl="8" rtl="0">
              <a:lnSpc>
                <a:spcPct val="100000"/>
              </a:lnSpc>
              <a:spcBef>
                <a:spcPts val="0"/>
              </a:spcBef>
              <a:spcAft>
                <a:spcPts val="0"/>
              </a:spcAft>
              <a:buClr>
                <a:srgbClr val="FCBF4A"/>
              </a:buClr>
              <a:buSzPts val="1000"/>
              <a:buNone/>
              <a:defRPr sz="1000">
                <a:solidFill>
                  <a:srgbClr val="FCBF4A"/>
                </a:solidFill>
              </a:defRPr>
            </a:lvl9pPr>
          </a:lstStyle>
          <a:p>
            <a:endParaRPr/>
          </a:p>
        </p:txBody>
      </p:sp>
      <p:sp>
        <p:nvSpPr>
          <p:cNvPr id="118" name="Google Shape;118;p15"/>
          <p:cNvSpPr txBox="1">
            <a:spLocks noGrp="1"/>
          </p:cNvSpPr>
          <p:nvPr>
            <p:ph type="title" idx="8" hasCustomPrompt="1"/>
          </p:nvPr>
        </p:nvSpPr>
        <p:spPr>
          <a:xfrm>
            <a:off x="4468450" y="864700"/>
            <a:ext cx="610800" cy="384000"/>
          </a:xfrm>
          <a:prstGeom prst="rect">
            <a:avLst/>
          </a:prstGeom>
        </p:spPr>
        <p:txBody>
          <a:bodyPr spcFirstLastPara="1" wrap="square" lIns="91425" tIns="91425" rIns="91425" bIns="91425" anchor="ctr" anchorCtr="0">
            <a:noAutofit/>
          </a:bodyPr>
          <a:lstStyle>
            <a:lvl1pPr lvl="0" rtl="0">
              <a:spcBef>
                <a:spcPts val="0"/>
              </a:spcBef>
              <a:spcAft>
                <a:spcPts val="0"/>
              </a:spcAft>
              <a:buSzPts val="3800"/>
              <a:buNone/>
              <a:defRPr sz="19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r>
              <a:t>xx%</a:t>
            </a:r>
          </a:p>
        </p:txBody>
      </p:sp>
      <p:sp>
        <p:nvSpPr>
          <p:cNvPr id="119" name="Google Shape;119;p15"/>
          <p:cNvSpPr txBox="1">
            <a:spLocks noGrp="1"/>
          </p:cNvSpPr>
          <p:nvPr>
            <p:ph type="title" idx="9" hasCustomPrompt="1"/>
          </p:nvPr>
        </p:nvSpPr>
        <p:spPr>
          <a:xfrm>
            <a:off x="6687600" y="866365"/>
            <a:ext cx="610800" cy="380700"/>
          </a:xfrm>
          <a:prstGeom prst="rect">
            <a:avLst/>
          </a:prstGeom>
        </p:spPr>
        <p:txBody>
          <a:bodyPr spcFirstLastPara="1" wrap="square" lIns="91425" tIns="91425" rIns="91425" bIns="91425" anchor="ctr" anchorCtr="0">
            <a:noAutofit/>
          </a:bodyPr>
          <a:lstStyle>
            <a:lvl1pPr lvl="0" rtl="0">
              <a:spcBef>
                <a:spcPts val="0"/>
              </a:spcBef>
              <a:spcAft>
                <a:spcPts val="0"/>
              </a:spcAft>
              <a:buSzPts val="3800"/>
              <a:buNone/>
              <a:defRPr sz="19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r>
              <a:t>xx%</a:t>
            </a:r>
          </a:p>
        </p:txBody>
      </p:sp>
      <p:sp>
        <p:nvSpPr>
          <p:cNvPr id="120" name="Google Shape;120;p15"/>
          <p:cNvSpPr txBox="1">
            <a:spLocks noGrp="1"/>
          </p:cNvSpPr>
          <p:nvPr>
            <p:ph type="title" idx="13" hasCustomPrompt="1"/>
          </p:nvPr>
        </p:nvSpPr>
        <p:spPr>
          <a:xfrm>
            <a:off x="4468450" y="2732069"/>
            <a:ext cx="610800" cy="386700"/>
          </a:xfrm>
          <a:prstGeom prst="rect">
            <a:avLst/>
          </a:prstGeom>
        </p:spPr>
        <p:txBody>
          <a:bodyPr spcFirstLastPara="1" wrap="square" lIns="91425" tIns="91425" rIns="91425" bIns="91425" anchor="ctr" anchorCtr="0">
            <a:noAutofit/>
          </a:bodyPr>
          <a:lstStyle>
            <a:lvl1pPr lvl="0" rtl="0">
              <a:spcBef>
                <a:spcPts val="0"/>
              </a:spcBef>
              <a:spcAft>
                <a:spcPts val="0"/>
              </a:spcAft>
              <a:buSzPts val="3800"/>
              <a:buNone/>
              <a:defRPr sz="19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r>
              <a:t>xx%</a:t>
            </a:r>
          </a:p>
        </p:txBody>
      </p:sp>
      <p:sp>
        <p:nvSpPr>
          <p:cNvPr id="121" name="Google Shape;121;p15"/>
          <p:cNvSpPr txBox="1">
            <a:spLocks noGrp="1"/>
          </p:cNvSpPr>
          <p:nvPr>
            <p:ph type="title" idx="14" hasCustomPrompt="1"/>
          </p:nvPr>
        </p:nvSpPr>
        <p:spPr>
          <a:xfrm>
            <a:off x="6687600" y="2721200"/>
            <a:ext cx="610800" cy="386700"/>
          </a:xfrm>
          <a:prstGeom prst="rect">
            <a:avLst/>
          </a:prstGeom>
        </p:spPr>
        <p:txBody>
          <a:bodyPr spcFirstLastPara="1" wrap="square" lIns="91425" tIns="91425" rIns="91425" bIns="91425" anchor="ctr" anchorCtr="0">
            <a:noAutofit/>
          </a:bodyPr>
          <a:lstStyle>
            <a:lvl1pPr lvl="0" rtl="0">
              <a:spcBef>
                <a:spcPts val="0"/>
              </a:spcBef>
              <a:spcAft>
                <a:spcPts val="0"/>
              </a:spcAft>
              <a:buSzPts val="3800"/>
              <a:buNone/>
              <a:defRPr sz="19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able of Contents">
  <p:cSld name="CUSTOM_14_1">
    <p:bg>
      <p:bgPr>
        <a:noFill/>
        <a:effectLst/>
      </p:bgPr>
    </p:bg>
    <p:spTree>
      <p:nvGrpSpPr>
        <p:cNvPr id="1" name="Shape 122"/>
        <p:cNvGrpSpPr/>
        <p:nvPr/>
      </p:nvGrpSpPr>
      <p:grpSpPr>
        <a:xfrm>
          <a:off x="0" y="0"/>
          <a:ext cx="0" cy="0"/>
          <a:chOff x="0" y="0"/>
          <a:chExt cx="0" cy="0"/>
        </a:xfrm>
      </p:grpSpPr>
      <p:sp>
        <p:nvSpPr>
          <p:cNvPr id="123" name="Google Shape;123;p16"/>
          <p:cNvSpPr/>
          <p:nvPr/>
        </p:nvSpPr>
        <p:spPr>
          <a:xfrm>
            <a:off x="7563050" y="2286350"/>
            <a:ext cx="1008078" cy="1000302"/>
          </a:xfrm>
          <a:custGeom>
            <a:avLst/>
            <a:gdLst/>
            <a:ahLst/>
            <a:cxnLst/>
            <a:rect l="l" t="t" r="r" b="b"/>
            <a:pathLst>
              <a:path w="21650" h="21483" extrusionOk="0">
                <a:moveTo>
                  <a:pt x="10862" y="5719"/>
                </a:moveTo>
                <a:cubicBezTo>
                  <a:pt x="12093" y="5719"/>
                  <a:pt x="13351" y="6179"/>
                  <a:pt x="14378" y="7206"/>
                </a:cubicBezTo>
                <a:cubicBezTo>
                  <a:pt x="17513" y="10341"/>
                  <a:pt x="15278" y="15745"/>
                  <a:pt x="10842" y="15745"/>
                </a:cubicBezTo>
                <a:cubicBezTo>
                  <a:pt x="8073" y="15745"/>
                  <a:pt x="5805" y="13510"/>
                  <a:pt x="5838" y="10741"/>
                </a:cubicBezTo>
                <a:cubicBezTo>
                  <a:pt x="5838" y="7720"/>
                  <a:pt x="8293" y="5719"/>
                  <a:pt x="10862" y="5719"/>
                </a:cubicBezTo>
                <a:close/>
                <a:moveTo>
                  <a:pt x="7773" y="0"/>
                </a:moveTo>
                <a:lnTo>
                  <a:pt x="7773" y="1868"/>
                </a:lnTo>
                <a:cubicBezTo>
                  <a:pt x="7773" y="2402"/>
                  <a:pt x="7473" y="2902"/>
                  <a:pt x="6973" y="3169"/>
                </a:cubicBezTo>
                <a:cubicBezTo>
                  <a:pt x="6706" y="3303"/>
                  <a:pt x="6439" y="3436"/>
                  <a:pt x="6172" y="3603"/>
                </a:cubicBezTo>
                <a:cubicBezTo>
                  <a:pt x="5936" y="3766"/>
                  <a:pt x="5651" y="3851"/>
                  <a:pt x="5364" y="3851"/>
                </a:cubicBezTo>
                <a:cubicBezTo>
                  <a:pt x="5125" y="3851"/>
                  <a:pt x="4884" y="3791"/>
                  <a:pt x="4671" y="3670"/>
                </a:cubicBezTo>
                <a:lnTo>
                  <a:pt x="3036" y="2736"/>
                </a:lnTo>
                <a:lnTo>
                  <a:pt x="1" y="8006"/>
                </a:lnTo>
                <a:lnTo>
                  <a:pt x="1602" y="8940"/>
                </a:lnTo>
                <a:cubicBezTo>
                  <a:pt x="2069" y="9207"/>
                  <a:pt x="2369" y="9741"/>
                  <a:pt x="2336" y="10274"/>
                </a:cubicBezTo>
                <a:lnTo>
                  <a:pt x="2336" y="10741"/>
                </a:lnTo>
                <a:lnTo>
                  <a:pt x="2336" y="11175"/>
                </a:lnTo>
                <a:cubicBezTo>
                  <a:pt x="2369" y="11742"/>
                  <a:pt x="2069" y="12243"/>
                  <a:pt x="1602" y="12543"/>
                </a:cubicBezTo>
                <a:lnTo>
                  <a:pt x="1" y="13477"/>
                </a:lnTo>
                <a:lnTo>
                  <a:pt x="3036" y="18747"/>
                </a:lnTo>
                <a:lnTo>
                  <a:pt x="4638" y="17813"/>
                </a:lnTo>
                <a:cubicBezTo>
                  <a:pt x="4850" y="17691"/>
                  <a:pt x="5091" y="17632"/>
                  <a:pt x="5334" y="17632"/>
                </a:cubicBezTo>
                <a:cubicBezTo>
                  <a:pt x="5624" y="17632"/>
                  <a:pt x="5918" y="17717"/>
                  <a:pt x="6172" y="17880"/>
                </a:cubicBezTo>
                <a:cubicBezTo>
                  <a:pt x="6405" y="18047"/>
                  <a:pt x="6672" y="18180"/>
                  <a:pt x="6939" y="18347"/>
                </a:cubicBezTo>
                <a:cubicBezTo>
                  <a:pt x="7440" y="18580"/>
                  <a:pt x="7740" y="19081"/>
                  <a:pt x="7740" y="19614"/>
                </a:cubicBezTo>
                <a:lnTo>
                  <a:pt x="7740" y="21482"/>
                </a:lnTo>
                <a:lnTo>
                  <a:pt x="13877" y="21482"/>
                </a:lnTo>
                <a:lnTo>
                  <a:pt x="13877" y="19614"/>
                </a:lnTo>
                <a:cubicBezTo>
                  <a:pt x="13877" y="19081"/>
                  <a:pt x="14178" y="18580"/>
                  <a:pt x="14678" y="18347"/>
                </a:cubicBezTo>
                <a:cubicBezTo>
                  <a:pt x="14945" y="18180"/>
                  <a:pt x="15212" y="18047"/>
                  <a:pt x="15445" y="17880"/>
                </a:cubicBezTo>
                <a:cubicBezTo>
                  <a:pt x="15699" y="17717"/>
                  <a:pt x="15993" y="17632"/>
                  <a:pt x="16283" y="17632"/>
                </a:cubicBezTo>
                <a:cubicBezTo>
                  <a:pt x="16526" y="17632"/>
                  <a:pt x="16767" y="17691"/>
                  <a:pt x="16980" y="17813"/>
                </a:cubicBezTo>
                <a:lnTo>
                  <a:pt x="18581" y="18747"/>
                </a:lnTo>
                <a:lnTo>
                  <a:pt x="21650" y="13477"/>
                </a:lnTo>
                <a:lnTo>
                  <a:pt x="20015" y="12543"/>
                </a:lnTo>
                <a:cubicBezTo>
                  <a:pt x="19548" y="12276"/>
                  <a:pt x="19281" y="11742"/>
                  <a:pt x="19315" y="11208"/>
                </a:cubicBezTo>
                <a:lnTo>
                  <a:pt x="19315" y="10741"/>
                </a:lnTo>
                <a:lnTo>
                  <a:pt x="19315" y="10308"/>
                </a:lnTo>
                <a:cubicBezTo>
                  <a:pt x="19281" y="9741"/>
                  <a:pt x="19548" y="9240"/>
                  <a:pt x="20015" y="8940"/>
                </a:cubicBezTo>
                <a:lnTo>
                  <a:pt x="21650" y="8006"/>
                </a:lnTo>
                <a:lnTo>
                  <a:pt x="18614" y="2736"/>
                </a:lnTo>
                <a:lnTo>
                  <a:pt x="16980" y="3670"/>
                </a:lnTo>
                <a:cubicBezTo>
                  <a:pt x="16767" y="3791"/>
                  <a:pt x="16526" y="3851"/>
                  <a:pt x="16283" y="3851"/>
                </a:cubicBezTo>
                <a:cubicBezTo>
                  <a:pt x="15993" y="3851"/>
                  <a:pt x="15699" y="3766"/>
                  <a:pt x="15445" y="3603"/>
                </a:cubicBezTo>
                <a:cubicBezTo>
                  <a:pt x="15212" y="3436"/>
                  <a:pt x="14945" y="3303"/>
                  <a:pt x="14678" y="3169"/>
                </a:cubicBezTo>
                <a:cubicBezTo>
                  <a:pt x="14178" y="2902"/>
                  <a:pt x="13877" y="2402"/>
                  <a:pt x="13877" y="1868"/>
                </a:cubicBezTo>
                <a:lnTo>
                  <a:pt x="1387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6"/>
          <p:cNvSpPr/>
          <p:nvPr/>
        </p:nvSpPr>
        <p:spPr>
          <a:xfrm>
            <a:off x="603801" y="4176100"/>
            <a:ext cx="596244" cy="599861"/>
          </a:xfrm>
          <a:custGeom>
            <a:avLst/>
            <a:gdLst/>
            <a:ahLst/>
            <a:cxnLst/>
            <a:rect l="l" t="t" r="r" b="b"/>
            <a:pathLst>
              <a:path w="16880" h="16980" extrusionOk="0">
                <a:moveTo>
                  <a:pt x="8388" y="4587"/>
                </a:moveTo>
                <a:cubicBezTo>
                  <a:pt x="8772" y="4587"/>
                  <a:pt x="9170" y="4645"/>
                  <a:pt x="9574" y="4770"/>
                </a:cubicBezTo>
                <a:cubicBezTo>
                  <a:pt x="12877" y="5771"/>
                  <a:pt x="13344" y="10274"/>
                  <a:pt x="10275" y="11909"/>
                </a:cubicBezTo>
                <a:cubicBezTo>
                  <a:pt x="9688" y="12228"/>
                  <a:pt x="9060" y="12379"/>
                  <a:pt x="8441" y="12379"/>
                </a:cubicBezTo>
                <a:cubicBezTo>
                  <a:pt x="7056" y="12379"/>
                  <a:pt x="5719" y="11622"/>
                  <a:pt x="5004" y="10308"/>
                </a:cubicBezTo>
                <a:cubicBezTo>
                  <a:pt x="3568" y="7640"/>
                  <a:pt x="5609" y="4587"/>
                  <a:pt x="8388" y="4587"/>
                </a:cubicBezTo>
                <a:close/>
                <a:moveTo>
                  <a:pt x="6572" y="0"/>
                </a:moveTo>
                <a:lnTo>
                  <a:pt x="2369" y="2235"/>
                </a:lnTo>
                <a:lnTo>
                  <a:pt x="3070" y="3503"/>
                </a:lnTo>
                <a:cubicBezTo>
                  <a:pt x="3270" y="3903"/>
                  <a:pt x="3236" y="4337"/>
                  <a:pt x="3003" y="4704"/>
                </a:cubicBezTo>
                <a:cubicBezTo>
                  <a:pt x="2869" y="4904"/>
                  <a:pt x="2736" y="5104"/>
                  <a:pt x="2636" y="5304"/>
                </a:cubicBezTo>
                <a:cubicBezTo>
                  <a:pt x="2402" y="5671"/>
                  <a:pt x="2035" y="5905"/>
                  <a:pt x="1602" y="5905"/>
                </a:cubicBezTo>
                <a:lnTo>
                  <a:pt x="134" y="5838"/>
                </a:lnTo>
                <a:lnTo>
                  <a:pt x="1" y="10608"/>
                </a:lnTo>
                <a:lnTo>
                  <a:pt x="1435" y="10641"/>
                </a:lnTo>
                <a:cubicBezTo>
                  <a:pt x="1869" y="10675"/>
                  <a:pt x="2236" y="10941"/>
                  <a:pt x="2436" y="11308"/>
                </a:cubicBezTo>
                <a:cubicBezTo>
                  <a:pt x="2469" y="11408"/>
                  <a:pt x="2536" y="11542"/>
                  <a:pt x="2603" y="11642"/>
                </a:cubicBezTo>
                <a:cubicBezTo>
                  <a:pt x="2636" y="11742"/>
                  <a:pt x="2703" y="11842"/>
                  <a:pt x="2769" y="11942"/>
                </a:cubicBezTo>
                <a:cubicBezTo>
                  <a:pt x="2969" y="12309"/>
                  <a:pt x="2969" y="12743"/>
                  <a:pt x="2769" y="13110"/>
                </a:cubicBezTo>
                <a:lnTo>
                  <a:pt x="2002" y="14344"/>
                </a:lnTo>
                <a:lnTo>
                  <a:pt x="6038" y="16846"/>
                </a:lnTo>
                <a:lnTo>
                  <a:pt x="6806" y="15611"/>
                </a:lnTo>
                <a:cubicBezTo>
                  <a:pt x="7022" y="15271"/>
                  <a:pt x="7382" y="15074"/>
                  <a:pt x="7780" y="15074"/>
                </a:cubicBezTo>
                <a:cubicBezTo>
                  <a:pt x="7811" y="15074"/>
                  <a:pt x="7842" y="15075"/>
                  <a:pt x="7873" y="15078"/>
                </a:cubicBezTo>
                <a:cubicBezTo>
                  <a:pt x="8106" y="15078"/>
                  <a:pt x="8340" y="15111"/>
                  <a:pt x="8607" y="15111"/>
                </a:cubicBezTo>
                <a:cubicBezTo>
                  <a:pt x="8632" y="15109"/>
                  <a:pt x="8658" y="15108"/>
                  <a:pt x="8683" y="15108"/>
                </a:cubicBezTo>
                <a:cubicBezTo>
                  <a:pt x="9057" y="15108"/>
                  <a:pt x="9420" y="15335"/>
                  <a:pt x="9608" y="15678"/>
                </a:cubicBezTo>
                <a:lnTo>
                  <a:pt x="10308" y="16979"/>
                </a:lnTo>
                <a:lnTo>
                  <a:pt x="14511" y="14711"/>
                </a:lnTo>
                <a:lnTo>
                  <a:pt x="13811" y="13443"/>
                </a:lnTo>
                <a:cubicBezTo>
                  <a:pt x="13610" y="13076"/>
                  <a:pt x="13610" y="12609"/>
                  <a:pt x="13877" y="12276"/>
                </a:cubicBezTo>
                <a:cubicBezTo>
                  <a:pt x="14011" y="12076"/>
                  <a:pt x="14144" y="11875"/>
                  <a:pt x="14244" y="11675"/>
                </a:cubicBezTo>
                <a:cubicBezTo>
                  <a:pt x="14444" y="11308"/>
                  <a:pt x="14845" y="11075"/>
                  <a:pt x="15278" y="11075"/>
                </a:cubicBezTo>
                <a:lnTo>
                  <a:pt x="16746" y="11108"/>
                </a:lnTo>
                <a:lnTo>
                  <a:pt x="16879" y="6372"/>
                </a:lnTo>
                <a:lnTo>
                  <a:pt x="15412" y="6338"/>
                </a:lnTo>
                <a:cubicBezTo>
                  <a:pt x="14978" y="6305"/>
                  <a:pt x="14611" y="6038"/>
                  <a:pt x="14444" y="5671"/>
                </a:cubicBezTo>
                <a:cubicBezTo>
                  <a:pt x="14378" y="5538"/>
                  <a:pt x="14344" y="5438"/>
                  <a:pt x="14278" y="5337"/>
                </a:cubicBezTo>
                <a:cubicBezTo>
                  <a:pt x="14211" y="5237"/>
                  <a:pt x="14177" y="5137"/>
                  <a:pt x="14111" y="5037"/>
                </a:cubicBezTo>
                <a:cubicBezTo>
                  <a:pt x="13877" y="4670"/>
                  <a:pt x="13877" y="4237"/>
                  <a:pt x="14111" y="3870"/>
                </a:cubicBezTo>
                <a:lnTo>
                  <a:pt x="14878" y="2602"/>
                </a:lnTo>
                <a:lnTo>
                  <a:pt x="10842" y="100"/>
                </a:lnTo>
                <a:lnTo>
                  <a:pt x="10075" y="1368"/>
                </a:lnTo>
                <a:cubicBezTo>
                  <a:pt x="9868" y="1663"/>
                  <a:pt x="9505" y="1880"/>
                  <a:pt x="9147" y="1880"/>
                </a:cubicBezTo>
                <a:cubicBezTo>
                  <a:pt x="9100" y="1880"/>
                  <a:pt x="9053" y="1876"/>
                  <a:pt x="9007" y="1868"/>
                </a:cubicBezTo>
                <a:lnTo>
                  <a:pt x="8273" y="1868"/>
                </a:lnTo>
                <a:cubicBezTo>
                  <a:pt x="7873" y="1868"/>
                  <a:pt x="7473" y="1635"/>
                  <a:pt x="7273" y="1268"/>
                </a:cubicBezTo>
                <a:lnTo>
                  <a:pt x="657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6"/>
          <p:cNvSpPr/>
          <p:nvPr/>
        </p:nvSpPr>
        <p:spPr>
          <a:xfrm>
            <a:off x="1144535" y="4057675"/>
            <a:ext cx="417123" cy="414851"/>
          </a:xfrm>
          <a:custGeom>
            <a:avLst/>
            <a:gdLst/>
            <a:ahLst/>
            <a:cxnLst/>
            <a:rect l="l" t="t" r="r" b="b"/>
            <a:pathLst>
              <a:path w="11809" h="11743" extrusionOk="0">
                <a:moveTo>
                  <a:pt x="5936" y="3141"/>
                </a:moveTo>
                <a:cubicBezTo>
                  <a:pt x="6607" y="3141"/>
                  <a:pt x="7289" y="3387"/>
                  <a:pt x="7839" y="3937"/>
                </a:cubicBezTo>
                <a:cubicBezTo>
                  <a:pt x="9574" y="5671"/>
                  <a:pt x="8339" y="8607"/>
                  <a:pt x="5904" y="8607"/>
                </a:cubicBezTo>
                <a:cubicBezTo>
                  <a:pt x="4403" y="8607"/>
                  <a:pt x="3169" y="7373"/>
                  <a:pt x="3169" y="5872"/>
                </a:cubicBezTo>
                <a:cubicBezTo>
                  <a:pt x="3169" y="4223"/>
                  <a:pt x="4529" y="3141"/>
                  <a:pt x="5936" y="3141"/>
                </a:cubicBezTo>
                <a:close/>
                <a:moveTo>
                  <a:pt x="4270" y="1"/>
                </a:moveTo>
                <a:lnTo>
                  <a:pt x="4270" y="1001"/>
                </a:lnTo>
                <a:cubicBezTo>
                  <a:pt x="4270" y="1302"/>
                  <a:pt x="4103" y="1569"/>
                  <a:pt x="3836" y="1735"/>
                </a:cubicBezTo>
                <a:cubicBezTo>
                  <a:pt x="3669" y="1802"/>
                  <a:pt x="3536" y="1869"/>
                  <a:pt x="3402" y="1969"/>
                </a:cubicBezTo>
                <a:cubicBezTo>
                  <a:pt x="3279" y="2057"/>
                  <a:pt x="3128" y="2098"/>
                  <a:pt x="2974" y="2098"/>
                </a:cubicBezTo>
                <a:cubicBezTo>
                  <a:pt x="2835" y="2098"/>
                  <a:pt x="2695" y="2065"/>
                  <a:pt x="2569" y="2002"/>
                </a:cubicBezTo>
                <a:lnTo>
                  <a:pt x="1701" y="1502"/>
                </a:lnTo>
                <a:lnTo>
                  <a:pt x="33" y="4371"/>
                </a:lnTo>
                <a:lnTo>
                  <a:pt x="901" y="4871"/>
                </a:lnTo>
                <a:cubicBezTo>
                  <a:pt x="1168" y="5038"/>
                  <a:pt x="1301" y="5305"/>
                  <a:pt x="1301" y="5605"/>
                </a:cubicBezTo>
                <a:lnTo>
                  <a:pt x="1301" y="5872"/>
                </a:lnTo>
                <a:lnTo>
                  <a:pt x="1301" y="6105"/>
                </a:lnTo>
                <a:cubicBezTo>
                  <a:pt x="1301" y="6405"/>
                  <a:pt x="1168" y="6706"/>
                  <a:pt x="901" y="6839"/>
                </a:cubicBezTo>
                <a:lnTo>
                  <a:pt x="0" y="7373"/>
                </a:lnTo>
                <a:lnTo>
                  <a:pt x="1668" y="10241"/>
                </a:lnTo>
                <a:lnTo>
                  <a:pt x="2535" y="9741"/>
                </a:lnTo>
                <a:cubicBezTo>
                  <a:pt x="2655" y="9666"/>
                  <a:pt x="2789" y="9631"/>
                  <a:pt x="2921" y="9631"/>
                </a:cubicBezTo>
                <a:cubicBezTo>
                  <a:pt x="3082" y="9631"/>
                  <a:pt x="3241" y="9683"/>
                  <a:pt x="3369" y="9774"/>
                </a:cubicBezTo>
                <a:cubicBezTo>
                  <a:pt x="3503" y="9841"/>
                  <a:pt x="3636" y="9941"/>
                  <a:pt x="3803" y="10008"/>
                </a:cubicBezTo>
                <a:cubicBezTo>
                  <a:pt x="4070" y="10141"/>
                  <a:pt x="4236" y="10408"/>
                  <a:pt x="4270" y="10742"/>
                </a:cubicBezTo>
                <a:lnTo>
                  <a:pt x="4270" y="11742"/>
                </a:lnTo>
                <a:lnTo>
                  <a:pt x="7605" y="11742"/>
                </a:lnTo>
                <a:lnTo>
                  <a:pt x="7605" y="10742"/>
                </a:lnTo>
                <a:cubicBezTo>
                  <a:pt x="7572" y="10442"/>
                  <a:pt x="7739" y="10175"/>
                  <a:pt x="8006" y="10008"/>
                </a:cubicBezTo>
                <a:cubicBezTo>
                  <a:pt x="8139" y="9941"/>
                  <a:pt x="8273" y="9874"/>
                  <a:pt x="8439" y="9774"/>
                </a:cubicBezTo>
                <a:cubicBezTo>
                  <a:pt x="8563" y="9686"/>
                  <a:pt x="8714" y="9645"/>
                  <a:pt x="8868" y="9645"/>
                </a:cubicBezTo>
                <a:cubicBezTo>
                  <a:pt x="9006" y="9645"/>
                  <a:pt x="9147" y="9678"/>
                  <a:pt x="9273" y="9741"/>
                </a:cubicBezTo>
                <a:lnTo>
                  <a:pt x="10141" y="10241"/>
                </a:lnTo>
                <a:lnTo>
                  <a:pt x="11808" y="7373"/>
                </a:lnTo>
                <a:lnTo>
                  <a:pt x="10941" y="6839"/>
                </a:lnTo>
                <a:cubicBezTo>
                  <a:pt x="10674" y="6706"/>
                  <a:pt x="10508" y="6405"/>
                  <a:pt x="10541" y="6105"/>
                </a:cubicBezTo>
                <a:lnTo>
                  <a:pt x="10541" y="5872"/>
                </a:lnTo>
                <a:lnTo>
                  <a:pt x="10541" y="5638"/>
                </a:lnTo>
                <a:cubicBezTo>
                  <a:pt x="10508" y="5338"/>
                  <a:pt x="10674" y="5038"/>
                  <a:pt x="10941" y="4904"/>
                </a:cubicBezTo>
                <a:lnTo>
                  <a:pt x="11808" y="4371"/>
                </a:lnTo>
                <a:lnTo>
                  <a:pt x="10141" y="1502"/>
                </a:lnTo>
                <a:lnTo>
                  <a:pt x="9273" y="2002"/>
                </a:lnTo>
                <a:cubicBezTo>
                  <a:pt x="9147" y="2065"/>
                  <a:pt x="9006" y="2098"/>
                  <a:pt x="8868" y="2098"/>
                </a:cubicBezTo>
                <a:cubicBezTo>
                  <a:pt x="8714" y="2098"/>
                  <a:pt x="8563" y="2057"/>
                  <a:pt x="8439" y="1969"/>
                </a:cubicBezTo>
                <a:cubicBezTo>
                  <a:pt x="8306" y="1869"/>
                  <a:pt x="8173" y="1802"/>
                  <a:pt x="8006" y="1735"/>
                </a:cubicBezTo>
                <a:cubicBezTo>
                  <a:pt x="7739" y="1569"/>
                  <a:pt x="7605" y="1302"/>
                  <a:pt x="7605" y="1001"/>
                </a:cubicBezTo>
                <a:lnTo>
                  <a:pt x="760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6"/>
          <p:cNvSpPr/>
          <p:nvPr/>
        </p:nvSpPr>
        <p:spPr>
          <a:xfrm>
            <a:off x="323350" y="556420"/>
            <a:ext cx="1193469" cy="1034437"/>
          </a:xfrm>
          <a:custGeom>
            <a:avLst/>
            <a:gdLst/>
            <a:ahLst/>
            <a:cxnLst/>
            <a:rect l="l" t="t" r="r" b="b"/>
            <a:pathLst>
              <a:path w="31657" h="27435" extrusionOk="0">
                <a:moveTo>
                  <a:pt x="18080" y="0"/>
                </a:moveTo>
                <a:cubicBezTo>
                  <a:pt x="6338" y="0"/>
                  <a:pt x="0" y="13777"/>
                  <a:pt x="7673" y="22683"/>
                </a:cubicBezTo>
                <a:cubicBezTo>
                  <a:pt x="10313" y="25751"/>
                  <a:pt x="14129" y="27435"/>
                  <a:pt x="18062" y="27435"/>
                </a:cubicBezTo>
                <a:cubicBezTo>
                  <a:pt x="19347" y="27435"/>
                  <a:pt x="20644" y="27255"/>
                  <a:pt x="21916" y="26886"/>
                </a:cubicBezTo>
                <a:cubicBezTo>
                  <a:pt x="27053" y="25418"/>
                  <a:pt x="30856" y="21048"/>
                  <a:pt x="31656" y="15745"/>
                </a:cubicBezTo>
                <a:lnTo>
                  <a:pt x="18080" y="13710"/>
                </a:lnTo>
                <a:lnTo>
                  <a:pt x="18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6"/>
          <p:cNvSpPr/>
          <p:nvPr/>
        </p:nvSpPr>
        <p:spPr>
          <a:xfrm>
            <a:off x="1110583" y="450776"/>
            <a:ext cx="518149" cy="593665"/>
          </a:xfrm>
          <a:custGeom>
            <a:avLst/>
            <a:gdLst/>
            <a:ahLst/>
            <a:cxnLst/>
            <a:rect l="l" t="t" r="r" b="b"/>
            <a:pathLst>
              <a:path w="13744" h="15745" extrusionOk="0">
                <a:moveTo>
                  <a:pt x="0" y="0"/>
                </a:moveTo>
                <a:lnTo>
                  <a:pt x="0" y="13710"/>
                </a:lnTo>
                <a:lnTo>
                  <a:pt x="13576" y="15745"/>
                </a:lnTo>
                <a:cubicBezTo>
                  <a:pt x="13676" y="15078"/>
                  <a:pt x="13743" y="14377"/>
                  <a:pt x="13743" y="13710"/>
                </a:cubicBezTo>
                <a:cubicBezTo>
                  <a:pt x="13743" y="6138"/>
                  <a:pt x="7572"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6"/>
          <p:cNvSpPr txBox="1">
            <a:spLocks noGrp="1"/>
          </p:cNvSpPr>
          <p:nvPr>
            <p:ph type="ctrTitle"/>
          </p:nvPr>
        </p:nvSpPr>
        <p:spPr>
          <a:xfrm>
            <a:off x="1899476" y="1973675"/>
            <a:ext cx="2543700" cy="40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3F3F3"/>
              </a:buClr>
              <a:buSzPts val="1200"/>
              <a:buNone/>
              <a:defRPr sz="1900"/>
            </a:lvl1pPr>
            <a:lvl2pPr lvl="1" rtl="0">
              <a:spcBef>
                <a:spcPts val="0"/>
              </a:spcBef>
              <a:spcAft>
                <a:spcPts val="0"/>
              </a:spcAft>
              <a:buClr>
                <a:srgbClr val="F3F3F3"/>
              </a:buClr>
              <a:buSzPts val="1200"/>
              <a:buNone/>
              <a:defRPr sz="1200">
                <a:solidFill>
                  <a:srgbClr val="F3F3F3"/>
                </a:solidFill>
              </a:defRPr>
            </a:lvl2pPr>
            <a:lvl3pPr lvl="2" rtl="0">
              <a:spcBef>
                <a:spcPts val="0"/>
              </a:spcBef>
              <a:spcAft>
                <a:spcPts val="0"/>
              </a:spcAft>
              <a:buClr>
                <a:srgbClr val="F3F3F3"/>
              </a:buClr>
              <a:buSzPts val="1200"/>
              <a:buNone/>
              <a:defRPr sz="1200">
                <a:solidFill>
                  <a:srgbClr val="F3F3F3"/>
                </a:solidFill>
              </a:defRPr>
            </a:lvl3pPr>
            <a:lvl4pPr lvl="3" rtl="0">
              <a:spcBef>
                <a:spcPts val="0"/>
              </a:spcBef>
              <a:spcAft>
                <a:spcPts val="0"/>
              </a:spcAft>
              <a:buClr>
                <a:srgbClr val="F3F3F3"/>
              </a:buClr>
              <a:buSzPts val="1200"/>
              <a:buNone/>
              <a:defRPr sz="1200">
                <a:solidFill>
                  <a:srgbClr val="F3F3F3"/>
                </a:solidFill>
              </a:defRPr>
            </a:lvl4pPr>
            <a:lvl5pPr lvl="4" rtl="0">
              <a:spcBef>
                <a:spcPts val="0"/>
              </a:spcBef>
              <a:spcAft>
                <a:spcPts val="0"/>
              </a:spcAft>
              <a:buClr>
                <a:srgbClr val="F3F3F3"/>
              </a:buClr>
              <a:buSzPts val="1200"/>
              <a:buNone/>
              <a:defRPr sz="1200">
                <a:solidFill>
                  <a:srgbClr val="F3F3F3"/>
                </a:solidFill>
              </a:defRPr>
            </a:lvl5pPr>
            <a:lvl6pPr lvl="5" rtl="0">
              <a:spcBef>
                <a:spcPts val="0"/>
              </a:spcBef>
              <a:spcAft>
                <a:spcPts val="0"/>
              </a:spcAft>
              <a:buClr>
                <a:srgbClr val="F3F3F3"/>
              </a:buClr>
              <a:buSzPts val="1200"/>
              <a:buNone/>
              <a:defRPr sz="1200">
                <a:solidFill>
                  <a:srgbClr val="F3F3F3"/>
                </a:solidFill>
              </a:defRPr>
            </a:lvl6pPr>
            <a:lvl7pPr lvl="6" rtl="0">
              <a:spcBef>
                <a:spcPts val="0"/>
              </a:spcBef>
              <a:spcAft>
                <a:spcPts val="0"/>
              </a:spcAft>
              <a:buClr>
                <a:srgbClr val="F3F3F3"/>
              </a:buClr>
              <a:buSzPts val="1200"/>
              <a:buNone/>
              <a:defRPr sz="1200">
                <a:solidFill>
                  <a:srgbClr val="F3F3F3"/>
                </a:solidFill>
              </a:defRPr>
            </a:lvl7pPr>
            <a:lvl8pPr lvl="7" rtl="0">
              <a:spcBef>
                <a:spcPts val="0"/>
              </a:spcBef>
              <a:spcAft>
                <a:spcPts val="0"/>
              </a:spcAft>
              <a:buClr>
                <a:srgbClr val="F3F3F3"/>
              </a:buClr>
              <a:buSzPts val="1200"/>
              <a:buNone/>
              <a:defRPr sz="1200">
                <a:solidFill>
                  <a:srgbClr val="F3F3F3"/>
                </a:solidFill>
              </a:defRPr>
            </a:lvl8pPr>
            <a:lvl9pPr lvl="8" rtl="0">
              <a:spcBef>
                <a:spcPts val="0"/>
              </a:spcBef>
              <a:spcAft>
                <a:spcPts val="0"/>
              </a:spcAft>
              <a:buClr>
                <a:srgbClr val="F3F3F3"/>
              </a:buClr>
              <a:buSzPts val="1200"/>
              <a:buNone/>
              <a:defRPr sz="1200">
                <a:solidFill>
                  <a:srgbClr val="F3F3F3"/>
                </a:solidFill>
              </a:defRPr>
            </a:lvl9pPr>
          </a:lstStyle>
          <a:p>
            <a:endParaRPr/>
          </a:p>
        </p:txBody>
      </p:sp>
      <p:sp>
        <p:nvSpPr>
          <p:cNvPr id="129" name="Google Shape;129;p16"/>
          <p:cNvSpPr txBox="1">
            <a:spLocks noGrp="1"/>
          </p:cNvSpPr>
          <p:nvPr>
            <p:ph type="ctrTitle" idx="2"/>
          </p:nvPr>
        </p:nvSpPr>
        <p:spPr>
          <a:xfrm>
            <a:off x="1899476" y="3625975"/>
            <a:ext cx="2543700" cy="40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3F3F3"/>
              </a:buClr>
              <a:buSzPts val="1200"/>
              <a:buNone/>
              <a:defRPr sz="1900"/>
            </a:lvl1pPr>
            <a:lvl2pPr lvl="1" rtl="0">
              <a:spcBef>
                <a:spcPts val="0"/>
              </a:spcBef>
              <a:spcAft>
                <a:spcPts val="0"/>
              </a:spcAft>
              <a:buClr>
                <a:srgbClr val="F3F3F3"/>
              </a:buClr>
              <a:buSzPts val="1200"/>
              <a:buNone/>
              <a:defRPr sz="1200">
                <a:solidFill>
                  <a:srgbClr val="F3F3F3"/>
                </a:solidFill>
              </a:defRPr>
            </a:lvl2pPr>
            <a:lvl3pPr lvl="2" rtl="0">
              <a:spcBef>
                <a:spcPts val="0"/>
              </a:spcBef>
              <a:spcAft>
                <a:spcPts val="0"/>
              </a:spcAft>
              <a:buClr>
                <a:srgbClr val="F3F3F3"/>
              </a:buClr>
              <a:buSzPts val="1200"/>
              <a:buNone/>
              <a:defRPr sz="1200">
                <a:solidFill>
                  <a:srgbClr val="F3F3F3"/>
                </a:solidFill>
              </a:defRPr>
            </a:lvl3pPr>
            <a:lvl4pPr lvl="3" rtl="0">
              <a:spcBef>
                <a:spcPts val="0"/>
              </a:spcBef>
              <a:spcAft>
                <a:spcPts val="0"/>
              </a:spcAft>
              <a:buClr>
                <a:srgbClr val="F3F3F3"/>
              </a:buClr>
              <a:buSzPts val="1200"/>
              <a:buNone/>
              <a:defRPr sz="1200">
                <a:solidFill>
                  <a:srgbClr val="F3F3F3"/>
                </a:solidFill>
              </a:defRPr>
            </a:lvl4pPr>
            <a:lvl5pPr lvl="4" rtl="0">
              <a:spcBef>
                <a:spcPts val="0"/>
              </a:spcBef>
              <a:spcAft>
                <a:spcPts val="0"/>
              </a:spcAft>
              <a:buClr>
                <a:srgbClr val="F3F3F3"/>
              </a:buClr>
              <a:buSzPts val="1200"/>
              <a:buNone/>
              <a:defRPr sz="1200">
                <a:solidFill>
                  <a:srgbClr val="F3F3F3"/>
                </a:solidFill>
              </a:defRPr>
            </a:lvl5pPr>
            <a:lvl6pPr lvl="5" rtl="0">
              <a:spcBef>
                <a:spcPts val="0"/>
              </a:spcBef>
              <a:spcAft>
                <a:spcPts val="0"/>
              </a:spcAft>
              <a:buClr>
                <a:srgbClr val="F3F3F3"/>
              </a:buClr>
              <a:buSzPts val="1200"/>
              <a:buNone/>
              <a:defRPr sz="1200">
                <a:solidFill>
                  <a:srgbClr val="F3F3F3"/>
                </a:solidFill>
              </a:defRPr>
            </a:lvl6pPr>
            <a:lvl7pPr lvl="6" rtl="0">
              <a:spcBef>
                <a:spcPts val="0"/>
              </a:spcBef>
              <a:spcAft>
                <a:spcPts val="0"/>
              </a:spcAft>
              <a:buClr>
                <a:srgbClr val="F3F3F3"/>
              </a:buClr>
              <a:buSzPts val="1200"/>
              <a:buNone/>
              <a:defRPr sz="1200">
                <a:solidFill>
                  <a:srgbClr val="F3F3F3"/>
                </a:solidFill>
              </a:defRPr>
            </a:lvl7pPr>
            <a:lvl8pPr lvl="7" rtl="0">
              <a:spcBef>
                <a:spcPts val="0"/>
              </a:spcBef>
              <a:spcAft>
                <a:spcPts val="0"/>
              </a:spcAft>
              <a:buClr>
                <a:srgbClr val="F3F3F3"/>
              </a:buClr>
              <a:buSzPts val="1200"/>
              <a:buNone/>
              <a:defRPr sz="1200">
                <a:solidFill>
                  <a:srgbClr val="F3F3F3"/>
                </a:solidFill>
              </a:defRPr>
            </a:lvl8pPr>
            <a:lvl9pPr lvl="8" rtl="0">
              <a:spcBef>
                <a:spcPts val="0"/>
              </a:spcBef>
              <a:spcAft>
                <a:spcPts val="0"/>
              </a:spcAft>
              <a:buClr>
                <a:srgbClr val="F3F3F3"/>
              </a:buClr>
              <a:buSzPts val="1200"/>
              <a:buNone/>
              <a:defRPr sz="1200">
                <a:solidFill>
                  <a:srgbClr val="F3F3F3"/>
                </a:solidFill>
              </a:defRPr>
            </a:lvl9pPr>
          </a:lstStyle>
          <a:p>
            <a:endParaRPr/>
          </a:p>
        </p:txBody>
      </p:sp>
      <p:sp>
        <p:nvSpPr>
          <p:cNvPr id="130" name="Google Shape;130;p16"/>
          <p:cNvSpPr txBox="1">
            <a:spLocks noGrp="1"/>
          </p:cNvSpPr>
          <p:nvPr>
            <p:ph type="ctrTitle" idx="3"/>
          </p:nvPr>
        </p:nvSpPr>
        <p:spPr>
          <a:xfrm>
            <a:off x="4700824" y="1976125"/>
            <a:ext cx="2543700" cy="40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3F3F3"/>
              </a:buClr>
              <a:buSzPts val="1200"/>
              <a:buNone/>
              <a:defRPr sz="1900"/>
            </a:lvl1pPr>
            <a:lvl2pPr lvl="1" rtl="0">
              <a:spcBef>
                <a:spcPts val="0"/>
              </a:spcBef>
              <a:spcAft>
                <a:spcPts val="0"/>
              </a:spcAft>
              <a:buClr>
                <a:srgbClr val="F3F3F3"/>
              </a:buClr>
              <a:buSzPts val="1200"/>
              <a:buNone/>
              <a:defRPr sz="1200">
                <a:solidFill>
                  <a:srgbClr val="F3F3F3"/>
                </a:solidFill>
              </a:defRPr>
            </a:lvl2pPr>
            <a:lvl3pPr lvl="2" rtl="0">
              <a:spcBef>
                <a:spcPts val="0"/>
              </a:spcBef>
              <a:spcAft>
                <a:spcPts val="0"/>
              </a:spcAft>
              <a:buClr>
                <a:srgbClr val="F3F3F3"/>
              </a:buClr>
              <a:buSzPts val="1200"/>
              <a:buNone/>
              <a:defRPr sz="1200">
                <a:solidFill>
                  <a:srgbClr val="F3F3F3"/>
                </a:solidFill>
              </a:defRPr>
            </a:lvl3pPr>
            <a:lvl4pPr lvl="3" rtl="0">
              <a:spcBef>
                <a:spcPts val="0"/>
              </a:spcBef>
              <a:spcAft>
                <a:spcPts val="0"/>
              </a:spcAft>
              <a:buClr>
                <a:srgbClr val="F3F3F3"/>
              </a:buClr>
              <a:buSzPts val="1200"/>
              <a:buNone/>
              <a:defRPr sz="1200">
                <a:solidFill>
                  <a:srgbClr val="F3F3F3"/>
                </a:solidFill>
              </a:defRPr>
            </a:lvl4pPr>
            <a:lvl5pPr lvl="4" rtl="0">
              <a:spcBef>
                <a:spcPts val="0"/>
              </a:spcBef>
              <a:spcAft>
                <a:spcPts val="0"/>
              </a:spcAft>
              <a:buClr>
                <a:srgbClr val="F3F3F3"/>
              </a:buClr>
              <a:buSzPts val="1200"/>
              <a:buNone/>
              <a:defRPr sz="1200">
                <a:solidFill>
                  <a:srgbClr val="F3F3F3"/>
                </a:solidFill>
              </a:defRPr>
            </a:lvl5pPr>
            <a:lvl6pPr lvl="5" rtl="0">
              <a:spcBef>
                <a:spcPts val="0"/>
              </a:spcBef>
              <a:spcAft>
                <a:spcPts val="0"/>
              </a:spcAft>
              <a:buClr>
                <a:srgbClr val="F3F3F3"/>
              </a:buClr>
              <a:buSzPts val="1200"/>
              <a:buNone/>
              <a:defRPr sz="1200">
                <a:solidFill>
                  <a:srgbClr val="F3F3F3"/>
                </a:solidFill>
              </a:defRPr>
            </a:lvl6pPr>
            <a:lvl7pPr lvl="6" rtl="0">
              <a:spcBef>
                <a:spcPts val="0"/>
              </a:spcBef>
              <a:spcAft>
                <a:spcPts val="0"/>
              </a:spcAft>
              <a:buClr>
                <a:srgbClr val="F3F3F3"/>
              </a:buClr>
              <a:buSzPts val="1200"/>
              <a:buNone/>
              <a:defRPr sz="1200">
                <a:solidFill>
                  <a:srgbClr val="F3F3F3"/>
                </a:solidFill>
              </a:defRPr>
            </a:lvl7pPr>
            <a:lvl8pPr lvl="7" rtl="0">
              <a:spcBef>
                <a:spcPts val="0"/>
              </a:spcBef>
              <a:spcAft>
                <a:spcPts val="0"/>
              </a:spcAft>
              <a:buClr>
                <a:srgbClr val="F3F3F3"/>
              </a:buClr>
              <a:buSzPts val="1200"/>
              <a:buNone/>
              <a:defRPr sz="1200">
                <a:solidFill>
                  <a:srgbClr val="F3F3F3"/>
                </a:solidFill>
              </a:defRPr>
            </a:lvl8pPr>
            <a:lvl9pPr lvl="8" rtl="0">
              <a:spcBef>
                <a:spcPts val="0"/>
              </a:spcBef>
              <a:spcAft>
                <a:spcPts val="0"/>
              </a:spcAft>
              <a:buClr>
                <a:srgbClr val="F3F3F3"/>
              </a:buClr>
              <a:buSzPts val="1200"/>
              <a:buNone/>
              <a:defRPr sz="1200">
                <a:solidFill>
                  <a:srgbClr val="F3F3F3"/>
                </a:solidFill>
              </a:defRPr>
            </a:lvl9pPr>
          </a:lstStyle>
          <a:p>
            <a:endParaRPr/>
          </a:p>
        </p:txBody>
      </p:sp>
      <p:sp>
        <p:nvSpPr>
          <p:cNvPr id="131" name="Google Shape;131;p16"/>
          <p:cNvSpPr txBox="1">
            <a:spLocks noGrp="1"/>
          </p:cNvSpPr>
          <p:nvPr>
            <p:ph type="ctrTitle" idx="4"/>
          </p:nvPr>
        </p:nvSpPr>
        <p:spPr>
          <a:xfrm>
            <a:off x="4700824" y="3628425"/>
            <a:ext cx="2543700" cy="40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3F3F3"/>
              </a:buClr>
              <a:buSzPts val="1200"/>
              <a:buNone/>
              <a:defRPr sz="1900"/>
            </a:lvl1pPr>
            <a:lvl2pPr lvl="1" rtl="0">
              <a:spcBef>
                <a:spcPts val="0"/>
              </a:spcBef>
              <a:spcAft>
                <a:spcPts val="0"/>
              </a:spcAft>
              <a:buClr>
                <a:srgbClr val="F3F3F3"/>
              </a:buClr>
              <a:buSzPts val="1200"/>
              <a:buNone/>
              <a:defRPr sz="1200">
                <a:solidFill>
                  <a:srgbClr val="F3F3F3"/>
                </a:solidFill>
              </a:defRPr>
            </a:lvl2pPr>
            <a:lvl3pPr lvl="2" rtl="0">
              <a:spcBef>
                <a:spcPts val="0"/>
              </a:spcBef>
              <a:spcAft>
                <a:spcPts val="0"/>
              </a:spcAft>
              <a:buClr>
                <a:srgbClr val="F3F3F3"/>
              </a:buClr>
              <a:buSzPts val="1200"/>
              <a:buNone/>
              <a:defRPr sz="1200">
                <a:solidFill>
                  <a:srgbClr val="F3F3F3"/>
                </a:solidFill>
              </a:defRPr>
            </a:lvl3pPr>
            <a:lvl4pPr lvl="3" rtl="0">
              <a:spcBef>
                <a:spcPts val="0"/>
              </a:spcBef>
              <a:spcAft>
                <a:spcPts val="0"/>
              </a:spcAft>
              <a:buClr>
                <a:srgbClr val="F3F3F3"/>
              </a:buClr>
              <a:buSzPts val="1200"/>
              <a:buNone/>
              <a:defRPr sz="1200">
                <a:solidFill>
                  <a:srgbClr val="F3F3F3"/>
                </a:solidFill>
              </a:defRPr>
            </a:lvl4pPr>
            <a:lvl5pPr lvl="4" rtl="0">
              <a:spcBef>
                <a:spcPts val="0"/>
              </a:spcBef>
              <a:spcAft>
                <a:spcPts val="0"/>
              </a:spcAft>
              <a:buClr>
                <a:srgbClr val="F3F3F3"/>
              </a:buClr>
              <a:buSzPts val="1200"/>
              <a:buNone/>
              <a:defRPr sz="1200">
                <a:solidFill>
                  <a:srgbClr val="F3F3F3"/>
                </a:solidFill>
              </a:defRPr>
            </a:lvl5pPr>
            <a:lvl6pPr lvl="5" rtl="0">
              <a:spcBef>
                <a:spcPts val="0"/>
              </a:spcBef>
              <a:spcAft>
                <a:spcPts val="0"/>
              </a:spcAft>
              <a:buClr>
                <a:srgbClr val="F3F3F3"/>
              </a:buClr>
              <a:buSzPts val="1200"/>
              <a:buNone/>
              <a:defRPr sz="1200">
                <a:solidFill>
                  <a:srgbClr val="F3F3F3"/>
                </a:solidFill>
              </a:defRPr>
            </a:lvl6pPr>
            <a:lvl7pPr lvl="6" rtl="0">
              <a:spcBef>
                <a:spcPts val="0"/>
              </a:spcBef>
              <a:spcAft>
                <a:spcPts val="0"/>
              </a:spcAft>
              <a:buClr>
                <a:srgbClr val="F3F3F3"/>
              </a:buClr>
              <a:buSzPts val="1200"/>
              <a:buNone/>
              <a:defRPr sz="1200">
                <a:solidFill>
                  <a:srgbClr val="F3F3F3"/>
                </a:solidFill>
              </a:defRPr>
            </a:lvl7pPr>
            <a:lvl8pPr lvl="7" rtl="0">
              <a:spcBef>
                <a:spcPts val="0"/>
              </a:spcBef>
              <a:spcAft>
                <a:spcPts val="0"/>
              </a:spcAft>
              <a:buClr>
                <a:srgbClr val="F3F3F3"/>
              </a:buClr>
              <a:buSzPts val="1200"/>
              <a:buNone/>
              <a:defRPr sz="1200">
                <a:solidFill>
                  <a:srgbClr val="F3F3F3"/>
                </a:solidFill>
              </a:defRPr>
            </a:lvl8pPr>
            <a:lvl9pPr lvl="8" rtl="0">
              <a:spcBef>
                <a:spcPts val="0"/>
              </a:spcBef>
              <a:spcAft>
                <a:spcPts val="0"/>
              </a:spcAft>
              <a:buClr>
                <a:srgbClr val="F3F3F3"/>
              </a:buClr>
              <a:buSzPts val="1200"/>
              <a:buNone/>
              <a:defRPr sz="1200">
                <a:solidFill>
                  <a:srgbClr val="F3F3F3"/>
                </a:solidFill>
              </a:defRPr>
            </a:lvl9pPr>
          </a:lstStyle>
          <a:p>
            <a:endParaRPr/>
          </a:p>
        </p:txBody>
      </p:sp>
      <p:sp>
        <p:nvSpPr>
          <p:cNvPr id="132" name="Google Shape;132;p16"/>
          <p:cNvSpPr txBox="1">
            <a:spLocks noGrp="1"/>
          </p:cNvSpPr>
          <p:nvPr>
            <p:ph type="subTitle" idx="1"/>
          </p:nvPr>
        </p:nvSpPr>
        <p:spPr>
          <a:xfrm>
            <a:off x="1899476" y="2387325"/>
            <a:ext cx="2543700" cy="50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3F3F3"/>
              </a:buClr>
              <a:buSzPts val="1000"/>
              <a:buNone/>
              <a:defRPr sz="1600">
                <a:latin typeface="Hind Guntur"/>
                <a:ea typeface="Hind Guntur"/>
                <a:cs typeface="Hind Guntur"/>
                <a:sym typeface="Hind Guntur"/>
              </a:defRPr>
            </a:lvl1pPr>
            <a:lvl2pPr lvl="1" rtl="0">
              <a:lnSpc>
                <a:spcPct val="100000"/>
              </a:lnSpc>
              <a:spcBef>
                <a:spcPts val="0"/>
              </a:spcBef>
              <a:spcAft>
                <a:spcPts val="0"/>
              </a:spcAft>
              <a:buClr>
                <a:srgbClr val="F3F3F3"/>
              </a:buClr>
              <a:buSzPts val="1000"/>
              <a:buNone/>
              <a:defRPr sz="1000">
                <a:solidFill>
                  <a:srgbClr val="F3F3F3"/>
                </a:solidFill>
              </a:defRPr>
            </a:lvl2pPr>
            <a:lvl3pPr lvl="2" rtl="0">
              <a:lnSpc>
                <a:spcPct val="100000"/>
              </a:lnSpc>
              <a:spcBef>
                <a:spcPts val="0"/>
              </a:spcBef>
              <a:spcAft>
                <a:spcPts val="0"/>
              </a:spcAft>
              <a:buClr>
                <a:srgbClr val="F3F3F3"/>
              </a:buClr>
              <a:buSzPts val="1000"/>
              <a:buNone/>
              <a:defRPr sz="1000">
                <a:solidFill>
                  <a:srgbClr val="F3F3F3"/>
                </a:solidFill>
              </a:defRPr>
            </a:lvl3pPr>
            <a:lvl4pPr lvl="3" rtl="0">
              <a:lnSpc>
                <a:spcPct val="100000"/>
              </a:lnSpc>
              <a:spcBef>
                <a:spcPts val="0"/>
              </a:spcBef>
              <a:spcAft>
                <a:spcPts val="0"/>
              </a:spcAft>
              <a:buClr>
                <a:srgbClr val="F3F3F3"/>
              </a:buClr>
              <a:buSzPts val="1000"/>
              <a:buNone/>
              <a:defRPr sz="1000">
                <a:solidFill>
                  <a:srgbClr val="F3F3F3"/>
                </a:solidFill>
              </a:defRPr>
            </a:lvl4pPr>
            <a:lvl5pPr lvl="4" rtl="0">
              <a:lnSpc>
                <a:spcPct val="100000"/>
              </a:lnSpc>
              <a:spcBef>
                <a:spcPts val="0"/>
              </a:spcBef>
              <a:spcAft>
                <a:spcPts val="0"/>
              </a:spcAft>
              <a:buClr>
                <a:srgbClr val="F3F3F3"/>
              </a:buClr>
              <a:buSzPts val="1000"/>
              <a:buNone/>
              <a:defRPr sz="1000">
                <a:solidFill>
                  <a:srgbClr val="F3F3F3"/>
                </a:solidFill>
              </a:defRPr>
            </a:lvl5pPr>
            <a:lvl6pPr lvl="5" rtl="0">
              <a:lnSpc>
                <a:spcPct val="100000"/>
              </a:lnSpc>
              <a:spcBef>
                <a:spcPts val="0"/>
              </a:spcBef>
              <a:spcAft>
                <a:spcPts val="0"/>
              </a:spcAft>
              <a:buClr>
                <a:srgbClr val="F3F3F3"/>
              </a:buClr>
              <a:buSzPts val="1000"/>
              <a:buNone/>
              <a:defRPr sz="1000">
                <a:solidFill>
                  <a:srgbClr val="F3F3F3"/>
                </a:solidFill>
              </a:defRPr>
            </a:lvl6pPr>
            <a:lvl7pPr lvl="6" rtl="0">
              <a:lnSpc>
                <a:spcPct val="100000"/>
              </a:lnSpc>
              <a:spcBef>
                <a:spcPts val="0"/>
              </a:spcBef>
              <a:spcAft>
                <a:spcPts val="0"/>
              </a:spcAft>
              <a:buClr>
                <a:srgbClr val="F3F3F3"/>
              </a:buClr>
              <a:buSzPts val="1000"/>
              <a:buNone/>
              <a:defRPr sz="1000">
                <a:solidFill>
                  <a:srgbClr val="F3F3F3"/>
                </a:solidFill>
              </a:defRPr>
            </a:lvl7pPr>
            <a:lvl8pPr lvl="7" rtl="0">
              <a:lnSpc>
                <a:spcPct val="100000"/>
              </a:lnSpc>
              <a:spcBef>
                <a:spcPts val="0"/>
              </a:spcBef>
              <a:spcAft>
                <a:spcPts val="0"/>
              </a:spcAft>
              <a:buClr>
                <a:srgbClr val="F3F3F3"/>
              </a:buClr>
              <a:buSzPts val="1000"/>
              <a:buNone/>
              <a:defRPr sz="1000">
                <a:solidFill>
                  <a:srgbClr val="F3F3F3"/>
                </a:solidFill>
              </a:defRPr>
            </a:lvl8pPr>
            <a:lvl9pPr lvl="8" rtl="0">
              <a:lnSpc>
                <a:spcPct val="100000"/>
              </a:lnSpc>
              <a:spcBef>
                <a:spcPts val="0"/>
              </a:spcBef>
              <a:spcAft>
                <a:spcPts val="0"/>
              </a:spcAft>
              <a:buClr>
                <a:srgbClr val="F3F3F3"/>
              </a:buClr>
              <a:buSzPts val="1000"/>
              <a:buNone/>
              <a:defRPr sz="1000">
                <a:solidFill>
                  <a:srgbClr val="F3F3F3"/>
                </a:solidFill>
              </a:defRPr>
            </a:lvl9pPr>
          </a:lstStyle>
          <a:p>
            <a:endParaRPr/>
          </a:p>
        </p:txBody>
      </p:sp>
      <p:sp>
        <p:nvSpPr>
          <p:cNvPr id="133" name="Google Shape;133;p16"/>
          <p:cNvSpPr txBox="1">
            <a:spLocks noGrp="1"/>
          </p:cNvSpPr>
          <p:nvPr>
            <p:ph type="subTitle" idx="5"/>
          </p:nvPr>
        </p:nvSpPr>
        <p:spPr>
          <a:xfrm>
            <a:off x="1899476" y="4043450"/>
            <a:ext cx="2543700" cy="503400"/>
          </a:xfrm>
          <a:prstGeom prst="rect">
            <a:avLst/>
          </a:prstGeom>
        </p:spPr>
        <p:txBody>
          <a:bodyPr spcFirstLastPara="1" wrap="square" lIns="91425" tIns="91425" rIns="91425" bIns="91425" anchor="ctr" anchorCtr="0">
            <a:noAutofit/>
          </a:bodyPr>
          <a:lstStyle>
            <a:lvl1pPr marR="72000" lvl="0" algn="ctr" rtl="0">
              <a:lnSpc>
                <a:spcPct val="100000"/>
              </a:lnSpc>
              <a:spcBef>
                <a:spcPts val="0"/>
              </a:spcBef>
              <a:spcAft>
                <a:spcPts val="0"/>
              </a:spcAft>
              <a:buClr>
                <a:srgbClr val="FCBF4A"/>
              </a:buClr>
              <a:buSzPts val="1000"/>
              <a:buNone/>
              <a:defRPr sz="1600">
                <a:latin typeface="Hind Guntur"/>
                <a:ea typeface="Hind Guntur"/>
                <a:cs typeface="Hind Guntur"/>
                <a:sym typeface="Hind Guntur"/>
              </a:defRPr>
            </a:lvl1pPr>
            <a:lvl2pPr lvl="1" rtl="0">
              <a:lnSpc>
                <a:spcPct val="100000"/>
              </a:lnSpc>
              <a:spcBef>
                <a:spcPts val="0"/>
              </a:spcBef>
              <a:spcAft>
                <a:spcPts val="0"/>
              </a:spcAft>
              <a:buClr>
                <a:srgbClr val="FCBF4A"/>
              </a:buClr>
              <a:buSzPts val="1000"/>
              <a:buNone/>
              <a:defRPr sz="1000">
                <a:solidFill>
                  <a:srgbClr val="FCBF4A"/>
                </a:solidFill>
              </a:defRPr>
            </a:lvl2pPr>
            <a:lvl3pPr lvl="2" rtl="0">
              <a:lnSpc>
                <a:spcPct val="100000"/>
              </a:lnSpc>
              <a:spcBef>
                <a:spcPts val="0"/>
              </a:spcBef>
              <a:spcAft>
                <a:spcPts val="0"/>
              </a:spcAft>
              <a:buClr>
                <a:srgbClr val="FCBF4A"/>
              </a:buClr>
              <a:buSzPts val="1000"/>
              <a:buNone/>
              <a:defRPr sz="1000">
                <a:solidFill>
                  <a:srgbClr val="FCBF4A"/>
                </a:solidFill>
              </a:defRPr>
            </a:lvl3pPr>
            <a:lvl4pPr lvl="3" rtl="0">
              <a:lnSpc>
                <a:spcPct val="100000"/>
              </a:lnSpc>
              <a:spcBef>
                <a:spcPts val="0"/>
              </a:spcBef>
              <a:spcAft>
                <a:spcPts val="0"/>
              </a:spcAft>
              <a:buClr>
                <a:srgbClr val="FCBF4A"/>
              </a:buClr>
              <a:buSzPts val="1000"/>
              <a:buNone/>
              <a:defRPr sz="1000">
                <a:solidFill>
                  <a:srgbClr val="FCBF4A"/>
                </a:solidFill>
              </a:defRPr>
            </a:lvl4pPr>
            <a:lvl5pPr lvl="4" rtl="0">
              <a:lnSpc>
                <a:spcPct val="100000"/>
              </a:lnSpc>
              <a:spcBef>
                <a:spcPts val="0"/>
              </a:spcBef>
              <a:spcAft>
                <a:spcPts val="0"/>
              </a:spcAft>
              <a:buClr>
                <a:srgbClr val="FCBF4A"/>
              </a:buClr>
              <a:buSzPts val="1000"/>
              <a:buNone/>
              <a:defRPr sz="1000">
                <a:solidFill>
                  <a:srgbClr val="FCBF4A"/>
                </a:solidFill>
              </a:defRPr>
            </a:lvl5pPr>
            <a:lvl6pPr lvl="5" rtl="0">
              <a:lnSpc>
                <a:spcPct val="100000"/>
              </a:lnSpc>
              <a:spcBef>
                <a:spcPts val="0"/>
              </a:spcBef>
              <a:spcAft>
                <a:spcPts val="0"/>
              </a:spcAft>
              <a:buClr>
                <a:srgbClr val="FCBF4A"/>
              </a:buClr>
              <a:buSzPts val="1000"/>
              <a:buNone/>
              <a:defRPr sz="1000">
                <a:solidFill>
                  <a:srgbClr val="FCBF4A"/>
                </a:solidFill>
              </a:defRPr>
            </a:lvl6pPr>
            <a:lvl7pPr lvl="6" rtl="0">
              <a:lnSpc>
                <a:spcPct val="100000"/>
              </a:lnSpc>
              <a:spcBef>
                <a:spcPts val="0"/>
              </a:spcBef>
              <a:spcAft>
                <a:spcPts val="0"/>
              </a:spcAft>
              <a:buClr>
                <a:srgbClr val="FCBF4A"/>
              </a:buClr>
              <a:buSzPts val="1000"/>
              <a:buNone/>
              <a:defRPr sz="1000">
                <a:solidFill>
                  <a:srgbClr val="FCBF4A"/>
                </a:solidFill>
              </a:defRPr>
            </a:lvl7pPr>
            <a:lvl8pPr lvl="7" rtl="0">
              <a:lnSpc>
                <a:spcPct val="100000"/>
              </a:lnSpc>
              <a:spcBef>
                <a:spcPts val="0"/>
              </a:spcBef>
              <a:spcAft>
                <a:spcPts val="0"/>
              </a:spcAft>
              <a:buClr>
                <a:srgbClr val="FCBF4A"/>
              </a:buClr>
              <a:buSzPts val="1000"/>
              <a:buNone/>
              <a:defRPr sz="1000">
                <a:solidFill>
                  <a:srgbClr val="FCBF4A"/>
                </a:solidFill>
              </a:defRPr>
            </a:lvl8pPr>
            <a:lvl9pPr lvl="8" rtl="0">
              <a:lnSpc>
                <a:spcPct val="100000"/>
              </a:lnSpc>
              <a:spcBef>
                <a:spcPts val="0"/>
              </a:spcBef>
              <a:spcAft>
                <a:spcPts val="0"/>
              </a:spcAft>
              <a:buClr>
                <a:srgbClr val="FCBF4A"/>
              </a:buClr>
              <a:buSzPts val="1000"/>
              <a:buNone/>
              <a:defRPr sz="1000">
                <a:solidFill>
                  <a:srgbClr val="FCBF4A"/>
                </a:solidFill>
              </a:defRPr>
            </a:lvl9pPr>
          </a:lstStyle>
          <a:p>
            <a:endParaRPr/>
          </a:p>
        </p:txBody>
      </p:sp>
      <p:sp>
        <p:nvSpPr>
          <p:cNvPr id="134" name="Google Shape;134;p16"/>
          <p:cNvSpPr txBox="1">
            <a:spLocks noGrp="1"/>
          </p:cNvSpPr>
          <p:nvPr>
            <p:ph type="subTitle" idx="6"/>
          </p:nvPr>
        </p:nvSpPr>
        <p:spPr>
          <a:xfrm>
            <a:off x="4700824" y="2389775"/>
            <a:ext cx="2543700" cy="50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3F3F3"/>
              </a:buClr>
              <a:buSzPts val="1000"/>
              <a:buNone/>
              <a:defRPr sz="1600">
                <a:latin typeface="Hind Guntur"/>
                <a:ea typeface="Hind Guntur"/>
                <a:cs typeface="Hind Guntur"/>
                <a:sym typeface="Hind Guntur"/>
              </a:defRPr>
            </a:lvl1pPr>
            <a:lvl2pPr lvl="1" rtl="0">
              <a:lnSpc>
                <a:spcPct val="100000"/>
              </a:lnSpc>
              <a:spcBef>
                <a:spcPts val="0"/>
              </a:spcBef>
              <a:spcAft>
                <a:spcPts val="0"/>
              </a:spcAft>
              <a:buClr>
                <a:srgbClr val="F3F3F3"/>
              </a:buClr>
              <a:buSzPts val="1000"/>
              <a:buNone/>
              <a:defRPr sz="1000">
                <a:solidFill>
                  <a:srgbClr val="F3F3F3"/>
                </a:solidFill>
              </a:defRPr>
            </a:lvl2pPr>
            <a:lvl3pPr lvl="2" rtl="0">
              <a:lnSpc>
                <a:spcPct val="100000"/>
              </a:lnSpc>
              <a:spcBef>
                <a:spcPts val="0"/>
              </a:spcBef>
              <a:spcAft>
                <a:spcPts val="0"/>
              </a:spcAft>
              <a:buClr>
                <a:srgbClr val="F3F3F3"/>
              </a:buClr>
              <a:buSzPts val="1000"/>
              <a:buNone/>
              <a:defRPr sz="1000">
                <a:solidFill>
                  <a:srgbClr val="F3F3F3"/>
                </a:solidFill>
              </a:defRPr>
            </a:lvl3pPr>
            <a:lvl4pPr lvl="3" rtl="0">
              <a:lnSpc>
                <a:spcPct val="100000"/>
              </a:lnSpc>
              <a:spcBef>
                <a:spcPts val="0"/>
              </a:spcBef>
              <a:spcAft>
                <a:spcPts val="0"/>
              </a:spcAft>
              <a:buClr>
                <a:srgbClr val="F3F3F3"/>
              </a:buClr>
              <a:buSzPts val="1000"/>
              <a:buNone/>
              <a:defRPr sz="1000">
                <a:solidFill>
                  <a:srgbClr val="F3F3F3"/>
                </a:solidFill>
              </a:defRPr>
            </a:lvl4pPr>
            <a:lvl5pPr lvl="4" rtl="0">
              <a:lnSpc>
                <a:spcPct val="100000"/>
              </a:lnSpc>
              <a:spcBef>
                <a:spcPts val="0"/>
              </a:spcBef>
              <a:spcAft>
                <a:spcPts val="0"/>
              </a:spcAft>
              <a:buClr>
                <a:srgbClr val="F3F3F3"/>
              </a:buClr>
              <a:buSzPts val="1000"/>
              <a:buNone/>
              <a:defRPr sz="1000">
                <a:solidFill>
                  <a:srgbClr val="F3F3F3"/>
                </a:solidFill>
              </a:defRPr>
            </a:lvl5pPr>
            <a:lvl6pPr lvl="5" rtl="0">
              <a:lnSpc>
                <a:spcPct val="100000"/>
              </a:lnSpc>
              <a:spcBef>
                <a:spcPts val="0"/>
              </a:spcBef>
              <a:spcAft>
                <a:spcPts val="0"/>
              </a:spcAft>
              <a:buClr>
                <a:srgbClr val="F3F3F3"/>
              </a:buClr>
              <a:buSzPts val="1000"/>
              <a:buNone/>
              <a:defRPr sz="1000">
                <a:solidFill>
                  <a:srgbClr val="F3F3F3"/>
                </a:solidFill>
              </a:defRPr>
            </a:lvl6pPr>
            <a:lvl7pPr lvl="6" rtl="0">
              <a:lnSpc>
                <a:spcPct val="100000"/>
              </a:lnSpc>
              <a:spcBef>
                <a:spcPts val="0"/>
              </a:spcBef>
              <a:spcAft>
                <a:spcPts val="0"/>
              </a:spcAft>
              <a:buClr>
                <a:srgbClr val="F3F3F3"/>
              </a:buClr>
              <a:buSzPts val="1000"/>
              <a:buNone/>
              <a:defRPr sz="1000">
                <a:solidFill>
                  <a:srgbClr val="F3F3F3"/>
                </a:solidFill>
              </a:defRPr>
            </a:lvl7pPr>
            <a:lvl8pPr lvl="7" rtl="0">
              <a:lnSpc>
                <a:spcPct val="100000"/>
              </a:lnSpc>
              <a:spcBef>
                <a:spcPts val="0"/>
              </a:spcBef>
              <a:spcAft>
                <a:spcPts val="0"/>
              </a:spcAft>
              <a:buClr>
                <a:srgbClr val="F3F3F3"/>
              </a:buClr>
              <a:buSzPts val="1000"/>
              <a:buNone/>
              <a:defRPr sz="1000">
                <a:solidFill>
                  <a:srgbClr val="F3F3F3"/>
                </a:solidFill>
              </a:defRPr>
            </a:lvl8pPr>
            <a:lvl9pPr lvl="8" rtl="0">
              <a:lnSpc>
                <a:spcPct val="100000"/>
              </a:lnSpc>
              <a:spcBef>
                <a:spcPts val="0"/>
              </a:spcBef>
              <a:spcAft>
                <a:spcPts val="0"/>
              </a:spcAft>
              <a:buClr>
                <a:srgbClr val="F3F3F3"/>
              </a:buClr>
              <a:buSzPts val="1000"/>
              <a:buNone/>
              <a:defRPr sz="1000">
                <a:solidFill>
                  <a:srgbClr val="F3F3F3"/>
                </a:solidFill>
              </a:defRPr>
            </a:lvl9pPr>
          </a:lstStyle>
          <a:p>
            <a:endParaRPr/>
          </a:p>
        </p:txBody>
      </p:sp>
      <p:sp>
        <p:nvSpPr>
          <p:cNvPr id="135" name="Google Shape;135;p16"/>
          <p:cNvSpPr txBox="1">
            <a:spLocks noGrp="1"/>
          </p:cNvSpPr>
          <p:nvPr>
            <p:ph type="subTitle" idx="7"/>
          </p:nvPr>
        </p:nvSpPr>
        <p:spPr>
          <a:xfrm>
            <a:off x="4700824" y="4045900"/>
            <a:ext cx="2543700" cy="50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CBF4A"/>
              </a:buClr>
              <a:buSzPts val="1000"/>
              <a:buNone/>
              <a:defRPr sz="1600">
                <a:latin typeface="Hind Guntur"/>
                <a:ea typeface="Hind Guntur"/>
                <a:cs typeface="Hind Guntur"/>
                <a:sym typeface="Hind Guntur"/>
              </a:defRPr>
            </a:lvl1pPr>
            <a:lvl2pPr lvl="1" rtl="0">
              <a:lnSpc>
                <a:spcPct val="100000"/>
              </a:lnSpc>
              <a:spcBef>
                <a:spcPts val="0"/>
              </a:spcBef>
              <a:spcAft>
                <a:spcPts val="0"/>
              </a:spcAft>
              <a:buClr>
                <a:srgbClr val="FCBF4A"/>
              </a:buClr>
              <a:buSzPts val="1000"/>
              <a:buNone/>
              <a:defRPr sz="1000">
                <a:solidFill>
                  <a:srgbClr val="FCBF4A"/>
                </a:solidFill>
              </a:defRPr>
            </a:lvl2pPr>
            <a:lvl3pPr lvl="2" rtl="0">
              <a:lnSpc>
                <a:spcPct val="100000"/>
              </a:lnSpc>
              <a:spcBef>
                <a:spcPts val="0"/>
              </a:spcBef>
              <a:spcAft>
                <a:spcPts val="0"/>
              </a:spcAft>
              <a:buClr>
                <a:srgbClr val="FCBF4A"/>
              </a:buClr>
              <a:buSzPts val="1000"/>
              <a:buNone/>
              <a:defRPr sz="1000">
                <a:solidFill>
                  <a:srgbClr val="FCBF4A"/>
                </a:solidFill>
              </a:defRPr>
            </a:lvl3pPr>
            <a:lvl4pPr lvl="3" rtl="0">
              <a:lnSpc>
                <a:spcPct val="100000"/>
              </a:lnSpc>
              <a:spcBef>
                <a:spcPts val="0"/>
              </a:spcBef>
              <a:spcAft>
                <a:spcPts val="0"/>
              </a:spcAft>
              <a:buClr>
                <a:srgbClr val="FCBF4A"/>
              </a:buClr>
              <a:buSzPts val="1000"/>
              <a:buNone/>
              <a:defRPr sz="1000">
                <a:solidFill>
                  <a:srgbClr val="FCBF4A"/>
                </a:solidFill>
              </a:defRPr>
            </a:lvl4pPr>
            <a:lvl5pPr lvl="4" rtl="0">
              <a:lnSpc>
                <a:spcPct val="100000"/>
              </a:lnSpc>
              <a:spcBef>
                <a:spcPts val="0"/>
              </a:spcBef>
              <a:spcAft>
                <a:spcPts val="0"/>
              </a:spcAft>
              <a:buClr>
                <a:srgbClr val="FCBF4A"/>
              </a:buClr>
              <a:buSzPts val="1000"/>
              <a:buNone/>
              <a:defRPr sz="1000">
                <a:solidFill>
                  <a:srgbClr val="FCBF4A"/>
                </a:solidFill>
              </a:defRPr>
            </a:lvl5pPr>
            <a:lvl6pPr lvl="5" rtl="0">
              <a:lnSpc>
                <a:spcPct val="100000"/>
              </a:lnSpc>
              <a:spcBef>
                <a:spcPts val="0"/>
              </a:spcBef>
              <a:spcAft>
                <a:spcPts val="0"/>
              </a:spcAft>
              <a:buClr>
                <a:srgbClr val="FCBF4A"/>
              </a:buClr>
              <a:buSzPts val="1000"/>
              <a:buNone/>
              <a:defRPr sz="1000">
                <a:solidFill>
                  <a:srgbClr val="FCBF4A"/>
                </a:solidFill>
              </a:defRPr>
            </a:lvl6pPr>
            <a:lvl7pPr lvl="6" rtl="0">
              <a:lnSpc>
                <a:spcPct val="100000"/>
              </a:lnSpc>
              <a:spcBef>
                <a:spcPts val="0"/>
              </a:spcBef>
              <a:spcAft>
                <a:spcPts val="0"/>
              </a:spcAft>
              <a:buClr>
                <a:srgbClr val="FCBF4A"/>
              </a:buClr>
              <a:buSzPts val="1000"/>
              <a:buNone/>
              <a:defRPr sz="1000">
                <a:solidFill>
                  <a:srgbClr val="FCBF4A"/>
                </a:solidFill>
              </a:defRPr>
            </a:lvl7pPr>
            <a:lvl8pPr lvl="7" rtl="0">
              <a:lnSpc>
                <a:spcPct val="100000"/>
              </a:lnSpc>
              <a:spcBef>
                <a:spcPts val="0"/>
              </a:spcBef>
              <a:spcAft>
                <a:spcPts val="0"/>
              </a:spcAft>
              <a:buClr>
                <a:srgbClr val="FCBF4A"/>
              </a:buClr>
              <a:buSzPts val="1000"/>
              <a:buNone/>
              <a:defRPr sz="1000">
                <a:solidFill>
                  <a:srgbClr val="FCBF4A"/>
                </a:solidFill>
              </a:defRPr>
            </a:lvl8pPr>
            <a:lvl9pPr lvl="8" rtl="0">
              <a:lnSpc>
                <a:spcPct val="100000"/>
              </a:lnSpc>
              <a:spcBef>
                <a:spcPts val="0"/>
              </a:spcBef>
              <a:spcAft>
                <a:spcPts val="0"/>
              </a:spcAft>
              <a:buClr>
                <a:srgbClr val="FCBF4A"/>
              </a:buClr>
              <a:buSzPts val="1000"/>
              <a:buNone/>
              <a:defRPr sz="1000">
                <a:solidFill>
                  <a:srgbClr val="FCBF4A"/>
                </a:solidFill>
              </a:defRPr>
            </a:lvl9pPr>
          </a:lstStyle>
          <a:p>
            <a:endParaRPr/>
          </a:p>
        </p:txBody>
      </p:sp>
      <p:sp>
        <p:nvSpPr>
          <p:cNvPr id="136" name="Google Shape;136;p16"/>
          <p:cNvSpPr txBox="1">
            <a:spLocks noGrp="1"/>
          </p:cNvSpPr>
          <p:nvPr>
            <p:ph type="title" idx="8" hasCustomPrompt="1"/>
          </p:nvPr>
        </p:nvSpPr>
        <p:spPr>
          <a:xfrm>
            <a:off x="2740676" y="1561225"/>
            <a:ext cx="861300" cy="408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19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r>
              <a:t>xx%</a:t>
            </a:r>
          </a:p>
        </p:txBody>
      </p:sp>
      <p:sp>
        <p:nvSpPr>
          <p:cNvPr id="137" name="Google Shape;137;p16"/>
          <p:cNvSpPr txBox="1">
            <a:spLocks noGrp="1"/>
          </p:cNvSpPr>
          <p:nvPr>
            <p:ph type="title" idx="9" hasCustomPrompt="1"/>
          </p:nvPr>
        </p:nvSpPr>
        <p:spPr>
          <a:xfrm>
            <a:off x="5542024" y="1561234"/>
            <a:ext cx="861300" cy="408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19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r>
              <a:t>xx%</a:t>
            </a:r>
          </a:p>
        </p:txBody>
      </p:sp>
      <p:sp>
        <p:nvSpPr>
          <p:cNvPr id="138" name="Google Shape;138;p16"/>
          <p:cNvSpPr txBox="1">
            <a:spLocks noGrp="1"/>
          </p:cNvSpPr>
          <p:nvPr>
            <p:ph type="title" idx="13" hasCustomPrompt="1"/>
          </p:nvPr>
        </p:nvSpPr>
        <p:spPr>
          <a:xfrm>
            <a:off x="2740676" y="3218622"/>
            <a:ext cx="861300" cy="409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19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r>
              <a:t>xx%</a:t>
            </a:r>
          </a:p>
        </p:txBody>
      </p:sp>
      <p:sp>
        <p:nvSpPr>
          <p:cNvPr id="139" name="Google Shape;139;p16"/>
          <p:cNvSpPr txBox="1">
            <a:spLocks noGrp="1"/>
          </p:cNvSpPr>
          <p:nvPr>
            <p:ph type="title" idx="14" hasCustomPrompt="1"/>
          </p:nvPr>
        </p:nvSpPr>
        <p:spPr>
          <a:xfrm>
            <a:off x="5542024" y="3219156"/>
            <a:ext cx="861300" cy="408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19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r>
              <a:t>xx%</a:t>
            </a:r>
          </a:p>
        </p:txBody>
      </p:sp>
      <p:sp>
        <p:nvSpPr>
          <p:cNvPr id="140" name="Google Shape;140;p16"/>
          <p:cNvSpPr txBox="1">
            <a:spLocks noGrp="1"/>
          </p:cNvSpPr>
          <p:nvPr>
            <p:ph type="title" idx="15"/>
          </p:nvPr>
        </p:nvSpPr>
        <p:spPr>
          <a:xfrm>
            <a:off x="713225" y="545475"/>
            <a:ext cx="7717500" cy="25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3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Four Columns">
  <p:cSld name="TITLE_AND_BODY_1_2">
    <p:spTree>
      <p:nvGrpSpPr>
        <p:cNvPr id="1" name="Shape 141"/>
        <p:cNvGrpSpPr/>
        <p:nvPr/>
      </p:nvGrpSpPr>
      <p:grpSpPr>
        <a:xfrm>
          <a:off x="0" y="0"/>
          <a:ext cx="0" cy="0"/>
          <a:chOff x="0" y="0"/>
          <a:chExt cx="0" cy="0"/>
        </a:xfrm>
      </p:grpSpPr>
      <p:sp>
        <p:nvSpPr>
          <p:cNvPr id="142" name="Google Shape;142;p17"/>
          <p:cNvSpPr txBox="1">
            <a:spLocks noGrp="1"/>
          </p:cNvSpPr>
          <p:nvPr>
            <p:ph type="title"/>
          </p:nvPr>
        </p:nvSpPr>
        <p:spPr>
          <a:xfrm>
            <a:off x="2529225" y="1450913"/>
            <a:ext cx="1958700" cy="403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900"/>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endParaRPr/>
          </a:p>
        </p:txBody>
      </p:sp>
      <p:sp>
        <p:nvSpPr>
          <p:cNvPr id="143" name="Google Shape;143;p17"/>
          <p:cNvSpPr txBox="1">
            <a:spLocks noGrp="1"/>
          </p:cNvSpPr>
          <p:nvPr>
            <p:ph type="subTitle" idx="1"/>
          </p:nvPr>
        </p:nvSpPr>
        <p:spPr>
          <a:xfrm>
            <a:off x="2529188" y="1854713"/>
            <a:ext cx="1958700" cy="86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Hind Guntur"/>
              <a:buNone/>
              <a:defRPr sz="1600">
                <a:latin typeface="Hind Guntur"/>
                <a:ea typeface="Hind Guntur"/>
                <a:cs typeface="Hind Guntur"/>
                <a:sym typeface="Hind Guntur"/>
              </a:defRPr>
            </a:lvl1pPr>
            <a:lvl2pPr lvl="1" algn="r" rtl="0">
              <a:lnSpc>
                <a:spcPct val="100000"/>
              </a:lnSpc>
              <a:spcBef>
                <a:spcPts val="0"/>
              </a:spcBef>
              <a:spcAft>
                <a:spcPts val="0"/>
              </a:spcAft>
              <a:buSzPts val="1400"/>
              <a:buFont typeface="Hind Guntur"/>
              <a:buNone/>
              <a:defRPr>
                <a:latin typeface="Hind Guntur"/>
                <a:ea typeface="Hind Guntur"/>
                <a:cs typeface="Hind Guntur"/>
                <a:sym typeface="Hind Guntur"/>
              </a:defRPr>
            </a:lvl2pPr>
            <a:lvl3pPr lvl="2" algn="r" rtl="0">
              <a:lnSpc>
                <a:spcPct val="100000"/>
              </a:lnSpc>
              <a:spcBef>
                <a:spcPts val="0"/>
              </a:spcBef>
              <a:spcAft>
                <a:spcPts val="0"/>
              </a:spcAft>
              <a:buSzPts val="1400"/>
              <a:buFont typeface="Hind Guntur"/>
              <a:buNone/>
              <a:defRPr>
                <a:latin typeface="Hind Guntur"/>
                <a:ea typeface="Hind Guntur"/>
                <a:cs typeface="Hind Guntur"/>
                <a:sym typeface="Hind Guntur"/>
              </a:defRPr>
            </a:lvl3pPr>
            <a:lvl4pPr lvl="3" algn="r" rtl="0">
              <a:lnSpc>
                <a:spcPct val="100000"/>
              </a:lnSpc>
              <a:spcBef>
                <a:spcPts val="0"/>
              </a:spcBef>
              <a:spcAft>
                <a:spcPts val="0"/>
              </a:spcAft>
              <a:buSzPts val="1400"/>
              <a:buFont typeface="Hind Guntur"/>
              <a:buNone/>
              <a:defRPr>
                <a:latin typeface="Hind Guntur"/>
                <a:ea typeface="Hind Guntur"/>
                <a:cs typeface="Hind Guntur"/>
                <a:sym typeface="Hind Guntur"/>
              </a:defRPr>
            </a:lvl4pPr>
            <a:lvl5pPr lvl="4" algn="r" rtl="0">
              <a:lnSpc>
                <a:spcPct val="100000"/>
              </a:lnSpc>
              <a:spcBef>
                <a:spcPts val="0"/>
              </a:spcBef>
              <a:spcAft>
                <a:spcPts val="0"/>
              </a:spcAft>
              <a:buSzPts val="1400"/>
              <a:buFont typeface="Hind Guntur"/>
              <a:buNone/>
              <a:defRPr>
                <a:latin typeface="Hind Guntur"/>
                <a:ea typeface="Hind Guntur"/>
                <a:cs typeface="Hind Guntur"/>
                <a:sym typeface="Hind Guntur"/>
              </a:defRPr>
            </a:lvl5pPr>
            <a:lvl6pPr lvl="5" algn="r" rtl="0">
              <a:lnSpc>
                <a:spcPct val="100000"/>
              </a:lnSpc>
              <a:spcBef>
                <a:spcPts val="0"/>
              </a:spcBef>
              <a:spcAft>
                <a:spcPts val="0"/>
              </a:spcAft>
              <a:buSzPts val="1400"/>
              <a:buFont typeface="Hind Guntur"/>
              <a:buNone/>
              <a:defRPr>
                <a:latin typeface="Hind Guntur"/>
                <a:ea typeface="Hind Guntur"/>
                <a:cs typeface="Hind Guntur"/>
                <a:sym typeface="Hind Guntur"/>
              </a:defRPr>
            </a:lvl6pPr>
            <a:lvl7pPr lvl="6" algn="r" rtl="0">
              <a:lnSpc>
                <a:spcPct val="100000"/>
              </a:lnSpc>
              <a:spcBef>
                <a:spcPts val="0"/>
              </a:spcBef>
              <a:spcAft>
                <a:spcPts val="0"/>
              </a:spcAft>
              <a:buSzPts val="1400"/>
              <a:buFont typeface="Hind Guntur"/>
              <a:buNone/>
              <a:defRPr>
                <a:latin typeface="Hind Guntur"/>
                <a:ea typeface="Hind Guntur"/>
                <a:cs typeface="Hind Guntur"/>
                <a:sym typeface="Hind Guntur"/>
              </a:defRPr>
            </a:lvl7pPr>
            <a:lvl8pPr lvl="7" algn="r" rtl="0">
              <a:lnSpc>
                <a:spcPct val="100000"/>
              </a:lnSpc>
              <a:spcBef>
                <a:spcPts val="0"/>
              </a:spcBef>
              <a:spcAft>
                <a:spcPts val="0"/>
              </a:spcAft>
              <a:buSzPts val="1400"/>
              <a:buFont typeface="Hind Guntur"/>
              <a:buNone/>
              <a:defRPr>
                <a:latin typeface="Hind Guntur"/>
                <a:ea typeface="Hind Guntur"/>
                <a:cs typeface="Hind Guntur"/>
                <a:sym typeface="Hind Guntur"/>
              </a:defRPr>
            </a:lvl8pPr>
            <a:lvl9pPr lvl="8" algn="r" rtl="0">
              <a:lnSpc>
                <a:spcPct val="100000"/>
              </a:lnSpc>
              <a:spcBef>
                <a:spcPts val="0"/>
              </a:spcBef>
              <a:spcAft>
                <a:spcPts val="0"/>
              </a:spcAft>
              <a:buSzPts val="1400"/>
              <a:buFont typeface="Hind Guntur"/>
              <a:buNone/>
              <a:defRPr>
                <a:latin typeface="Hind Guntur"/>
                <a:ea typeface="Hind Guntur"/>
                <a:cs typeface="Hind Guntur"/>
                <a:sym typeface="Hind Guntur"/>
              </a:defRPr>
            </a:lvl9pPr>
          </a:lstStyle>
          <a:p>
            <a:endParaRPr/>
          </a:p>
        </p:txBody>
      </p:sp>
      <p:sp>
        <p:nvSpPr>
          <p:cNvPr id="144" name="Google Shape;144;p17"/>
          <p:cNvSpPr txBox="1">
            <a:spLocks noGrp="1"/>
          </p:cNvSpPr>
          <p:nvPr>
            <p:ph type="title" idx="2"/>
          </p:nvPr>
        </p:nvSpPr>
        <p:spPr>
          <a:xfrm>
            <a:off x="2536025" y="2978100"/>
            <a:ext cx="1958700" cy="403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900"/>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endParaRPr/>
          </a:p>
        </p:txBody>
      </p:sp>
      <p:sp>
        <p:nvSpPr>
          <p:cNvPr id="145" name="Google Shape;145;p17"/>
          <p:cNvSpPr txBox="1">
            <a:spLocks noGrp="1"/>
          </p:cNvSpPr>
          <p:nvPr>
            <p:ph type="subTitle" idx="3"/>
          </p:nvPr>
        </p:nvSpPr>
        <p:spPr>
          <a:xfrm>
            <a:off x="2536000" y="3381900"/>
            <a:ext cx="1958700" cy="86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Hind Guntur"/>
              <a:buNone/>
              <a:defRPr sz="1600">
                <a:latin typeface="Hind Guntur"/>
                <a:ea typeface="Hind Guntur"/>
                <a:cs typeface="Hind Guntur"/>
                <a:sym typeface="Hind Guntur"/>
              </a:defRPr>
            </a:lvl1pPr>
            <a:lvl2pPr lvl="1" algn="r" rtl="0">
              <a:lnSpc>
                <a:spcPct val="100000"/>
              </a:lnSpc>
              <a:spcBef>
                <a:spcPts val="0"/>
              </a:spcBef>
              <a:spcAft>
                <a:spcPts val="0"/>
              </a:spcAft>
              <a:buSzPts val="1400"/>
              <a:buFont typeface="Hind Guntur"/>
              <a:buNone/>
              <a:defRPr>
                <a:latin typeface="Hind Guntur"/>
                <a:ea typeface="Hind Guntur"/>
                <a:cs typeface="Hind Guntur"/>
                <a:sym typeface="Hind Guntur"/>
              </a:defRPr>
            </a:lvl2pPr>
            <a:lvl3pPr lvl="2" algn="r" rtl="0">
              <a:lnSpc>
                <a:spcPct val="100000"/>
              </a:lnSpc>
              <a:spcBef>
                <a:spcPts val="0"/>
              </a:spcBef>
              <a:spcAft>
                <a:spcPts val="0"/>
              </a:spcAft>
              <a:buSzPts val="1400"/>
              <a:buFont typeface="Hind Guntur"/>
              <a:buNone/>
              <a:defRPr>
                <a:latin typeface="Hind Guntur"/>
                <a:ea typeface="Hind Guntur"/>
                <a:cs typeface="Hind Guntur"/>
                <a:sym typeface="Hind Guntur"/>
              </a:defRPr>
            </a:lvl3pPr>
            <a:lvl4pPr lvl="3" algn="r" rtl="0">
              <a:lnSpc>
                <a:spcPct val="100000"/>
              </a:lnSpc>
              <a:spcBef>
                <a:spcPts val="0"/>
              </a:spcBef>
              <a:spcAft>
                <a:spcPts val="0"/>
              </a:spcAft>
              <a:buSzPts val="1400"/>
              <a:buFont typeface="Hind Guntur"/>
              <a:buNone/>
              <a:defRPr>
                <a:latin typeface="Hind Guntur"/>
                <a:ea typeface="Hind Guntur"/>
                <a:cs typeface="Hind Guntur"/>
                <a:sym typeface="Hind Guntur"/>
              </a:defRPr>
            </a:lvl4pPr>
            <a:lvl5pPr lvl="4" algn="r" rtl="0">
              <a:lnSpc>
                <a:spcPct val="100000"/>
              </a:lnSpc>
              <a:spcBef>
                <a:spcPts val="0"/>
              </a:spcBef>
              <a:spcAft>
                <a:spcPts val="0"/>
              </a:spcAft>
              <a:buSzPts val="1400"/>
              <a:buFont typeface="Hind Guntur"/>
              <a:buNone/>
              <a:defRPr>
                <a:latin typeface="Hind Guntur"/>
                <a:ea typeface="Hind Guntur"/>
                <a:cs typeface="Hind Guntur"/>
                <a:sym typeface="Hind Guntur"/>
              </a:defRPr>
            </a:lvl5pPr>
            <a:lvl6pPr lvl="5" algn="r" rtl="0">
              <a:lnSpc>
                <a:spcPct val="100000"/>
              </a:lnSpc>
              <a:spcBef>
                <a:spcPts val="0"/>
              </a:spcBef>
              <a:spcAft>
                <a:spcPts val="0"/>
              </a:spcAft>
              <a:buSzPts val="1400"/>
              <a:buFont typeface="Hind Guntur"/>
              <a:buNone/>
              <a:defRPr>
                <a:latin typeface="Hind Guntur"/>
                <a:ea typeface="Hind Guntur"/>
                <a:cs typeface="Hind Guntur"/>
                <a:sym typeface="Hind Guntur"/>
              </a:defRPr>
            </a:lvl6pPr>
            <a:lvl7pPr lvl="6" algn="r" rtl="0">
              <a:lnSpc>
                <a:spcPct val="100000"/>
              </a:lnSpc>
              <a:spcBef>
                <a:spcPts val="0"/>
              </a:spcBef>
              <a:spcAft>
                <a:spcPts val="0"/>
              </a:spcAft>
              <a:buSzPts val="1400"/>
              <a:buFont typeface="Hind Guntur"/>
              <a:buNone/>
              <a:defRPr>
                <a:latin typeface="Hind Guntur"/>
                <a:ea typeface="Hind Guntur"/>
                <a:cs typeface="Hind Guntur"/>
                <a:sym typeface="Hind Guntur"/>
              </a:defRPr>
            </a:lvl7pPr>
            <a:lvl8pPr lvl="7" algn="r" rtl="0">
              <a:lnSpc>
                <a:spcPct val="100000"/>
              </a:lnSpc>
              <a:spcBef>
                <a:spcPts val="0"/>
              </a:spcBef>
              <a:spcAft>
                <a:spcPts val="0"/>
              </a:spcAft>
              <a:buSzPts val="1400"/>
              <a:buFont typeface="Hind Guntur"/>
              <a:buNone/>
              <a:defRPr>
                <a:latin typeface="Hind Guntur"/>
                <a:ea typeface="Hind Guntur"/>
                <a:cs typeface="Hind Guntur"/>
                <a:sym typeface="Hind Guntur"/>
              </a:defRPr>
            </a:lvl8pPr>
            <a:lvl9pPr lvl="8" algn="r" rtl="0">
              <a:lnSpc>
                <a:spcPct val="100000"/>
              </a:lnSpc>
              <a:spcBef>
                <a:spcPts val="0"/>
              </a:spcBef>
              <a:spcAft>
                <a:spcPts val="0"/>
              </a:spcAft>
              <a:buSzPts val="1400"/>
              <a:buFont typeface="Hind Guntur"/>
              <a:buNone/>
              <a:defRPr>
                <a:latin typeface="Hind Guntur"/>
                <a:ea typeface="Hind Guntur"/>
                <a:cs typeface="Hind Guntur"/>
                <a:sym typeface="Hind Guntur"/>
              </a:defRPr>
            </a:lvl9pPr>
          </a:lstStyle>
          <a:p>
            <a:endParaRPr/>
          </a:p>
        </p:txBody>
      </p:sp>
      <p:sp>
        <p:nvSpPr>
          <p:cNvPr id="146" name="Google Shape;146;p17"/>
          <p:cNvSpPr txBox="1">
            <a:spLocks noGrp="1"/>
          </p:cNvSpPr>
          <p:nvPr>
            <p:ph type="title" idx="4"/>
          </p:nvPr>
        </p:nvSpPr>
        <p:spPr>
          <a:xfrm>
            <a:off x="4649312" y="1450913"/>
            <a:ext cx="1958700" cy="403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9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147" name="Google Shape;147;p17"/>
          <p:cNvSpPr txBox="1">
            <a:spLocks noGrp="1"/>
          </p:cNvSpPr>
          <p:nvPr>
            <p:ph type="subTitle" idx="5"/>
          </p:nvPr>
        </p:nvSpPr>
        <p:spPr>
          <a:xfrm>
            <a:off x="4649326" y="1854713"/>
            <a:ext cx="1958700" cy="86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Hind Guntur"/>
              <a:buNone/>
              <a:defRPr sz="1600">
                <a:latin typeface="Hind Guntur"/>
                <a:ea typeface="Hind Guntur"/>
                <a:cs typeface="Hind Guntur"/>
                <a:sym typeface="Hind Guntur"/>
              </a:defRPr>
            </a:lvl1pPr>
            <a:lvl2pPr lvl="1" rtl="0">
              <a:lnSpc>
                <a:spcPct val="100000"/>
              </a:lnSpc>
              <a:spcBef>
                <a:spcPts val="0"/>
              </a:spcBef>
              <a:spcAft>
                <a:spcPts val="0"/>
              </a:spcAft>
              <a:buSzPts val="1400"/>
              <a:buFont typeface="Hind Guntur"/>
              <a:buNone/>
              <a:defRPr>
                <a:latin typeface="Hind Guntur"/>
                <a:ea typeface="Hind Guntur"/>
                <a:cs typeface="Hind Guntur"/>
                <a:sym typeface="Hind Guntur"/>
              </a:defRPr>
            </a:lvl2pPr>
            <a:lvl3pPr lvl="2" rtl="0">
              <a:lnSpc>
                <a:spcPct val="100000"/>
              </a:lnSpc>
              <a:spcBef>
                <a:spcPts val="0"/>
              </a:spcBef>
              <a:spcAft>
                <a:spcPts val="0"/>
              </a:spcAft>
              <a:buSzPts val="1400"/>
              <a:buFont typeface="Hind Guntur"/>
              <a:buNone/>
              <a:defRPr>
                <a:latin typeface="Hind Guntur"/>
                <a:ea typeface="Hind Guntur"/>
                <a:cs typeface="Hind Guntur"/>
                <a:sym typeface="Hind Guntur"/>
              </a:defRPr>
            </a:lvl3pPr>
            <a:lvl4pPr lvl="3" rtl="0">
              <a:lnSpc>
                <a:spcPct val="100000"/>
              </a:lnSpc>
              <a:spcBef>
                <a:spcPts val="0"/>
              </a:spcBef>
              <a:spcAft>
                <a:spcPts val="0"/>
              </a:spcAft>
              <a:buSzPts val="1400"/>
              <a:buFont typeface="Hind Guntur"/>
              <a:buNone/>
              <a:defRPr>
                <a:latin typeface="Hind Guntur"/>
                <a:ea typeface="Hind Guntur"/>
                <a:cs typeface="Hind Guntur"/>
                <a:sym typeface="Hind Guntur"/>
              </a:defRPr>
            </a:lvl4pPr>
            <a:lvl5pPr lvl="4" rtl="0">
              <a:lnSpc>
                <a:spcPct val="100000"/>
              </a:lnSpc>
              <a:spcBef>
                <a:spcPts val="0"/>
              </a:spcBef>
              <a:spcAft>
                <a:spcPts val="0"/>
              </a:spcAft>
              <a:buSzPts val="1400"/>
              <a:buFont typeface="Hind Guntur"/>
              <a:buNone/>
              <a:defRPr>
                <a:latin typeface="Hind Guntur"/>
                <a:ea typeface="Hind Guntur"/>
                <a:cs typeface="Hind Guntur"/>
                <a:sym typeface="Hind Guntur"/>
              </a:defRPr>
            </a:lvl5pPr>
            <a:lvl6pPr lvl="5" rtl="0">
              <a:lnSpc>
                <a:spcPct val="100000"/>
              </a:lnSpc>
              <a:spcBef>
                <a:spcPts val="0"/>
              </a:spcBef>
              <a:spcAft>
                <a:spcPts val="0"/>
              </a:spcAft>
              <a:buSzPts val="1400"/>
              <a:buFont typeface="Hind Guntur"/>
              <a:buNone/>
              <a:defRPr>
                <a:latin typeface="Hind Guntur"/>
                <a:ea typeface="Hind Guntur"/>
                <a:cs typeface="Hind Guntur"/>
                <a:sym typeface="Hind Guntur"/>
              </a:defRPr>
            </a:lvl6pPr>
            <a:lvl7pPr lvl="6" rtl="0">
              <a:lnSpc>
                <a:spcPct val="100000"/>
              </a:lnSpc>
              <a:spcBef>
                <a:spcPts val="0"/>
              </a:spcBef>
              <a:spcAft>
                <a:spcPts val="0"/>
              </a:spcAft>
              <a:buSzPts val="1400"/>
              <a:buFont typeface="Hind Guntur"/>
              <a:buNone/>
              <a:defRPr>
                <a:latin typeface="Hind Guntur"/>
                <a:ea typeface="Hind Guntur"/>
                <a:cs typeface="Hind Guntur"/>
                <a:sym typeface="Hind Guntur"/>
              </a:defRPr>
            </a:lvl7pPr>
            <a:lvl8pPr lvl="7" rtl="0">
              <a:lnSpc>
                <a:spcPct val="100000"/>
              </a:lnSpc>
              <a:spcBef>
                <a:spcPts val="0"/>
              </a:spcBef>
              <a:spcAft>
                <a:spcPts val="0"/>
              </a:spcAft>
              <a:buSzPts val="1400"/>
              <a:buFont typeface="Hind Guntur"/>
              <a:buNone/>
              <a:defRPr>
                <a:latin typeface="Hind Guntur"/>
                <a:ea typeface="Hind Guntur"/>
                <a:cs typeface="Hind Guntur"/>
                <a:sym typeface="Hind Guntur"/>
              </a:defRPr>
            </a:lvl8pPr>
            <a:lvl9pPr lvl="8" rtl="0">
              <a:lnSpc>
                <a:spcPct val="100000"/>
              </a:lnSpc>
              <a:spcBef>
                <a:spcPts val="0"/>
              </a:spcBef>
              <a:spcAft>
                <a:spcPts val="0"/>
              </a:spcAft>
              <a:buSzPts val="1400"/>
              <a:buFont typeface="Hind Guntur"/>
              <a:buNone/>
              <a:defRPr>
                <a:latin typeface="Hind Guntur"/>
                <a:ea typeface="Hind Guntur"/>
                <a:cs typeface="Hind Guntur"/>
                <a:sym typeface="Hind Guntur"/>
              </a:defRPr>
            </a:lvl9pPr>
          </a:lstStyle>
          <a:p>
            <a:endParaRPr/>
          </a:p>
        </p:txBody>
      </p:sp>
      <p:sp>
        <p:nvSpPr>
          <p:cNvPr id="148" name="Google Shape;148;p17"/>
          <p:cNvSpPr txBox="1">
            <a:spLocks noGrp="1"/>
          </p:cNvSpPr>
          <p:nvPr>
            <p:ph type="title" idx="6"/>
          </p:nvPr>
        </p:nvSpPr>
        <p:spPr>
          <a:xfrm>
            <a:off x="4656112" y="2978100"/>
            <a:ext cx="1958700" cy="403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9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149" name="Google Shape;149;p17"/>
          <p:cNvSpPr txBox="1">
            <a:spLocks noGrp="1"/>
          </p:cNvSpPr>
          <p:nvPr>
            <p:ph type="subTitle" idx="7"/>
          </p:nvPr>
        </p:nvSpPr>
        <p:spPr>
          <a:xfrm>
            <a:off x="4656100" y="3381900"/>
            <a:ext cx="1958700" cy="86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Hind Guntur"/>
              <a:buNone/>
              <a:defRPr sz="1600">
                <a:latin typeface="Hind Guntur"/>
                <a:ea typeface="Hind Guntur"/>
                <a:cs typeface="Hind Guntur"/>
                <a:sym typeface="Hind Guntur"/>
              </a:defRPr>
            </a:lvl1pPr>
            <a:lvl2pPr lvl="1" rtl="0">
              <a:lnSpc>
                <a:spcPct val="100000"/>
              </a:lnSpc>
              <a:spcBef>
                <a:spcPts val="0"/>
              </a:spcBef>
              <a:spcAft>
                <a:spcPts val="0"/>
              </a:spcAft>
              <a:buSzPts val="1400"/>
              <a:buFont typeface="Hind Guntur"/>
              <a:buNone/>
              <a:defRPr>
                <a:latin typeface="Hind Guntur"/>
                <a:ea typeface="Hind Guntur"/>
                <a:cs typeface="Hind Guntur"/>
                <a:sym typeface="Hind Guntur"/>
              </a:defRPr>
            </a:lvl2pPr>
            <a:lvl3pPr lvl="2" rtl="0">
              <a:lnSpc>
                <a:spcPct val="100000"/>
              </a:lnSpc>
              <a:spcBef>
                <a:spcPts val="0"/>
              </a:spcBef>
              <a:spcAft>
                <a:spcPts val="0"/>
              </a:spcAft>
              <a:buSzPts val="1400"/>
              <a:buFont typeface="Hind Guntur"/>
              <a:buNone/>
              <a:defRPr>
                <a:latin typeface="Hind Guntur"/>
                <a:ea typeface="Hind Guntur"/>
                <a:cs typeface="Hind Guntur"/>
                <a:sym typeface="Hind Guntur"/>
              </a:defRPr>
            </a:lvl3pPr>
            <a:lvl4pPr lvl="3" rtl="0">
              <a:lnSpc>
                <a:spcPct val="100000"/>
              </a:lnSpc>
              <a:spcBef>
                <a:spcPts val="0"/>
              </a:spcBef>
              <a:spcAft>
                <a:spcPts val="0"/>
              </a:spcAft>
              <a:buSzPts val="1400"/>
              <a:buFont typeface="Hind Guntur"/>
              <a:buNone/>
              <a:defRPr>
                <a:latin typeface="Hind Guntur"/>
                <a:ea typeface="Hind Guntur"/>
                <a:cs typeface="Hind Guntur"/>
                <a:sym typeface="Hind Guntur"/>
              </a:defRPr>
            </a:lvl4pPr>
            <a:lvl5pPr lvl="4" rtl="0">
              <a:lnSpc>
                <a:spcPct val="100000"/>
              </a:lnSpc>
              <a:spcBef>
                <a:spcPts val="0"/>
              </a:spcBef>
              <a:spcAft>
                <a:spcPts val="0"/>
              </a:spcAft>
              <a:buSzPts val="1400"/>
              <a:buFont typeface="Hind Guntur"/>
              <a:buNone/>
              <a:defRPr>
                <a:latin typeface="Hind Guntur"/>
                <a:ea typeface="Hind Guntur"/>
                <a:cs typeface="Hind Guntur"/>
                <a:sym typeface="Hind Guntur"/>
              </a:defRPr>
            </a:lvl5pPr>
            <a:lvl6pPr lvl="5" rtl="0">
              <a:lnSpc>
                <a:spcPct val="100000"/>
              </a:lnSpc>
              <a:spcBef>
                <a:spcPts val="0"/>
              </a:spcBef>
              <a:spcAft>
                <a:spcPts val="0"/>
              </a:spcAft>
              <a:buSzPts val="1400"/>
              <a:buFont typeface="Hind Guntur"/>
              <a:buNone/>
              <a:defRPr>
                <a:latin typeface="Hind Guntur"/>
                <a:ea typeface="Hind Guntur"/>
                <a:cs typeface="Hind Guntur"/>
                <a:sym typeface="Hind Guntur"/>
              </a:defRPr>
            </a:lvl6pPr>
            <a:lvl7pPr lvl="6" rtl="0">
              <a:lnSpc>
                <a:spcPct val="100000"/>
              </a:lnSpc>
              <a:spcBef>
                <a:spcPts val="0"/>
              </a:spcBef>
              <a:spcAft>
                <a:spcPts val="0"/>
              </a:spcAft>
              <a:buSzPts val="1400"/>
              <a:buFont typeface="Hind Guntur"/>
              <a:buNone/>
              <a:defRPr>
                <a:latin typeface="Hind Guntur"/>
                <a:ea typeface="Hind Guntur"/>
                <a:cs typeface="Hind Guntur"/>
                <a:sym typeface="Hind Guntur"/>
              </a:defRPr>
            </a:lvl7pPr>
            <a:lvl8pPr lvl="7" rtl="0">
              <a:lnSpc>
                <a:spcPct val="100000"/>
              </a:lnSpc>
              <a:spcBef>
                <a:spcPts val="0"/>
              </a:spcBef>
              <a:spcAft>
                <a:spcPts val="0"/>
              </a:spcAft>
              <a:buSzPts val="1400"/>
              <a:buFont typeface="Hind Guntur"/>
              <a:buNone/>
              <a:defRPr>
                <a:latin typeface="Hind Guntur"/>
                <a:ea typeface="Hind Guntur"/>
                <a:cs typeface="Hind Guntur"/>
                <a:sym typeface="Hind Guntur"/>
              </a:defRPr>
            </a:lvl8pPr>
            <a:lvl9pPr lvl="8" rtl="0">
              <a:lnSpc>
                <a:spcPct val="100000"/>
              </a:lnSpc>
              <a:spcBef>
                <a:spcPts val="0"/>
              </a:spcBef>
              <a:spcAft>
                <a:spcPts val="0"/>
              </a:spcAft>
              <a:buSzPts val="1400"/>
              <a:buFont typeface="Hind Guntur"/>
              <a:buNone/>
              <a:defRPr>
                <a:latin typeface="Hind Guntur"/>
                <a:ea typeface="Hind Guntur"/>
                <a:cs typeface="Hind Guntur"/>
                <a:sym typeface="Hind Guntur"/>
              </a:defRPr>
            </a:lvl9pPr>
          </a:lstStyle>
          <a:p>
            <a:endParaRPr/>
          </a:p>
        </p:txBody>
      </p:sp>
      <p:sp>
        <p:nvSpPr>
          <p:cNvPr id="150" name="Google Shape;150;p17"/>
          <p:cNvSpPr txBox="1">
            <a:spLocks noGrp="1"/>
          </p:cNvSpPr>
          <p:nvPr>
            <p:ph type="title" idx="8"/>
          </p:nvPr>
        </p:nvSpPr>
        <p:spPr>
          <a:xfrm>
            <a:off x="713250" y="541075"/>
            <a:ext cx="7717500" cy="25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3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Six Columns ">
  <p:cSld name="TITLE_AND_BODY_1_1_2">
    <p:spTree>
      <p:nvGrpSpPr>
        <p:cNvPr id="1" name="Shape 151"/>
        <p:cNvGrpSpPr/>
        <p:nvPr/>
      </p:nvGrpSpPr>
      <p:grpSpPr>
        <a:xfrm>
          <a:off x="0" y="0"/>
          <a:ext cx="0" cy="0"/>
          <a:chOff x="0" y="0"/>
          <a:chExt cx="0" cy="0"/>
        </a:xfrm>
      </p:grpSpPr>
      <p:sp>
        <p:nvSpPr>
          <p:cNvPr id="152" name="Google Shape;152;p18"/>
          <p:cNvSpPr txBox="1">
            <a:spLocks noGrp="1"/>
          </p:cNvSpPr>
          <p:nvPr>
            <p:ph type="title"/>
          </p:nvPr>
        </p:nvSpPr>
        <p:spPr>
          <a:xfrm>
            <a:off x="1076700" y="1490527"/>
            <a:ext cx="2096100" cy="499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9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53" name="Google Shape;153;p18"/>
          <p:cNvSpPr txBox="1">
            <a:spLocks noGrp="1"/>
          </p:cNvSpPr>
          <p:nvPr>
            <p:ph type="subTitle" idx="1"/>
          </p:nvPr>
        </p:nvSpPr>
        <p:spPr>
          <a:xfrm>
            <a:off x="1076700" y="1990323"/>
            <a:ext cx="2096100" cy="58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Hind Guntur"/>
              <a:buNone/>
              <a:defRPr sz="1600">
                <a:latin typeface="Hind Guntur"/>
                <a:ea typeface="Hind Guntur"/>
                <a:cs typeface="Hind Guntur"/>
                <a:sym typeface="Hind Guntur"/>
              </a:defRPr>
            </a:lvl1pPr>
            <a:lvl2pPr lvl="1" algn="ctr" rtl="0">
              <a:lnSpc>
                <a:spcPct val="100000"/>
              </a:lnSpc>
              <a:spcBef>
                <a:spcPts val="0"/>
              </a:spcBef>
              <a:spcAft>
                <a:spcPts val="0"/>
              </a:spcAft>
              <a:buSzPts val="1400"/>
              <a:buFont typeface="Hind Guntur"/>
              <a:buNone/>
              <a:defRPr>
                <a:latin typeface="Hind Guntur"/>
                <a:ea typeface="Hind Guntur"/>
                <a:cs typeface="Hind Guntur"/>
                <a:sym typeface="Hind Guntur"/>
              </a:defRPr>
            </a:lvl2pPr>
            <a:lvl3pPr lvl="2" algn="ctr" rtl="0">
              <a:lnSpc>
                <a:spcPct val="100000"/>
              </a:lnSpc>
              <a:spcBef>
                <a:spcPts val="0"/>
              </a:spcBef>
              <a:spcAft>
                <a:spcPts val="0"/>
              </a:spcAft>
              <a:buSzPts val="1400"/>
              <a:buFont typeface="Hind Guntur"/>
              <a:buNone/>
              <a:defRPr>
                <a:latin typeface="Hind Guntur"/>
                <a:ea typeface="Hind Guntur"/>
                <a:cs typeface="Hind Guntur"/>
                <a:sym typeface="Hind Guntur"/>
              </a:defRPr>
            </a:lvl3pPr>
            <a:lvl4pPr lvl="3" algn="ctr" rtl="0">
              <a:lnSpc>
                <a:spcPct val="100000"/>
              </a:lnSpc>
              <a:spcBef>
                <a:spcPts val="0"/>
              </a:spcBef>
              <a:spcAft>
                <a:spcPts val="0"/>
              </a:spcAft>
              <a:buSzPts val="1400"/>
              <a:buFont typeface="Hind Guntur"/>
              <a:buNone/>
              <a:defRPr>
                <a:latin typeface="Hind Guntur"/>
                <a:ea typeface="Hind Guntur"/>
                <a:cs typeface="Hind Guntur"/>
                <a:sym typeface="Hind Guntur"/>
              </a:defRPr>
            </a:lvl4pPr>
            <a:lvl5pPr lvl="4" algn="ctr" rtl="0">
              <a:lnSpc>
                <a:spcPct val="100000"/>
              </a:lnSpc>
              <a:spcBef>
                <a:spcPts val="0"/>
              </a:spcBef>
              <a:spcAft>
                <a:spcPts val="0"/>
              </a:spcAft>
              <a:buSzPts val="1400"/>
              <a:buFont typeface="Hind Guntur"/>
              <a:buNone/>
              <a:defRPr>
                <a:latin typeface="Hind Guntur"/>
                <a:ea typeface="Hind Guntur"/>
                <a:cs typeface="Hind Guntur"/>
                <a:sym typeface="Hind Guntur"/>
              </a:defRPr>
            </a:lvl5pPr>
            <a:lvl6pPr lvl="5" algn="ctr" rtl="0">
              <a:lnSpc>
                <a:spcPct val="100000"/>
              </a:lnSpc>
              <a:spcBef>
                <a:spcPts val="0"/>
              </a:spcBef>
              <a:spcAft>
                <a:spcPts val="0"/>
              </a:spcAft>
              <a:buSzPts val="1400"/>
              <a:buFont typeface="Hind Guntur"/>
              <a:buNone/>
              <a:defRPr>
                <a:latin typeface="Hind Guntur"/>
                <a:ea typeface="Hind Guntur"/>
                <a:cs typeface="Hind Guntur"/>
                <a:sym typeface="Hind Guntur"/>
              </a:defRPr>
            </a:lvl6pPr>
            <a:lvl7pPr lvl="6" algn="ctr" rtl="0">
              <a:lnSpc>
                <a:spcPct val="100000"/>
              </a:lnSpc>
              <a:spcBef>
                <a:spcPts val="0"/>
              </a:spcBef>
              <a:spcAft>
                <a:spcPts val="0"/>
              </a:spcAft>
              <a:buSzPts val="1400"/>
              <a:buFont typeface="Hind Guntur"/>
              <a:buNone/>
              <a:defRPr>
                <a:latin typeface="Hind Guntur"/>
                <a:ea typeface="Hind Guntur"/>
                <a:cs typeface="Hind Guntur"/>
                <a:sym typeface="Hind Guntur"/>
              </a:defRPr>
            </a:lvl7pPr>
            <a:lvl8pPr lvl="7" algn="ctr" rtl="0">
              <a:lnSpc>
                <a:spcPct val="100000"/>
              </a:lnSpc>
              <a:spcBef>
                <a:spcPts val="0"/>
              </a:spcBef>
              <a:spcAft>
                <a:spcPts val="0"/>
              </a:spcAft>
              <a:buSzPts val="1400"/>
              <a:buFont typeface="Hind Guntur"/>
              <a:buNone/>
              <a:defRPr>
                <a:latin typeface="Hind Guntur"/>
                <a:ea typeface="Hind Guntur"/>
                <a:cs typeface="Hind Guntur"/>
                <a:sym typeface="Hind Guntur"/>
              </a:defRPr>
            </a:lvl8pPr>
            <a:lvl9pPr lvl="8" algn="ctr" rtl="0">
              <a:lnSpc>
                <a:spcPct val="100000"/>
              </a:lnSpc>
              <a:spcBef>
                <a:spcPts val="0"/>
              </a:spcBef>
              <a:spcAft>
                <a:spcPts val="0"/>
              </a:spcAft>
              <a:buSzPts val="1400"/>
              <a:buFont typeface="Hind Guntur"/>
              <a:buNone/>
              <a:defRPr>
                <a:latin typeface="Hind Guntur"/>
                <a:ea typeface="Hind Guntur"/>
                <a:cs typeface="Hind Guntur"/>
                <a:sym typeface="Hind Guntur"/>
              </a:defRPr>
            </a:lvl9pPr>
          </a:lstStyle>
          <a:p>
            <a:endParaRPr/>
          </a:p>
        </p:txBody>
      </p:sp>
      <p:sp>
        <p:nvSpPr>
          <p:cNvPr id="154" name="Google Shape;154;p18"/>
          <p:cNvSpPr txBox="1">
            <a:spLocks noGrp="1"/>
          </p:cNvSpPr>
          <p:nvPr>
            <p:ph type="title" idx="2"/>
          </p:nvPr>
        </p:nvSpPr>
        <p:spPr>
          <a:xfrm>
            <a:off x="3523950" y="1490527"/>
            <a:ext cx="2096100" cy="499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9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55" name="Google Shape;155;p18"/>
          <p:cNvSpPr txBox="1">
            <a:spLocks noGrp="1"/>
          </p:cNvSpPr>
          <p:nvPr>
            <p:ph type="subTitle" idx="3"/>
          </p:nvPr>
        </p:nvSpPr>
        <p:spPr>
          <a:xfrm>
            <a:off x="3523950" y="1990323"/>
            <a:ext cx="2096100" cy="58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Hind Guntur"/>
              <a:buNone/>
              <a:defRPr sz="1600">
                <a:latin typeface="Hind Guntur"/>
                <a:ea typeface="Hind Guntur"/>
                <a:cs typeface="Hind Guntur"/>
                <a:sym typeface="Hind Guntur"/>
              </a:defRPr>
            </a:lvl1pPr>
            <a:lvl2pPr lvl="1" algn="ctr" rtl="0">
              <a:lnSpc>
                <a:spcPct val="100000"/>
              </a:lnSpc>
              <a:spcBef>
                <a:spcPts val="0"/>
              </a:spcBef>
              <a:spcAft>
                <a:spcPts val="0"/>
              </a:spcAft>
              <a:buSzPts val="1400"/>
              <a:buFont typeface="Hind Guntur"/>
              <a:buNone/>
              <a:defRPr>
                <a:latin typeface="Hind Guntur"/>
                <a:ea typeface="Hind Guntur"/>
                <a:cs typeface="Hind Guntur"/>
                <a:sym typeface="Hind Guntur"/>
              </a:defRPr>
            </a:lvl2pPr>
            <a:lvl3pPr lvl="2" algn="ctr" rtl="0">
              <a:lnSpc>
                <a:spcPct val="100000"/>
              </a:lnSpc>
              <a:spcBef>
                <a:spcPts val="0"/>
              </a:spcBef>
              <a:spcAft>
                <a:spcPts val="0"/>
              </a:spcAft>
              <a:buSzPts val="1400"/>
              <a:buFont typeface="Hind Guntur"/>
              <a:buNone/>
              <a:defRPr>
                <a:latin typeface="Hind Guntur"/>
                <a:ea typeface="Hind Guntur"/>
                <a:cs typeface="Hind Guntur"/>
                <a:sym typeface="Hind Guntur"/>
              </a:defRPr>
            </a:lvl3pPr>
            <a:lvl4pPr lvl="3" algn="ctr" rtl="0">
              <a:lnSpc>
                <a:spcPct val="100000"/>
              </a:lnSpc>
              <a:spcBef>
                <a:spcPts val="0"/>
              </a:spcBef>
              <a:spcAft>
                <a:spcPts val="0"/>
              </a:spcAft>
              <a:buSzPts val="1400"/>
              <a:buFont typeface="Hind Guntur"/>
              <a:buNone/>
              <a:defRPr>
                <a:latin typeface="Hind Guntur"/>
                <a:ea typeface="Hind Guntur"/>
                <a:cs typeface="Hind Guntur"/>
                <a:sym typeface="Hind Guntur"/>
              </a:defRPr>
            </a:lvl4pPr>
            <a:lvl5pPr lvl="4" algn="ctr" rtl="0">
              <a:lnSpc>
                <a:spcPct val="100000"/>
              </a:lnSpc>
              <a:spcBef>
                <a:spcPts val="0"/>
              </a:spcBef>
              <a:spcAft>
                <a:spcPts val="0"/>
              </a:spcAft>
              <a:buSzPts val="1400"/>
              <a:buFont typeface="Hind Guntur"/>
              <a:buNone/>
              <a:defRPr>
                <a:latin typeface="Hind Guntur"/>
                <a:ea typeface="Hind Guntur"/>
                <a:cs typeface="Hind Guntur"/>
                <a:sym typeface="Hind Guntur"/>
              </a:defRPr>
            </a:lvl5pPr>
            <a:lvl6pPr lvl="5" algn="ctr" rtl="0">
              <a:lnSpc>
                <a:spcPct val="100000"/>
              </a:lnSpc>
              <a:spcBef>
                <a:spcPts val="0"/>
              </a:spcBef>
              <a:spcAft>
                <a:spcPts val="0"/>
              </a:spcAft>
              <a:buSzPts val="1400"/>
              <a:buFont typeface="Hind Guntur"/>
              <a:buNone/>
              <a:defRPr>
                <a:latin typeface="Hind Guntur"/>
                <a:ea typeface="Hind Guntur"/>
                <a:cs typeface="Hind Guntur"/>
                <a:sym typeface="Hind Guntur"/>
              </a:defRPr>
            </a:lvl6pPr>
            <a:lvl7pPr lvl="6" algn="ctr" rtl="0">
              <a:lnSpc>
                <a:spcPct val="100000"/>
              </a:lnSpc>
              <a:spcBef>
                <a:spcPts val="0"/>
              </a:spcBef>
              <a:spcAft>
                <a:spcPts val="0"/>
              </a:spcAft>
              <a:buSzPts val="1400"/>
              <a:buFont typeface="Hind Guntur"/>
              <a:buNone/>
              <a:defRPr>
                <a:latin typeface="Hind Guntur"/>
                <a:ea typeface="Hind Guntur"/>
                <a:cs typeface="Hind Guntur"/>
                <a:sym typeface="Hind Guntur"/>
              </a:defRPr>
            </a:lvl7pPr>
            <a:lvl8pPr lvl="7" algn="ctr" rtl="0">
              <a:lnSpc>
                <a:spcPct val="100000"/>
              </a:lnSpc>
              <a:spcBef>
                <a:spcPts val="0"/>
              </a:spcBef>
              <a:spcAft>
                <a:spcPts val="0"/>
              </a:spcAft>
              <a:buSzPts val="1400"/>
              <a:buFont typeface="Hind Guntur"/>
              <a:buNone/>
              <a:defRPr>
                <a:latin typeface="Hind Guntur"/>
                <a:ea typeface="Hind Guntur"/>
                <a:cs typeface="Hind Guntur"/>
                <a:sym typeface="Hind Guntur"/>
              </a:defRPr>
            </a:lvl8pPr>
            <a:lvl9pPr lvl="8" algn="ctr" rtl="0">
              <a:lnSpc>
                <a:spcPct val="100000"/>
              </a:lnSpc>
              <a:spcBef>
                <a:spcPts val="0"/>
              </a:spcBef>
              <a:spcAft>
                <a:spcPts val="0"/>
              </a:spcAft>
              <a:buSzPts val="1400"/>
              <a:buFont typeface="Hind Guntur"/>
              <a:buNone/>
              <a:defRPr>
                <a:latin typeface="Hind Guntur"/>
                <a:ea typeface="Hind Guntur"/>
                <a:cs typeface="Hind Guntur"/>
                <a:sym typeface="Hind Guntur"/>
              </a:defRPr>
            </a:lvl9pPr>
          </a:lstStyle>
          <a:p>
            <a:endParaRPr/>
          </a:p>
        </p:txBody>
      </p:sp>
      <p:sp>
        <p:nvSpPr>
          <p:cNvPr id="156" name="Google Shape;156;p18"/>
          <p:cNvSpPr txBox="1">
            <a:spLocks noGrp="1"/>
          </p:cNvSpPr>
          <p:nvPr>
            <p:ph type="title" idx="4"/>
          </p:nvPr>
        </p:nvSpPr>
        <p:spPr>
          <a:xfrm>
            <a:off x="5971200" y="1490527"/>
            <a:ext cx="2096100" cy="499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9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57" name="Google Shape;157;p18"/>
          <p:cNvSpPr txBox="1">
            <a:spLocks noGrp="1"/>
          </p:cNvSpPr>
          <p:nvPr>
            <p:ph type="subTitle" idx="5"/>
          </p:nvPr>
        </p:nvSpPr>
        <p:spPr>
          <a:xfrm>
            <a:off x="5971200" y="1990323"/>
            <a:ext cx="2096100" cy="58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Hind Guntur"/>
              <a:buNone/>
              <a:defRPr sz="1600">
                <a:latin typeface="Hind Guntur"/>
                <a:ea typeface="Hind Guntur"/>
                <a:cs typeface="Hind Guntur"/>
                <a:sym typeface="Hind Guntur"/>
              </a:defRPr>
            </a:lvl1pPr>
            <a:lvl2pPr lvl="1" algn="ctr" rtl="0">
              <a:lnSpc>
                <a:spcPct val="100000"/>
              </a:lnSpc>
              <a:spcBef>
                <a:spcPts val="0"/>
              </a:spcBef>
              <a:spcAft>
                <a:spcPts val="0"/>
              </a:spcAft>
              <a:buSzPts val="1400"/>
              <a:buFont typeface="Hind Guntur"/>
              <a:buNone/>
              <a:defRPr>
                <a:latin typeface="Hind Guntur"/>
                <a:ea typeface="Hind Guntur"/>
                <a:cs typeface="Hind Guntur"/>
                <a:sym typeface="Hind Guntur"/>
              </a:defRPr>
            </a:lvl2pPr>
            <a:lvl3pPr lvl="2" algn="ctr" rtl="0">
              <a:lnSpc>
                <a:spcPct val="100000"/>
              </a:lnSpc>
              <a:spcBef>
                <a:spcPts val="0"/>
              </a:spcBef>
              <a:spcAft>
                <a:spcPts val="0"/>
              </a:spcAft>
              <a:buSzPts val="1400"/>
              <a:buFont typeface="Hind Guntur"/>
              <a:buNone/>
              <a:defRPr>
                <a:latin typeface="Hind Guntur"/>
                <a:ea typeface="Hind Guntur"/>
                <a:cs typeface="Hind Guntur"/>
                <a:sym typeface="Hind Guntur"/>
              </a:defRPr>
            </a:lvl3pPr>
            <a:lvl4pPr lvl="3" algn="ctr" rtl="0">
              <a:lnSpc>
                <a:spcPct val="100000"/>
              </a:lnSpc>
              <a:spcBef>
                <a:spcPts val="0"/>
              </a:spcBef>
              <a:spcAft>
                <a:spcPts val="0"/>
              </a:spcAft>
              <a:buSzPts val="1400"/>
              <a:buFont typeface="Hind Guntur"/>
              <a:buNone/>
              <a:defRPr>
                <a:latin typeface="Hind Guntur"/>
                <a:ea typeface="Hind Guntur"/>
                <a:cs typeface="Hind Guntur"/>
                <a:sym typeface="Hind Guntur"/>
              </a:defRPr>
            </a:lvl4pPr>
            <a:lvl5pPr lvl="4" algn="ctr" rtl="0">
              <a:lnSpc>
                <a:spcPct val="100000"/>
              </a:lnSpc>
              <a:spcBef>
                <a:spcPts val="0"/>
              </a:spcBef>
              <a:spcAft>
                <a:spcPts val="0"/>
              </a:spcAft>
              <a:buSzPts val="1400"/>
              <a:buFont typeface="Hind Guntur"/>
              <a:buNone/>
              <a:defRPr>
                <a:latin typeface="Hind Guntur"/>
                <a:ea typeface="Hind Guntur"/>
                <a:cs typeface="Hind Guntur"/>
                <a:sym typeface="Hind Guntur"/>
              </a:defRPr>
            </a:lvl5pPr>
            <a:lvl6pPr lvl="5" algn="ctr" rtl="0">
              <a:lnSpc>
                <a:spcPct val="100000"/>
              </a:lnSpc>
              <a:spcBef>
                <a:spcPts val="0"/>
              </a:spcBef>
              <a:spcAft>
                <a:spcPts val="0"/>
              </a:spcAft>
              <a:buSzPts val="1400"/>
              <a:buFont typeface="Hind Guntur"/>
              <a:buNone/>
              <a:defRPr>
                <a:latin typeface="Hind Guntur"/>
                <a:ea typeface="Hind Guntur"/>
                <a:cs typeface="Hind Guntur"/>
                <a:sym typeface="Hind Guntur"/>
              </a:defRPr>
            </a:lvl6pPr>
            <a:lvl7pPr lvl="6" algn="ctr" rtl="0">
              <a:lnSpc>
                <a:spcPct val="100000"/>
              </a:lnSpc>
              <a:spcBef>
                <a:spcPts val="0"/>
              </a:spcBef>
              <a:spcAft>
                <a:spcPts val="0"/>
              </a:spcAft>
              <a:buSzPts val="1400"/>
              <a:buFont typeface="Hind Guntur"/>
              <a:buNone/>
              <a:defRPr>
                <a:latin typeface="Hind Guntur"/>
                <a:ea typeface="Hind Guntur"/>
                <a:cs typeface="Hind Guntur"/>
                <a:sym typeface="Hind Guntur"/>
              </a:defRPr>
            </a:lvl7pPr>
            <a:lvl8pPr lvl="7" algn="ctr" rtl="0">
              <a:lnSpc>
                <a:spcPct val="100000"/>
              </a:lnSpc>
              <a:spcBef>
                <a:spcPts val="0"/>
              </a:spcBef>
              <a:spcAft>
                <a:spcPts val="0"/>
              </a:spcAft>
              <a:buSzPts val="1400"/>
              <a:buFont typeface="Hind Guntur"/>
              <a:buNone/>
              <a:defRPr>
                <a:latin typeface="Hind Guntur"/>
                <a:ea typeface="Hind Guntur"/>
                <a:cs typeface="Hind Guntur"/>
                <a:sym typeface="Hind Guntur"/>
              </a:defRPr>
            </a:lvl8pPr>
            <a:lvl9pPr lvl="8" algn="ctr" rtl="0">
              <a:lnSpc>
                <a:spcPct val="100000"/>
              </a:lnSpc>
              <a:spcBef>
                <a:spcPts val="0"/>
              </a:spcBef>
              <a:spcAft>
                <a:spcPts val="0"/>
              </a:spcAft>
              <a:buSzPts val="1400"/>
              <a:buFont typeface="Hind Guntur"/>
              <a:buNone/>
              <a:defRPr>
                <a:latin typeface="Hind Guntur"/>
                <a:ea typeface="Hind Guntur"/>
                <a:cs typeface="Hind Guntur"/>
                <a:sym typeface="Hind Guntur"/>
              </a:defRPr>
            </a:lvl9pPr>
          </a:lstStyle>
          <a:p>
            <a:endParaRPr/>
          </a:p>
        </p:txBody>
      </p:sp>
      <p:sp>
        <p:nvSpPr>
          <p:cNvPr id="158" name="Google Shape;158;p18"/>
          <p:cNvSpPr txBox="1">
            <a:spLocks noGrp="1"/>
          </p:cNvSpPr>
          <p:nvPr>
            <p:ph type="title" idx="6"/>
          </p:nvPr>
        </p:nvSpPr>
        <p:spPr>
          <a:xfrm>
            <a:off x="1076700" y="3079077"/>
            <a:ext cx="2096100" cy="499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9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59" name="Google Shape;159;p18"/>
          <p:cNvSpPr txBox="1">
            <a:spLocks noGrp="1"/>
          </p:cNvSpPr>
          <p:nvPr>
            <p:ph type="subTitle" idx="7"/>
          </p:nvPr>
        </p:nvSpPr>
        <p:spPr>
          <a:xfrm>
            <a:off x="1076700" y="3578873"/>
            <a:ext cx="2096100" cy="58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Hind Guntur"/>
              <a:buNone/>
              <a:defRPr sz="1600">
                <a:latin typeface="Hind Guntur"/>
                <a:ea typeface="Hind Guntur"/>
                <a:cs typeface="Hind Guntur"/>
                <a:sym typeface="Hind Guntur"/>
              </a:defRPr>
            </a:lvl1pPr>
            <a:lvl2pPr lvl="1" algn="ctr" rtl="0">
              <a:lnSpc>
                <a:spcPct val="100000"/>
              </a:lnSpc>
              <a:spcBef>
                <a:spcPts val="0"/>
              </a:spcBef>
              <a:spcAft>
                <a:spcPts val="0"/>
              </a:spcAft>
              <a:buSzPts val="1400"/>
              <a:buFont typeface="Hind Guntur"/>
              <a:buNone/>
              <a:defRPr>
                <a:latin typeface="Hind Guntur"/>
                <a:ea typeface="Hind Guntur"/>
                <a:cs typeface="Hind Guntur"/>
                <a:sym typeface="Hind Guntur"/>
              </a:defRPr>
            </a:lvl2pPr>
            <a:lvl3pPr lvl="2" algn="ctr" rtl="0">
              <a:lnSpc>
                <a:spcPct val="100000"/>
              </a:lnSpc>
              <a:spcBef>
                <a:spcPts val="0"/>
              </a:spcBef>
              <a:spcAft>
                <a:spcPts val="0"/>
              </a:spcAft>
              <a:buSzPts val="1400"/>
              <a:buFont typeface="Hind Guntur"/>
              <a:buNone/>
              <a:defRPr>
                <a:latin typeface="Hind Guntur"/>
                <a:ea typeface="Hind Guntur"/>
                <a:cs typeface="Hind Guntur"/>
                <a:sym typeface="Hind Guntur"/>
              </a:defRPr>
            </a:lvl3pPr>
            <a:lvl4pPr lvl="3" algn="ctr" rtl="0">
              <a:lnSpc>
                <a:spcPct val="100000"/>
              </a:lnSpc>
              <a:spcBef>
                <a:spcPts val="0"/>
              </a:spcBef>
              <a:spcAft>
                <a:spcPts val="0"/>
              </a:spcAft>
              <a:buSzPts val="1400"/>
              <a:buFont typeface="Hind Guntur"/>
              <a:buNone/>
              <a:defRPr>
                <a:latin typeface="Hind Guntur"/>
                <a:ea typeface="Hind Guntur"/>
                <a:cs typeface="Hind Guntur"/>
                <a:sym typeface="Hind Guntur"/>
              </a:defRPr>
            </a:lvl4pPr>
            <a:lvl5pPr lvl="4" algn="ctr" rtl="0">
              <a:lnSpc>
                <a:spcPct val="100000"/>
              </a:lnSpc>
              <a:spcBef>
                <a:spcPts val="0"/>
              </a:spcBef>
              <a:spcAft>
                <a:spcPts val="0"/>
              </a:spcAft>
              <a:buSzPts val="1400"/>
              <a:buFont typeface="Hind Guntur"/>
              <a:buNone/>
              <a:defRPr>
                <a:latin typeface="Hind Guntur"/>
                <a:ea typeface="Hind Guntur"/>
                <a:cs typeface="Hind Guntur"/>
                <a:sym typeface="Hind Guntur"/>
              </a:defRPr>
            </a:lvl5pPr>
            <a:lvl6pPr lvl="5" algn="ctr" rtl="0">
              <a:lnSpc>
                <a:spcPct val="100000"/>
              </a:lnSpc>
              <a:spcBef>
                <a:spcPts val="0"/>
              </a:spcBef>
              <a:spcAft>
                <a:spcPts val="0"/>
              </a:spcAft>
              <a:buSzPts val="1400"/>
              <a:buFont typeface="Hind Guntur"/>
              <a:buNone/>
              <a:defRPr>
                <a:latin typeface="Hind Guntur"/>
                <a:ea typeface="Hind Guntur"/>
                <a:cs typeface="Hind Guntur"/>
                <a:sym typeface="Hind Guntur"/>
              </a:defRPr>
            </a:lvl6pPr>
            <a:lvl7pPr lvl="6" algn="ctr" rtl="0">
              <a:lnSpc>
                <a:spcPct val="100000"/>
              </a:lnSpc>
              <a:spcBef>
                <a:spcPts val="0"/>
              </a:spcBef>
              <a:spcAft>
                <a:spcPts val="0"/>
              </a:spcAft>
              <a:buSzPts val="1400"/>
              <a:buFont typeface="Hind Guntur"/>
              <a:buNone/>
              <a:defRPr>
                <a:latin typeface="Hind Guntur"/>
                <a:ea typeface="Hind Guntur"/>
                <a:cs typeface="Hind Guntur"/>
                <a:sym typeface="Hind Guntur"/>
              </a:defRPr>
            </a:lvl7pPr>
            <a:lvl8pPr lvl="7" algn="ctr" rtl="0">
              <a:lnSpc>
                <a:spcPct val="100000"/>
              </a:lnSpc>
              <a:spcBef>
                <a:spcPts val="0"/>
              </a:spcBef>
              <a:spcAft>
                <a:spcPts val="0"/>
              </a:spcAft>
              <a:buSzPts val="1400"/>
              <a:buFont typeface="Hind Guntur"/>
              <a:buNone/>
              <a:defRPr>
                <a:latin typeface="Hind Guntur"/>
                <a:ea typeface="Hind Guntur"/>
                <a:cs typeface="Hind Guntur"/>
                <a:sym typeface="Hind Guntur"/>
              </a:defRPr>
            </a:lvl8pPr>
            <a:lvl9pPr lvl="8" algn="ctr" rtl="0">
              <a:lnSpc>
                <a:spcPct val="100000"/>
              </a:lnSpc>
              <a:spcBef>
                <a:spcPts val="0"/>
              </a:spcBef>
              <a:spcAft>
                <a:spcPts val="0"/>
              </a:spcAft>
              <a:buSzPts val="1400"/>
              <a:buFont typeface="Hind Guntur"/>
              <a:buNone/>
              <a:defRPr>
                <a:latin typeface="Hind Guntur"/>
                <a:ea typeface="Hind Guntur"/>
                <a:cs typeface="Hind Guntur"/>
                <a:sym typeface="Hind Guntur"/>
              </a:defRPr>
            </a:lvl9pPr>
          </a:lstStyle>
          <a:p>
            <a:endParaRPr/>
          </a:p>
        </p:txBody>
      </p:sp>
      <p:sp>
        <p:nvSpPr>
          <p:cNvPr id="160" name="Google Shape;160;p18"/>
          <p:cNvSpPr txBox="1">
            <a:spLocks noGrp="1"/>
          </p:cNvSpPr>
          <p:nvPr>
            <p:ph type="title" idx="8"/>
          </p:nvPr>
        </p:nvSpPr>
        <p:spPr>
          <a:xfrm>
            <a:off x="3523950" y="3079077"/>
            <a:ext cx="2096100" cy="499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9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61" name="Google Shape;161;p18"/>
          <p:cNvSpPr txBox="1">
            <a:spLocks noGrp="1"/>
          </p:cNvSpPr>
          <p:nvPr>
            <p:ph type="subTitle" idx="9"/>
          </p:nvPr>
        </p:nvSpPr>
        <p:spPr>
          <a:xfrm>
            <a:off x="3523950" y="3578873"/>
            <a:ext cx="2096100" cy="58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Hind Guntur"/>
              <a:buNone/>
              <a:defRPr sz="1600">
                <a:latin typeface="Hind Guntur"/>
                <a:ea typeface="Hind Guntur"/>
                <a:cs typeface="Hind Guntur"/>
                <a:sym typeface="Hind Guntur"/>
              </a:defRPr>
            </a:lvl1pPr>
            <a:lvl2pPr lvl="1" algn="ctr" rtl="0">
              <a:lnSpc>
                <a:spcPct val="100000"/>
              </a:lnSpc>
              <a:spcBef>
                <a:spcPts val="0"/>
              </a:spcBef>
              <a:spcAft>
                <a:spcPts val="0"/>
              </a:spcAft>
              <a:buSzPts val="1400"/>
              <a:buFont typeface="Hind Guntur"/>
              <a:buNone/>
              <a:defRPr>
                <a:latin typeface="Hind Guntur"/>
                <a:ea typeface="Hind Guntur"/>
                <a:cs typeface="Hind Guntur"/>
                <a:sym typeface="Hind Guntur"/>
              </a:defRPr>
            </a:lvl2pPr>
            <a:lvl3pPr lvl="2" algn="ctr" rtl="0">
              <a:lnSpc>
                <a:spcPct val="100000"/>
              </a:lnSpc>
              <a:spcBef>
                <a:spcPts val="0"/>
              </a:spcBef>
              <a:spcAft>
                <a:spcPts val="0"/>
              </a:spcAft>
              <a:buSzPts val="1400"/>
              <a:buFont typeface="Hind Guntur"/>
              <a:buNone/>
              <a:defRPr>
                <a:latin typeface="Hind Guntur"/>
                <a:ea typeface="Hind Guntur"/>
                <a:cs typeface="Hind Guntur"/>
                <a:sym typeface="Hind Guntur"/>
              </a:defRPr>
            </a:lvl3pPr>
            <a:lvl4pPr lvl="3" algn="ctr" rtl="0">
              <a:lnSpc>
                <a:spcPct val="100000"/>
              </a:lnSpc>
              <a:spcBef>
                <a:spcPts val="0"/>
              </a:spcBef>
              <a:spcAft>
                <a:spcPts val="0"/>
              </a:spcAft>
              <a:buSzPts val="1400"/>
              <a:buFont typeface="Hind Guntur"/>
              <a:buNone/>
              <a:defRPr>
                <a:latin typeface="Hind Guntur"/>
                <a:ea typeface="Hind Guntur"/>
                <a:cs typeface="Hind Guntur"/>
                <a:sym typeface="Hind Guntur"/>
              </a:defRPr>
            </a:lvl4pPr>
            <a:lvl5pPr lvl="4" algn="ctr" rtl="0">
              <a:lnSpc>
                <a:spcPct val="100000"/>
              </a:lnSpc>
              <a:spcBef>
                <a:spcPts val="0"/>
              </a:spcBef>
              <a:spcAft>
                <a:spcPts val="0"/>
              </a:spcAft>
              <a:buSzPts val="1400"/>
              <a:buFont typeface="Hind Guntur"/>
              <a:buNone/>
              <a:defRPr>
                <a:latin typeface="Hind Guntur"/>
                <a:ea typeface="Hind Guntur"/>
                <a:cs typeface="Hind Guntur"/>
                <a:sym typeface="Hind Guntur"/>
              </a:defRPr>
            </a:lvl5pPr>
            <a:lvl6pPr lvl="5" algn="ctr" rtl="0">
              <a:lnSpc>
                <a:spcPct val="100000"/>
              </a:lnSpc>
              <a:spcBef>
                <a:spcPts val="0"/>
              </a:spcBef>
              <a:spcAft>
                <a:spcPts val="0"/>
              </a:spcAft>
              <a:buSzPts val="1400"/>
              <a:buFont typeface="Hind Guntur"/>
              <a:buNone/>
              <a:defRPr>
                <a:latin typeface="Hind Guntur"/>
                <a:ea typeface="Hind Guntur"/>
                <a:cs typeface="Hind Guntur"/>
                <a:sym typeface="Hind Guntur"/>
              </a:defRPr>
            </a:lvl6pPr>
            <a:lvl7pPr lvl="6" algn="ctr" rtl="0">
              <a:lnSpc>
                <a:spcPct val="100000"/>
              </a:lnSpc>
              <a:spcBef>
                <a:spcPts val="0"/>
              </a:spcBef>
              <a:spcAft>
                <a:spcPts val="0"/>
              </a:spcAft>
              <a:buSzPts val="1400"/>
              <a:buFont typeface="Hind Guntur"/>
              <a:buNone/>
              <a:defRPr>
                <a:latin typeface="Hind Guntur"/>
                <a:ea typeface="Hind Guntur"/>
                <a:cs typeface="Hind Guntur"/>
                <a:sym typeface="Hind Guntur"/>
              </a:defRPr>
            </a:lvl7pPr>
            <a:lvl8pPr lvl="7" algn="ctr" rtl="0">
              <a:lnSpc>
                <a:spcPct val="100000"/>
              </a:lnSpc>
              <a:spcBef>
                <a:spcPts val="0"/>
              </a:spcBef>
              <a:spcAft>
                <a:spcPts val="0"/>
              </a:spcAft>
              <a:buSzPts val="1400"/>
              <a:buFont typeface="Hind Guntur"/>
              <a:buNone/>
              <a:defRPr>
                <a:latin typeface="Hind Guntur"/>
                <a:ea typeface="Hind Guntur"/>
                <a:cs typeface="Hind Guntur"/>
                <a:sym typeface="Hind Guntur"/>
              </a:defRPr>
            </a:lvl8pPr>
            <a:lvl9pPr lvl="8" algn="ctr" rtl="0">
              <a:lnSpc>
                <a:spcPct val="100000"/>
              </a:lnSpc>
              <a:spcBef>
                <a:spcPts val="0"/>
              </a:spcBef>
              <a:spcAft>
                <a:spcPts val="0"/>
              </a:spcAft>
              <a:buSzPts val="1400"/>
              <a:buFont typeface="Hind Guntur"/>
              <a:buNone/>
              <a:defRPr>
                <a:latin typeface="Hind Guntur"/>
                <a:ea typeface="Hind Guntur"/>
                <a:cs typeface="Hind Guntur"/>
                <a:sym typeface="Hind Guntur"/>
              </a:defRPr>
            </a:lvl9pPr>
          </a:lstStyle>
          <a:p>
            <a:endParaRPr/>
          </a:p>
        </p:txBody>
      </p:sp>
      <p:sp>
        <p:nvSpPr>
          <p:cNvPr id="162" name="Google Shape;162;p18"/>
          <p:cNvSpPr txBox="1">
            <a:spLocks noGrp="1"/>
          </p:cNvSpPr>
          <p:nvPr>
            <p:ph type="title" idx="13"/>
          </p:nvPr>
        </p:nvSpPr>
        <p:spPr>
          <a:xfrm>
            <a:off x="5971200" y="3079077"/>
            <a:ext cx="2096100" cy="499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9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63" name="Google Shape;163;p18"/>
          <p:cNvSpPr txBox="1">
            <a:spLocks noGrp="1"/>
          </p:cNvSpPr>
          <p:nvPr>
            <p:ph type="subTitle" idx="14"/>
          </p:nvPr>
        </p:nvSpPr>
        <p:spPr>
          <a:xfrm>
            <a:off x="5971200" y="3578873"/>
            <a:ext cx="2096100" cy="58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Hind Guntur"/>
              <a:buNone/>
              <a:defRPr sz="1600">
                <a:latin typeface="Hind Guntur"/>
                <a:ea typeface="Hind Guntur"/>
                <a:cs typeface="Hind Guntur"/>
                <a:sym typeface="Hind Guntur"/>
              </a:defRPr>
            </a:lvl1pPr>
            <a:lvl2pPr lvl="1" algn="ctr" rtl="0">
              <a:lnSpc>
                <a:spcPct val="100000"/>
              </a:lnSpc>
              <a:spcBef>
                <a:spcPts val="0"/>
              </a:spcBef>
              <a:spcAft>
                <a:spcPts val="0"/>
              </a:spcAft>
              <a:buSzPts val="1400"/>
              <a:buFont typeface="Hind Guntur"/>
              <a:buNone/>
              <a:defRPr>
                <a:latin typeface="Hind Guntur"/>
                <a:ea typeface="Hind Guntur"/>
                <a:cs typeface="Hind Guntur"/>
                <a:sym typeface="Hind Guntur"/>
              </a:defRPr>
            </a:lvl2pPr>
            <a:lvl3pPr lvl="2" algn="ctr" rtl="0">
              <a:lnSpc>
                <a:spcPct val="100000"/>
              </a:lnSpc>
              <a:spcBef>
                <a:spcPts val="0"/>
              </a:spcBef>
              <a:spcAft>
                <a:spcPts val="0"/>
              </a:spcAft>
              <a:buSzPts val="1400"/>
              <a:buFont typeface="Hind Guntur"/>
              <a:buNone/>
              <a:defRPr>
                <a:latin typeface="Hind Guntur"/>
                <a:ea typeface="Hind Guntur"/>
                <a:cs typeface="Hind Guntur"/>
                <a:sym typeface="Hind Guntur"/>
              </a:defRPr>
            </a:lvl3pPr>
            <a:lvl4pPr lvl="3" algn="ctr" rtl="0">
              <a:lnSpc>
                <a:spcPct val="100000"/>
              </a:lnSpc>
              <a:spcBef>
                <a:spcPts val="0"/>
              </a:spcBef>
              <a:spcAft>
                <a:spcPts val="0"/>
              </a:spcAft>
              <a:buSzPts val="1400"/>
              <a:buFont typeface="Hind Guntur"/>
              <a:buNone/>
              <a:defRPr>
                <a:latin typeface="Hind Guntur"/>
                <a:ea typeface="Hind Guntur"/>
                <a:cs typeface="Hind Guntur"/>
                <a:sym typeface="Hind Guntur"/>
              </a:defRPr>
            </a:lvl4pPr>
            <a:lvl5pPr lvl="4" algn="ctr" rtl="0">
              <a:lnSpc>
                <a:spcPct val="100000"/>
              </a:lnSpc>
              <a:spcBef>
                <a:spcPts val="0"/>
              </a:spcBef>
              <a:spcAft>
                <a:spcPts val="0"/>
              </a:spcAft>
              <a:buSzPts val="1400"/>
              <a:buFont typeface="Hind Guntur"/>
              <a:buNone/>
              <a:defRPr>
                <a:latin typeface="Hind Guntur"/>
                <a:ea typeface="Hind Guntur"/>
                <a:cs typeface="Hind Guntur"/>
                <a:sym typeface="Hind Guntur"/>
              </a:defRPr>
            </a:lvl5pPr>
            <a:lvl6pPr lvl="5" algn="ctr" rtl="0">
              <a:lnSpc>
                <a:spcPct val="100000"/>
              </a:lnSpc>
              <a:spcBef>
                <a:spcPts val="0"/>
              </a:spcBef>
              <a:spcAft>
                <a:spcPts val="0"/>
              </a:spcAft>
              <a:buSzPts val="1400"/>
              <a:buFont typeface="Hind Guntur"/>
              <a:buNone/>
              <a:defRPr>
                <a:latin typeface="Hind Guntur"/>
                <a:ea typeface="Hind Guntur"/>
                <a:cs typeface="Hind Guntur"/>
                <a:sym typeface="Hind Guntur"/>
              </a:defRPr>
            </a:lvl6pPr>
            <a:lvl7pPr lvl="6" algn="ctr" rtl="0">
              <a:lnSpc>
                <a:spcPct val="100000"/>
              </a:lnSpc>
              <a:spcBef>
                <a:spcPts val="0"/>
              </a:spcBef>
              <a:spcAft>
                <a:spcPts val="0"/>
              </a:spcAft>
              <a:buSzPts val="1400"/>
              <a:buFont typeface="Hind Guntur"/>
              <a:buNone/>
              <a:defRPr>
                <a:latin typeface="Hind Guntur"/>
                <a:ea typeface="Hind Guntur"/>
                <a:cs typeface="Hind Guntur"/>
                <a:sym typeface="Hind Guntur"/>
              </a:defRPr>
            </a:lvl7pPr>
            <a:lvl8pPr lvl="7" algn="ctr" rtl="0">
              <a:lnSpc>
                <a:spcPct val="100000"/>
              </a:lnSpc>
              <a:spcBef>
                <a:spcPts val="0"/>
              </a:spcBef>
              <a:spcAft>
                <a:spcPts val="0"/>
              </a:spcAft>
              <a:buSzPts val="1400"/>
              <a:buFont typeface="Hind Guntur"/>
              <a:buNone/>
              <a:defRPr>
                <a:latin typeface="Hind Guntur"/>
                <a:ea typeface="Hind Guntur"/>
                <a:cs typeface="Hind Guntur"/>
                <a:sym typeface="Hind Guntur"/>
              </a:defRPr>
            </a:lvl8pPr>
            <a:lvl9pPr lvl="8" algn="ctr" rtl="0">
              <a:lnSpc>
                <a:spcPct val="100000"/>
              </a:lnSpc>
              <a:spcBef>
                <a:spcPts val="0"/>
              </a:spcBef>
              <a:spcAft>
                <a:spcPts val="0"/>
              </a:spcAft>
              <a:buSzPts val="1400"/>
              <a:buFont typeface="Hind Guntur"/>
              <a:buNone/>
              <a:defRPr>
                <a:latin typeface="Hind Guntur"/>
                <a:ea typeface="Hind Guntur"/>
                <a:cs typeface="Hind Guntur"/>
                <a:sym typeface="Hind Guntur"/>
              </a:defRPr>
            </a:lvl9pPr>
          </a:lstStyle>
          <a:p>
            <a:endParaRPr/>
          </a:p>
        </p:txBody>
      </p:sp>
      <p:sp>
        <p:nvSpPr>
          <p:cNvPr id="164" name="Google Shape;164;p18"/>
          <p:cNvSpPr txBox="1">
            <a:spLocks noGrp="1"/>
          </p:cNvSpPr>
          <p:nvPr>
            <p:ph type="title" idx="15"/>
          </p:nvPr>
        </p:nvSpPr>
        <p:spPr>
          <a:xfrm>
            <a:off x="713250" y="539000"/>
            <a:ext cx="7717500" cy="25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3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One column Text">
  <p:cSld name="ONE_COLUMN_TEXT_2">
    <p:spTree>
      <p:nvGrpSpPr>
        <p:cNvPr id="1" name="Shape 165"/>
        <p:cNvGrpSpPr/>
        <p:nvPr/>
      </p:nvGrpSpPr>
      <p:grpSpPr>
        <a:xfrm>
          <a:off x="0" y="0"/>
          <a:ext cx="0" cy="0"/>
          <a:chOff x="0" y="0"/>
          <a:chExt cx="0" cy="0"/>
        </a:xfrm>
      </p:grpSpPr>
      <p:sp>
        <p:nvSpPr>
          <p:cNvPr id="166" name="Google Shape;166;p19"/>
          <p:cNvSpPr txBox="1">
            <a:spLocks noGrp="1"/>
          </p:cNvSpPr>
          <p:nvPr>
            <p:ph type="body" idx="1"/>
          </p:nvPr>
        </p:nvSpPr>
        <p:spPr>
          <a:xfrm>
            <a:off x="713225" y="2063175"/>
            <a:ext cx="2642100" cy="1229100"/>
          </a:xfrm>
          <a:prstGeom prst="rect">
            <a:avLst/>
          </a:prstGeom>
        </p:spPr>
        <p:txBody>
          <a:bodyPr spcFirstLastPara="1" wrap="square" lIns="91425" tIns="91425" rIns="91425" bIns="91425" anchor="t" anchorCtr="0">
            <a:noAutofit/>
          </a:bodyPr>
          <a:lstStyle>
            <a:lvl1pPr marL="457200" lvl="0" indent="-330200" rtl="0">
              <a:lnSpc>
                <a:spcPct val="100000"/>
              </a:lnSpc>
              <a:spcBef>
                <a:spcPts val="0"/>
              </a:spcBef>
              <a:spcAft>
                <a:spcPts val="0"/>
              </a:spcAft>
              <a:buSzPts val="1600"/>
              <a:buChar char="●"/>
              <a:defRPr sz="1600">
                <a:latin typeface="Hind Guntur"/>
                <a:ea typeface="Hind Guntur"/>
                <a:cs typeface="Hind Guntur"/>
                <a:sym typeface="Hind Guntur"/>
              </a:defRPr>
            </a:lvl1pPr>
            <a:lvl2pPr marL="914400" lvl="1" indent="-330200" rtl="0">
              <a:lnSpc>
                <a:spcPct val="100000"/>
              </a:lnSpc>
              <a:spcBef>
                <a:spcPts val="1600"/>
              </a:spcBef>
              <a:spcAft>
                <a:spcPts val="0"/>
              </a:spcAft>
              <a:buSzPts val="1600"/>
              <a:buChar char="○"/>
              <a:defRPr sz="1600"/>
            </a:lvl2pPr>
            <a:lvl3pPr marL="1371600" lvl="2" indent="-330200" rtl="0">
              <a:lnSpc>
                <a:spcPct val="100000"/>
              </a:lnSpc>
              <a:spcBef>
                <a:spcPts val="1600"/>
              </a:spcBef>
              <a:spcAft>
                <a:spcPts val="0"/>
              </a:spcAft>
              <a:buSzPts val="1600"/>
              <a:buChar char="■"/>
              <a:defRPr sz="1600"/>
            </a:lvl3pPr>
            <a:lvl4pPr marL="1828800" lvl="3" indent="-330200" rtl="0">
              <a:lnSpc>
                <a:spcPct val="100000"/>
              </a:lnSpc>
              <a:spcBef>
                <a:spcPts val="1600"/>
              </a:spcBef>
              <a:spcAft>
                <a:spcPts val="0"/>
              </a:spcAft>
              <a:buSzPts val="1600"/>
              <a:buChar char="●"/>
              <a:defRPr sz="1600"/>
            </a:lvl4pPr>
            <a:lvl5pPr marL="2286000" lvl="4" indent="-330200" rtl="0">
              <a:lnSpc>
                <a:spcPct val="100000"/>
              </a:lnSpc>
              <a:spcBef>
                <a:spcPts val="1600"/>
              </a:spcBef>
              <a:spcAft>
                <a:spcPts val="0"/>
              </a:spcAft>
              <a:buSzPts val="1600"/>
              <a:buChar char="○"/>
              <a:defRPr sz="1600"/>
            </a:lvl5pPr>
            <a:lvl6pPr marL="2743200" lvl="5" indent="-330200" rtl="0">
              <a:lnSpc>
                <a:spcPct val="100000"/>
              </a:lnSpc>
              <a:spcBef>
                <a:spcPts val="1600"/>
              </a:spcBef>
              <a:spcAft>
                <a:spcPts val="0"/>
              </a:spcAft>
              <a:buSzPts val="1600"/>
              <a:buChar char="■"/>
              <a:defRPr sz="1600"/>
            </a:lvl6pPr>
            <a:lvl7pPr marL="3200400" lvl="6" indent="-330200" rtl="0">
              <a:lnSpc>
                <a:spcPct val="100000"/>
              </a:lnSpc>
              <a:spcBef>
                <a:spcPts val="1600"/>
              </a:spcBef>
              <a:spcAft>
                <a:spcPts val="0"/>
              </a:spcAft>
              <a:buSzPts val="1600"/>
              <a:buChar char="●"/>
              <a:defRPr sz="1600"/>
            </a:lvl7pPr>
            <a:lvl8pPr marL="3657600" lvl="7" indent="-330200" rtl="0">
              <a:lnSpc>
                <a:spcPct val="100000"/>
              </a:lnSpc>
              <a:spcBef>
                <a:spcPts val="1600"/>
              </a:spcBef>
              <a:spcAft>
                <a:spcPts val="0"/>
              </a:spcAft>
              <a:buSzPts val="1600"/>
              <a:buChar char="○"/>
              <a:defRPr sz="1600"/>
            </a:lvl8pPr>
            <a:lvl9pPr marL="4114800" lvl="8" indent="-330200" rtl="0">
              <a:lnSpc>
                <a:spcPct val="100000"/>
              </a:lnSpc>
              <a:spcBef>
                <a:spcPts val="1600"/>
              </a:spcBef>
              <a:spcAft>
                <a:spcPts val="1600"/>
              </a:spcAft>
              <a:buSzPts val="1600"/>
              <a:buChar char="■"/>
              <a:defRPr sz="1600"/>
            </a:lvl9pPr>
          </a:lstStyle>
          <a:p>
            <a:endParaRPr/>
          </a:p>
        </p:txBody>
      </p:sp>
      <p:sp>
        <p:nvSpPr>
          <p:cNvPr id="167" name="Google Shape;167;p19"/>
          <p:cNvSpPr txBox="1">
            <a:spLocks noGrp="1"/>
          </p:cNvSpPr>
          <p:nvPr>
            <p:ph type="title"/>
          </p:nvPr>
        </p:nvSpPr>
        <p:spPr>
          <a:xfrm>
            <a:off x="684125" y="539000"/>
            <a:ext cx="7717500" cy="25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3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hanks">
  <p:cSld name="TITLE_1">
    <p:spTree>
      <p:nvGrpSpPr>
        <p:cNvPr id="1" name="Shape 168"/>
        <p:cNvGrpSpPr/>
        <p:nvPr/>
      </p:nvGrpSpPr>
      <p:grpSpPr>
        <a:xfrm>
          <a:off x="0" y="0"/>
          <a:ext cx="0" cy="0"/>
          <a:chOff x="0" y="0"/>
          <a:chExt cx="0" cy="0"/>
        </a:xfrm>
      </p:grpSpPr>
      <p:sp>
        <p:nvSpPr>
          <p:cNvPr id="169" name="Google Shape;169;p20"/>
          <p:cNvSpPr txBox="1">
            <a:spLocks noGrp="1"/>
          </p:cNvSpPr>
          <p:nvPr>
            <p:ph type="ctrTitle"/>
          </p:nvPr>
        </p:nvSpPr>
        <p:spPr>
          <a:xfrm>
            <a:off x="769825" y="635375"/>
            <a:ext cx="3030300" cy="8886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3900"/>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a:endParaRPr/>
          </a:p>
        </p:txBody>
      </p:sp>
      <p:sp>
        <p:nvSpPr>
          <p:cNvPr id="170" name="Google Shape;170;p20"/>
          <p:cNvSpPr txBox="1">
            <a:spLocks noGrp="1"/>
          </p:cNvSpPr>
          <p:nvPr>
            <p:ph type="subTitle" idx="1"/>
          </p:nvPr>
        </p:nvSpPr>
        <p:spPr>
          <a:xfrm>
            <a:off x="769825" y="1523838"/>
            <a:ext cx="3030300" cy="1089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atin typeface="Hind Guntur"/>
                <a:ea typeface="Hind Guntur"/>
                <a:cs typeface="Hind Guntur"/>
                <a:sym typeface="Hind Guntur"/>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71" name="Google Shape;171;p20"/>
          <p:cNvSpPr txBox="1"/>
          <p:nvPr/>
        </p:nvSpPr>
        <p:spPr>
          <a:xfrm>
            <a:off x="750800" y="3468125"/>
            <a:ext cx="3053400" cy="897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dk1"/>
                </a:solidFill>
                <a:latin typeface="Hind Guntur"/>
                <a:ea typeface="Hind Guntur"/>
                <a:cs typeface="Hind Guntur"/>
                <a:sym typeface="Hind Guntur"/>
              </a:rPr>
              <a:t>CREDITS: This presentation template was created by </a:t>
            </a:r>
            <a:r>
              <a:rPr lang="en" sz="1200">
                <a:solidFill>
                  <a:schemeClr val="dk1"/>
                </a:solidFill>
                <a:uFill>
                  <a:noFill/>
                </a:uFill>
                <a:latin typeface="Hind Guntur"/>
                <a:ea typeface="Hind Guntur"/>
                <a:cs typeface="Hind Guntur"/>
                <a:sym typeface="Hind Guntur"/>
                <a:hlinkClick r:id="rId2">
                  <a:extLst>
                    <a:ext uri="{A12FA001-AC4F-418D-AE19-62706E023703}">
                      <ahyp:hlinkClr xmlns:ahyp="http://schemas.microsoft.com/office/drawing/2018/hyperlinkcolor" val="tx"/>
                    </a:ext>
                  </a:extLst>
                </a:hlinkClick>
              </a:rPr>
              <a:t>Slidesgo</a:t>
            </a:r>
            <a:r>
              <a:rPr lang="en" sz="1200">
                <a:solidFill>
                  <a:schemeClr val="dk1"/>
                </a:solidFill>
                <a:latin typeface="Hind Guntur"/>
                <a:ea typeface="Hind Guntur"/>
                <a:cs typeface="Hind Guntur"/>
                <a:sym typeface="Hind Guntur"/>
              </a:rPr>
              <a:t>, including icons by </a:t>
            </a:r>
            <a:r>
              <a:rPr lang="en" sz="1200">
                <a:solidFill>
                  <a:schemeClr val="dk1"/>
                </a:solidFill>
                <a:uFill>
                  <a:noFill/>
                </a:uFill>
                <a:latin typeface="Hind Guntur"/>
                <a:ea typeface="Hind Guntur"/>
                <a:cs typeface="Hind Guntur"/>
                <a:sym typeface="Hind Guntur"/>
                <a:hlinkClick r:id="rId3">
                  <a:extLst>
                    <a:ext uri="{A12FA001-AC4F-418D-AE19-62706E023703}">
                      <ahyp:hlinkClr xmlns:ahyp="http://schemas.microsoft.com/office/drawing/2018/hyperlinkcolor" val="tx"/>
                    </a:ext>
                  </a:extLst>
                </a:hlinkClick>
              </a:rPr>
              <a:t>Flaticon</a:t>
            </a:r>
            <a:r>
              <a:rPr lang="en" sz="1200">
                <a:solidFill>
                  <a:schemeClr val="dk1"/>
                </a:solidFill>
                <a:latin typeface="Hind Guntur"/>
                <a:ea typeface="Hind Guntur"/>
                <a:cs typeface="Hind Guntur"/>
                <a:sym typeface="Hind Guntur"/>
              </a:rPr>
              <a:t>, infographics &amp; images by </a:t>
            </a:r>
            <a:r>
              <a:rPr lang="en" sz="1200">
                <a:solidFill>
                  <a:schemeClr val="dk1"/>
                </a:solidFill>
                <a:uFill>
                  <a:noFill/>
                </a:uFill>
                <a:latin typeface="Hind Guntur"/>
                <a:ea typeface="Hind Guntur"/>
                <a:cs typeface="Hind Guntur"/>
                <a:sym typeface="Hind Guntur"/>
                <a:hlinkClick r:id="rId4">
                  <a:extLst>
                    <a:ext uri="{A12FA001-AC4F-418D-AE19-62706E023703}">
                      <ahyp:hlinkClr xmlns:ahyp="http://schemas.microsoft.com/office/drawing/2018/hyperlinkcolor" val="tx"/>
                    </a:ext>
                  </a:extLst>
                </a:hlinkClick>
              </a:rPr>
              <a:t>Freepik</a:t>
            </a:r>
            <a:r>
              <a:rPr lang="en" sz="1200">
                <a:solidFill>
                  <a:schemeClr val="dk1"/>
                </a:solidFill>
                <a:latin typeface="Hind Guntur"/>
                <a:ea typeface="Hind Guntur"/>
                <a:cs typeface="Hind Guntur"/>
                <a:sym typeface="Hind Guntur"/>
              </a:rPr>
              <a:t> and illustrations by </a:t>
            </a:r>
            <a:r>
              <a:rPr lang="en" sz="1200">
                <a:solidFill>
                  <a:schemeClr val="dk1"/>
                </a:solidFill>
                <a:uFill>
                  <a:noFill/>
                </a:uFill>
                <a:latin typeface="Hind Guntur"/>
                <a:ea typeface="Hind Guntur"/>
                <a:cs typeface="Hind Guntur"/>
                <a:sym typeface="Hind Guntur"/>
                <a:hlinkClick r:id="rId5">
                  <a:extLst>
                    <a:ext uri="{A12FA001-AC4F-418D-AE19-62706E023703}">
                      <ahyp:hlinkClr xmlns:ahyp="http://schemas.microsoft.com/office/drawing/2018/hyperlinkcolor" val="tx"/>
                    </a:ext>
                  </a:extLst>
                </a:hlinkClick>
              </a:rPr>
              <a:t>Stories</a:t>
            </a:r>
            <a:r>
              <a:rPr lang="en" sz="1200">
                <a:solidFill>
                  <a:schemeClr val="dk1"/>
                </a:solidFill>
                <a:latin typeface="Hind Guntur"/>
                <a:ea typeface="Hind Guntur"/>
                <a:cs typeface="Hind Guntur"/>
                <a:sym typeface="Hind Guntur"/>
              </a:rPr>
              <a:t>.</a:t>
            </a:r>
            <a:endParaRPr sz="1200">
              <a:solidFill>
                <a:schemeClr val="dk1"/>
              </a:solidFill>
              <a:latin typeface="Hind Guntur"/>
              <a:ea typeface="Hind Guntur"/>
              <a:cs typeface="Hind Guntur"/>
              <a:sym typeface="Hind Guntu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Numbers and Text">
  <p:cSld name="CUSTOM_17_1">
    <p:bg>
      <p:bgPr>
        <a:solidFill>
          <a:schemeClr val="lt1"/>
        </a:solidFill>
        <a:effectLst/>
      </p:bgPr>
    </p:bg>
    <p:spTree>
      <p:nvGrpSpPr>
        <p:cNvPr id="1" name="Shape 172"/>
        <p:cNvGrpSpPr/>
        <p:nvPr/>
      </p:nvGrpSpPr>
      <p:grpSpPr>
        <a:xfrm>
          <a:off x="0" y="0"/>
          <a:ext cx="0" cy="0"/>
          <a:chOff x="0" y="0"/>
          <a:chExt cx="0" cy="0"/>
        </a:xfrm>
      </p:grpSpPr>
      <p:sp>
        <p:nvSpPr>
          <p:cNvPr id="173" name="Google Shape;173;p21"/>
          <p:cNvSpPr/>
          <p:nvPr/>
        </p:nvSpPr>
        <p:spPr>
          <a:xfrm>
            <a:off x="7563050" y="2286350"/>
            <a:ext cx="1008078" cy="1000302"/>
          </a:xfrm>
          <a:custGeom>
            <a:avLst/>
            <a:gdLst/>
            <a:ahLst/>
            <a:cxnLst/>
            <a:rect l="l" t="t" r="r" b="b"/>
            <a:pathLst>
              <a:path w="21650" h="21483" extrusionOk="0">
                <a:moveTo>
                  <a:pt x="10862" y="5719"/>
                </a:moveTo>
                <a:cubicBezTo>
                  <a:pt x="12093" y="5719"/>
                  <a:pt x="13351" y="6179"/>
                  <a:pt x="14378" y="7206"/>
                </a:cubicBezTo>
                <a:cubicBezTo>
                  <a:pt x="17513" y="10341"/>
                  <a:pt x="15278" y="15745"/>
                  <a:pt x="10842" y="15745"/>
                </a:cubicBezTo>
                <a:cubicBezTo>
                  <a:pt x="8073" y="15745"/>
                  <a:pt x="5805" y="13510"/>
                  <a:pt x="5838" y="10741"/>
                </a:cubicBezTo>
                <a:cubicBezTo>
                  <a:pt x="5838" y="7720"/>
                  <a:pt x="8293" y="5719"/>
                  <a:pt x="10862" y="5719"/>
                </a:cubicBezTo>
                <a:close/>
                <a:moveTo>
                  <a:pt x="7773" y="0"/>
                </a:moveTo>
                <a:lnTo>
                  <a:pt x="7773" y="1868"/>
                </a:lnTo>
                <a:cubicBezTo>
                  <a:pt x="7773" y="2402"/>
                  <a:pt x="7473" y="2902"/>
                  <a:pt x="6973" y="3169"/>
                </a:cubicBezTo>
                <a:cubicBezTo>
                  <a:pt x="6706" y="3303"/>
                  <a:pt x="6439" y="3436"/>
                  <a:pt x="6172" y="3603"/>
                </a:cubicBezTo>
                <a:cubicBezTo>
                  <a:pt x="5936" y="3766"/>
                  <a:pt x="5651" y="3851"/>
                  <a:pt x="5364" y="3851"/>
                </a:cubicBezTo>
                <a:cubicBezTo>
                  <a:pt x="5125" y="3851"/>
                  <a:pt x="4884" y="3791"/>
                  <a:pt x="4671" y="3670"/>
                </a:cubicBezTo>
                <a:lnTo>
                  <a:pt x="3036" y="2736"/>
                </a:lnTo>
                <a:lnTo>
                  <a:pt x="1" y="8006"/>
                </a:lnTo>
                <a:lnTo>
                  <a:pt x="1602" y="8940"/>
                </a:lnTo>
                <a:cubicBezTo>
                  <a:pt x="2069" y="9207"/>
                  <a:pt x="2369" y="9741"/>
                  <a:pt x="2336" y="10274"/>
                </a:cubicBezTo>
                <a:lnTo>
                  <a:pt x="2336" y="10741"/>
                </a:lnTo>
                <a:lnTo>
                  <a:pt x="2336" y="11175"/>
                </a:lnTo>
                <a:cubicBezTo>
                  <a:pt x="2369" y="11742"/>
                  <a:pt x="2069" y="12243"/>
                  <a:pt x="1602" y="12543"/>
                </a:cubicBezTo>
                <a:lnTo>
                  <a:pt x="1" y="13477"/>
                </a:lnTo>
                <a:lnTo>
                  <a:pt x="3036" y="18747"/>
                </a:lnTo>
                <a:lnTo>
                  <a:pt x="4638" y="17813"/>
                </a:lnTo>
                <a:cubicBezTo>
                  <a:pt x="4850" y="17691"/>
                  <a:pt x="5091" y="17632"/>
                  <a:pt x="5334" y="17632"/>
                </a:cubicBezTo>
                <a:cubicBezTo>
                  <a:pt x="5624" y="17632"/>
                  <a:pt x="5918" y="17717"/>
                  <a:pt x="6172" y="17880"/>
                </a:cubicBezTo>
                <a:cubicBezTo>
                  <a:pt x="6405" y="18047"/>
                  <a:pt x="6672" y="18180"/>
                  <a:pt x="6939" y="18347"/>
                </a:cubicBezTo>
                <a:cubicBezTo>
                  <a:pt x="7440" y="18580"/>
                  <a:pt x="7740" y="19081"/>
                  <a:pt x="7740" y="19614"/>
                </a:cubicBezTo>
                <a:lnTo>
                  <a:pt x="7740" y="21482"/>
                </a:lnTo>
                <a:lnTo>
                  <a:pt x="13877" y="21482"/>
                </a:lnTo>
                <a:lnTo>
                  <a:pt x="13877" y="19614"/>
                </a:lnTo>
                <a:cubicBezTo>
                  <a:pt x="13877" y="19081"/>
                  <a:pt x="14178" y="18580"/>
                  <a:pt x="14678" y="18347"/>
                </a:cubicBezTo>
                <a:cubicBezTo>
                  <a:pt x="14945" y="18180"/>
                  <a:pt x="15212" y="18047"/>
                  <a:pt x="15445" y="17880"/>
                </a:cubicBezTo>
                <a:cubicBezTo>
                  <a:pt x="15699" y="17717"/>
                  <a:pt x="15993" y="17632"/>
                  <a:pt x="16283" y="17632"/>
                </a:cubicBezTo>
                <a:cubicBezTo>
                  <a:pt x="16526" y="17632"/>
                  <a:pt x="16767" y="17691"/>
                  <a:pt x="16980" y="17813"/>
                </a:cubicBezTo>
                <a:lnTo>
                  <a:pt x="18581" y="18747"/>
                </a:lnTo>
                <a:lnTo>
                  <a:pt x="21650" y="13477"/>
                </a:lnTo>
                <a:lnTo>
                  <a:pt x="20015" y="12543"/>
                </a:lnTo>
                <a:cubicBezTo>
                  <a:pt x="19548" y="12276"/>
                  <a:pt x="19281" y="11742"/>
                  <a:pt x="19315" y="11208"/>
                </a:cubicBezTo>
                <a:lnTo>
                  <a:pt x="19315" y="10741"/>
                </a:lnTo>
                <a:lnTo>
                  <a:pt x="19315" y="10308"/>
                </a:lnTo>
                <a:cubicBezTo>
                  <a:pt x="19281" y="9741"/>
                  <a:pt x="19548" y="9240"/>
                  <a:pt x="20015" y="8940"/>
                </a:cubicBezTo>
                <a:lnTo>
                  <a:pt x="21650" y="8006"/>
                </a:lnTo>
                <a:lnTo>
                  <a:pt x="18614" y="2736"/>
                </a:lnTo>
                <a:lnTo>
                  <a:pt x="16980" y="3670"/>
                </a:lnTo>
                <a:cubicBezTo>
                  <a:pt x="16767" y="3791"/>
                  <a:pt x="16526" y="3851"/>
                  <a:pt x="16283" y="3851"/>
                </a:cubicBezTo>
                <a:cubicBezTo>
                  <a:pt x="15993" y="3851"/>
                  <a:pt x="15699" y="3766"/>
                  <a:pt x="15445" y="3603"/>
                </a:cubicBezTo>
                <a:cubicBezTo>
                  <a:pt x="15212" y="3436"/>
                  <a:pt x="14945" y="3303"/>
                  <a:pt x="14678" y="3169"/>
                </a:cubicBezTo>
                <a:cubicBezTo>
                  <a:pt x="14178" y="2902"/>
                  <a:pt x="13877" y="2402"/>
                  <a:pt x="13877" y="1868"/>
                </a:cubicBezTo>
                <a:lnTo>
                  <a:pt x="1387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1"/>
          <p:cNvSpPr/>
          <p:nvPr/>
        </p:nvSpPr>
        <p:spPr>
          <a:xfrm>
            <a:off x="603801" y="4176100"/>
            <a:ext cx="596244" cy="599861"/>
          </a:xfrm>
          <a:custGeom>
            <a:avLst/>
            <a:gdLst/>
            <a:ahLst/>
            <a:cxnLst/>
            <a:rect l="l" t="t" r="r" b="b"/>
            <a:pathLst>
              <a:path w="16880" h="16980" extrusionOk="0">
                <a:moveTo>
                  <a:pt x="8388" y="4587"/>
                </a:moveTo>
                <a:cubicBezTo>
                  <a:pt x="8772" y="4587"/>
                  <a:pt x="9170" y="4645"/>
                  <a:pt x="9574" y="4770"/>
                </a:cubicBezTo>
                <a:cubicBezTo>
                  <a:pt x="12877" y="5771"/>
                  <a:pt x="13344" y="10274"/>
                  <a:pt x="10275" y="11909"/>
                </a:cubicBezTo>
                <a:cubicBezTo>
                  <a:pt x="9688" y="12228"/>
                  <a:pt x="9060" y="12379"/>
                  <a:pt x="8441" y="12379"/>
                </a:cubicBezTo>
                <a:cubicBezTo>
                  <a:pt x="7056" y="12379"/>
                  <a:pt x="5719" y="11622"/>
                  <a:pt x="5004" y="10308"/>
                </a:cubicBezTo>
                <a:cubicBezTo>
                  <a:pt x="3568" y="7640"/>
                  <a:pt x="5609" y="4587"/>
                  <a:pt x="8388" y="4587"/>
                </a:cubicBezTo>
                <a:close/>
                <a:moveTo>
                  <a:pt x="6572" y="0"/>
                </a:moveTo>
                <a:lnTo>
                  <a:pt x="2369" y="2235"/>
                </a:lnTo>
                <a:lnTo>
                  <a:pt x="3070" y="3503"/>
                </a:lnTo>
                <a:cubicBezTo>
                  <a:pt x="3270" y="3903"/>
                  <a:pt x="3236" y="4337"/>
                  <a:pt x="3003" y="4704"/>
                </a:cubicBezTo>
                <a:cubicBezTo>
                  <a:pt x="2869" y="4904"/>
                  <a:pt x="2736" y="5104"/>
                  <a:pt x="2636" y="5304"/>
                </a:cubicBezTo>
                <a:cubicBezTo>
                  <a:pt x="2402" y="5671"/>
                  <a:pt x="2035" y="5905"/>
                  <a:pt x="1602" y="5905"/>
                </a:cubicBezTo>
                <a:lnTo>
                  <a:pt x="134" y="5838"/>
                </a:lnTo>
                <a:lnTo>
                  <a:pt x="1" y="10608"/>
                </a:lnTo>
                <a:lnTo>
                  <a:pt x="1435" y="10641"/>
                </a:lnTo>
                <a:cubicBezTo>
                  <a:pt x="1869" y="10675"/>
                  <a:pt x="2236" y="10941"/>
                  <a:pt x="2436" y="11308"/>
                </a:cubicBezTo>
                <a:cubicBezTo>
                  <a:pt x="2469" y="11408"/>
                  <a:pt x="2536" y="11542"/>
                  <a:pt x="2603" y="11642"/>
                </a:cubicBezTo>
                <a:cubicBezTo>
                  <a:pt x="2636" y="11742"/>
                  <a:pt x="2703" y="11842"/>
                  <a:pt x="2769" y="11942"/>
                </a:cubicBezTo>
                <a:cubicBezTo>
                  <a:pt x="2969" y="12309"/>
                  <a:pt x="2969" y="12743"/>
                  <a:pt x="2769" y="13110"/>
                </a:cubicBezTo>
                <a:lnTo>
                  <a:pt x="2002" y="14344"/>
                </a:lnTo>
                <a:lnTo>
                  <a:pt x="6038" y="16846"/>
                </a:lnTo>
                <a:lnTo>
                  <a:pt x="6806" y="15611"/>
                </a:lnTo>
                <a:cubicBezTo>
                  <a:pt x="7022" y="15271"/>
                  <a:pt x="7382" y="15074"/>
                  <a:pt x="7780" y="15074"/>
                </a:cubicBezTo>
                <a:cubicBezTo>
                  <a:pt x="7811" y="15074"/>
                  <a:pt x="7842" y="15075"/>
                  <a:pt x="7873" y="15078"/>
                </a:cubicBezTo>
                <a:cubicBezTo>
                  <a:pt x="8106" y="15078"/>
                  <a:pt x="8340" y="15111"/>
                  <a:pt x="8607" y="15111"/>
                </a:cubicBezTo>
                <a:cubicBezTo>
                  <a:pt x="8632" y="15109"/>
                  <a:pt x="8658" y="15108"/>
                  <a:pt x="8683" y="15108"/>
                </a:cubicBezTo>
                <a:cubicBezTo>
                  <a:pt x="9057" y="15108"/>
                  <a:pt x="9420" y="15335"/>
                  <a:pt x="9608" y="15678"/>
                </a:cubicBezTo>
                <a:lnTo>
                  <a:pt x="10308" y="16979"/>
                </a:lnTo>
                <a:lnTo>
                  <a:pt x="14511" y="14711"/>
                </a:lnTo>
                <a:lnTo>
                  <a:pt x="13811" y="13443"/>
                </a:lnTo>
                <a:cubicBezTo>
                  <a:pt x="13610" y="13076"/>
                  <a:pt x="13610" y="12609"/>
                  <a:pt x="13877" y="12276"/>
                </a:cubicBezTo>
                <a:cubicBezTo>
                  <a:pt x="14011" y="12076"/>
                  <a:pt x="14144" y="11875"/>
                  <a:pt x="14244" y="11675"/>
                </a:cubicBezTo>
                <a:cubicBezTo>
                  <a:pt x="14444" y="11308"/>
                  <a:pt x="14845" y="11075"/>
                  <a:pt x="15278" y="11075"/>
                </a:cubicBezTo>
                <a:lnTo>
                  <a:pt x="16746" y="11108"/>
                </a:lnTo>
                <a:lnTo>
                  <a:pt x="16879" y="6372"/>
                </a:lnTo>
                <a:lnTo>
                  <a:pt x="15412" y="6338"/>
                </a:lnTo>
                <a:cubicBezTo>
                  <a:pt x="14978" y="6305"/>
                  <a:pt x="14611" y="6038"/>
                  <a:pt x="14444" y="5671"/>
                </a:cubicBezTo>
                <a:cubicBezTo>
                  <a:pt x="14378" y="5538"/>
                  <a:pt x="14344" y="5438"/>
                  <a:pt x="14278" y="5337"/>
                </a:cubicBezTo>
                <a:cubicBezTo>
                  <a:pt x="14211" y="5237"/>
                  <a:pt x="14177" y="5137"/>
                  <a:pt x="14111" y="5037"/>
                </a:cubicBezTo>
                <a:cubicBezTo>
                  <a:pt x="13877" y="4670"/>
                  <a:pt x="13877" y="4237"/>
                  <a:pt x="14111" y="3870"/>
                </a:cubicBezTo>
                <a:lnTo>
                  <a:pt x="14878" y="2602"/>
                </a:lnTo>
                <a:lnTo>
                  <a:pt x="10842" y="100"/>
                </a:lnTo>
                <a:lnTo>
                  <a:pt x="10075" y="1368"/>
                </a:lnTo>
                <a:cubicBezTo>
                  <a:pt x="9868" y="1663"/>
                  <a:pt x="9505" y="1880"/>
                  <a:pt x="9147" y="1880"/>
                </a:cubicBezTo>
                <a:cubicBezTo>
                  <a:pt x="9100" y="1880"/>
                  <a:pt x="9053" y="1876"/>
                  <a:pt x="9007" y="1868"/>
                </a:cubicBezTo>
                <a:lnTo>
                  <a:pt x="8273" y="1868"/>
                </a:lnTo>
                <a:cubicBezTo>
                  <a:pt x="7873" y="1868"/>
                  <a:pt x="7473" y="1635"/>
                  <a:pt x="7273" y="1268"/>
                </a:cubicBezTo>
                <a:lnTo>
                  <a:pt x="657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1"/>
          <p:cNvSpPr/>
          <p:nvPr/>
        </p:nvSpPr>
        <p:spPr>
          <a:xfrm>
            <a:off x="1144535" y="4057675"/>
            <a:ext cx="417123" cy="414851"/>
          </a:xfrm>
          <a:custGeom>
            <a:avLst/>
            <a:gdLst/>
            <a:ahLst/>
            <a:cxnLst/>
            <a:rect l="l" t="t" r="r" b="b"/>
            <a:pathLst>
              <a:path w="11809" h="11743" extrusionOk="0">
                <a:moveTo>
                  <a:pt x="5936" y="3141"/>
                </a:moveTo>
                <a:cubicBezTo>
                  <a:pt x="6607" y="3141"/>
                  <a:pt x="7289" y="3387"/>
                  <a:pt x="7839" y="3937"/>
                </a:cubicBezTo>
                <a:cubicBezTo>
                  <a:pt x="9574" y="5671"/>
                  <a:pt x="8339" y="8607"/>
                  <a:pt x="5904" y="8607"/>
                </a:cubicBezTo>
                <a:cubicBezTo>
                  <a:pt x="4403" y="8607"/>
                  <a:pt x="3169" y="7373"/>
                  <a:pt x="3169" y="5872"/>
                </a:cubicBezTo>
                <a:cubicBezTo>
                  <a:pt x="3169" y="4223"/>
                  <a:pt x="4529" y="3141"/>
                  <a:pt x="5936" y="3141"/>
                </a:cubicBezTo>
                <a:close/>
                <a:moveTo>
                  <a:pt x="4270" y="1"/>
                </a:moveTo>
                <a:lnTo>
                  <a:pt x="4270" y="1001"/>
                </a:lnTo>
                <a:cubicBezTo>
                  <a:pt x="4270" y="1302"/>
                  <a:pt x="4103" y="1569"/>
                  <a:pt x="3836" y="1735"/>
                </a:cubicBezTo>
                <a:cubicBezTo>
                  <a:pt x="3669" y="1802"/>
                  <a:pt x="3536" y="1869"/>
                  <a:pt x="3402" y="1969"/>
                </a:cubicBezTo>
                <a:cubicBezTo>
                  <a:pt x="3279" y="2057"/>
                  <a:pt x="3128" y="2098"/>
                  <a:pt x="2974" y="2098"/>
                </a:cubicBezTo>
                <a:cubicBezTo>
                  <a:pt x="2835" y="2098"/>
                  <a:pt x="2695" y="2065"/>
                  <a:pt x="2569" y="2002"/>
                </a:cubicBezTo>
                <a:lnTo>
                  <a:pt x="1701" y="1502"/>
                </a:lnTo>
                <a:lnTo>
                  <a:pt x="33" y="4371"/>
                </a:lnTo>
                <a:lnTo>
                  <a:pt x="901" y="4871"/>
                </a:lnTo>
                <a:cubicBezTo>
                  <a:pt x="1168" y="5038"/>
                  <a:pt x="1301" y="5305"/>
                  <a:pt x="1301" y="5605"/>
                </a:cubicBezTo>
                <a:lnTo>
                  <a:pt x="1301" y="5872"/>
                </a:lnTo>
                <a:lnTo>
                  <a:pt x="1301" y="6105"/>
                </a:lnTo>
                <a:cubicBezTo>
                  <a:pt x="1301" y="6405"/>
                  <a:pt x="1168" y="6706"/>
                  <a:pt x="901" y="6839"/>
                </a:cubicBezTo>
                <a:lnTo>
                  <a:pt x="0" y="7373"/>
                </a:lnTo>
                <a:lnTo>
                  <a:pt x="1668" y="10241"/>
                </a:lnTo>
                <a:lnTo>
                  <a:pt x="2535" y="9741"/>
                </a:lnTo>
                <a:cubicBezTo>
                  <a:pt x="2655" y="9666"/>
                  <a:pt x="2789" y="9631"/>
                  <a:pt x="2921" y="9631"/>
                </a:cubicBezTo>
                <a:cubicBezTo>
                  <a:pt x="3082" y="9631"/>
                  <a:pt x="3241" y="9683"/>
                  <a:pt x="3369" y="9774"/>
                </a:cubicBezTo>
                <a:cubicBezTo>
                  <a:pt x="3503" y="9841"/>
                  <a:pt x="3636" y="9941"/>
                  <a:pt x="3803" y="10008"/>
                </a:cubicBezTo>
                <a:cubicBezTo>
                  <a:pt x="4070" y="10141"/>
                  <a:pt x="4236" y="10408"/>
                  <a:pt x="4270" y="10742"/>
                </a:cubicBezTo>
                <a:lnTo>
                  <a:pt x="4270" y="11742"/>
                </a:lnTo>
                <a:lnTo>
                  <a:pt x="7605" y="11742"/>
                </a:lnTo>
                <a:lnTo>
                  <a:pt x="7605" y="10742"/>
                </a:lnTo>
                <a:cubicBezTo>
                  <a:pt x="7572" y="10442"/>
                  <a:pt x="7739" y="10175"/>
                  <a:pt x="8006" y="10008"/>
                </a:cubicBezTo>
                <a:cubicBezTo>
                  <a:pt x="8139" y="9941"/>
                  <a:pt x="8273" y="9874"/>
                  <a:pt x="8439" y="9774"/>
                </a:cubicBezTo>
                <a:cubicBezTo>
                  <a:pt x="8563" y="9686"/>
                  <a:pt x="8714" y="9645"/>
                  <a:pt x="8868" y="9645"/>
                </a:cubicBezTo>
                <a:cubicBezTo>
                  <a:pt x="9006" y="9645"/>
                  <a:pt x="9147" y="9678"/>
                  <a:pt x="9273" y="9741"/>
                </a:cubicBezTo>
                <a:lnTo>
                  <a:pt x="10141" y="10241"/>
                </a:lnTo>
                <a:lnTo>
                  <a:pt x="11808" y="7373"/>
                </a:lnTo>
                <a:lnTo>
                  <a:pt x="10941" y="6839"/>
                </a:lnTo>
                <a:cubicBezTo>
                  <a:pt x="10674" y="6706"/>
                  <a:pt x="10508" y="6405"/>
                  <a:pt x="10541" y="6105"/>
                </a:cubicBezTo>
                <a:lnTo>
                  <a:pt x="10541" y="5872"/>
                </a:lnTo>
                <a:lnTo>
                  <a:pt x="10541" y="5638"/>
                </a:lnTo>
                <a:cubicBezTo>
                  <a:pt x="10508" y="5338"/>
                  <a:pt x="10674" y="5038"/>
                  <a:pt x="10941" y="4904"/>
                </a:cubicBezTo>
                <a:lnTo>
                  <a:pt x="11808" y="4371"/>
                </a:lnTo>
                <a:lnTo>
                  <a:pt x="10141" y="1502"/>
                </a:lnTo>
                <a:lnTo>
                  <a:pt x="9273" y="2002"/>
                </a:lnTo>
                <a:cubicBezTo>
                  <a:pt x="9147" y="2065"/>
                  <a:pt x="9006" y="2098"/>
                  <a:pt x="8868" y="2098"/>
                </a:cubicBezTo>
                <a:cubicBezTo>
                  <a:pt x="8714" y="2098"/>
                  <a:pt x="8563" y="2057"/>
                  <a:pt x="8439" y="1969"/>
                </a:cubicBezTo>
                <a:cubicBezTo>
                  <a:pt x="8306" y="1869"/>
                  <a:pt x="8173" y="1802"/>
                  <a:pt x="8006" y="1735"/>
                </a:cubicBezTo>
                <a:cubicBezTo>
                  <a:pt x="7739" y="1569"/>
                  <a:pt x="7605" y="1302"/>
                  <a:pt x="7605" y="1001"/>
                </a:cubicBezTo>
                <a:lnTo>
                  <a:pt x="760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1"/>
          <p:cNvSpPr/>
          <p:nvPr/>
        </p:nvSpPr>
        <p:spPr>
          <a:xfrm>
            <a:off x="323350" y="556420"/>
            <a:ext cx="1193469" cy="1034437"/>
          </a:xfrm>
          <a:custGeom>
            <a:avLst/>
            <a:gdLst/>
            <a:ahLst/>
            <a:cxnLst/>
            <a:rect l="l" t="t" r="r" b="b"/>
            <a:pathLst>
              <a:path w="31657" h="27435" extrusionOk="0">
                <a:moveTo>
                  <a:pt x="18080" y="0"/>
                </a:moveTo>
                <a:cubicBezTo>
                  <a:pt x="6338" y="0"/>
                  <a:pt x="0" y="13777"/>
                  <a:pt x="7673" y="22683"/>
                </a:cubicBezTo>
                <a:cubicBezTo>
                  <a:pt x="10313" y="25751"/>
                  <a:pt x="14129" y="27435"/>
                  <a:pt x="18062" y="27435"/>
                </a:cubicBezTo>
                <a:cubicBezTo>
                  <a:pt x="19347" y="27435"/>
                  <a:pt x="20644" y="27255"/>
                  <a:pt x="21916" y="26886"/>
                </a:cubicBezTo>
                <a:cubicBezTo>
                  <a:pt x="27053" y="25418"/>
                  <a:pt x="30856" y="21048"/>
                  <a:pt x="31656" y="15745"/>
                </a:cubicBezTo>
                <a:lnTo>
                  <a:pt x="18080" y="13710"/>
                </a:lnTo>
                <a:lnTo>
                  <a:pt x="18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1"/>
          <p:cNvSpPr/>
          <p:nvPr/>
        </p:nvSpPr>
        <p:spPr>
          <a:xfrm>
            <a:off x="1110583" y="450776"/>
            <a:ext cx="518149" cy="593665"/>
          </a:xfrm>
          <a:custGeom>
            <a:avLst/>
            <a:gdLst/>
            <a:ahLst/>
            <a:cxnLst/>
            <a:rect l="l" t="t" r="r" b="b"/>
            <a:pathLst>
              <a:path w="13744" h="15745" extrusionOk="0">
                <a:moveTo>
                  <a:pt x="0" y="0"/>
                </a:moveTo>
                <a:lnTo>
                  <a:pt x="0" y="13710"/>
                </a:lnTo>
                <a:lnTo>
                  <a:pt x="13576" y="15745"/>
                </a:lnTo>
                <a:cubicBezTo>
                  <a:pt x="13676" y="15078"/>
                  <a:pt x="13743" y="14377"/>
                  <a:pt x="13743" y="13710"/>
                </a:cubicBezTo>
                <a:cubicBezTo>
                  <a:pt x="13743" y="6138"/>
                  <a:pt x="7572"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1"/>
          <p:cNvSpPr txBox="1">
            <a:spLocks noGrp="1"/>
          </p:cNvSpPr>
          <p:nvPr>
            <p:ph type="subTitle" idx="1"/>
          </p:nvPr>
        </p:nvSpPr>
        <p:spPr>
          <a:xfrm>
            <a:off x="1773600" y="1423638"/>
            <a:ext cx="5596800" cy="396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
        <p:nvSpPr>
          <p:cNvPr id="179" name="Google Shape;179;p21"/>
          <p:cNvSpPr txBox="1">
            <a:spLocks noGrp="1"/>
          </p:cNvSpPr>
          <p:nvPr>
            <p:ph type="subTitle" idx="2"/>
          </p:nvPr>
        </p:nvSpPr>
        <p:spPr>
          <a:xfrm>
            <a:off x="1773600" y="2619432"/>
            <a:ext cx="5596800" cy="396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
        <p:nvSpPr>
          <p:cNvPr id="180" name="Google Shape;180;p21"/>
          <p:cNvSpPr txBox="1">
            <a:spLocks noGrp="1"/>
          </p:cNvSpPr>
          <p:nvPr>
            <p:ph type="subTitle" idx="3"/>
          </p:nvPr>
        </p:nvSpPr>
        <p:spPr>
          <a:xfrm>
            <a:off x="1773600" y="3831113"/>
            <a:ext cx="5596800" cy="396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
        <p:nvSpPr>
          <p:cNvPr id="181" name="Google Shape;181;p21"/>
          <p:cNvSpPr txBox="1">
            <a:spLocks noGrp="1"/>
          </p:cNvSpPr>
          <p:nvPr>
            <p:ph type="title" hasCustomPrompt="1"/>
          </p:nvPr>
        </p:nvSpPr>
        <p:spPr>
          <a:xfrm>
            <a:off x="2785125" y="916088"/>
            <a:ext cx="3526200" cy="50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182" name="Google Shape;182;p21"/>
          <p:cNvSpPr txBox="1">
            <a:spLocks noGrp="1"/>
          </p:cNvSpPr>
          <p:nvPr>
            <p:ph type="title" idx="4" hasCustomPrompt="1"/>
          </p:nvPr>
        </p:nvSpPr>
        <p:spPr>
          <a:xfrm>
            <a:off x="2785125" y="2127712"/>
            <a:ext cx="3526200" cy="50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183" name="Google Shape;183;p21"/>
          <p:cNvSpPr txBox="1">
            <a:spLocks noGrp="1"/>
          </p:cNvSpPr>
          <p:nvPr>
            <p:ph type="title" idx="5" hasCustomPrompt="1"/>
          </p:nvPr>
        </p:nvSpPr>
        <p:spPr>
          <a:xfrm>
            <a:off x="2785125" y="3323512"/>
            <a:ext cx="3526200" cy="50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87"/>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8"/>
        <p:cNvGrpSpPr/>
        <p:nvPr/>
      </p:nvGrpSpPr>
      <p:grpSpPr>
        <a:xfrm>
          <a:off x="0" y="0"/>
          <a:ext cx="0" cy="0"/>
          <a:chOff x="0" y="0"/>
          <a:chExt cx="0" cy="0"/>
        </a:xfrm>
      </p:grpSpPr>
      <p:sp>
        <p:nvSpPr>
          <p:cNvPr id="19" name="Google Shape;19;p3"/>
          <p:cNvSpPr/>
          <p:nvPr/>
        </p:nvSpPr>
        <p:spPr>
          <a:xfrm rot="1046531">
            <a:off x="7205745" y="812597"/>
            <a:ext cx="1069941" cy="1038768"/>
          </a:xfrm>
          <a:custGeom>
            <a:avLst/>
            <a:gdLst/>
            <a:ahLst/>
            <a:cxnLst/>
            <a:rect l="l" t="t" r="r" b="b"/>
            <a:pathLst>
              <a:path w="24919" h="24193" extrusionOk="0">
                <a:moveTo>
                  <a:pt x="12443" y="1"/>
                </a:moveTo>
                <a:cubicBezTo>
                  <a:pt x="6092" y="1"/>
                  <a:pt x="787" y="4971"/>
                  <a:pt x="401" y="11364"/>
                </a:cubicBezTo>
                <a:cubicBezTo>
                  <a:pt x="1" y="18036"/>
                  <a:pt x="5071" y="23773"/>
                  <a:pt x="11743" y="24174"/>
                </a:cubicBezTo>
                <a:cubicBezTo>
                  <a:pt x="11970" y="24186"/>
                  <a:pt x="12197" y="24192"/>
                  <a:pt x="12423" y="24192"/>
                </a:cubicBezTo>
                <a:cubicBezTo>
                  <a:pt x="18797" y="24192"/>
                  <a:pt x="24132" y="19242"/>
                  <a:pt x="24518" y="12799"/>
                </a:cubicBezTo>
                <a:cubicBezTo>
                  <a:pt x="24919" y="6127"/>
                  <a:pt x="19848" y="423"/>
                  <a:pt x="13177" y="23"/>
                </a:cubicBezTo>
                <a:cubicBezTo>
                  <a:pt x="12931" y="8"/>
                  <a:pt x="12686" y="1"/>
                  <a:pt x="124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rot="1046594">
            <a:off x="4475786" y="945456"/>
            <a:ext cx="317511" cy="270986"/>
          </a:xfrm>
          <a:custGeom>
            <a:avLst/>
            <a:gdLst/>
            <a:ahLst/>
            <a:cxnLst/>
            <a:rect l="l" t="t" r="r" b="b"/>
            <a:pathLst>
              <a:path w="15345" h="13098" extrusionOk="0">
                <a:moveTo>
                  <a:pt x="4109" y="1"/>
                </a:moveTo>
                <a:cubicBezTo>
                  <a:pt x="3867" y="1"/>
                  <a:pt x="3610" y="39"/>
                  <a:pt x="3336" y="121"/>
                </a:cubicBezTo>
                <a:cubicBezTo>
                  <a:pt x="934" y="855"/>
                  <a:pt x="0" y="4158"/>
                  <a:pt x="1501" y="7226"/>
                </a:cubicBezTo>
                <a:cubicBezTo>
                  <a:pt x="3336" y="10929"/>
                  <a:pt x="7672" y="13097"/>
                  <a:pt x="7672" y="13097"/>
                </a:cubicBezTo>
                <a:cubicBezTo>
                  <a:pt x="7672" y="13097"/>
                  <a:pt x="12009" y="10929"/>
                  <a:pt x="13843" y="7226"/>
                </a:cubicBezTo>
                <a:cubicBezTo>
                  <a:pt x="15345" y="4158"/>
                  <a:pt x="14377" y="855"/>
                  <a:pt x="11975" y="121"/>
                </a:cubicBezTo>
                <a:cubicBezTo>
                  <a:pt x="11702" y="39"/>
                  <a:pt x="11444" y="1"/>
                  <a:pt x="11202" y="1"/>
                </a:cubicBezTo>
                <a:cubicBezTo>
                  <a:pt x="8402" y="1"/>
                  <a:pt x="7639" y="5058"/>
                  <a:pt x="7639" y="5058"/>
                </a:cubicBezTo>
                <a:cubicBezTo>
                  <a:pt x="7639" y="5058"/>
                  <a:pt x="6904" y="1"/>
                  <a:pt x="4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p:nvPr/>
        </p:nvSpPr>
        <p:spPr>
          <a:xfrm>
            <a:off x="4451125" y="4256062"/>
            <a:ext cx="4397658" cy="213430"/>
          </a:xfrm>
          <a:custGeom>
            <a:avLst/>
            <a:gdLst/>
            <a:ahLst/>
            <a:cxnLst/>
            <a:rect l="l" t="t" r="r" b="b"/>
            <a:pathLst>
              <a:path w="173958" h="11543" extrusionOk="0">
                <a:moveTo>
                  <a:pt x="86963" y="1"/>
                </a:moveTo>
                <a:cubicBezTo>
                  <a:pt x="38928" y="1"/>
                  <a:pt x="0" y="2569"/>
                  <a:pt x="0" y="5772"/>
                </a:cubicBezTo>
                <a:cubicBezTo>
                  <a:pt x="0" y="8974"/>
                  <a:pt x="38928" y="11543"/>
                  <a:pt x="86963" y="11543"/>
                </a:cubicBezTo>
                <a:cubicBezTo>
                  <a:pt x="134997" y="11543"/>
                  <a:pt x="173958" y="8974"/>
                  <a:pt x="173958" y="5772"/>
                </a:cubicBezTo>
                <a:cubicBezTo>
                  <a:pt x="173958" y="2569"/>
                  <a:pt x="134997" y="1"/>
                  <a:pt x="8696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txBox="1">
            <a:spLocks noGrp="1"/>
          </p:cNvSpPr>
          <p:nvPr>
            <p:ph type="title"/>
          </p:nvPr>
        </p:nvSpPr>
        <p:spPr>
          <a:xfrm>
            <a:off x="5406675" y="2105375"/>
            <a:ext cx="3024300" cy="1189800"/>
          </a:xfrm>
          <a:prstGeom prst="rect">
            <a:avLst/>
          </a:prstGeom>
        </p:spPr>
        <p:txBody>
          <a:bodyPr spcFirstLastPara="1" wrap="square" lIns="91425" tIns="91425" rIns="91425" bIns="91425" anchor="b" anchorCtr="0">
            <a:noAutofit/>
          </a:bodyPr>
          <a:lstStyle>
            <a:lvl1pPr lvl="0" algn="r">
              <a:spcBef>
                <a:spcPts val="0"/>
              </a:spcBef>
              <a:spcAft>
                <a:spcPts val="0"/>
              </a:spcAft>
              <a:buSzPts val="3600"/>
              <a:buNone/>
              <a:defRPr sz="39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3" name="Google Shape;23;p3"/>
          <p:cNvSpPr txBox="1">
            <a:spLocks noGrp="1"/>
          </p:cNvSpPr>
          <p:nvPr>
            <p:ph type="subTitle" idx="1"/>
          </p:nvPr>
        </p:nvSpPr>
        <p:spPr>
          <a:xfrm>
            <a:off x="5406375" y="3295275"/>
            <a:ext cx="3024300" cy="791100"/>
          </a:xfrm>
          <a:prstGeom prst="rect">
            <a:avLst/>
          </a:prstGeom>
        </p:spPr>
        <p:txBody>
          <a:bodyPr spcFirstLastPara="1" wrap="square" lIns="91425" tIns="91425" rIns="91425" bIns="91425" anchor="ctr" anchorCtr="0">
            <a:noAutofit/>
          </a:bodyPr>
          <a:lstStyle>
            <a:lvl1pPr lvl="0" algn="r">
              <a:lnSpc>
                <a:spcPct val="100000"/>
              </a:lnSpc>
              <a:spcBef>
                <a:spcPts val="0"/>
              </a:spcBef>
              <a:spcAft>
                <a:spcPts val="0"/>
              </a:spcAft>
              <a:buSzPts val="1800"/>
              <a:buNone/>
              <a:defRPr sz="1900">
                <a:latin typeface="Hind Guntur"/>
                <a:ea typeface="Hind Guntur"/>
                <a:cs typeface="Hind Guntur"/>
                <a:sym typeface="Hind Guntur"/>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24" name="Google Shape;24;p3"/>
          <p:cNvSpPr txBox="1">
            <a:spLocks noGrp="1"/>
          </p:cNvSpPr>
          <p:nvPr>
            <p:ph type="title" idx="2" hasCustomPrompt="1"/>
          </p:nvPr>
        </p:nvSpPr>
        <p:spPr>
          <a:xfrm>
            <a:off x="7218863" y="958638"/>
            <a:ext cx="1043700" cy="74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5"/>
        <p:cNvGrpSpPr/>
        <p:nvPr/>
      </p:nvGrpSpPr>
      <p:grpSpPr>
        <a:xfrm>
          <a:off x="0" y="0"/>
          <a:ext cx="0" cy="0"/>
          <a:chOff x="0" y="0"/>
          <a:chExt cx="0" cy="0"/>
        </a:xfrm>
      </p:grpSpPr>
      <p:grpSp>
        <p:nvGrpSpPr>
          <p:cNvPr id="26" name="Google Shape;26;p4"/>
          <p:cNvGrpSpPr/>
          <p:nvPr/>
        </p:nvGrpSpPr>
        <p:grpSpPr>
          <a:xfrm>
            <a:off x="6815956" y="3809663"/>
            <a:ext cx="603750" cy="553918"/>
            <a:chOff x="6815956" y="3809663"/>
            <a:chExt cx="603750" cy="553918"/>
          </a:xfrm>
        </p:grpSpPr>
        <p:sp>
          <p:nvSpPr>
            <p:cNvPr id="27" name="Google Shape;27;p4"/>
            <p:cNvSpPr/>
            <p:nvPr/>
          </p:nvSpPr>
          <p:spPr>
            <a:xfrm rot="459356">
              <a:off x="6845891" y="3843726"/>
              <a:ext cx="543879" cy="485791"/>
            </a:xfrm>
            <a:custGeom>
              <a:avLst/>
              <a:gdLst/>
              <a:ahLst/>
              <a:cxnLst/>
              <a:rect l="l" t="t" r="r" b="b"/>
              <a:pathLst>
                <a:path w="27087" h="24194" extrusionOk="0">
                  <a:moveTo>
                    <a:pt x="13465" y="0"/>
                  </a:moveTo>
                  <a:cubicBezTo>
                    <a:pt x="11907" y="0"/>
                    <a:pt x="10326" y="304"/>
                    <a:pt x="8807" y="941"/>
                  </a:cubicBezTo>
                  <a:cubicBezTo>
                    <a:pt x="2969" y="3376"/>
                    <a:pt x="1" y="9881"/>
                    <a:pt x="1969" y="15885"/>
                  </a:cubicBezTo>
                  <a:cubicBezTo>
                    <a:pt x="3633" y="20934"/>
                    <a:pt x="8372" y="24193"/>
                    <a:pt x="13487" y="24193"/>
                  </a:cubicBezTo>
                  <a:cubicBezTo>
                    <a:pt x="14422" y="24193"/>
                    <a:pt x="15369" y="24084"/>
                    <a:pt x="16312" y="23858"/>
                  </a:cubicBezTo>
                  <a:cubicBezTo>
                    <a:pt x="17546" y="23557"/>
                    <a:pt x="18747" y="23057"/>
                    <a:pt x="19815" y="22390"/>
                  </a:cubicBezTo>
                  <a:cubicBezTo>
                    <a:pt x="25185" y="19054"/>
                    <a:pt x="27087" y="12183"/>
                    <a:pt x="24218" y="6579"/>
                  </a:cubicBezTo>
                  <a:cubicBezTo>
                    <a:pt x="22075" y="2417"/>
                    <a:pt x="17860" y="0"/>
                    <a:pt x="1346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4"/>
            <p:cNvSpPr/>
            <p:nvPr/>
          </p:nvSpPr>
          <p:spPr>
            <a:xfrm rot="459356">
              <a:off x="7038467" y="3985241"/>
              <a:ext cx="162780" cy="148002"/>
            </a:xfrm>
            <a:custGeom>
              <a:avLst/>
              <a:gdLst/>
              <a:ahLst/>
              <a:cxnLst/>
              <a:rect l="l" t="t" r="r" b="b"/>
              <a:pathLst>
                <a:path w="8107" h="7371" extrusionOk="0">
                  <a:moveTo>
                    <a:pt x="4045" y="1"/>
                  </a:moveTo>
                  <a:cubicBezTo>
                    <a:pt x="3766" y="1"/>
                    <a:pt x="3484" y="33"/>
                    <a:pt x="3203" y="100"/>
                  </a:cubicBezTo>
                  <a:cubicBezTo>
                    <a:pt x="1234" y="567"/>
                    <a:pt x="0" y="2535"/>
                    <a:pt x="467" y="4536"/>
                  </a:cubicBezTo>
                  <a:cubicBezTo>
                    <a:pt x="867" y="6223"/>
                    <a:pt x="2370" y="7370"/>
                    <a:pt x="4051" y="7370"/>
                  </a:cubicBezTo>
                  <a:cubicBezTo>
                    <a:pt x="4332" y="7370"/>
                    <a:pt x="4617" y="7338"/>
                    <a:pt x="4904" y="7272"/>
                  </a:cubicBezTo>
                  <a:cubicBezTo>
                    <a:pt x="6872" y="6805"/>
                    <a:pt x="8106" y="4803"/>
                    <a:pt x="7639" y="2835"/>
                  </a:cubicBezTo>
                  <a:cubicBezTo>
                    <a:pt x="7239" y="1149"/>
                    <a:pt x="5712" y="1"/>
                    <a:pt x="40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4"/>
            <p:cNvSpPr/>
            <p:nvPr/>
          </p:nvSpPr>
          <p:spPr>
            <a:xfrm rot="459356">
              <a:off x="6968940" y="4137065"/>
              <a:ext cx="255204" cy="191092"/>
            </a:xfrm>
            <a:custGeom>
              <a:avLst/>
              <a:gdLst/>
              <a:ahLst/>
              <a:cxnLst/>
              <a:rect l="l" t="t" r="r" b="b"/>
              <a:pathLst>
                <a:path w="12710" h="9517" extrusionOk="0">
                  <a:moveTo>
                    <a:pt x="6338" y="0"/>
                  </a:moveTo>
                  <a:cubicBezTo>
                    <a:pt x="2903" y="0"/>
                    <a:pt x="101" y="2736"/>
                    <a:pt x="1" y="6172"/>
                  </a:cubicBezTo>
                  <a:lnTo>
                    <a:pt x="1" y="7706"/>
                  </a:lnTo>
                  <a:cubicBezTo>
                    <a:pt x="1917" y="8898"/>
                    <a:pt x="4128" y="9517"/>
                    <a:pt x="6358" y="9517"/>
                  </a:cubicBezTo>
                  <a:cubicBezTo>
                    <a:pt x="7311" y="9517"/>
                    <a:pt x="8268" y="9403"/>
                    <a:pt x="9207" y="9174"/>
                  </a:cubicBezTo>
                  <a:cubicBezTo>
                    <a:pt x="10441" y="8873"/>
                    <a:pt x="11642" y="8373"/>
                    <a:pt x="12710" y="7706"/>
                  </a:cubicBezTo>
                  <a:lnTo>
                    <a:pt x="12710" y="6172"/>
                  </a:lnTo>
                  <a:cubicBezTo>
                    <a:pt x="12610" y="2736"/>
                    <a:pt x="9808" y="0"/>
                    <a:pt x="6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 name="Google Shape;30;p4"/>
          <p:cNvSpPr/>
          <p:nvPr/>
        </p:nvSpPr>
        <p:spPr>
          <a:xfrm>
            <a:off x="664700" y="3382000"/>
            <a:ext cx="294250" cy="273725"/>
          </a:xfrm>
          <a:custGeom>
            <a:avLst/>
            <a:gdLst/>
            <a:ahLst/>
            <a:cxnLst/>
            <a:rect l="l" t="t" r="r" b="b"/>
            <a:pathLst>
              <a:path w="11770" h="10949" extrusionOk="0">
                <a:moveTo>
                  <a:pt x="8742" y="0"/>
                </a:moveTo>
                <a:cubicBezTo>
                  <a:pt x="8526" y="0"/>
                  <a:pt x="8302" y="35"/>
                  <a:pt x="8073" y="107"/>
                </a:cubicBezTo>
                <a:cubicBezTo>
                  <a:pt x="5705" y="808"/>
                  <a:pt x="5972" y="3944"/>
                  <a:pt x="5972" y="3944"/>
                </a:cubicBezTo>
                <a:cubicBezTo>
                  <a:pt x="5972" y="3944"/>
                  <a:pt x="4789" y="1762"/>
                  <a:pt x="2890" y="1762"/>
                </a:cubicBezTo>
                <a:cubicBezTo>
                  <a:pt x="2650" y="1762"/>
                  <a:pt x="2398" y="1797"/>
                  <a:pt x="2136" y="1875"/>
                </a:cubicBezTo>
                <a:cubicBezTo>
                  <a:pt x="1" y="2509"/>
                  <a:pt x="34" y="5511"/>
                  <a:pt x="2302" y="7780"/>
                </a:cubicBezTo>
                <a:cubicBezTo>
                  <a:pt x="4337" y="9781"/>
                  <a:pt x="8073" y="10949"/>
                  <a:pt x="8073" y="10949"/>
                </a:cubicBezTo>
                <a:cubicBezTo>
                  <a:pt x="8073" y="10949"/>
                  <a:pt x="10575" y="7913"/>
                  <a:pt x="11175" y="5111"/>
                </a:cubicBezTo>
                <a:cubicBezTo>
                  <a:pt x="11770" y="2317"/>
                  <a:pt x="10510" y="0"/>
                  <a:pt x="874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4"/>
          <p:cNvSpPr/>
          <p:nvPr/>
        </p:nvSpPr>
        <p:spPr>
          <a:xfrm rot="1418727">
            <a:off x="7561090" y="893601"/>
            <a:ext cx="294268" cy="273766"/>
          </a:xfrm>
          <a:custGeom>
            <a:avLst/>
            <a:gdLst/>
            <a:ahLst/>
            <a:cxnLst/>
            <a:rect l="l" t="t" r="r" b="b"/>
            <a:pathLst>
              <a:path w="11770" h="10950" extrusionOk="0">
                <a:moveTo>
                  <a:pt x="8742" y="1"/>
                </a:moveTo>
                <a:cubicBezTo>
                  <a:pt x="8526" y="1"/>
                  <a:pt x="8302" y="35"/>
                  <a:pt x="8073" y="108"/>
                </a:cubicBezTo>
                <a:cubicBezTo>
                  <a:pt x="5704" y="808"/>
                  <a:pt x="5971" y="3944"/>
                  <a:pt x="5971" y="3944"/>
                </a:cubicBezTo>
                <a:cubicBezTo>
                  <a:pt x="5971" y="3944"/>
                  <a:pt x="4788" y="1762"/>
                  <a:pt x="2889" y="1762"/>
                </a:cubicBezTo>
                <a:cubicBezTo>
                  <a:pt x="2649" y="1762"/>
                  <a:pt x="2397" y="1797"/>
                  <a:pt x="2135" y="1876"/>
                </a:cubicBezTo>
                <a:cubicBezTo>
                  <a:pt x="0" y="2510"/>
                  <a:pt x="34" y="5512"/>
                  <a:pt x="2302" y="7780"/>
                </a:cubicBezTo>
                <a:cubicBezTo>
                  <a:pt x="4337" y="9782"/>
                  <a:pt x="8073" y="10949"/>
                  <a:pt x="8073" y="10949"/>
                </a:cubicBezTo>
                <a:cubicBezTo>
                  <a:pt x="8073" y="10949"/>
                  <a:pt x="10575" y="7914"/>
                  <a:pt x="11175" y="5112"/>
                </a:cubicBezTo>
                <a:cubicBezTo>
                  <a:pt x="11769" y="2318"/>
                  <a:pt x="10510" y="1"/>
                  <a:pt x="874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 name="Google Shape;32;p4"/>
          <p:cNvGrpSpPr/>
          <p:nvPr/>
        </p:nvGrpSpPr>
        <p:grpSpPr>
          <a:xfrm rot="1687569">
            <a:off x="7681008" y="2403655"/>
            <a:ext cx="777871" cy="682642"/>
            <a:chOff x="3052913" y="1372363"/>
            <a:chExt cx="1023443" cy="898150"/>
          </a:xfrm>
        </p:grpSpPr>
        <p:sp>
          <p:nvSpPr>
            <p:cNvPr id="33" name="Google Shape;33;p4"/>
            <p:cNvSpPr/>
            <p:nvPr/>
          </p:nvSpPr>
          <p:spPr>
            <a:xfrm>
              <a:off x="3052912" y="1372363"/>
              <a:ext cx="1023443" cy="898150"/>
            </a:xfrm>
            <a:custGeom>
              <a:avLst/>
              <a:gdLst/>
              <a:ahLst/>
              <a:cxnLst/>
              <a:rect l="l" t="t" r="r" b="b"/>
              <a:pathLst>
                <a:path w="33858" h="29713" extrusionOk="0">
                  <a:moveTo>
                    <a:pt x="16900" y="1"/>
                  </a:moveTo>
                  <a:cubicBezTo>
                    <a:pt x="11309" y="1"/>
                    <a:pt x="5956" y="3169"/>
                    <a:pt x="3436" y="8572"/>
                  </a:cubicBezTo>
                  <a:cubicBezTo>
                    <a:pt x="0" y="16010"/>
                    <a:pt x="3203" y="24850"/>
                    <a:pt x="10641" y="28319"/>
                  </a:cubicBezTo>
                  <a:cubicBezTo>
                    <a:pt x="12669" y="29265"/>
                    <a:pt x="14800" y="29712"/>
                    <a:pt x="16899" y="29712"/>
                  </a:cubicBezTo>
                  <a:cubicBezTo>
                    <a:pt x="22500" y="29712"/>
                    <a:pt x="27865" y="26525"/>
                    <a:pt x="30389" y="21114"/>
                  </a:cubicBezTo>
                  <a:cubicBezTo>
                    <a:pt x="33858" y="13675"/>
                    <a:pt x="30622" y="4869"/>
                    <a:pt x="23184" y="1400"/>
                  </a:cubicBezTo>
                  <a:cubicBezTo>
                    <a:pt x="21148" y="451"/>
                    <a:pt x="19007" y="1"/>
                    <a:pt x="16900"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4"/>
            <p:cNvSpPr/>
            <p:nvPr/>
          </p:nvSpPr>
          <p:spPr>
            <a:xfrm>
              <a:off x="3096259" y="1641327"/>
              <a:ext cx="355778" cy="330961"/>
            </a:xfrm>
            <a:custGeom>
              <a:avLst/>
              <a:gdLst/>
              <a:ahLst/>
              <a:cxnLst/>
              <a:rect l="l" t="t" r="r" b="b"/>
              <a:pathLst>
                <a:path w="11770" h="10949" extrusionOk="0">
                  <a:moveTo>
                    <a:pt x="8742" y="0"/>
                  </a:moveTo>
                  <a:cubicBezTo>
                    <a:pt x="8526" y="0"/>
                    <a:pt x="8302" y="35"/>
                    <a:pt x="8073" y="107"/>
                  </a:cubicBezTo>
                  <a:cubicBezTo>
                    <a:pt x="5705" y="808"/>
                    <a:pt x="5972" y="3944"/>
                    <a:pt x="5972" y="3944"/>
                  </a:cubicBezTo>
                  <a:cubicBezTo>
                    <a:pt x="5972" y="3944"/>
                    <a:pt x="4789" y="1762"/>
                    <a:pt x="2890" y="1762"/>
                  </a:cubicBezTo>
                  <a:cubicBezTo>
                    <a:pt x="2650" y="1762"/>
                    <a:pt x="2398" y="1797"/>
                    <a:pt x="2136" y="1875"/>
                  </a:cubicBezTo>
                  <a:cubicBezTo>
                    <a:pt x="1" y="2509"/>
                    <a:pt x="34" y="5511"/>
                    <a:pt x="2302" y="7780"/>
                  </a:cubicBezTo>
                  <a:cubicBezTo>
                    <a:pt x="4337" y="9781"/>
                    <a:pt x="8073" y="10949"/>
                    <a:pt x="8073" y="10949"/>
                  </a:cubicBezTo>
                  <a:cubicBezTo>
                    <a:pt x="8073" y="10949"/>
                    <a:pt x="10575" y="7913"/>
                    <a:pt x="11175" y="5111"/>
                  </a:cubicBezTo>
                  <a:cubicBezTo>
                    <a:pt x="11770" y="2317"/>
                    <a:pt x="10510" y="0"/>
                    <a:pt x="87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4"/>
            <p:cNvSpPr/>
            <p:nvPr/>
          </p:nvSpPr>
          <p:spPr>
            <a:xfrm>
              <a:off x="3589330" y="1493091"/>
              <a:ext cx="355778" cy="330991"/>
            </a:xfrm>
            <a:custGeom>
              <a:avLst/>
              <a:gdLst/>
              <a:ahLst/>
              <a:cxnLst/>
              <a:rect l="l" t="t" r="r" b="b"/>
              <a:pathLst>
                <a:path w="11770" h="10950" extrusionOk="0">
                  <a:moveTo>
                    <a:pt x="8742" y="1"/>
                  </a:moveTo>
                  <a:cubicBezTo>
                    <a:pt x="8526" y="1"/>
                    <a:pt x="8302" y="35"/>
                    <a:pt x="8073" y="108"/>
                  </a:cubicBezTo>
                  <a:cubicBezTo>
                    <a:pt x="5704" y="808"/>
                    <a:pt x="5971" y="3944"/>
                    <a:pt x="5971" y="3944"/>
                  </a:cubicBezTo>
                  <a:cubicBezTo>
                    <a:pt x="5971" y="3944"/>
                    <a:pt x="4788" y="1762"/>
                    <a:pt x="2889" y="1762"/>
                  </a:cubicBezTo>
                  <a:cubicBezTo>
                    <a:pt x="2649" y="1762"/>
                    <a:pt x="2397" y="1797"/>
                    <a:pt x="2135" y="1876"/>
                  </a:cubicBezTo>
                  <a:cubicBezTo>
                    <a:pt x="0" y="2510"/>
                    <a:pt x="34" y="5512"/>
                    <a:pt x="2302" y="7780"/>
                  </a:cubicBezTo>
                  <a:cubicBezTo>
                    <a:pt x="4337" y="9782"/>
                    <a:pt x="8073" y="10949"/>
                    <a:pt x="8073" y="10949"/>
                  </a:cubicBezTo>
                  <a:cubicBezTo>
                    <a:pt x="8073" y="10949"/>
                    <a:pt x="10575" y="7914"/>
                    <a:pt x="11175" y="5112"/>
                  </a:cubicBezTo>
                  <a:cubicBezTo>
                    <a:pt x="11769" y="2318"/>
                    <a:pt x="10510" y="1"/>
                    <a:pt x="87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4"/>
            <p:cNvSpPr/>
            <p:nvPr/>
          </p:nvSpPr>
          <p:spPr>
            <a:xfrm>
              <a:off x="3453215" y="1787749"/>
              <a:ext cx="223865" cy="126321"/>
            </a:xfrm>
            <a:custGeom>
              <a:avLst/>
              <a:gdLst/>
              <a:ahLst/>
              <a:cxnLst/>
              <a:rect l="l" t="t" r="r" b="b"/>
              <a:pathLst>
                <a:path w="7406" h="4179" extrusionOk="0">
                  <a:moveTo>
                    <a:pt x="7339" y="0"/>
                  </a:moveTo>
                  <a:lnTo>
                    <a:pt x="0" y="2235"/>
                  </a:lnTo>
                  <a:cubicBezTo>
                    <a:pt x="0" y="2235"/>
                    <a:pt x="1230" y="4178"/>
                    <a:pt x="3394" y="4178"/>
                  </a:cubicBezTo>
                  <a:cubicBezTo>
                    <a:pt x="3750" y="4178"/>
                    <a:pt x="4131" y="4126"/>
                    <a:pt x="4537" y="4003"/>
                  </a:cubicBezTo>
                  <a:cubicBezTo>
                    <a:pt x="7405" y="3136"/>
                    <a:pt x="7339" y="0"/>
                    <a:pt x="7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 name="Google Shape;37;p4"/>
          <p:cNvSpPr txBox="1">
            <a:spLocks noGrp="1"/>
          </p:cNvSpPr>
          <p:nvPr>
            <p:ph type="body" idx="1"/>
          </p:nvPr>
        </p:nvSpPr>
        <p:spPr>
          <a:xfrm>
            <a:off x="713225" y="1152600"/>
            <a:ext cx="6888300" cy="3488100"/>
          </a:xfrm>
          <a:prstGeom prst="rect">
            <a:avLst/>
          </a:prstGeom>
        </p:spPr>
        <p:txBody>
          <a:bodyPr spcFirstLastPara="1" wrap="square" lIns="91425" tIns="91425" rIns="91425" bIns="91425" anchor="t" anchorCtr="0">
            <a:noAutofit/>
          </a:bodyPr>
          <a:lstStyle>
            <a:lvl1pPr marL="457200" lvl="0" indent="-317500">
              <a:lnSpc>
                <a:spcPct val="100000"/>
              </a:lnSpc>
              <a:spcBef>
                <a:spcPts val="0"/>
              </a:spcBef>
              <a:spcAft>
                <a:spcPts val="0"/>
              </a:spcAft>
              <a:buSzPts val="1400"/>
              <a:buFont typeface="Arial"/>
              <a:buChar char="●"/>
              <a:defRPr sz="1300">
                <a:latin typeface="Hind Guntur"/>
                <a:ea typeface="Hind Guntur"/>
                <a:cs typeface="Hind Guntur"/>
                <a:sym typeface="Hind Guntur"/>
              </a:defRPr>
            </a:lvl1pPr>
            <a:lvl2pPr marL="914400" lvl="1" indent="-317500">
              <a:spcBef>
                <a:spcPts val="1600"/>
              </a:spcBef>
              <a:spcAft>
                <a:spcPts val="0"/>
              </a:spcAft>
              <a:buSzPts val="1400"/>
              <a:buFont typeface="Arial"/>
              <a:buChar char="○"/>
              <a:defRPr/>
            </a:lvl2pPr>
            <a:lvl3pPr marL="1371600" lvl="2" indent="-317500">
              <a:spcBef>
                <a:spcPts val="1600"/>
              </a:spcBef>
              <a:spcAft>
                <a:spcPts val="0"/>
              </a:spcAft>
              <a:buSzPts val="1400"/>
              <a:buFont typeface="Arial"/>
              <a:buChar char="■"/>
              <a:defRPr/>
            </a:lvl3pPr>
            <a:lvl4pPr marL="1828800" lvl="3" indent="-317500">
              <a:spcBef>
                <a:spcPts val="1600"/>
              </a:spcBef>
              <a:spcAft>
                <a:spcPts val="0"/>
              </a:spcAft>
              <a:buSzPts val="1400"/>
              <a:buFont typeface="Arial"/>
              <a:buChar char="●"/>
              <a:defRPr/>
            </a:lvl4pPr>
            <a:lvl5pPr marL="2286000" lvl="4" indent="-317500">
              <a:spcBef>
                <a:spcPts val="1600"/>
              </a:spcBef>
              <a:spcAft>
                <a:spcPts val="0"/>
              </a:spcAft>
              <a:buSzPts val="1400"/>
              <a:buFont typeface="Arial"/>
              <a:buChar char="○"/>
              <a:defRPr/>
            </a:lvl5pPr>
            <a:lvl6pPr marL="2743200" lvl="5" indent="-317500">
              <a:spcBef>
                <a:spcPts val="1600"/>
              </a:spcBef>
              <a:spcAft>
                <a:spcPts val="0"/>
              </a:spcAft>
              <a:buSzPts val="1400"/>
              <a:buFont typeface="Arial"/>
              <a:buChar char="■"/>
              <a:defRPr/>
            </a:lvl6pPr>
            <a:lvl7pPr marL="3200400" lvl="6" indent="-317500">
              <a:spcBef>
                <a:spcPts val="1600"/>
              </a:spcBef>
              <a:spcAft>
                <a:spcPts val="0"/>
              </a:spcAft>
              <a:buSzPts val="1400"/>
              <a:buFont typeface="Arial"/>
              <a:buChar char="●"/>
              <a:defRPr/>
            </a:lvl7pPr>
            <a:lvl8pPr marL="3657600" lvl="7" indent="-317500">
              <a:spcBef>
                <a:spcPts val="1600"/>
              </a:spcBef>
              <a:spcAft>
                <a:spcPts val="0"/>
              </a:spcAft>
              <a:buSzPts val="1400"/>
              <a:buFont typeface="Arial"/>
              <a:buChar char="○"/>
              <a:defRPr/>
            </a:lvl8pPr>
            <a:lvl9pPr marL="4114800" lvl="8" indent="-317500">
              <a:spcBef>
                <a:spcPts val="1600"/>
              </a:spcBef>
              <a:spcAft>
                <a:spcPts val="1600"/>
              </a:spcAft>
              <a:buSzPts val="1400"/>
              <a:buFont typeface="Arial"/>
              <a:buChar char="■"/>
              <a:defRPr/>
            </a:lvl9pPr>
          </a:lstStyle>
          <a:p>
            <a:endParaRPr/>
          </a:p>
        </p:txBody>
      </p:sp>
      <p:sp>
        <p:nvSpPr>
          <p:cNvPr id="38" name="Google Shape;38;p4"/>
          <p:cNvSpPr txBox="1">
            <a:spLocks noGrp="1"/>
          </p:cNvSpPr>
          <p:nvPr>
            <p:ph type="title"/>
          </p:nvPr>
        </p:nvSpPr>
        <p:spPr>
          <a:xfrm>
            <a:off x="713225" y="545475"/>
            <a:ext cx="7717500" cy="25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3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9"/>
        <p:cNvGrpSpPr/>
        <p:nvPr/>
      </p:nvGrpSpPr>
      <p:grpSpPr>
        <a:xfrm>
          <a:off x="0" y="0"/>
          <a:ext cx="0" cy="0"/>
          <a:chOff x="0" y="0"/>
          <a:chExt cx="0" cy="0"/>
        </a:xfrm>
      </p:grpSpPr>
      <p:sp>
        <p:nvSpPr>
          <p:cNvPr id="40" name="Google Shape;40;p5"/>
          <p:cNvSpPr/>
          <p:nvPr/>
        </p:nvSpPr>
        <p:spPr>
          <a:xfrm>
            <a:off x="7995598" y="648125"/>
            <a:ext cx="680622" cy="675372"/>
          </a:xfrm>
          <a:custGeom>
            <a:avLst/>
            <a:gdLst/>
            <a:ahLst/>
            <a:cxnLst/>
            <a:rect l="l" t="t" r="r" b="b"/>
            <a:pathLst>
              <a:path w="21650" h="21483" extrusionOk="0">
                <a:moveTo>
                  <a:pt x="10862" y="5719"/>
                </a:moveTo>
                <a:cubicBezTo>
                  <a:pt x="12093" y="5719"/>
                  <a:pt x="13351" y="6179"/>
                  <a:pt x="14378" y="7206"/>
                </a:cubicBezTo>
                <a:cubicBezTo>
                  <a:pt x="17513" y="10341"/>
                  <a:pt x="15278" y="15745"/>
                  <a:pt x="10842" y="15745"/>
                </a:cubicBezTo>
                <a:cubicBezTo>
                  <a:pt x="8073" y="15745"/>
                  <a:pt x="5805" y="13510"/>
                  <a:pt x="5838" y="10741"/>
                </a:cubicBezTo>
                <a:cubicBezTo>
                  <a:pt x="5838" y="7720"/>
                  <a:pt x="8293" y="5719"/>
                  <a:pt x="10862" y="5719"/>
                </a:cubicBezTo>
                <a:close/>
                <a:moveTo>
                  <a:pt x="7773" y="0"/>
                </a:moveTo>
                <a:lnTo>
                  <a:pt x="7773" y="1868"/>
                </a:lnTo>
                <a:cubicBezTo>
                  <a:pt x="7773" y="2402"/>
                  <a:pt x="7473" y="2902"/>
                  <a:pt x="6973" y="3169"/>
                </a:cubicBezTo>
                <a:cubicBezTo>
                  <a:pt x="6706" y="3303"/>
                  <a:pt x="6439" y="3436"/>
                  <a:pt x="6172" y="3603"/>
                </a:cubicBezTo>
                <a:cubicBezTo>
                  <a:pt x="5936" y="3766"/>
                  <a:pt x="5651" y="3851"/>
                  <a:pt x="5364" y="3851"/>
                </a:cubicBezTo>
                <a:cubicBezTo>
                  <a:pt x="5125" y="3851"/>
                  <a:pt x="4884" y="3791"/>
                  <a:pt x="4671" y="3670"/>
                </a:cubicBezTo>
                <a:lnTo>
                  <a:pt x="3036" y="2736"/>
                </a:lnTo>
                <a:lnTo>
                  <a:pt x="1" y="8006"/>
                </a:lnTo>
                <a:lnTo>
                  <a:pt x="1602" y="8940"/>
                </a:lnTo>
                <a:cubicBezTo>
                  <a:pt x="2069" y="9207"/>
                  <a:pt x="2369" y="9741"/>
                  <a:pt x="2336" y="10274"/>
                </a:cubicBezTo>
                <a:lnTo>
                  <a:pt x="2336" y="10741"/>
                </a:lnTo>
                <a:lnTo>
                  <a:pt x="2336" y="11175"/>
                </a:lnTo>
                <a:cubicBezTo>
                  <a:pt x="2369" y="11742"/>
                  <a:pt x="2069" y="12243"/>
                  <a:pt x="1602" y="12543"/>
                </a:cubicBezTo>
                <a:lnTo>
                  <a:pt x="1" y="13477"/>
                </a:lnTo>
                <a:lnTo>
                  <a:pt x="3036" y="18747"/>
                </a:lnTo>
                <a:lnTo>
                  <a:pt x="4638" y="17813"/>
                </a:lnTo>
                <a:cubicBezTo>
                  <a:pt x="4850" y="17691"/>
                  <a:pt x="5091" y="17632"/>
                  <a:pt x="5334" y="17632"/>
                </a:cubicBezTo>
                <a:cubicBezTo>
                  <a:pt x="5624" y="17632"/>
                  <a:pt x="5918" y="17717"/>
                  <a:pt x="6172" y="17880"/>
                </a:cubicBezTo>
                <a:cubicBezTo>
                  <a:pt x="6405" y="18047"/>
                  <a:pt x="6672" y="18180"/>
                  <a:pt x="6939" y="18347"/>
                </a:cubicBezTo>
                <a:cubicBezTo>
                  <a:pt x="7440" y="18580"/>
                  <a:pt x="7740" y="19081"/>
                  <a:pt x="7740" y="19614"/>
                </a:cubicBezTo>
                <a:lnTo>
                  <a:pt x="7740" y="21482"/>
                </a:lnTo>
                <a:lnTo>
                  <a:pt x="13877" y="21482"/>
                </a:lnTo>
                <a:lnTo>
                  <a:pt x="13877" y="19614"/>
                </a:lnTo>
                <a:cubicBezTo>
                  <a:pt x="13877" y="19081"/>
                  <a:pt x="14178" y="18580"/>
                  <a:pt x="14678" y="18347"/>
                </a:cubicBezTo>
                <a:cubicBezTo>
                  <a:pt x="14945" y="18180"/>
                  <a:pt x="15212" y="18047"/>
                  <a:pt x="15445" y="17880"/>
                </a:cubicBezTo>
                <a:cubicBezTo>
                  <a:pt x="15699" y="17717"/>
                  <a:pt x="15993" y="17632"/>
                  <a:pt x="16283" y="17632"/>
                </a:cubicBezTo>
                <a:cubicBezTo>
                  <a:pt x="16526" y="17632"/>
                  <a:pt x="16767" y="17691"/>
                  <a:pt x="16980" y="17813"/>
                </a:cubicBezTo>
                <a:lnTo>
                  <a:pt x="18581" y="18747"/>
                </a:lnTo>
                <a:lnTo>
                  <a:pt x="21650" y="13477"/>
                </a:lnTo>
                <a:lnTo>
                  <a:pt x="20015" y="12543"/>
                </a:lnTo>
                <a:cubicBezTo>
                  <a:pt x="19548" y="12276"/>
                  <a:pt x="19281" y="11742"/>
                  <a:pt x="19315" y="11208"/>
                </a:cubicBezTo>
                <a:lnTo>
                  <a:pt x="19315" y="10741"/>
                </a:lnTo>
                <a:lnTo>
                  <a:pt x="19315" y="10308"/>
                </a:lnTo>
                <a:cubicBezTo>
                  <a:pt x="19281" y="9741"/>
                  <a:pt x="19548" y="9240"/>
                  <a:pt x="20015" y="8940"/>
                </a:cubicBezTo>
                <a:lnTo>
                  <a:pt x="21650" y="8006"/>
                </a:lnTo>
                <a:lnTo>
                  <a:pt x="18614" y="2736"/>
                </a:lnTo>
                <a:lnTo>
                  <a:pt x="16980" y="3670"/>
                </a:lnTo>
                <a:cubicBezTo>
                  <a:pt x="16767" y="3791"/>
                  <a:pt x="16526" y="3851"/>
                  <a:pt x="16283" y="3851"/>
                </a:cubicBezTo>
                <a:cubicBezTo>
                  <a:pt x="15993" y="3851"/>
                  <a:pt x="15699" y="3766"/>
                  <a:pt x="15445" y="3603"/>
                </a:cubicBezTo>
                <a:cubicBezTo>
                  <a:pt x="15212" y="3436"/>
                  <a:pt x="14945" y="3303"/>
                  <a:pt x="14678" y="3169"/>
                </a:cubicBezTo>
                <a:cubicBezTo>
                  <a:pt x="14178" y="2902"/>
                  <a:pt x="13877" y="2402"/>
                  <a:pt x="13877" y="1868"/>
                </a:cubicBezTo>
                <a:lnTo>
                  <a:pt x="1387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5"/>
          <p:cNvSpPr/>
          <p:nvPr/>
        </p:nvSpPr>
        <p:spPr>
          <a:xfrm>
            <a:off x="4168213" y="4317446"/>
            <a:ext cx="527373" cy="530583"/>
          </a:xfrm>
          <a:custGeom>
            <a:avLst/>
            <a:gdLst/>
            <a:ahLst/>
            <a:cxnLst/>
            <a:rect l="l" t="t" r="r" b="b"/>
            <a:pathLst>
              <a:path w="16880" h="16980" extrusionOk="0">
                <a:moveTo>
                  <a:pt x="8388" y="4587"/>
                </a:moveTo>
                <a:cubicBezTo>
                  <a:pt x="8772" y="4587"/>
                  <a:pt x="9170" y="4645"/>
                  <a:pt x="9574" y="4770"/>
                </a:cubicBezTo>
                <a:cubicBezTo>
                  <a:pt x="12877" y="5771"/>
                  <a:pt x="13344" y="10274"/>
                  <a:pt x="10275" y="11909"/>
                </a:cubicBezTo>
                <a:cubicBezTo>
                  <a:pt x="9688" y="12228"/>
                  <a:pt x="9060" y="12379"/>
                  <a:pt x="8441" y="12379"/>
                </a:cubicBezTo>
                <a:cubicBezTo>
                  <a:pt x="7056" y="12379"/>
                  <a:pt x="5719" y="11622"/>
                  <a:pt x="5004" y="10308"/>
                </a:cubicBezTo>
                <a:cubicBezTo>
                  <a:pt x="3568" y="7640"/>
                  <a:pt x="5609" y="4587"/>
                  <a:pt x="8388" y="4587"/>
                </a:cubicBezTo>
                <a:close/>
                <a:moveTo>
                  <a:pt x="6572" y="0"/>
                </a:moveTo>
                <a:lnTo>
                  <a:pt x="2369" y="2235"/>
                </a:lnTo>
                <a:lnTo>
                  <a:pt x="3070" y="3503"/>
                </a:lnTo>
                <a:cubicBezTo>
                  <a:pt x="3270" y="3903"/>
                  <a:pt x="3236" y="4337"/>
                  <a:pt x="3003" y="4704"/>
                </a:cubicBezTo>
                <a:cubicBezTo>
                  <a:pt x="2869" y="4904"/>
                  <a:pt x="2736" y="5104"/>
                  <a:pt x="2636" y="5304"/>
                </a:cubicBezTo>
                <a:cubicBezTo>
                  <a:pt x="2402" y="5671"/>
                  <a:pt x="2035" y="5905"/>
                  <a:pt x="1602" y="5905"/>
                </a:cubicBezTo>
                <a:lnTo>
                  <a:pt x="134" y="5838"/>
                </a:lnTo>
                <a:lnTo>
                  <a:pt x="1" y="10608"/>
                </a:lnTo>
                <a:lnTo>
                  <a:pt x="1435" y="10641"/>
                </a:lnTo>
                <a:cubicBezTo>
                  <a:pt x="1869" y="10675"/>
                  <a:pt x="2236" y="10941"/>
                  <a:pt x="2436" y="11308"/>
                </a:cubicBezTo>
                <a:cubicBezTo>
                  <a:pt x="2469" y="11408"/>
                  <a:pt x="2536" y="11542"/>
                  <a:pt x="2603" y="11642"/>
                </a:cubicBezTo>
                <a:cubicBezTo>
                  <a:pt x="2636" y="11742"/>
                  <a:pt x="2703" y="11842"/>
                  <a:pt x="2769" y="11942"/>
                </a:cubicBezTo>
                <a:cubicBezTo>
                  <a:pt x="2969" y="12309"/>
                  <a:pt x="2969" y="12743"/>
                  <a:pt x="2769" y="13110"/>
                </a:cubicBezTo>
                <a:lnTo>
                  <a:pt x="2002" y="14344"/>
                </a:lnTo>
                <a:lnTo>
                  <a:pt x="6038" y="16846"/>
                </a:lnTo>
                <a:lnTo>
                  <a:pt x="6806" y="15611"/>
                </a:lnTo>
                <a:cubicBezTo>
                  <a:pt x="7022" y="15271"/>
                  <a:pt x="7382" y="15074"/>
                  <a:pt x="7780" y="15074"/>
                </a:cubicBezTo>
                <a:cubicBezTo>
                  <a:pt x="7811" y="15074"/>
                  <a:pt x="7842" y="15075"/>
                  <a:pt x="7873" y="15078"/>
                </a:cubicBezTo>
                <a:cubicBezTo>
                  <a:pt x="8106" y="15078"/>
                  <a:pt x="8340" y="15111"/>
                  <a:pt x="8607" y="15111"/>
                </a:cubicBezTo>
                <a:cubicBezTo>
                  <a:pt x="8632" y="15109"/>
                  <a:pt x="8658" y="15108"/>
                  <a:pt x="8683" y="15108"/>
                </a:cubicBezTo>
                <a:cubicBezTo>
                  <a:pt x="9057" y="15108"/>
                  <a:pt x="9420" y="15335"/>
                  <a:pt x="9608" y="15678"/>
                </a:cubicBezTo>
                <a:lnTo>
                  <a:pt x="10308" y="16979"/>
                </a:lnTo>
                <a:lnTo>
                  <a:pt x="14511" y="14711"/>
                </a:lnTo>
                <a:lnTo>
                  <a:pt x="13811" y="13443"/>
                </a:lnTo>
                <a:cubicBezTo>
                  <a:pt x="13610" y="13076"/>
                  <a:pt x="13610" y="12609"/>
                  <a:pt x="13877" y="12276"/>
                </a:cubicBezTo>
                <a:cubicBezTo>
                  <a:pt x="14011" y="12076"/>
                  <a:pt x="14144" y="11875"/>
                  <a:pt x="14244" y="11675"/>
                </a:cubicBezTo>
                <a:cubicBezTo>
                  <a:pt x="14444" y="11308"/>
                  <a:pt x="14845" y="11075"/>
                  <a:pt x="15278" y="11075"/>
                </a:cubicBezTo>
                <a:lnTo>
                  <a:pt x="16746" y="11108"/>
                </a:lnTo>
                <a:lnTo>
                  <a:pt x="16879" y="6372"/>
                </a:lnTo>
                <a:lnTo>
                  <a:pt x="15412" y="6338"/>
                </a:lnTo>
                <a:cubicBezTo>
                  <a:pt x="14978" y="6305"/>
                  <a:pt x="14611" y="6038"/>
                  <a:pt x="14444" y="5671"/>
                </a:cubicBezTo>
                <a:cubicBezTo>
                  <a:pt x="14378" y="5538"/>
                  <a:pt x="14344" y="5438"/>
                  <a:pt x="14278" y="5337"/>
                </a:cubicBezTo>
                <a:cubicBezTo>
                  <a:pt x="14211" y="5237"/>
                  <a:pt x="14177" y="5137"/>
                  <a:pt x="14111" y="5037"/>
                </a:cubicBezTo>
                <a:cubicBezTo>
                  <a:pt x="13877" y="4670"/>
                  <a:pt x="13877" y="4237"/>
                  <a:pt x="14111" y="3870"/>
                </a:cubicBezTo>
                <a:lnTo>
                  <a:pt x="14878" y="2602"/>
                </a:lnTo>
                <a:lnTo>
                  <a:pt x="10842" y="100"/>
                </a:lnTo>
                <a:lnTo>
                  <a:pt x="10075" y="1368"/>
                </a:lnTo>
                <a:cubicBezTo>
                  <a:pt x="9868" y="1663"/>
                  <a:pt x="9505" y="1880"/>
                  <a:pt x="9147" y="1880"/>
                </a:cubicBezTo>
                <a:cubicBezTo>
                  <a:pt x="9100" y="1880"/>
                  <a:pt x="9053" y="1876"/>
                  <a:pt x="9007" y="1868"/>
                </a:cubicBezTo>
                <a:lnTo>
                  <a:pt x="8273" y="1868"/>
                </a:lnTo>
                <a:cubicBezTo>
                  <a:pt x="7873" y="1868"/>
                  <a:pt x="7473" y="1635"/>
                  <a:pt x="7273" y="1268"/>
                </a:cubicBezTo>
                <a:lnTo>
                  <a:pt x="657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5"/>
          <p:cNvSpPr/>
          <p:nvPr/>
        </p:nvSpPr>
        <p:spPr>
          <a:xfrm>
            <a:off x="4606836" y="4188225"/>
            <a:ext cx="368943" cy="366939"/>
          </a:xfrm>
          <a:custGeom>
            <a:avLst/>
            <a:gdLst/>
            <a:ahLst/>
            <a:cxnLst/>
            <a:rect l="l" t="t" r="r" b="b"/>
            <a:pathLst>
              <a:path w="11809" h="11743" extrusionOk="0">
                <a:moveTo>
                  <a:pt x="5936" y="3141"/>
                </a:moveTo>
                <a:cubicBezTo>
                  <a:pt x="6607" y="3141"/>
                  <a:pt x="7289" y="3387"/>
                  <a:pt x="7839" y="3937"/>
                </a:cubicBezTo>
                <a:cubicBezTo>
                  <a:pt x="9574" y="5671"/>
                  <a:pt x="8339" y="8607"/>
                  <a:pt x="5904" y="8607"/>
                </a:cubicBezTo>
                <a:cubicBezTo>
                  <a:pt x="4403" y="8607"/>
                  <a:pt x="3169" y="7373"/>
                  <a:pt x="3169" y="5872"/>
                </a:cubicBezTo>
                <a:cubicBezTo>
                  <a:pt x="3169" y="4223"/>
                  <a:pt x="4529" y="3141"/>
                  <a:pt x="5936" y="3141"/>
                </a:cubicBezTo>
                <a:close/>
                <a:moveTo>
                  <a:pt x="4270" y="1"/>
                </a:moveTo>
                <a:lnTo>
                  <a:pt x="4270" y="1001"/>
                </a:lnTo>
                <a:cubicBezTo>
                  <a:pt x="4270" y="1302"/>
                  <a:pt x="4103" y="1569"/>
                  <a:pt x="3836" y="1735"/>
                </a:cubicBezTo>
                <a:cubicBezTo>
                  <a:pt x="3669" y="1802"/>
                  <a:pt x="3536" y="1869"/>
                  <a:pt x="3402" y="1969"/>
                </a:cubicBezTo>
                <a:cubicBezTo>
                  <a:pt x="3279" y="2057"/>
                  <a:pt x="3128" y="2098"/>
                  <a:pt x="2974" y="2098"/>
                </a:cubicBezTo>
                <a:cubicBezTo>
                  <a:pt x="2835" y="2098"/>
                  <a:pt x="2695" y="2065"/>
                  <a:pt x="2569" y="2002"/>
                </a:cubicBezTo>
                <a:lnTo>
                  <a:pt x="1701" y="1502"/>
                </a:lnTo>
                <a:lnTo>
                  <a:pt x="33" y="4371"/>
                </a:lnTo>
                <a:lnTo>
                  <a:pt x="901" y="4871"/>
                </a:lnTo>
                <a:cubicBezTo>
                  <a:pt x="1168" y="5038"/>
                  <a:pt x="1301" y="5305"/>
                  <a:pt x="1301" y="5605"/>
                </a:cubicBezTo>
                <a:lnTo>
                  <a:pt x="1301" y="5872"/>
                </a:lnTo>
                <a:lnTo>
                  <a:pt x="1301" y="6105"/>
                </a:lnTo>
                <a:cubicBezTo>
                  <a:pt x="1301" y="6405"/>
                  <a:pt x="1168" y="6706"/>
                  <a:pt x="901" y="6839"/>
                </a:cubicBezTo>
                <a:lnTo>
                  <a:pt x="0" y="7373"/>
                </a:lnTo>
                <a:lnTo>
                  <a:pt x="1668" y="10241"/>
                </a:lnTo>
                <a:lnTo>
                  <a:pt x="2535" y="9741"/>
                </a:lnTo>
                <a:cubicBezTo>
                  <a:pt x="2655" y="9666"/>
                  <a:pt x="2789" y="9631"/>
                  <a:pt x="2921" y="9631"/>
                </a:cubicBezTo>
                <a:cubicBezTo>
                  <a:pt x="3082" y="9631"/>
                  <a:pt x="3241" y="9683"/>
                  <a:pt x="3369" y="9774"/>
                </a:cubicBezTo>
                <a:cubicBezTo>
                  <a:pt x="3503" y="9841"/>
                  <a:pt x="3636" y="9941"/>
                  <a:pt x="3803" y="10008"/>
                </a:cubicBezTo>
                <a:cubicBezTo>
                  <a:pt x="4070" y="10141"/>
                  <a:pt x="4236" y="10408"/>
                  <a:pt x="4270" y="10742"/>
                </a:cubicBezTo>
                <a:lnTo>
                  <a:pt x="4270" y="11742"/>
                </a:lnTo>
                <a:lnTo>
                  <a:pt x="7605" y="11742"/>
                </a:lnTo>
                <a:lnTo>
                  <a:pt x="7605" y="10742"/>
                </a:lnTo>
                <a:cubicBezTo>
                  <a:pt x="7572" y="10442"/>
                  <a:pt x="7739" y="10175"/>
                  <a:pt x="8006" y="10008"/>
                </a:cubicBezTo>
                <a:cubicBezTo>
                  <a:pt x="8139" y="9941"/>
                  <a:pt x="8273" y="9874"/>
                  <a:pt x="8439" y="9774"/>
                </a:cubicBezTo>
                <a:cubicBezTo>
                  <a:pt x="8563" y="9686"/>
                  <a:pt x="8714" y="9645"/>
                  <a:pt x="8868" y="9645"/>
                </a:cubicBezTo>
                <a:cubicBezTo>
                  <a:pt x="9006" y="9645"/>
                  <a:pt x="9147" y="9678"/>
                  <a:pt x="9273" y="9741"/>
                </a:cubicBezTo>
                <a:lnTo>
                  <a:pt x="10141" y="10241"/>
                </a:lnTo>
                <a:lnTo>
                  <a:pt x="11808" y="7373"/>
                </a:lnTo>
                <a:lnTo>
                  <a:pt x="10941" y="6839"/>
                </a:lnTo>
                <a:cubicBezTo>
                  <a:pt x="10674" y="6706"/>
                  <a:pt x="10508" y="6405"/>
                  <a:pt x="10541" y="6105"/>
                </a:cubicBezTo>
                <a:lnTo>
                  <a:pt x="10541" y="5872"/>
                </a:lnTo>
                <a:lnTo>
                  <a:pt x="10541" y="5638"/>
                </a:lnTo>
                <a:cubicBezTo>
                  <a:pt x="10508" y="5338"/>
                  <a:pt x="10674" y="5038"/>
                  <a:pt x="10941" y="4904"/>
                </a:cubicBezTo>
                <a:lnTo>
                  <a:pt x="11808" y="4371"/>
                </a:lnTo>
                <a:lnTo>
                  <a:pt x="10141" y="1502"/>
                </a:lnTo>
                <a:lnTo>
                  <a:pt x="9273" y="2002"/>
                </a:lnTo>
                <a:cubicBezTo>
                  <a:pt x="9147" y="2065"/>
                  <a:pt x="9006" y="2098"/>
                  <a:pt x="8868" y="2098"/>
                </a:cubicBezTo>
                <a:cubicBezTo>
                  <a:pt x="8714" y="2098"/>
                  <a:pt x="8563" y="2057"/>
                  <a:pt x="8439" y="1969"/>
                </a:cubicBezTo>
                <a:cubicBezTo>
                  <a:pt x="8306" y="1869"/>
                  <a:pt x="8173" y="1802"/>
                  <a:pt x="8006" y="1735"/>
                </a:cubicBezTo>
                <a:cubicBezTo>
                  <a:pt x="7739" y="1569"/>
                  <a:pt x="7605" y="1302"/>
                  <a:pt x="7605" y="1001"/>
                </a:cubicBezTo>
                <a:lnTo>
                  <a:pt x="760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5"/>
          <p:cNvSpPr/>
          <p:nvPr/>
        </p:nvSpPr>
        <p:spPr>
          <a:xfrm>
            <a:off x="596653" y="648119"/>
            <a:ext cx="680626" cy="589921"/>
          </a:xfrm>
          <a:custGeom>
            <a:avLst/>
            <a:gdLst/>
            <a:ahLst/>
            <a:cxnLst/>
            <a:rect l="l" t="t" r="r" b="b"/>
            <a:pathLst>
              <a:path w="31657" h="27435" extrusionOk="0">
                <a:moveTo>
                  <a:pt x="18080" y="0"/>
                </a:moveTo>
                <a:cubicBezTo>
                  <a:pt x="6338" y="0"/>
                  <a:pt x="0" y="13777"/>
                  <a:pt x="7673" y="22683"/>
                </a:cubicBezTo>
                <a:cubicBezTo>
                  <a:pt x="10313" y="25751"/>
                  <a:pt x="14129" y="27435"/>
                  <a:pt x="18062" y="27435"/>
                </a:cubicBezTo>
                <a:cubicBezTo>
                  <a:pt x="19347" y="27435"/>
                  <a:pt x="20644" y="27255"/>
                  <a:pt x="21916" y="26886"/>
                </a:cubicBezTo>
                <a:cubicBezTo>
                  <a:pt x="27053" y="25418"/>
                  <a:pt x="30856" y="21048"/>
                  <a:pt x="31656" y="15745"/>
                </a:cubicBezTo>
                <a:lnTo>
                  <a:pt x="18080" y="13710"/>
                </a:lnTo>
                <a:lnTo>
                  <a:pt x="1808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5"/>
          <p:cNvSpPr/>
          <p:nvPr/>
        </p:nvSpPr>
        <p:spPr>
          <a:xfrm>
            <a:off x="1045624" y="587869"/>
            <a:ext cx="295496" cy="338557"/>
          </a:xfrm>
          <a:custGeom>
            <a:avLst/>
            <a:gdLst/>
            <a:ahLst/>
            <a:cxnLst/>
            <a:rect l="l" t="t" r="r" b="b"/>
            <a:pathLst>
              <a:path w="13744" h="15745" extrusionOk="0">
                <a:moveTo>
                  <a:pt x="0" y="0"/>
                </a:moveTo>
                <a:lnTo>
                  <a:pt x="0" y="13710"/>
                </a:lnTo>
                <a:lnTo>
                  <a:pt x="13576" y="15745"/>
                </a:lnTo>
                <a:cubicBezTo>
                  <a:pt x="13676" y="15078"/>
                  <a:pt x="13743" y="14377"/>
                  <a:pt x="13743" y="13710"/>
                </a:cubicBezTo>
                <a:cubicBezTo>
                  <a:pt x="13743" y="6138"/>
                  <a:pt x="7572" y="0"/>
                  <a:pt x="0"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5"/>
          <p:cNvSpPr txBox="1">
            <a:spLocks noGrp="1"/>
          </p:cNvSpPr>
          <p:nvPr>
            <p:ph type="body" idx="1"/>
          </p:nvPr>
        </p:nvSpPr>
        <p:spPr>
          <a:xfrm>
            <a:off x="1460175" y="2043688"/>
            <a:ext cx="2689500" cy="2148300"/>
          </a:xfrm>
          <a:prstGeom prst="rect">
            <a:avLst/>
          </a:prstGeom>
        </p:spPr>
        <p:txBody>
          <a:bodyPr spcFirstLastPara="1" wrap="square" lIns="91425" tIns="91425" rIns="91425" bIns="91425" anchor="ctr" anchorCtr="0">
            <a:noAutofit/>
          </a:bodyPr>
          <a:lstStyle>
            <a:lvl1pPr marL="457200" marR="72000" lvl="0" indent="-317500">
              <a:lnSpc>
                <a:spcPct val="100000"/>
              </a:lnSpc>
              <a:spcBef>
                <a:spcPts val="0"/>
              </a:spcBef>
              <a:spcAft>
                <a:spcPts val="0"/>
              </a:spcAft>
              <a:buSzPts val="1400"/>
              <a:buChar char="●"/>
              <a:defRPr sz="1600">
                <a:latin typeface="Hind Guntur"/>
                <a:ea typeface="Hind Guntur"/>
                <a:cs typeface="Hind Guntur"/>
                <a:sym typeface="Hind Guntur"/>
              </a:defRPr>
            </a:lvl1pPr>
            <a:lvl2pPr marL="914400" lvl="1" indent="-304800">
              <a:spcBef>
                <a:spcPts val="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46" name="Google Shape;46;p5"/>
          <p:cNvSpPr txBox="1">
            <a:spLocks noGrp="1"/>
          </p:cNvSpPr>
          <p:nvPr>
            <p:ph type="body" idx="2"/>
          </p:nvPr>
        </p:nvSpPr>
        <p:spPr>
          <a:xfrm>
            <a:off x="4994350" y="2043688"/>
            <a:ext cx="2689500" cy="2148300"/>
          </a:xfrm>
          <a:prstGeom prst="rect">
            <a:avLst/>
          </a:prstGeom>
        </p:spPr>
        <p:txBody>
          <a:bodyPr spcFirstLastPara="1" wrap="square" lIns="91425" tIns="91425" rIns="91425" bIns="91425" anchor="ctr" anchorCtr="0">
            <a:noAutofit/>
          </a:bodyPr>
          <a:lstStyle>
            <a:lvl1pPr marL="457200" lvl="0" indent="-317500">
              <a:lnSpc>
                <a:spcPct val="100000"/>
              </a:lnSpc>
              <a:spcBef>
                <a:spcPts val="0"/>
              </a:spcBef>
              <a:spcAft>
                <a:spcPts val="0"/>
              </a:spcAft>
              <a:buSzPts val="1400"/>
              <a:buChar char="●"/>
              <a:defRPr sz="1600">
                <a:solidFill>
                  <a:srgbClr val="434343"/>
                </a:solidFill>
                <a:latin typeface="Hind Guntur"/>
                <a:ea typeface="Hind Guntur"/>
                <a:cs typeface="Hind Guntur"/>
                <a:sym typeface="Hind Guntur"/>
              </a:defRPr>
            </a:lvl1pPr>
            <a:lvl2pPr marL="914400" lvl="1" indent="-304800">
              <a:spcBef>
                <a:spcPts val="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47" name="Google Shape;47;p5"/>
          <p:cNvSpPr txBox="1">
            <a:spLocks noGrp="1"/>
          </p:cNvSpPr>
          <p:nvPr>
            <p:ph type="title"/>
          </p:nvPr>
        </p:nvSpPr>
        <p:spPr>
          <a:xfrm>
            <a:off x="1460148" y="1568788"/>
            <a:ext cx="2689500" cy="4749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sz="1900"/>
            </a:lvl1pPr>
            <a:lvl2pPr lvl="1">
              <a:spcBef>
                <a:spcPts val="0"/>
              </a:spcBef>
              <a:spcAft>
                <a:spcPts val="0"/>
              </a:spcAft>
              <a:buSzPts val="2800"/>
              <a:buNone/>
              <a:defRPr>
                <a:latin typeface="Changa"/>
                <a:ea typeface="Changa"/>
                <a:cs typeface="Changa"/>
                <a:sym typeface="Changa"/>
              </a:defRPr>
            </a:lvl2pPr>
            <a:lvl3pPr lvl="2">
              <a:spcBef>
                <a:spcPts val="0"/>
              </a:spcBef>
              <a:spcAft>
                <a:spcPts val="0"/>
              </a:spcAft>
              <a:buSzPts val="2800"/>
              <a:buNone/>
              <a:defRPr>
                <a:latin typeface="Changa"/>
                <a:ea typeface="Changa"/>
                <a:cs typeface="Changa"/>
                <a:sym typeface="Changa"/>
              </a:defRPr>
            </a:lvl3pPr>
            <a:lvl4pPr lvl="3">
              <a:spcBef>
                <a:spcPts val="0"/>
              </a:spcBef>
              <a:spcAft>
                <a:spcPts val="0"/>
              </a:spcAft>
              <a:buSzPts val="2800"/>
              <a:buNone/>
              <a:defRPr>
                <a:latin typeface="Changa"/>
                <a:ea typeface="Changa"/>
                <a:cs typeface="Changa"/>
                <a:sym typeface="Changa"/>
              </a:defRPr>
            </a:lvl4pPr>
            <a:lvl5pPr lvl="4">
              <a:spcBef>
                <a:spcPts val="0"/>
              </a:spcBef>
              <a:spcAft>
                <a:spcPts val="0"/>
              </a:spcAft>
              <a:buSzPts val="2800"/>
              <a:buNone/>
              <a:defRPr>
                <a:latin typeface="Changa"/>
                <a:ea typeface="Changa"/>
                <a:cs typeface="Changa"/>
                <a:sym typeface="Changa"/>
              </a:defRPr>
            </a:lvl5pPr>
            <a:lvl6pPr lvl="5">
              <a:spcBef>
                <a:spcPts val="0"/>
              </a:spcBef>
              <a:spcAft>
                <a:spcPts val="0"/>
              </a:spcAft>
              <a:buSzPts val="2800"/>
              <a:buNone/>
              <a:defRPr>
                <a:latin typeface="Changa"/>
                <a:ea typeface="Changa"/>
                <a:cs typeface="Changa"/>
                <a:sym typeface="Changa"/>
              </a:defRPr>
            </a:lvl6pPr>
            <a:lvl7pPr lvl="6">
              <a:spcBef>
                <a:spcPts val="0"/>
              </a:spcBef>
              <a:spcAft>
                <a:spcPts val="0"/>
              </a:spcAft>
              <a:buSzPts val="2800"/>
              <a:buNone/>
              <a:defRPr>
                <a:latin typeface="Changa"/>
                <a:ea typeface="Changa"/>
                <a:cs typeface="Changa"/>
                <a:sym typeface="Changa"/>
              </a:defRPr>
            </a:lvl7pPr>
            <a:lvl8pPr lvl="7">
              <a:spcBef>
                <a:spcPts val="0"/>
              </a:spcBef>
              <a:spcAft>
                <a:spcPts val="0"/>
              </a:spcAft>
              <a:buSzPts val="2800"/>
              <a:buNone/>
              <a:defRPr>
                <a:latin typeface="Changa"/>
                <a:ea typeface="Changa"/>
                <a:cs typeface="Changa"/>
                <a:sym typeface="Changa"/>
              </a:defRPr>
            </a:lvl8pPr>
            <a:lvl9pPr lvl="8">
              <a:spcBef>
                <a:spcPts val="0"/>
              </a:spcBef>
              <a:spcAft>
                <a:spcPts val="0"/>
              </a:spcAft>
              <a:buSzPts val="2800"/>
              <a:buNone/>
              <a:defRPr>
                <a:latin typeface="Changa"/>
                <a:ea typeface="Changa"/>
                <a:cs typeface="Changa"/>
                <a:sym typeface="Changa"/>
              </a:defRPr>
            </a:lvl9pPr>
          </a:lstStyle>
          <a:p>
            <a:endParaRPr/>
          </a:p>
        </p:txBody>
      </p:sp>
      <p:sp>
        <p:nvSpPr>
          <p:cNvPr id="48" name="Google Shape;48;p5"/>
          <p:cNvSpPr txBox="1">
            <a:spLocks noGrp="1"/>
          </p:cNvSpPr>
          <p:nvPr>
            <p:ph type="title" idx="3"/>
          </p:nvPr>
        </p:nvSpPr>
        <p:spPr>
          <a:xfrm>
            <a:off x="4994298" y="1568788"/>
            <a:ext cx="2689500" cy="474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1900"/>
            </a:lvl1pPr>
            <a:lvl2pPr lvl="1" rtl="0">
              <a:spcBef>
                <a:spcPts val="0"/>
              </a:spcBef>
              <a:spcAft>
                <a:spcPts val="0"/>
              </a:spcAft>
              <a:buSzPts val="2800"/>
              <a:buNone/>
              <a:defRPr>
                <a:latin typeface="Changa"/>
                <a:ea typeface="Changa"/>
                <a:cs typeface="Changa"/>
                <a:sym typeface="Changa"/>
              </a:defRPr>
            </a:lvl2pPr>
            <a:lvl3pPr lvl="2" rtl="0">
              <a:spcBef>
                <a:spcPts val="0"/>
              </a:spcBef>
              <a:spcAft>
                <a:spcPts val="0"/>
              </a:spcAft>
              <a:buSzPts val="2800"/>
              <a:buNone/>
              <a:defRPr>
                <a:latin typeface="Changa"/>
                <a:ea typeface="Changa"/>
                <a:cs typeface="Changa"/>
                <a:sym typeface="Changa"/>
              </a:defRPr>
            </a:lvl3pPr>
            <a:lvl4pPr lvl="3" rtl="0">
              <a:spcBef>
                <a:spcPts val="0"/>
              </a:spcBef>
              <a:spcAft>
                <a:spcPts val="0"/>
              </a:spcAft>
              <a:buSzPts val="2800"/>
              <a:buNone/>
              <a:defRPr>
                <a:latin typeface="Changa"/>
                <a:ea typeface="Changa"/>
                <a:cs typeface="Changa"/>
                <a:sym typeface="Changa"/>
              </a:defRPr>
            </a:lvl4pPr>
            <a:lvl5pPr lvl="4" rtl="0">
              <a:spcBef>
                <a:spcPts val="0"/>
              </a:spcBef>
              <a:spcAft>
                <a:spcPts val="0"/>
              </a:spcAft>
              <a:buSzPts val="2800"/>
              <a:buNone/>
              <a:defRPr>
                <a:latin typeface="Changa"/>
                <a:ea typeface="Changa"/>
                <a:cs typeface="Changa"/>
                <a:sym typeface="Changa"/>
              </a:defRPr>
            </a:lvl5pPr>
            <a:lvl6pPr lvl="5" rtl="0">
              <a:spcBef>
                <a:spcPts val="0"/>
              </a:spcBef>
              <a:spcAft>
                <a:spcPts val="0"/>
              </a:spcAft>
              <a:buSzPts val="2800"/>
              <a:buNone/>
              <a:defRPr>
                <a:latin typeface="Changa"/>
                <a:ea typeface="Changa"/>
                <a:cs typeface="Changa"/>
                <a:sym typeface="Changa"/>
              </a:defRPr>
            </a:lvl6pPr>
            <a:lvl7pPr lvl="6" rtl="0">
              <a:spcBef>
                <a:spcPts val="0"/>
              </a:spcBef>
              <a:spcAft>
                <a:spcPts val="0"/>
              </a:spcAft>
              <a:buSzPts val="2800"/>
              <a:buNone/>
              <a:defRPr>
                <a:latin typeface="Changa"/>
                <a:ea typeface="Changa"/>
                <a:cs typeface="Changa"/>
                <a:sym typeface="Changa"/>
              </a:defRPr>
            </a:lvl7pPr>
            <a:lvl8pPr lvl="7" rtl="0">
              <a:spcBef>
                <a:spcPts val="0"/>
              </a:spcBef>
              <a:spcAft>
                <a:spcPts val="0"/>
              </a:spcAft>
              <a:buSzPts val="2800"/>
              <a:buNone/>
              <a:defRPr>
                <a:latin typeface="Changa"/>
                <a:ea typeface="Changa"/>
                <a:cs typeface="Changa"/>
                <a:sym typeface="Changa"/>
              </a:defRPr>
            </a:lvl8pPr>
            <a:lvl9pPr lvl="8" rtl="0">
              <a:spcBef>
                <a:spcPts val="0"/>
              </a:spcBef>
              <a:spcAft>
                <a:spcPts val="0"/>
              </a:spcAft>
              <a:buSzPts val="2800"/>
              <a:buNone/>
              <a:defRPr>
                <a:latin typeface="Changa"/>
                <a:ea typeface="Changa"/>
                <a:cs typeface="Changa"/>
                <a:sym typeface="Changa"/>
              </a:defRPr>
            </a:lvl9pPr>
          </a:lstStyle>
          <a:p>
            <a:endParaRPr/>
          </a:p>
        </p:txBody>
      </p:sp>
      <p:sp>
        <p:nvSpPr>
          <p:cNvPr id="49" name="Google Shape;49;p5"/>
          <p:cNvSpPr txBox="1">
            <a:spLocks noGrp="1"/>
          </p:cNvSpPr>
          <p:nvPr>
            <p:ph type="title" idx="4"/>
          </p:nvPr>
        </p:nvSpPr>
        <p:spPr>
          <a:xfrm>
            <a:off x="713225" y="545475"/>
            <a:ext cx="7717500" cy="25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3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50"/>
        <p:cNvGrpSpPr/>
        <p:nvPr/>
      </p:nvGrpSpPr>
      <p:grpSpPr>
        <a:xfrm>
          <a:off x="0" y="0"/>
          <a:ext cx="0" cy="0"/>
          <a:chOff x="0" y="0"/>
          <a:chExt cx="0" cy="0"/>
        </a:xfrm>
      </p:grpSpPr>
      <p:sp>
        <p:nvSpPr>
          <p:cNvPr id="51" name="Google Shape;51;p6"/>
          <p:cNvSpPr/>
          <p:nvPr/>
        </p:nvSpPr>
        <p:spPr>
          <a:xfrm>
            <a:off x="7995598" y="648125"/>
            <a:ext cx="680622" cy="675372"/>
          </a:xfrm>
          <a:custGeom>
            <a:avLst/>
            <a:gdLst/>
            <a:ahLst/>
            <a:cxnLst/>
            <a:rect l="l" t="t" r="r" b="b"/>
            <a:pathLst>
              <a:path w="21650" h="21483" extrusionOk="0">
                <a:moveTo>
                  <a:pt x="10862" y="5719"/>
                </a:moveTo>
                <a:cubicBezTo>
                  <a:pt x="12093" y="5719"/>
                  <a:pt x="13351" y="6179"/>
                  <a:pt x="14378" y="7206"/>
                </a:cubicBezTo>
                <a:cubicBezTo>
                  <a:pt x="17513" y="10341"/>
                  <a:pt x="15278" y="15745"/>
                  <a:pt x="10842" y="15745"/>
                </a:cubicBezTo>
                <a:cubicBezTo>
                  <a:pt x="8073" y="15745"/>
                  <a:pt x="5805" y="13510"/>
                  <a:pt x="5838" y="10741"/>
                </a:cubicBezTo>
                <a:cubicBezTo>
                  <a:pt x="5838" y="7720"/>
                  <a:pt x="8293" y="5719"/>
                  <a:pt x="10862" y="5719"/>
                </a:cubicBezTo>
                <a:close/>
                <a:moveTo>
                  <a:pt x="7773" y="0"/>
                </a:moveTo>
                <a:lnTo>
                  <a:pt x="7773" y="1868"/>
                </a:lnTo>
                <a:cubicBezTo>
                  <a:pt x="7773" y="2402"/>
                  <a:pt x="7473" y="2902"/>
                  <a:pt x="6973" y="3169"/>
                </a:cubicBezTo>
                <a:cubicBezTo>
                  <a:pt x="6706" y="3303"/>
                  <a:pt x="6439" y="3436"/>
                  <a:pt x="6172" y="3603"/>
                </a:cubicBezTo>
                <a:cubicBezTo>
                  <a:pt x="5936" y="3766"/>
                  <a:pt x="5651" y="3851"/>
                  <a:pt x="5364" y="3851"/>
                </a:cubicBezTo>
                <a:cubicBezTo>
                  <a:pt x="5125" y="3851"/>
                  <a:pt x="4884" y="3791"/>
                  <a:pt x="4671" y="3670"/>
                </a:cubicBezTo>
                <a:lnTo>
                  <a:pt x="3036" y="2736"/>
                </a:lnTo>
                <a:lnTo>
                  <a:pt x="1" y="8006"/>
                </a:lnTo>
                <a:lnTo>
                  <a:pt x="1602" y="8940"/>
                </a:lnTo>
                <a:cubicBezTo>
                  <a:pt x="2069" y="9207"/>
                  <a:pt x="2369" y="9741"/>
                  <a:pt x="2336" y="10274"/>
                </a:cubicBezTo>
                <a:lnTo>
                  <a:pt x="2336" y="10741"/>
                </a:lnTo>
                <a:lnTo>
                  <a:pt x="2336" y="11175"/>
                </a:lnTo>
                <a:cubicBezTo>
                  <a:pt x="2369" y="11742"/>
                  <a:pt x="2069" y="12243"/>
                  <a:pt x="1602" y="12543"/>
                </a:cubicBezTo>
                <a:lnTo>
                  <a:pt x="1" y="13477"/>
                </a:lnTo>
                <a:lnTo>
                  <a:pt x="3036" y="18747"/>
                </a:lnTo>
                <a:lnTo>
                  <a:pt x="4638" y="17813"/>
                </a:lnTo>
                <a:cubicBezTo>
                  <a:pt x="4850" y="17691"/>
                  <a:pt x="5091" y="17632"/>
                  <a:pt x="5334" y="17632"/>
                </a:cubicBezTo>
                <a:cubicBezTo>
                  <a:pt x="5624" y="17632"/>
                  <a:pt x="5918" y="17717"/>
                  <a:pt x="6172" y="17880"/>
                </a:cubicBezTo>
                <a:cubicBezTo>
                  <a:pt x="6405" y="18047"/>
                  <a:pt x="6672" y="18180"/>
                  <a:pt x="6939" y="18347"/>
                </a:cubicBezTo>
                <a:cubicBezTo>
                  <a:pt x="7440" y="18580"/>
                  <a:pt x="7740" y="19081"/>
                  <a:pt x="7740" y="19614"/>
                </a:cubicBezTo>
                <a:lnTo>
                  <a:pt x="7740" y="21482"/>
                </a:lnTo>
                <a:lnTo>
                  <a:pt x="13877" y="21482"/>
                </a:lnTo>
                <a:lnTo>
                  <a:pt x="13877" y="19614"/>
                </a:lnTo>
                <a:cubicBezTo>
                  <a:pt x="13877" y="19081"/>
                  <a:pt x="14178" y="18580"/>
                  <a:pt x="14678" y="18347"/>
                </a:cubicBezTo>
                <a:cubicBezTo>
                  <a:pt x="14945" y="18180"/>
                  <a:pt x="15212" y="18047"/>
                  <a:pt x="15445" y="17880"/>
                </a:cubicBezTo>
                <a:cubicBezTo>
                  <a:pt x="15699" y="17717"/>
                  <a:pt x="15993" y="17632"/>
                  <a:pt x="16283" y="17632"/>
                </a:cubicBezTo>
                <a:cubicBezTo>
                  <a:pt x="16526" y="17632"/>
                  <a:pt x="16767" y="17691"/>
                  <a:pt x="16980" y="17813"/>
                </a:cubicBezTo>
                <a:lnTo>
                  <a:pt x="18581" y="18747"/>
                </a:lnTo>
                <a:lnTo>
                  <a:pt x="21650" y="13477"/>
                </a:lnTo>
                <a:lnTo>
                  <a:pt x="20015" y="12543"/>
                </a:lnTo>
                <a:cubicBezTo>
                  <a:pt x="19548" y="12276"/>
                  <a:pt x="19281" y="11742"/>
                  <a:pt x="19315" y="11208"/>
                </a:cubicBezTo>
                <a:lnTo>
                  <a:pt x="19315" y="10741"/>
                </a:lnTo>
                <a:lnTo>
                  <a:pt x="19315" y="10308"/>
                </a:lnTo>
                <a:cubicBezTo>
                  <a:pt x="19281" y="9741"/>
                  <a:pt x="19548" y="9240"/>
                  <a:pt x="20015" y="8940"/>
                </a:cubicBezTo>
                <a:lnTo>
                  <a:pt x="21650" y="8006"/>
                </a:lnTo>
                <a:lnTo>
                  <a:pt x="18614" y="2736"/>
                </a:lnTo>
                <a:lnTo>
                  <a:pt x="16980" y="3670"/>
                </a:lnTo>
                <a:cubicBezTo>
                  <a:pt x="16767" y="3791"/>
                  <a:pt x="16526" y="3851"/>
                  <a:pt x="16283" y="3851"/>
                </a:cubicBezTo>
                <a:cubicBezTo>
                  <a:pt x="15993" y="3851"/>
                  <a:pt x="15699" y="3766"/>
                  <a:pt x="15445" y="3603"/>
                </a:cubicBezTo>
                <a:cubicBezTo>
                  <a:pt x="15212" y="3436"/>
                  <a:pt x="14945" y="3303"/>
                  <a:pt x="14678" y="3169"/>
                </a:cubicBezTo>
                <a:cubicBezTo>
                  <a:pt x="14178" y="2902"/>
                  <a:pt x="13877" y="2402"/>
                  <a:pt x="13877" y="1868"/>
                </a:cubicBezTo>
                <a:lnTo>
                  <a:pt x="1387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6"/>
          <p:cNvSpPr/>
          <p:nvPr/>
        </p:nvSpPr>
        <p:spPr>
          <a:xfrm>
            <a:off x="4168213" y="4317446"/>
            <a:ext cx="527373" cy="530583"/>
          </a:xfrm>
          <a:custGeom>
            <a:avLst/>
            <a:gdLst/>
            <a:ahLst/>
            <a:cxnLst/>
            <a:rect l="l" t="t" r="r" b="b"/>
            <a:pathLst>
              <a:path w="16880" h="16980" extrusionOk="0">
                <a:moveTo>
                  <a:pt x="8388" y="4587"/>
                </a:moveTo>
                <a:cubicBezTo>
                  <a:pt x="8772" y="4587"/>
                  <a:pt x="9170" y="4645"/>
                  <a:pt x="9574" y="4770"/>
                </a:cubicBezTo>
                <a:cubicBezTo>
                  <a:pt x="12877" y="5771"/>
                  <a:pt x="13344" y="10274"/>
                  <a:pt x="10275" y="11909"/>
                </a:cubicBezTo>
                <a:cubicBezTo>
                  <a:pt x="9688" y="12228"/>
                  <a:pt x="9060" y="12379"/>
                  <a:pt x="8441" y="12379"/>
                </a:cubicBezTo>
                <a:cubicBezTo>
                  <a:pt x="7056" y="12379"/>
                  <a:pt x="5719" y="11622"/>
                  <a:pt x="5004" y="10308"/>
                </a:cubicBezTo>
                <a:cubicBezTo>
                  <a:pt x="3568" y="7640"/>
                  <a:pt x="5609" y="4587"/>
                  <a:pt x="8388" y="4587"/>
                </a:cubicBezTo>
                <a:close/>
                <a:moveTo>
                  <a:pt x="6572" y="0"/>
                </a:moveTo>
                <a:lnTo>
                  <a:pt x="2369" y="2235"/>
                </a:lnTo>
                <a:lnTo>
                  <a:pt x="3070" y="3503"/>
                </a:lnTo>
                <a:cubicBezTo>
                  <a:pt x="3270" y="3903"/>
                  <a:pt x="3236" y="4337"/>
                  <a:pt x="3003" y="4704"/>
                </a:cubicBezTo>
                <a:cubicBezTo>
                  <a:pt x="2869" y="4904"/>
                  <a:pt x="2736" y="5104"/>
                  <a:pt x="2636" y="5304"/>
                </a:cubicBezTo>
                <a:cubicBezTo>
                  <a:pt x="2402" y="5671"/>
                  <a:pt x="2035" y="5905"/>
                  <a:pt x="1602" y="5905"/>
                </a:cubicBezTo>
                <a:lnTo>
                  <a:pt x="134" y="5838"/>
                </a:lnTo>
                <a:lnTo>
                  <a:pt x="1" y="10608"/>
                </a:lnTo>
                <a:lnTo>
                  <a:pt x="1435" y="10641"/>
                </a:lnTo>
                <a:cubicBezTo>
                  <a:pt x="1869" y="10675"/>
                  <a:pt x="2236" y="10941"/>
                  <a:pt x="2436" y="11308"/>
                </a:cubicBezTo>
                <a:cubicBezTo>
                  <a:pt x="2469" y="11408"/>
                  <a:pt x="2536" y="11542"/>
                  <a:pt x="2603" y="11642"/>
                </a:cubicBezTo>
                <a:cubicBezTo>
                  <a:pt x="2636" y="11742"/>
                  <a:pt x="2703" y="11842"/>
                  <a:pt x="2769" y="11942"/>
                </a:cubicBezTo>
                <a:cubicBezTo>
                  <a:pt x="2969" y="12309"/>
                  <a:pt x="2969" y="12743"/>
                  <a:pt x="2769" y="13110"/>
                </a:cubicBezTo>
                <a:lnTo>
                  <a:pt x="2002" y="14344"/>
                </a:lnTo>
                <a:lnTo>
                  <a:pt x="6038" y="16846"/>
                </a:lnTo>
                <a:lnTo>
                  <a:pt x="6806" y="15611"/>
                </a:lnTo>
                <a:cubicBezTo>
                  <a:pt x="7022" y="15271"/>
                  <a:pt x="7382" y="15074"/>
                  <a:pt x="7780" y="15074"/>
                </a:cubicBezTo>
                <a:cubicBezTo>
                  <a:pt x="7811" y="15074"/>
                  <a:pt x="7842" y="15075"/>
                  <a:pt x="7873" y="15078"/>
                </a:cubicBezTo>
                <a:cubicBezTo>
                  <a:pt x="8106" y="15078"/>
                  <a:pt x="8340" y="15111"/>
                  <a:pt x="8607" y="15111"/>
                </a:cubicBezTo>
                <a:cubicBezTo>
                  <a:pt x="8632" y="15109"/>
                  <a:pt x="8658" y="15108"/>
                  <a:pt x="8683" y="15108"/>
                </a:cubicBezTo>
                <a:cubicBezTo>
                  <a:pt x="9057" y="15108"/>
                  <a:pt x="9420" y="15335"/>
                  <a:pt x="9608" y="15678"/>
                </a:cubicBezTo>
                <a:lnTo>
                  <a:pt x="10308" y="16979"/>
                </a:lnTo>
                <a:lnTo>
                  <a:pt x="14511" y="14711"/>
                </a:lnTo>
                <a:lnTo>
                  <a:pt x="13811" y="13443"/>
                </a:lnTo>
                <a:cubicBezTo>
                  <a:pt x="13610" y="13076"/>
                  <a:pt x="13610" y="12609"/>
                  <a:pt x="13877" y="12276"/>
                </a:cubicBezTo>
                <a:cubicBezTo>
                  <a:pt x="14011" y="12076"/>
                  <a:pt x="14144" y="11875"/>
                  <a:pt x="14244" y="11675"/>
                </a:cubicBezTo>
                <a:cubicBezTo>
                  <a:pt x="14444" y="11308"/>
                  <a:pt x="14845" y="11075"/>
                  <a:pt x="15278" y="11075"/>
                </a:cubicBezTo>
                <a:lnTo>
                  <a:pt x="16746" y="11108"/>
                </a:lnTo>
                <a:lnTo>
                  <a:pt x="16879" y="6372"/>
                </a:lnTo>
                <a:lnTo>
                  <a:pt x="15412" y="6338"/>
                </a:lnTo>
                <a:cubicBezTo>
                  <a:pt x="14978" y="6305"/>
                  <a:pt x="14611" y="6038"/>
                  <a:pt x="14444" y="5671"/>
                </a:cubicBezTo>
                <a:cubicBezTo>
                  <a:pt x="14378" y="5538"/>
                  <a:pt x="14344" y="5438"/>
                  <a:pt x="14278" y="5337"/>
                </a:cubicBezTo>
                <a:cubicBezTo>
                  <a:pt x="14211" y="5237"/>
                  <a:pt x="14177" y="5137"/>
                  <a:pt x="14111" y="5037"/>
                </a:cubicBezTo>
                <a:cubicBezTo>
                  <a:pt x="13877" y="4670"/>
                  <a:pt x="13877" y="4237"/>
                  <a:pt x="14111" y="3870"/>
                </a:cubicBezTo>
                <a:lnTo>
                  <a:pt x="14878" y="2602"/>
                </a:lnTo>
                <a:lnTo>
                  <a:pt x="10842" y="100"/>
                </a:lnTo>
                <a:lnTo>
                  <a:pt x="10075" y="1368"/>
                </a:lnTo>
                <a:cubicBezTo>
                  <a:pt x="9868" y="1663"/>
                  <a:pt x="9505" y="1880"/>
                  <a:pt x="9147" y="1880"/>
                </a:cubicBezTo>
                <a:cubicBezTo>
                  <a:pt x="9100" y="1880"/>
                  <a:pt x="9053" y="1876"/>
                  <a:pt x="9007" y="1868"/>
                </a:cubicBezTo>
                <a:lnTo>
                  <a:pt x="8273" y="1868"/>
                </a:lnTo>
                <a:cubicBezTo>
                  <a:pt x="7873" y="1868"/>
                  <a:pt x="7473" y="1635"/>
                  <a:pt x="7273" y="1268"/>
                </a:cubicBezTo>
                <a:lnTo>
                  <a:pt x="657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6"/>
          <p:cNvSpPr/>
          <p:nvPr/>
        </p:nvSpPr>
        <p:spPr>
          <a:xfrm>
            <a:off x="4606836" y="4188225"/>
            <a:ext cx="368943" cy="366939"/>
          </a:xfrm>
          <a:custGeom>
            <a:avLst/>
            <a:gdLst/>
            <a:ahLst/>
            <a:cxnLst/>
            <a:rect l="l" t="t" r="r" b="b"/>
            <a:pathLst>
              <a:path w="11809" h="11743" extrusionOk="0">
                <a:moveTo>
                  <a:pt x="5936" y="3141"/>
                </a:moveTo>
                <a:cubicBezTo>
                  <a:pt x="6607" y="3141"/>
                  <a:pt x="7289" y="3387"/>
                  <a:pt x="7839" y="3937"/>
                </a:cubicBezTo>
                <a:cubicBezTo>
                  <a:pt x="9574" y="5671"/>
                  <a:pt x="8339" y="8607"/>
                  <a:pt x="5904" y="8607"/>
                </a:cubicBezTo>
                <a:cubicBezTo>
                  <a:pt x="4403" y="8607"/>
                  <a:pt x="3169" y="7373"/>
                  <a:pt x="3169" y="5872"/>
                </a:cubicBezTo>
                <a:cubicBezTo>
                  <a:pt x="3169" y="4223"/>
                  <a:pt x="4529" y="3141"/>
                  <a:pt x="5936" y="3141"/>
                </a:cubicBezTo>
                <a:close/>
                <a:moveTo>
                  <a:pt x="4270" y="1"/>
                </a:moveTo>
                <a:lnTo>
                  <a:pt x="4270" y="1001"/>
                </a:lnTo>
                <a:cubicBezTo>
                  <a:pt x="4270" y="1302"/>
                  <a:pt x="4103" y="1569"/>
                  <a:pt x="3836" y="1735"/>
                </a:cubicBezTo>
                <a:cubicBezTo>
                  <a:pt x="3669" y="1802"/>
                  <a:pt x="3536" y="1869"/>
                  <a:pt x="3402" y="1969"/>
                </a:cubicBezTo>
                <a:cubicBezTo>
                  <a:pt x="3279" y="2057"/>
                  <a:pt x="3128" y="2098"/>
                  <a:pt x="2974" y="2098"/>
                </a:cubicBezTo>
                <a:cubicBezTo>
                  <a:pt x="2835" y="2098"/>
                  <a:pt x="2695" y="2065"/>
                  <a:pt x="2569" y="2002"/>
                </a:cubicBezTo>
                <a:lnTo>
                  <a:pt x="1701" y="1502"/>
                </a:lnTo>
                <a:lnTo>
                  <a:pt x="33" y="4371"/>
                </a:lnTo>
                <a:lnTo>
                  <a:pt x="901" y="4871"/>
                </a:lnTo>
                <a:cubicBezTo>
                  <a:pt x="1168" y="5038"/>
                  <a:pt x="1301" y="5305"/>
                  <a:pt x="1301" y="5605"/>
                </a:cubicBezTo>
                <a:lnTo>
                  <a:pt x="1301" y="5872"/>
                </a:lnTo>
                <a:lnTo>
                  <a:pt x="1301" y="6105"/>
                </a:lnTo>
                <a:cubicBezTo>
                  <a:pt x="1301" y="6405"/>
                  <a:pt x="1168" y="6706"/>
                  <a:pt x="901" y="6839"/>
                </a:cubicBezTo>
                <a:lnTo>
                  <a:pt x="0" y="7373"/>
                </a:lnTo>
                <a:lnTo>
                  <a:pt x="1668" y="10241"/>
                </a:lnTo>
                <a:lnTo>
                  <a:pt x="2535" y="9741"/>
                </a:lnTo>
                <a:cubicBezTo>
                  <a:pt x="2655" y="9666"/>
                  <a:pt x="2789" y="9631"/>
                  <a:pt x="2921" y="9631"/>
                </a:cubicBezTo>
                <a:cubicBezTo>
                  <a:pt x="3082" y="9631"/>
                  <a:pt x="3241" y="9683"/>
                  <a:pt x="3369" y="9774"/>
                </a:cubicBezTo>
                <a:cubicBezTo>
                  <a:pt x="3503" y="9841"/>
                  <a:pt x="3636" y="9941"/>
                  <a:pt x="3803" y="10008"/>
                </a:cubicBezTo>
                <a:cubicBezTo>
                  <a:pt x="4070" y="10141"/>
                  <a:pt x="4236" y="10408"/>
                  <a:pt x="4270" y="10742"/>
                </a:cubicBezTo>
                <a:lnTo>
                  <a:pt x="4270" y="11742"/>
                </a:lnTo>
                <a:lnTo>
                  <a:pt x="7605" y="11742"/>
                </a:lnTo>
                <a:lnTo>
                  <a:pt x="7605" y="10742"/>
                </a:lnTo>
                <a:cubicBezTo>
                  <a:pt x="7572" y="10442"/>
                  <a:pt x="7739" y="10175"/>
                  <a:pt x="8006" y="10008"/>
                </a:cubicBezTo>
                <a:cubicBezTo>
                  <a:pt x="8139" y="9941"/>
                  <a:pt x="8273" y="9874"/>
                  <a:pt x="8439" y="9774"/>
                </a:cubicBezTo>
                <a:cubicBezTo>
                  <a:pt x="8563" y="9686"/>
                  <a:pt x="8714" y="9645"/>
                  <a:pt x="8868" y="9645"/>
                </a:cubicBezTo>
                <a:cubicBezTo>
                  <a:pt x="9006" y="9645"/>
                  <a:pt x="9147" y="9678"/>
                  <a:pt x="9273" y="9741"/>
                </a:cubicBezTo>
                <a:lnTo>
                  <a:pt x="10141" y="10241"/>
                </a:lnTo>
                <a:lnTo>
                  <a:pt x="11808" y="7373"/>
                </a:lnTo>
                <a:lnTo>
                  <a:pt x="10941" y="6839"/>
                </a:lnTo>
                <a:cubicBezTo>
                  <a:pt x="10674" y="6706"/>
                  <a:pt x="10508" y="6405"/>
                  <a:pt x="10541" y="6105"/>
                </a:cubicBezTo>
                <a:lnTo>
                  <a:pt x="10541" y="5872"/>
                </a:lnTo>
                <a:lnTo>
                  <a:pt x="10541" y="5638"/>
                </a:lnTo>
                <a:cubicBezTo>
                  <a:pt x="10508" y="5338"/>
                  <a:pt x="10674" y="5038"/>
                  <a:pt x="10941" y="4904"/>
                </a:cubicBezTo>
                <a:lnTo>
                  <a:pt x="11808" y="4371"/>
                </a:lnTo>
                <a:lnTo>
                  <a:pt x="10141" y="1502"/>
                </a:lnTo>
                <a:lnTo>
                  <a:pt x="9273" y="2002"/>
                </a:lnTo>
                <a:cubicBezTo>
                  <a:pt x="9147" y="2065"/>
                  <a:pt x="9006" y="2098"/>
                  <a:pt x="8868" y="2098"/>
                </a:cubicBezTo>
                <a:cubicBezTo>
                  <a:pt x="8714" y="2098"/>
                  <a:pt x="8563" y="2057"/>
                  <a:pt x="8439" y="1969"/>
                </a:cubicBezTo>
                <a:cubicBezTo>
                  <a:pt x="8306" y="1869"/>
                  <a:pt x="8173" y="1802"/>
                  <a:pt x="8006" y="1735"/>
                </a:cubicBezTo>
                <a:cubicBezTo>
                  <a:pt x="7739" y="1569"/>
                  <a:pt x="7605" y="1302"/>
                  <a:pt x="7605" y="1001"/>
                </a:cubicBezTo>
                <a:lnTo>
                  <a:pt x="760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6"/>
          <p:cNvSpPr/>
          <p:nvPr/>
        </p:nvSpPr>
        <p:spPr>
          <a:xfrm>
            <a:off x="596653" y="648119"/>
            <a:ext cx="680626" cy="589921"/>
          </a:xfrm>
          <a:custGeom>
            <a:avLst/>
            <a:gdLst/>
            <a:ahLst/>
            <a:cxnLst/>
            <a:rect l="l" t="t" r="r" b="b"/>
            <a:pathLst>
              <a:path w="31657" h="27435" extrusionOk="0">
                <a:moveTo>
                  <a:pt x="18080" y="0"/>
                </a:moveTo>
                <a:cubicBezTo>
                  <a:pt x="6338" y="0"/>
                  <a:pt x="0" y="13777"/>
                  <a:pt x="7673" y="22683"/>
                </a:cubicBezTo>
                <a:cubicBezTo>
                  <a:pt x="10313" y="25751"/>
                  <a:pt x="14129" y="27435"/>
                  <a:pt x="18062" y="27435"/>
                </a:cubicBezTo>
                <a:cubicBezTo>
                  <a:pt x="19347" y="27435"/>
                  <a:pt x="20644" y="27255"/>
                  <a:pt x="21916" y="26886"/>
                </a:cubicBezTo>
                <a:cubicBezTo>
                  <a:pt x="27053" y="25418"/>
                  <a:pt x="30856" y="21048"/>
                  <a:pt x="31656" y="15745"/>
                </a:cubicBezTo>
                <a:lnTo>
                  <a:pt x="18080" y="13710"/>
                </a:lnTo>
                <a:lnTo>
                  <a:pt x="1808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6"/>
          <p:cNvSpPr/>
          <p:nvPr/>
        </p:nvSpPr>
        <p:spPr>
          <a:xfrm>
            <a:off x="1045624" y="587869"/>
            <a:ext cx="295496" cy="338557"/>
          </a:xfrm>
          <a:custGeom>
            <a:avLst/>
            <a:gdLst/>
            <a:ahLst/>
            <a:cxnLst/>
            <a:rect l="l" t="t" r="r" b="b"/>
            <a:pathLst>
              <a:path w="13744" h="15745" extrusionOk="0">
                <a:moveTo>
                  <a:pt x="0" y="0"/>
                </a:moveTo>
                <a:lnTo>
                  <a:pt x="0" y="13710"/>
                </a:lnTo>
                <a:lnTo>
                  <a:pt x="13576" y="15745"/>
                </a:lnTo>
                <a:cubicBezTo>
                  <a:pt x="13676" y="15078"/>
                  <a:pt x="13743" y="14377"/>
                  <a:pt x="13743" y="13710"/>
                </a:cubicBezTo>
                <a:cubicBezTo>
                  <a:pt x="13743" y="6138"/>
                  <a:pt x="7572" y="0"/>
                  <a:pt x="0"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6"/>
          <p:cNvSpPr txBox="1">
            <a:spLocks noGrp="1"/>
          </p:cNvSpPr>
          <p:nvPr>
            <p:ph type="title"/>
          </p:nvPr>
        </p:nvSpPr>
        <p:spPr>
          <a:xfrm>
            <a:off x="713225" y="545475"/>
            <a:ext cx="7717500" cy="25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3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57" name="Google Shape;57;p6"/>
          <p:cNvSpPr txBox="1">
            <a:spLocks noGrp="1"/>
          </p:cNvSpPr>
          <p:nvPr>
            <p:ph type="title" idx="2"/>
          </p:nvPr>
        </p:nvSpPr>
        <p:spPr>
          <a:xfrm>
            <a:off x="1474313" y="2579675"/>
            <a:ext cx="2713800" cy="356400"/>
          </a:xfrm>
          <a:prstGeom prst="rect">
            <a:avLst/>
          </a:prstGeom>
        </p:spPr>
        <p:txBody>
          <a:bodyPr spcFirstLastPara="1" wrap="square" lIns="91425" tIns="91425" rIns="91425" bIns="91425" anchor="ctr" anchorCtr="0">
            <a:noAutofit/>
          </a:bodyPr>
          <a:lstStyle>
            <a:lvl1pPr lvl="0" algn="ctr">
              <a:spcBef>
                <a:spcPts val="0"/>
              </a:spcBef>
              <a:spcAft>
                <a:spcPts val="0"/>
              </a:spcAft>
              <a:buSzPts val="1900"/>
              <a:buNone/>
              <a:defRPr sz="1900"/>
            </a:lvl1pPr>
            <a:lvl2pPr lvl="1">
              <a:spcBef>
                <a:spcPts val="0"/>
              </a:spcBef>
              <a:spcAft>
                <a:spcPts val="0"/>
              </a:spcAft>
              <a:buSzPts val="2800"/>
              <a:buNone/>
              <a:defRPr>
                <a:latin typeface="Cantarell"/>
                <a:ea typeface="Cantarell"/>
                <a:cs typeface="Cantarell"/>
                <a:sym typeface="Cantarell"/>
              </a:defRPr>
            </a:lvl2pPr>
            <a:lvl3pPr lvl="2">
              <a:spcBef>
                <a:spcPts val="0"/>
              </a:spcBef>
              <a:spcAft>
                <a:spcPts val="0"/>
              </a:spcAft>
              <a:buSzPts val="2800"/>
              <a:buNone/>
              <a:defRPr>
                <a:latin typeface="Cantarell"/>
                <a:ea typeface="Cantarell"/>
                <a:cs typeface="Cantarell"/>
                <a:sym typeface="Cantarell"/>
              </a:defRPr>
            </a:lvl3pPr>
            <a:lvl4pPr lvl="3">
              <a:spcBef>
                <a:spcPts val="0"/>
              </a:spcBef>
              <a:spcAft>
                <a:spcPts val="0"/>
              </a:spcAft>
              <a:buSzPts val="2800"/>
              <a:buNone/>
              <a:defRPr>
                <a:latin typeface="Cantarell"/>
                <a:ea typeface="Cantarell"/>
                <a:cs typeface="Cantarell"/>
                <a:sym typeface="Cantarell"/>
              </a:defRPr>
            </a:lvl4pPr>
            <a:lvl5pPr lvl="4">
              <a:spcBef>
                <a:spcPts val="0"/>
              </a:spcBef>
              <a:spcAft>
                <a:spcPts val="0"/>
              </a:spcAft>
              <a:buSzPts val="2800"/>
              <a:buNone/>
              <a:defRPr>
                <a:latin typeface="Cantarell"/>
                <a:ea typeface="Cantarell"/>
                <a:cs typeface="Cantarell"/>
                <a:sym typeface="Cantarell"/>
              </a:defRPr>
            </a:lvl5pPr>
            <a:lvl6pPr lvl="5">
              <a:spcBef>
                <a:spcPts val="0"/>
              </a:spcBef>
              <a:spcAft>
                <a:spcPts val="0"/>
              </a:spcAft>
              <a:buSzPts val="2800"/>
              <a:buNone/>
              <a:defRPr>
                <a:latin typeface="Cantarell"/>
                <a:ea typeface="Cantarell"/>
                <a:cs typeface="Cantarell"/>
                <a:sym typeface="Cantarell"/>
              </a:defRPr>
            </a:lvl6pPr>
            <a:lvl7pPr lvl="6">
              <a:spcBef>
                <a:spcPts val="0"/>
              </a:spcBef>
              <a:spcAft>
                <a:spcPts val="0"/>
              </a:spcAft>
              <a:buSzPts val="2800"/>
              <a:buNone/>
              <a:defRPr>
                <a:latin typeface="Cantarell"/>
                <a:ea typeface="Cantarell"/>
                <a:cs typeface="Cantarell"/>
                <a:sym typeface="Cantarell"/>
              </a:defRPr>
            </a:lvl7pPr>
            <a:lvl8pPr lvl="7">
              <a:spcBef>
                <a:spcPts val="0"/>
              </a:spcBef>
              <a:spcAft>
                <a:spcPts val="0"/>
              </a:spcAft>
              <a:buSzPts val="2800"/>
              <a:buNone/>
              <a:defRPr>
                <a:latin typeface="Cantarell"/>
                <a:ea typeface="Cantarell"/>
                <a:cs typeface="Cantarell"/>
                <a:sym typeface="Cantarell"/>
              </a:defRPr>
            </a:lvl8pPr>
            <a:lvl9pPr lvl="8">
              <a:spcBef>
                <a:spcPts val="0"/>
              </a:spcBef>
              <a:spcAft>
                <a:spcPts val="0"/>
              </a:spcAft>
              <a:buSzPts val="2800"/>
              <a:buNone/>
              <a:defRPr>
                <a:latin typeface="Cantarell"/>
                <a:ea typeface="Cantarell"/>
                <a:cs typeface="Cantarell"/>
                <a:sym typeface="Cantarell"/>
              </a:defRPr>
            </a:lvl9pPr>
          </a:lstStyle>
          <a:p>
            <a:endParaRPr/>
          </a:p>
        </p:txBody>
      </p:sp>
      <p:sp>
        <p:nvSpPr>
          <p:cNvPr id="58" name="Google Shape;58;p6"/>
          <p:cNvSpPr txBox="1">
            <a:spLocks noGrp="1"/>
          </p:cNvSpPr>
          <p:nvPr>
            <p:ph type="title" idx="3"/>
          </p:nvPr>
        </p:nvSpPr>
        <p:spPr>
          <a:xfrm>
            <a:off x="4955888" y="2579675"/>
            <a:ext cx="2713800" cy="35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900"/>
              <a:buNone/>
              <a:defRPr sz="1900"/>
            </a:lvl1pPr>
            <a:lvl2pPr lvl="1" rtl="0">
              <a:spcBef>
                <a:spcPts val="0"/>
              </a:spcBef>
              <a:spcAft>
                <a:spcPts val="0"/>
              </a:spcAft>
              <a:buSzPts val="2800"/>
              <a:buNone/>
              <a:defRPr>
                <a:latin typeface="Cantarell"/>
                <a:ea typeface="Cantarell"/>
                <a:cs typeface="Cantarell"/>
                <a:sym typeface="Cantarell"/>
              </a:defRPr>
            </a:lvl2pPr>
            <a:lvl3pPr lvl="2" rtl="0">
              <a:spcBef>
                <a:spcPts val="0"/>
              </a:spcBef>
              <a:spcAft>
                <a:spcPts val="0"/>
              </a:spcAft>
              <a:buSzPts val="2800"/>
              <a:buNone/>
              <a:defRPr>
                <a:latin typeface="Cantarell"/>
                <a:ea typeface="Cantarell"/>
                <a:cs typeface="Cantarell"/>
                <a:sym typeface="Cantarell"/>
              </a:defRPr>
            </a:lvl3pPr>
            <a:lvl4pPr lvl="3" rtl="0">
              <a:spcBef>
                <a:spcPts val="0"/>
              </a:spcBef>
              <a:spcAft>
                <a:spcPts val="0"/>
              </a:spcAft>
              <a:buSzPts val="2800"/>
              <a:buNone/>
              <a:defRPr>
                <a:latin typeface="Cantarell"/>
                <a:ea typeface="Cantarell"/>
                <a:cs typeface="Cantarell"/>
                <a:sym typeface="Cantarell"/>
              </a:defRPr>
            </a:lvl4pPr>
            <a:lvl5pPr lvl="4" rtl="0">
              <a:spcBef>
                <a:spcPts val="0"/>
              </a:spcBef>
              <a:spcAft>
                <a:spcPts val="0"/>
              </a:spcAft>
              <a:buSzPts val="2800"/>
              <a:buNone/>
              <a:defRPr>
                <a:latin typeface="Cantarell"/>
                <a:ea typeface="Cantarell"/>
                <a:cs typeface="Cantarell"/>
                <a:sym typeface="Cantarell"/>
              </a:defRPr>
            </a:lvl5pPr>
            <a:lvl6pPr lvl="5" rtl="0">
              <a:spcBef>
                <a:spcPts val="0"/>
              </a:spcBef>
              <a:spcAft>
                <a:spcPts val="0"/>
              </a:spcAft>
              <a:buSzPts val="2800"/>
              <a:buNone/>
              <a:defRPr>
                <a:latin typeface="Cantarell"/>
                <a:ea typeface="Cantarell"/>
                <a:cs typeface="Cantarell"/>
                <a:sym typeface="Cantarell"/>
              </a:defRPr>
            </a:lvl6pPr>
            <a:lvl7pPr lvl="6" rtl="0">
              <a:spcBef>
                <a:spcPts val="0"/>
              </a:spcBef>
              <a:spcAft>
                <a:spcPts val="0"/>
              </a:spcAft>
              <a:buSzPts val="2800"/>
              <a:buNone/>
              <a:defRPr>
                <a:latin typeface="Cantarell"/>
                <a:ea typeface="Cantarell"/>
                <a:cs typeface="Cantarell"/>
                <a:sym typeface="Cantarell"/>
              </a:defRPr>
            </a:lvl7pPr>
            <a:lvl8pPr lvl="7" rtl="0">
              <a:spcBef>
                <a:spcPts val="0"/>
              </a:spcBef>
              <a:spcAft>
                <a:spcPts val="0"/>
              </a:spcAft>
              <a:buSzPts val="2800"/>
              <a:buNone/>
              <a:defRPr>
                <a:latin typeface="Cantarell"/>
                <a:ea typeface="Cantarell"/>
                <a:cs typeface="Cantarell"/>
                <a:sym typeface="Cantarell"/>
              </a:defRPr>
            </a:lvl8pPr>
            <a:lvl9pPr lvl="8" rtl="0">
              <a:spcBef>
                <a:spcPts val="0"/>
              </a:spcBef>
              <a:spcAft>
                <a:spcPts val="0"/>
              </a:spcAft>
              <a:buSzPts val="2800"/>
              <a:buNone/>
              <a:defRPr>
                <a:latin typeface="Cantarell"/>
                <a:ea typeface="Cantarell"/>
                <a:cs typeface="Cantarell"/>
                <a:sym typeface="Cantarell"/>
              </a:defRPr>
            </a:lvl9pPr>
          </a:lstStyle>
          <a:p>
            <a:endParaRPr/>
          </a:p>
        </p:txBody>
      </p:sp>
      <p:sp>
        <p:nvSpPr>
          <p:cNvPr id="59" name="Google Shape;59;p6"/>
          <p:cNvSpPr txBox="1">
            <a:spLocks noGrp="1"/>
          </p:cNvSpPr>
          <p:nvPr>
            <p:ph type="subTitle" idx="1"/>
          </p:nvPr>
        </p:nvSpPr>
        <p:spPr>
          <a:xfrm>
            <a:off x="1474313" y="2947375"/>
            <a:ext cx="2713800" cy="11463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Font typeface="Hind Guntur"/>
              <a:buNone/>
              <a:defRPr sz="1600">
                <a:latin typeface="Hind Guntur"/>
                <a:ea typeface="Hind Guntur"/>
                <a:cs typeface="Hind Guntur"/>
                <a:sym typeface="Hind Guntur"/>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60" name="Google Shape;60;p6"/>
          <p:cNvSpPr txBox="1">
            <a:spLocks noGrp="1"/>
          </p:cNvSpPr>
          <p:nvPr>
            <p:ph type="subTitle" idx="4"/>
          </p:nvPr>
        </p:nvSpPr>
        <p:spPr>
          <a:xfrm>
            <a:off x="4955888" y="2947375"/>
            <a:ext cx="2713800" cy="114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Hind Guntur"/>
              <a:buNone/>
              <a:defRPr sz="1600">
                <a:latin typeface="Hind Guntur"/>
                <a:ea typeface="Hind Guntur"/>
                <a:cs typeface="Hind Guntur"/>
                <a:sym typeface="Hind Guntu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1"/>
        <p:cNvGrpSpPr/>
        <p:nvPr/>
      </p:nvGrpSpPr>
      <p:grpSpPr>
        <a:xfrm>
          <a:off x="0" y="0"/>
          <a:ext cx="0" cy="0"/>
          <a:chOff x="0" y="0"/>
          <a:chExt cx="0" cy="0"/>
        </a:xfrm>
      </p:grpSpPr>
      <p:sp>
        <p:nvSpPr>
          <p:cNvPr id="62" name="Google Shape;62;p7"/>
          <p:cNvSpPr/>
          <p:nvPr/>
        </p:nvSpPr>
        <p:spPr>
          <a:xfrm rot="2051380">
            <a:off x="118307" y="4394678"/>
            <a:ext cx="629545" cy="633333"/>
          </a:xfrm>
          <a:custGeom>
            <a:avLst/>
            <a:gdLst/>
            <a:ahLst/>
            <a:cxnLst/>
            <a:rect l="l" t="t" r="r" b="b"/>
            <a:pathLst>
              <a:path w="16880" h="16980" extrusionOk="0">
                <a:moveTo>
                  <a:pt x="8388" y="4587"/>
                </a:moveTo>
                <a:cubicBezTo>
                  <a:pt x="8772" y="4587"/>
                  <a:pt x="9170" y="4645"/>
                  <a:pt x="9574" y="4770"/>
                </a:cubicBezTo>
                <a:cubicBezTo>
                  <a:pt x="12877" y="5771"/>
                  <a:pt x="13344" y="10274"/>
                  <a:pt x="10275" y="11909"/>
                </a:cubicBezTo>
                <a:cubicBezTo>
                  <a:pt x="9688" y="12228"/>
                  <a:pt x="9060" y="12379"/>
                  <a:pt x="8441" y="12379"/>
                </a:cubicBezTo>
                <a:cubicBezTo>
                  <a:pt x="7056" y="12379"/>
                  <a:pt x="5719" y="11622"/>
                  <a:pt x="5004" y="10308"/>
                </a:cubicBezTo>
                <a:cubicBezTo>
                  <a:pt x="3568" y="7640"/>
                  <a:pt x="5609" y="4587"/>
                  <a:pt x="8388" y="4587"/>
                </a:cubicBezTo>
                <a:close/>
                <a:moveTo>
                  <a:pt x="6572" y="0"/>
                </a:moveTo>
                <a:lnTo>
                  <a:pt x="2369" y="2235"/>
                </a:lnTo>
                <a:lnTo>
                  <a:pt x="3070" y="3503"/>
                </a:lnTo>
                <a:cubicBezTo>
                  <a:pt x="3270" y="3903"/>
                  <a:pt x="3236" y="4337"/>
                  <a:pt x="3003" y="4704"/>
                </a:cubicBezTo>
                <a:cubicBezTo>
                  <a:pt x="2869" y="4904"/>
                  <a:pt x="2736" y="5104"/>
                  <a:pt x="2636" y="5304"/>
                </a:cubicBezTo>
                <a:cubicBezTo>
                  <a:pt x="2402" y="5671"/>
                  <a:pt x="2035" y="5905"/>
                  <a:pt x="1602" y="5905"/>
                </a:cubicBezTo>
                <a:lnTo>
                  <a:pt x="134" y="5838"/>
                </a:lnTo>
                <a:lnTo>
                  <a:pt x="1" y="10608"/>
                </a:lnTo>
                <a:lnTo>
                  <a:pt x="1435" y="10641"/>
                </a:lnTo>
                <a:cubicBezTo>
                  <a:pt x="1869" y="10675"/>
                  <a:pt x="2236" y="10941"/>
                  <a:pt x="2436" y="11308"/>
                </a:cubicBezTo>
                <a:cubicBezTo>
                  <a:pt x="2469" y="11408"/>
                  <a:pt x="2536" y="11542"/>
                  <a:pt x="2603" y="11642"/>
                </a:cubicBezTo>
                <a:cubicBezTo>
                  <a:pt x="2636" y="11742"/>
                  <a:pt x="2703" y="11842"/>
                  <a:pt x="2769" y="11942"/>
                </a:cubicBezTo>
                <a:cubicBezTo>
                  <a:pt x="2969" y="12309"/>
                  <a:pt x="2969" y="12743"/>
                  <a:pt x="2769" y="13110"/>
                </a:cubicBezTo>
                <a:lnTo>
                  <a:pt x="2002" y="14344"/>
                </a:lnTo>
                <a:lnTo>
                  <a:pt x="6038" y="16846"/>
                </a:lnTo>
                <a:lnTo>
                  <a:pt x="6806" y="15611"/>
                </a:lnTo>
                <a:cubicBezTo>
                  <a:pt x="7022" y="15271"/>
                  <a:pt x="7382" y="15074"/>
                  <a:pt x="7780" y="15074"/>
                </a:cubicBezTo>
                <a:cubicBezTo>
                  <a:pt x="7811" y="15074"/>
                  <a:pt x="7842" y="15075"/>
                  <a:pt x="7873" y="15078"/>
                </a:cubicBezTo>
                <a:cubicBezTo>
                  <a:pt x="8106" y="15078"/>
                  <a:pt x="8340" y="15111"/>
                  <a:pt x="8607" y="15111"/>
                </a:cubicBezTo>
                <a:cubicBezTo>
                  <a:pt x="8632" y="15109"/>
                  <a:pt x="8658" y="15108"/>
                  <a:pt x="8683" y="15108"/>
                </a:cubicBezTo>
                <a:cubicBezTo>
                  <a:pt x="9057" y="15108"/>
                  <a:pt x="9420" y="15335"/>
                  <a:pt x="9608" y="15678"/>
                </a:cubicBezTo>
                <a:lnTo>
                  <a:pt x="10308" y="16979"/>
                </a:lnTo>
                <a:lnTo>
                  <a:pt x="14511" y="14711"/>
                </a:lnTo>
                <a:lnTo>
                  <a:pt x="13811" y="13443"/>
                </a:lnTo>
                <a:cubicBezTo>
                  <a:pt x="13610" y="13076"/>
                  <a:pt x="13610" y="12609"/>
                  <a:pt x="13877" y="12276"/>
                </a:cubicBezTo>
                <a:cubicBezTo>
                  <a:pt x="14011" y="12076"/>
                  <a:pt x="14144" y="11875"/>
                  <a:pt x="14244" y="11675"/>
                </a:cubicBezTo>
                <a:cubicBezTo>
                  <a:pt x="14444" y="11308"/>
                  <a:pt x="14845" y="11075"/>
                  <a:pt x="15278" y="11075"/>
                </a:cubicBezTo>
                <a:lnTo>
                  <a:pt x="16746" y="11108"/>
                </a:lnTo>
                <a:lnTo>
                  <a:pt x="16879" y="6372"/>
                </a:lnTo>
                <a:lnTo>
                  <a:pt x="15412" y="6338"/>
                </a:lnTo>
                <a:cubicBezTo>
                  <a:pt x="14978" y="6305"/>
                  <a:pt x="14611" y="6038"/>
                  <a:pt x="14444" y="5671"/>
                </a:cubicBezTo>
                <a:cubicBezTo>
                  <a:pt x="14378" y="5538"/>
                  <a:pt x="14344" y="5438"/>
                  <a:pt x="14278" y="5337"/>
                </a:cubicBezTo>
                <a:cubicBezTo>
                  <a:pt x="14211" y="5237"/>
                  <a:pt x="14177" y="5137"/>
                  <a:pt x="14111" y="5037"/>
                </a:cubicBezTo>
                <a:cubicBezTo>
                  <a:pt x="13877" y="4670"/>
                  <a:pt x="13877" y="4237"/>
                  <a:pt x="14111" y="3870"/>
                </a:cubicBezTo>
                <a:lnTo>
                  <a:pt x="14878" y="2602"/>
                </a:lnTo>
                <a:lnTo>
                  <a:pt x="10842" y="100"/>
                </a:lnTo>
                <a:lnTo>
                  <a:pt x="10075" y="1368"/>
                </a:lnTo>
                <a:cubicBezTo>
                  <a:pt x="9868" y="1663"/>
                  <a:pt x="9505" y="1880"/>
                  <a:pt x="9147" y="1880"/>
                </a:cubicBezTo>
                <a:cubicBezTo>
                  <a:pt x="9100" y="1880"/>
                  <a:pt x="9053" y="1876"/>
                  <a:pt x="9007" y="1868"/>
                </a:cubicBezTo>
                <a:lnTo>
                  <a:pt x="8273" y="1868"/>
                </a:lnTo>
                <a:cubicBezTo>
                  <a:pt x="7873" y="1868"/>
                  <a:pt x="7473" y="1635"/>
                  <a:pt x="7273" y="1268"/>
                </a:cubicBezTo>
                <a:lnTo>
                  <a:pt x="657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7"/>
          <p:cNvSpPr/>
          <p:nvPr/>
        </p:nvSpPr>
        <p:spPr>
          <a:xfrm rot="2051380">
            <a:off x="782603" y="4548143"/>
            <a:ext cx="440420" cy="437999"/>
          </a:xfrm>
          <a:custGeom>
            <a:avLst/>
            <a:gdLst/>
            <a:ahLst/>
            <a:cxnLst/>
            <a:rect l="l" t="t" r="r" b="b"/>
            <a:pathLst>
              <a:path w="11809" h="11743" extrusionOk="0">
                <a:moveTo>
                  <a:pt x="5936" y="3141"/>
                </a:moveTo>
                <a:cubicBezTo>
                  <a:pt x="6607" y="3141"/>
                  <a:pt x="7289" y="3387"/>
                  <a:pt x="7839" y="3937"/>
                </a:cubicBezTo>
                <a:cubicBezTo>
                  <a:pt x="9574" y="5671"/>
                  <a:pt x="8339" y="8607"/>
                  <a:pt x="5904" y="8607"/>
                </a:cubicBezTo>
                <a:cubicBezTo>
                  <a:pt x="4403" y="8607"/>
                  <a:pt x="3169" y="7373"/>
                  <a:pt x="3169" y="5872"/>
                </a:cubicBezTo>
                <a:cubicBezTo>
                  <a:pt x="3169" y="4223"/>
                  <a:pt x="4529" y="3141"/>
                  <a:pt x="5936" y="3141"/>
                </a:cubicBezTo>
                <a:close/>
                <a:moveTo>
                  <a:pt x="4270" y="1"/>
                </a:moveTo>
                <a:lnTo>
                  <a:pt x="4270" y="1001"/>
                </a:lnTo>
                <a:cubicBezTo>
                  <a:pt x="4270" y="1302"/>
                  <a:pt x="4103" y="1569"/>
                  <a:pt x="3836" y="1735"/>
                </a:cubicBezTo>
                <a:cubicBezTo>
                  <a:pt x="3669" y="1802"/>
                  <a:pt x="3536" y="1869"/>
                  <a:pt x="3402" y="1969"/>
                </a:cubicBezTo>
                <a:cubicBezTo>
                  <a:pt x="3279" y="2057"/>
                  <a:pt x="3128" y="2098"/>
                  <a:pt x="2974" y="2098"/>
                </a:cubicBezTo>
                <a:cubicBezTo>
                  <a:pt x="2835" y="2098"/>
                  <a:pt x="2695" y="2065"/>
                  <a:pt x="2569" y="2002"/>
                </a:cubicBezTo>
                <a:lnTo>
                  <a:pt x="1701" y="1502"/>
                </a:lnTo>
                <a:lnTo>
                  <a:pt x="33" y="4371"/>
                </a:lnTo>
                <a:lnTo>
                  <a:pt x="901" y="4871"/>
                </a:lnTo>
                <a:cubicBezTo>
                  <a:pt x="1168" y="5038"/>
                  <a:pt x="1301" y="5305"/>
                  <a:pt x="1301" y="5605"/>
                </a:cubicBezTo>
                <a:lnTo>
                  <a:pt x="1301" y="5872"/>
                </a:lnTo>
                <a:lnTo>
                  <a:pt x="1301" y="6105"/>
                </a:lnTo>
                <a:cubicBezTo>
                  <a:pt x="1301" y="6405"/>
                  <a:pt x="1168" y="6706"/>
                  <a:pt x="901" y="6839"/>
                </a:cubicBezTo>
                <a:lnTo>
                  <a:pt x="0" y="7373"/>
                </a:lnTo>
                <a:lnTo>
                  <a:pt x="1668" y="10241"/>
                </a:lnTo>
                <a:lnTo>
                  <a:pt x="2535" y="9741"/>
                </a:lnTo>
                <a:cubicBezTo>
                  <a:pt x="2655" y="9666"/>
                  <a:pt x="2789" y="9631"/>
                  <a:pt x="2921" y="9631"/>
                </a:cubicBezTo>
                <a:cubicBezTo>
                  <a:pt x="3082" y="9631"/>
                  <a:pt x="3241" y="9683"/>
                  <a:pt x="3369" y="9774"/>
                </a:cubicBezTo>
                <a:cubicBezTo>
                  <a:pt x="3503" y="9841"/>
                  <a:pt x="3636" y="9941"/>
                  <a:pt x="3803" y="10008"/>
                </a:cubicBezTo>
                <a:cubicBezTo>
                  <a:pt x="4070" y="10141"/>
                  <a:pt x="4236" y="10408"/>
                  <a:pt x="4270" y="10742"/>
                </a:cubicBezTo>
                <a:lnTo>
                  <a:pt x="4270" y="11742"/>
                </a:lnTo>
                <a:lnTo>
                  <a:pt x="7605" y="11742"/>
                </a:lnTo>
                <a:lnTo>
                  <a:pt x="7605" y="10742"/>
                </a:lnTo>
                <a:cubicBezTo>
                  <a:pt x="7572" y="10442"/>
                  <a:pt x="7739" y="10175"/>
                  <a:pt x="8006" y="10008"/>
                </a:cubicBezTo>
                <a:cubicBezTo>
                  <a:pt x="8139" y="9941"/>
                  <a:pt x="8273" y="9874"/>
                  <a:pt x="8439" y="9774"/>
                </a:cubicBezTo>
                <a:cubicBezTo>
                  <a:pt x="8563" y="9686"/>
                  <a:pt x="8714" y="9645"/>
                  <a:pt x="8868" y="9645"/>
                </a:cubicBezTo>
                <a:cubicBezTo>
                  <a:pt x="9006" y="9645"/>
                  <a:pt x="9147" y="9678"/>
                  <a:pt x="9273" y="9741"/>
                </a:cubicBezTo>
                <a:lnTo>
                  <a:pt x="10141" y="10241"/>
                </a:lnTo>
                <a:lnTo>
                  <a:pt x="11808" y="7373"/>
                </a:lnTo>
                <a:lnTo>
                  <a:pt x="10941" y="6839"/>
                </a:lnTo>
                <a:cubicBezTo>
                  <a:pt x="10674" y="6706"/>
                  <a:pt x="10508" y="6405"/>
                  <a:pt x="10541" y="6105"/>
                </a:cubicBezTo>
                <a:lnTo>
                  <a:pt x="10541" y="5872"/>
                </a:lnTo>
                <a:lnTo>
                  <a:pt x="10541" y="5638"/>
                </a:lnTo>
                <a:cubicBezTo>
                  <a:pt x="10508" y="5338"/>
                  <a:pt x="10674" y="5038"/>
                  <a:pt x="10941" y="4904"/>
                </a:cubicBezTo>
                <a:lnTo>
                  <a:pt x="11808" y="4371"/>
                </a:lnTo>
                <a:lnTo>
                  <a:pt x="10141" y="1502"/>
                </a:lnTo>
                <a:lnTo>
                  <a:pt x="9273" y="2002"/>
                </a:lnTo>
                <a:cubicBezTo>
                  <a:pt x="9147" y="2065"/>
                  <a:pt x="9006" y="2098"/>
                  <a:pt x="8868" y="2098"/>
                </a:cubicBezTo>
                <a:cubicBezTo>
                  <a:pt x="8714" y="2098"/>
                  <a:pt x="8563" y="2057"/>
                  <a:pt x="8439" y="1969"/>
                </a:cubicBezTo>
                <a:cubicBezTo>
                  <a:pt x="8306" y="1869"/>
                  <a:pt x="8173" y="1802"/>
                  <a:pt x="8006" y="1735"/>
                </a:cubicBezTo>
                <a:cubicBezTo>
                  <a:pt x="7739" y="1569"/>
                  <a:pt x="7605" y="1302"/>
                  <a:pt x="7605" y="1001"/>
                </a:cubicBezTo>
                <a:lnTo>
                  <a:pt x="760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7"/>
          <p:cNvSpPr/>
          <p:nvPr/>
        </p:nvSpPr>
        <p:spPr>
          <a:xfrm>
            <a:off x="8199849" y="219397"/>
            <a:ext cx="692096" cy="686758"/>
          </a:xfrm>
          <a:custGeom>
            <a:avLst/>
            <a:gdLst/>
            <a:ahLst/>
            <a:cxnLst/>
            <a:rect l="l" t="t" r="r" b="b"/>
            <a:pathLst>
              <a:path w="21650" h="21483" extrusionOk="0">
                <a:moveTo>
                  <a:pt x="10862" y="5719"/>
                </a:moveTo>
                <a:cubicBezTo>
                  <a:pt x="12093" y="5719"/>
                  <a:pt x="13351" y="6179"/>
                  <a:pt x="14378" y="7206"/>
                </a:cubicBezTo>
                <a:cubicBezTo>
                  <a:pt x="17513" y="10341"/>
                  <a:pt x="15278" y="15745"/>
                  <a:pt x="10842" y="15745"/>
                </a:cubicBezTo>
                <a:cubicBezTo>
                  <a:pt x="8073" y="15745"/>
                  <a:pt x="5805" y="13510"/>
                  <a:pt x="5838" y="10741"/>
                </a:cubicBezTo>
                <a:cubicBezTo>
                  <a:pt x="5838" y="7720"/>
                  <a:pt x="8293" y="5719"/>
                  <a:pt x="10862" y="5719"/>
                </a:cubicBezTo>
                <a:close/>
                <a:moveTo>
                  <a:pt x="7773" y="0"/>
                </a:moveTo>
                <a:lnTo>
                  <a:pt x="7773" y="1868"/>
                </a:lnTo>
                <a:cubicBezTo>
                  <a:pt x="7773" y="2402"/>
                  <a:pt x="7473" y="2902"/>
                  <a:pt x="6973" y="3169"/>
                </a:cubicBezTo>
                <a:cubicBezTo>
                  <a:pt x="6706" y="3303"/>
                  <a:pt x="6439" y="3436"/>
                  <a:pt x="6172" y="3603"/>
                </a:cubicBezTo>
                <a:cubicBezTo>
                  <a:pt x="5936" y="3766"/>
                  <a:pt x="5651" y="3851"/>
                  <a:pt x="5364" y="3851"/>
                </a:cubicBezTo>
                <a:cubicBezTo>
                  <a:pt x="5125" y="3851"/>
                  <a:pt x="4884" y="3791"/>
                  <a:pt x="4671" y="3670"/>
                </a:cubicBezTo>
                <a:lnTo>
                  <a:pt x="3036" y="2736"/>
                </a:lnTo>
                <a:lnTo>
                  <a:pt x="1" y="8006"/>
                </a:lnTo>
                <a:lnTo>
                  <a:pt x="1602" y="8940"/>
                </a:lnTo>
                <a:cubicBezTo>
                  <a:pt x="2069" y="9207"/>
                  <a:pt x="2369" y="9741"/>
                  <a:pt x="2336" y="10274"/>
                </a:cubicBezTo>
                <a:lnTo>
                  <a:pt x="2336" y="10741"/>
                </a:lnTo>
                <a:lnTo>
                  <a:pt x="2336" y="11175"/>
                </a:lnTo>
                <a:cubicBezTo>
                  <a:pt x="2369" y="11742"/>
                  <a:pt x="2069" y="12243"/>
                  <a:pt x="1602" y="12543"/>
                </a:cubicBezTo>
                <a:lnTo>
                  <a:pt x="1" y="13477"/>
                </a:lnTo>
                <a:lnTo>
                  <a:pt x="3036" y="18747"/>
                </a:lnTo>
                <a:lnTo>
                  <a:pt x="4638" y="17813"/>
                </a:lnTo>
                <a:cubicBezTo>
                  <a:pt x="4850" y="17691"/>
                  <a:pt x="5091" y="17632"/>
                  <a:pt x="5334" y="17632"/>
                </a:cubicBezTo>
                <a:cubicBezTo>
                  <a:pt x="5624" y="17632"/>
                  <a:pt x="5918" y="17717"/>
                  <a:pt x="6172" y="17880"/>
                </a:cubicBezTo>
                <a:cubicBezTo>
                  <a:pt x="6405" y="18047"/>
                  <a:pt x="6672" y="18180"/>
                  <a:pt x="6939" y="18347"/>
                </a:cubicBezTo>
                <a:cubicBezTo>
                  <a:pt x="7440" y="18580"/>
                  <a:pt x="7740" y="19081"/>
                  <a:pt x="7740" y="19614"/>
                </a:cubicBezTo>
                <a:lnTo>
                  <a:pt x="7740" y="21482"/>
                </a:lnTo>
                <a:lnTo>
                  <a:pt x="13877" y="21482"/>
                </a:lnTo>
                <a:lnTo>
                  <a:pt x="13877" y="19614"/>
                </a:lnTo>
                <a:cubicBezTo>
                  <a:pt x="13877" y="19081"/>
                  <a:pt x="14178" y="18580"/>
                  <a:pt x="14678" y="18347"/>
                </a:cubicBezTo>
                <a:cubicBezTo>
                  <a:pt x="14945" y="18180"/>
                  <a:pt x="15212" y="18047"/>
                  <a:pt x="15445" y="17880"/>
                </a:cubicBezTo>
                <a:cubicBezTo>
                  <a:pt x="15699" y="17717"/>
                  <a:pt x="15993" y="17632"/>
                  <a:pt x="16283" y="17632"/>
                </a:cubicBezTo>
                <a:cubicBezTo>
                  <a:pt x="16526" y="17632"/>
                  <a:pt x="16767" y="17691"/>
                  <a:pt x="16980" y="17813"/>
                </a:cubicBezTo>
                <a:lnTo>
                  <a:pt x="18581" y="18747"/>
                </a:lnTo>
                <a:lnTo>
                  <a:pt x="21650" y="13477"/>
                </a:lnTo>
                <a:lnTo>
                  <a:pt x="20015" y="12543"/>
                </a:lnTo>
                <a:cubicBezTo>
                  <a:pt x="19548" y="12276"/>
                  <a:pt x="19281" y="11742"/>
                  <a:pt x="19315" y="11208"/>
                </a:cubicBezTo>
                <a:lnTo>
                  <a:pt x="19315" y="10741"/>
                </a:lnTo>
                <a:lnTo>
                  <a:pt x="19315" y="10308"/>
                </a:lnTo>
                <a:cubicBezTo>
                  <a:pt x="19281" y="9741"/>
                  <a:pt x="19548" y="9240"/>
                  <a:pt x="20015" y="8940"/>
                </a:cubicBezTo>
                <a:lnTo>
                  <a:pt x="21650" y="8006"/>
                </a:lnTo>
                <a:lnTo>
                  <a:pt x="18614" y="2736"/>
                </a:lnTo>
                <a:lnTo>
                  <a:pt x="16980" y="3670"/>
                </a:lnTo>
                <a:cubicBezTo>
                  <a:pt x="16767" y="3791"/>
                  <a:pt x="16526" y="3851"/>
                  <a:pt x="16283" y="3851"/>
                </a:cubicBezTo>
                <a:cubicBezTo>
                  <a:pt x="15993" y="3851"/>
                  <a:pt x="15699" y="3766"/>
                  <a:pt x="15445" y="3603"/>
                </a:cubicBezTo>
                <a:cubicBezTo>
                  <a:pt x="15212" y="3436"/>
                  <a:pt x="14945" y="3303"/>
                  <a:pt x="14678" y="3169"/>
                </a:cubicBezTo>
                <a:cubicBezTo>
                  <a:pt x="14178" y="2902"/>
                  <a:pt x="13877" y="2402"/>
                  <a:pt x="13877" y="1868"/>
                </a:cubicBezTo>
                <a:lnTo>
                  <a:pt x="1387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 name="Google Shape;65;p7"/>
          <p:cNvGrpSpPr/>
          <p:nvPr/>
        </p:nvGrpSpPr>
        <p:grpSpPr>
          <a:xfrm>
            <a:off x="126928" y="237691"/>
            <a:ext cx="744467" cy="650170"/>
            <a:chOff x="126928" y="152094"/>
            <a:chExt cx="744467" cy="650170"/>
          </a:xfrm>
        </p:grpSpPr>
        <p:sp>
          <p:nvSpPr>
            <p:cNvPr id="66" name="Google Shape;66;p7"/>
            <p:cNvSpPr/>
            <p:nvPr/>
          </p:nvSpPr>
          <p:spPr>
            <a:xfrm>
              <a:off x="126928" y="212344"/>
              <a:ext cx="680626" cy="589921"/>
            </a:xfrm>
            <a:custGeom>
              <a:avLst/>
              <a:gdLst/>
              <a:ahLst/>
              <a:cxnLst/>
              <a:rect l="l" t="t" r="r" b="b"/>
              <a:pathLst>
                <a:path w="31657" h="27435" extrusionOk="0">
                  <a:moveTo>
                    <a:pt x="18080" y="0"/>
                  </a:moveTo>
                  <a:cubicBezTo>
                    <a:pt x="6338" y="0"/>
                    <a:pt x="0" y="13777"/>
                    <a:pt x="7673" y="22683"/>
                  </a:cubicBezTo>
                  <a:cubicBezTo>
                    <a:pt x="10313" y="25751"/>
                    <a:pt x="14129" y="27435"/>
                    <a:pt x="18062" y="27435"/>
                  </a:cubicBezTo>
                  <a:cubicBezTo>
                    <a:pt x="19347" y="27435"/>
                    <a:pt x="20644" y="27255"/>
                    <a:pt x="21916" y="26886"/>
                  </a:cubicBezTo>
                  <a:cubicBezTo>
                    <a:pt x="27053" y="25418"/>
                    <a:pt x="30856" y="21048"/>
                    <a:pt x="31656" y="15745"/>
                  </a:cubicBezTo>
                  <a:lnTo>
                    <a:pt x="18080" y="13710"/>
                  </a:lnTo>
                  <a:lnTo>
                    <a:pt x="1808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7"/>
            <p:cNvSpPr/>
            <p:nvPr/>
          </p:nvSpPr>
          <p:spPr>
            <a:xfrm>
              <a:off x="575899" y="152094"/>
              <a:ext cx="295496" cy="338557"/>
            </a:xfrm>
            <a:custGeom>
              <a:avLst/>
              <a:gdLst/>
              <a:ahLst/>
              <a:cxnLst/>
              <a:rect l="l" t="t" r="r" b="b"/>
              <a:pathLst>
                <a:path w="13744" h="15745" extrusionOk="0">
                  <a:moveTo>
                    <a:pt x="0" y="0"/>
                  </a:moveTo>
                  <a:lnTo>
                    <a:pt x="0" y="13710"/>
                  </a:lnTo>
                  <a:lnTo>
                    <a:pt x="13576" y="15745"/>
                  </a:lnTo>
                  <a:cubicBezTo>
                    <a:pt x="13676" y="15078"/>
                    <a:pt x="13743" y="14377"/>
                    <a:pt x="13743" y="13710"/>
                  </a:cubicBezTo>
                  <a:cubicBezTo>
                    <a:pt x="13743" y="6138"/>
                    <a:pt x="7572" y="0"/>
                    <a:pt x="0"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 name="Google Shape;68;p7"/>
          <p:cNvSpPr txBox="1">
            <a:spLocks noGrp="1"/>
          </p:cNvSpPr>
          <p:nvPr>
            <p:ph type="title"/>
          </p:nvPr>
        </p:nvSpPr>
        <p:spPr>
          <a:xfrm>
            <a:off x="713225" y="545475"/>
            <a:ext cx="7717500" cy="25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3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69"/>
        <p:cNvGrpSpPr/>
        <p:nvPr/>
      </p:nvGrpSpPr>
      <p:grpSpPr>
        <a:xfrm>
          <a:off x="0" y="0"/>
          <a:ext cx="0" cy="0"/>
          <a:chOff x="0" y="0"/>
          <a:chExt cx="0" cy="0"/>
        </a:xfrm>
      </p:grpSpPr>
      <p:sp>
        <p:nvSpPr>
          <p:cNvPr id="70" name="Google Shape;70;p8"/>
          <p:cNvSpPr/>
          <p:nvPr/>
        </p:nvSpPr>
        <p:spPr>
          <a:xfrm>
            <a:off x="278225" y="1518825"/>
            <a:ext cx="294250" cy="273725"/>
          </a:xfrm>
          <a:custGeom>
            <a:avLst/>
            <a:gdLst/>
            <a:ahLst/>
            <a:cxnLst/>
            <a:rect l="l" t="t" r="r" b="b"/>
            <a:pathLst>
              <a:path w="11770" h="10949" extrusionOk="0">
                <a:moveTo>
                  <a:pt x="8742" y="0"/>
                </a:moveTo>
                <a:cubicBezTo>
                  <a:pt x="8526" y="0"/>
                  <a:pt x="8302" y="35"/>
                  <a:pt x="8073" y="107"/>
                </a:cubicBezTo>
                <a:cubicBezTo>
                  <a:pt x="5705" y="808"/>
                  <a:pt x="5972" y="3944"/>
                  <a:pt x="5972" y="3944"/>
                </a:cubicBezTo>
                <a:cubicBezTo>
                  <a:pt x="5972" y="3944"/>
                  <a:pt x="4789" y="1762"/>
                  <a:pt x="2890" y="1762"/>
                </a:cubicBezTo>
                <a:cubicBezTo>
                  <a:pt x="2650" y="1762"/>
                  <a:pt x="2398" y="1797"/>
                  <a:pt x="2136" y="1875"/>
                </a:cubicBezTo>
                <a:cubicBezTo>
                  <a:pt x="1" y="2509"/>
                  <a:pt x="34" y="5511"/>
                  <a:pt x="2302" y="7780"/>
                </a:cubicBezTo>
                <a:cubicBezTo>
                  <a:pt x="4337" y="9781"/>
                  <a:pt x="8073" y="10949"/>
                  <a:pt x="8073" y="10949"/>
                </a:cubicBezTo>
                <a:cubicBezTo>
                  <a:pt x="8073" y="10949"/>
                  <a:pt x="10575" y="7913"/>
                  <a:pt x="11175" y="5111"/>
                </a:cubicBezTo>
                <a:cubicBezTo>
                  <a:pt x="11770" y="2317"/>
                  <a:pt x="10510" y="0"/>
                  <a:pt x="874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8"/>
          <p:cNvSpPr/>
          <p:nvPr/>
        </p:nvSpPr>
        <p:spPr>
          <a:xfrm rot="1418727">
            <a:off x="7561090" y="893601"/>
            <a:ext cx="294268" cy="273766"/>
          </a:xfrm>
          <a:custGeom>
            <a:avLst/>
            <a:gdLst/>
            <a:ahLst/>
            <a:cxnLst/>
            <a:rect l="l" t="t" r="r" b="b"/>
            <a:pathLst>
              <a:path w="11770" h="10950" extrusionOk="0">
                <a:moveTo>
                  <a:pt x="8742" y="1"/>
                </a:moveTo>
                <a:cubicBezTo>
                  <a:pt x="8526" y="1"/>
                  <a:pt x="8302" y="35"/>
                  <a:pt x="8073" y="108"/>
                </a:cubicBezTo>
                <a:cubicBezTo>
                  <a:pt x="5704" y="808"/>
                  <a:pt x="5971" y="3944"/>
                  <a:pt x="5971" y="3944"/>
                </a:cubicBezTo>
                <a:cubicBezTo>
                  <a:pt x="5971" y="3944"/>
                  <a:pt x="4788" y="1762"/>
                  <a:pt x="2889" y="1762"/>
                </a:cubicBezTo>
                <a:cubicBezTo>
                  <a:pt x="2649" y="1762"/>
                  <a:pt x="2397" y="1797"/>
                  <a:pt x="2135" y="1876"/>
                </a:cubicBezTo>
                <a:cubicBezTo>
                  <a:pt x="0" y="2510"/>
                  <a:pt x="34" y="5512"/>
                  <a:pt x="2302" y="7780"/>
                </a:cubicBezTo>
                <a:cubicBezTo>
                  <a:pt x="4337" y="9782"/>
                  <a:pt x="8073" y="10949"/>
                  <a:pt x="8073" y="10949"/>
                </a:cubicBezTo>
                <a:cubicBezTo>
                  <a:pt x="8073" y="10949"/>
                  <a:pt x="10575" y="7914"/>
                  <a:pt x="11175" y="5112"/>
                </a:cubicBezTo>
                <a:cubicBezTo>
                  <a:pt x="11769" y="2318"/>
                  <a:pt x="10510" y="1"/>
                  <a:pt x="874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8"/>
          <p:cNvSpPr txBox="1">
            <a:spLocks noGrp="1"/>
          </p:cNvSpPr>
          <p:nvPr>
            <p:ph type="title"/>
          </p:nvPr>
        </p:nvSpPr>
        <p:spPr>
          <a:xfrm>
            <a:off x="713225" y="545475"/>
            <a:ext cx="7717500" cy="25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3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3"/>
        <p:cNvGrpSpPr/>
        <p:nvPr/>
      </p:nvGrpSpPr>
      <p:grpSpPr>
        <a:xfrm>
          <a:off x="0" y="0"/>
          <a:ext cx="0" cy="0"/>
          <a:chOff x="0" y="0"/>
          <a:chExt cx="0" cy="0"/>
        </a:xfrm>
      </p:grpSpPr>
      <p:sp>
        <p:nvSpPr>
          <p:cNvPr id="74" name="Google Shape;74;p9"/>
          <p:cNvSpPr/>
          <p:nvPr/>
        </p:nvSpPr>
        <p:spPr>
          <a:xfrm>
            <a:off x="506398" y="556229"/>
            <a:ext cx="1098200" cy="600718"/>
          </a:xfrm>
          <a:custGeom>
            <a:avLst/>
            <a:gdLst/>
            <a:ahLst/>
            <a:cxnLst/>
            <a:rect l="l" t="t" r="r" b="b"/>
            <a:pathLst>
              <a:path w="34359" h="18793" extrusionOk="0">
                <a:moveTo>
                  <a:pt x="13570" y="1"/>
                </a:moveTo>
                <a:cubicBezTo>
                  <a:pt x="13110" y="1"/>
                  <a:pt x="12644" y="37"/>
                  <a:pt x="12176" y="113"/>
                </a:cubicBezTo>
                <a:cubicBezTo>
                  <a:pt x="8073" y="780"/>
                  <a:pt x="5004" y="4282"/>
                  <a:pt x="4838" y="8452"/>
                </a:cubicBezTo>
                <a:cubicBezTo>
                  <a:pt x="2102" y="8685"/>
                  <a:pt x="1" y="11087"/>
                  <a:pt x="134" y="13856"/>
                </a:cubicBezTo>
                <a:cubicBezTo>
                  <a:pt x="268" y="16624"/>
                  <a:pt x="2569" y="18793"/>
                  <a:pt x="5338" y="18793"/>
                </a:cubicBezTo>
                <a:lnTo>
                  <a:pt x="30289" y="18793"/>
                </a:lnTo>
                <a:cubicBezTo>
                  <a:pt x="32591" y="18593"/>
                  <a:pt x="34359" y="16691"/>
                  <a:pt x="34359" y="14390"/>
                </a:cubicBezTo>
                <a:cubicBezTo>
                  <a:pt x="34359" y="11954"/>
                  <a:pt x="32391" y="9986"/>
                  <a:pt x="29956" y="9953"/>
                </a:cubicBezTo>
                <a:cubicBezTo>
                  <a:pt x="29722" y="9953"/>
                  <a:pt x="29489" y="9986"/>
                  <a:pt x="29255" y="10020"/>
                </a:cubicBezTo>
                <a:cubicBezTo>
                  <a:pt x="29088" y="7284"/>
                  <a:pt x="26820" y="5183"/>
                  <a:pt x="24085" y="5150"/>
                </a:cubicBezTo>
                <a:cubicBezTo>
                  <a:pt x="23284" y="5150"/>
                  <a:pt x="22483" y="5350"/>
                  <a:pt x="21750" y="5717"/>
                </a:cubicBezTo>
                <a:cubicBezTo>
                  <a:pt x="20477" y="2255"/>
                  <a:pt x="17185" y="1"/>
                  <a:pt x="1357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9"/>
          <p:cNvSpPr txBox="1">
            <a:spLocks noGrp="1"/>
          </p:cNvSpPr>
          <p:nvPr>
            <p:ph type="title"/>
          </p:nvPr>
        </p:nvSpPr>
        <p:spPr>
          <a:xfrm>
            <a:off x="721700" y="1675825"/>
            <a:ext cx="3219300" cy="513000"/>
          </a:xfrm>
          <a:prstGeom prst="rect">
            <a:avLst/>
          </a:prstGeom>
        </p:spPr>
        <p:txBody>
          <a:bodyPr spcFirstLastPara="1" wrap="square" lIns="91425" tIns="91425" rIns="91425" bIns="91425" anchor="ctr" anchorCtr="0">
            <a:noAutofit/>
          </a:bodyPr>
          <a:lstStyle>
            <a:lvl1pPr lvl="0">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76" name="Google Shape;76;p9"/>
          <p:cNvSpPr txBox="1">
            <a:spLocks noGrp="1"/>
          </p:cNvSpPr>
          <p:nvPr>
            <p:ph type="body" idx="1"/>
          </p:nvPr>
        </p:nvSpPr>
        <p:spPr>
          <a:xfrm>
            <a:off x="721700" y="2190875"/>
            <a:ext cx="3219300" cy="1276800"/>
          </a:xfrm>
          <a:prstGeom prst="rect">
            <a:avLst/>
          </a:prstGeom>
        </p:spPr>
        <p:txBody>
          <a:bodyPr spcFirstLastPara="1" wrap="square" lIns="91425" tIns="91425" rIns="91425" bIns="91425" anchor="ctr" anchorCtr="0">
            <a:noAutofit/>
          </a:bodyPr>
          <a:lstStyle>
            <a:lvl1pPr marL="457200" marR="72000" lvl="0" indent="-304800">
              <a:lnSpc>
                <a:spcPct val="100000"/>
              </a:lnSpc>
              <a:spcBef>
                <a:spcPts val="0"/>
              </a:spcBef>
              <a:spcAft>
                <a:spcPts val="0"/>
              </a:spcAft>
              <a:buSzPts val="1200"/>
              <a:buChar char="●"/>
              <a:defRPr sz="1600">
                <a:latin typeface="Hind Guntur"/>
                <a:ea typeface="Hind Guntur"/>
                <a:cs typeface="Hind Guntur"/>
                <a:sym typeface="Hind Guntur"/>
              </a:defRPr>
            </a:lvl1pPr>
            <a:lvl2pPr marL="914400" lvl="1" indent="-304800">
              <a:spcBef>
                <a:spcPts val="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95"/>
        <p:cNvGrpSpPr/>
        <p:nvPr/>
      </p:nvGrpSpPr>
      <p:grpSpPr>
        <a:xfrm>
          <a:off x="0" y="0"/>
          <a:ext cx="0" cy="0"/>
          <a:chOff x="0" y="0"/>
          <a:chExt cx="0" cy="0"/>
        </a:xfrm>
      </p:grpSpPr>
      <p:sp>
        <p:nvSpPr>
          <p:cNvPr id="96" name="Google Shape;96;p12"/>
          <p:cNvSpPr txBox="1">
            <a:spLocks noGrp="1"/>
          </p:cNvSpPr>
          <p:nvPr>
            <p:ph type="ctrTitle"/>
          </p:nvPr>
        </p:nvSpPr>
        <p:spPr>
          <a:xfrm flipH="1">
            <a:off x="5027775" y="2534350"/>
            <a:ext cx="3118200" cy="7461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3F3F3"/>
              </a:buClr>
              <a:buSzPts val="1900"/>
              <a:buNone/>
              <a:defRPr sz="1600"/>
            </a:lvl1pPr>
            <a:lvl2pPr lvl="1" rtl="0">
              <a:spcBef>
                <a:spcPts val="0"/>
              </a:spcBef>
              <a:spcAft>
                <a:spcPts val="0"/>
              </a:spcAft>
              <a:buClr>
                <a:srgbClr val="F3F3F3"/>
              </a:buClr>
              <a:buSzPts val="2300"/>
              <a:buNone/>
              <a:defRPr sz="2300">
                <a:solidFill>
                  <a:srgbClr val="F3F3F3"/>
                </a:solidFill>
              </a:defRPr>
            </a:lvl2pPr>
            <a:lvl3pPr lvl="2" rtl="0">
              <a:spcBef>
                <a:spcPts val="0"/>
              </a:spcBef>
              <a:spcAft>
                <a:spcPts val="0"/>
              </a:spcAft>
              <a:buClr>
                <a:srgbClr val="F3F3F3"/>
              </a:buClr>
              <a:buSzPts val="2300"/>
              <a:buNone/>
              <a:defRPr sz="2300">
                <a:solidFill>
                  <a:srgbClr val="F3F3F3"/>
                </a:solidFill>
              </a:defRPr>
            </a:lvl3pPr>
            <a:lvl4pPr lvl="3" rtl="0">
              <a:spcBef>
                <a:spcPts val="0"/>
              </a:spcBef>
              <a:spcAft>
                <a:spcPts val="0"/>
              </a:spcAft>
              <a:buClr>
                <a:srgbClr val="F3F3F3"/>
              </a:buClr>
              <a:buSzPts val="2300"/>
              <a:buNone/>
              <a:defRPr sz="2300">
                <a:solidFill>
                  <a:srgbClr val="F3F3F3"/>
                </a:solidFill>
              </a:defRPr>
            </a:lvl4pPr>
            <a:lvl5pPr lvl="4" rtl="0">
              <a:spcBef>
                <a:spcPts val="0"/>
              </a:spcBef>
              <a:spcAft>
                <a:spcPts val="0"/>
              </a:spcAft>
              <a:buClr>
                <a:srgbClr val="F3F3F3"/>
              </a:buClr>
              <a:buSzPts val="2300"/>
              <a:buNone/>
              <a:defRPr sz="2300">
                <a:solidFill>
                  <a:srgbClr val="F3F3F3"/>
                </a:solidFill>
              </a:defRPr>
            </a:lvl5pPr>
            <a:lvl6pPr lvl="5" rtl="0">
              <a:spcBef>
                <a:spcPts val="0"/>
              </a:spcBef>
              <a:spcAft>
                <a:spcPts val="0"/>
              </a:spcAft>
              <a:buClr>
                <a:srgbClr val="F3F3F3"/>
              </a:buClr>
              <a:buSzPts val="2300"/>
              <a:buNone/>
              <a:defRPr sz="2300">
                <a:solidFill>
                  <a:srgbClr val="F3F3F3"/>
                </a:solidFill>
              </a:defRPr>
            </a:lvl6pPr>
            <a:lvl7pPr lvl="6" rtl="0">
              <a:spcBef>
                <a:spcPts val="0"/>
              </a:spcBef>
              <a:spcAft>
                <a:spcPts val="0"/>
              </a:spcAft>
              <a:buClr>
                <a:srgbClr val="F3F3F3"/>
              </a:buClr>
              <a:buSzPts val="2300"/>
              <a:buNone/>
              <a:defRPr sz="2300">
                <a:solidFill>
                  <a:srgbClr val="F3F3F3"/>
                </a:solidFill>
              </a:defRPr>
            </a:lvl7pPr>
            <a:lvl8pPr lvl="7" rtl="0">
              <a:spcBef>
                <a:spcPts val="0"/>
              </a:spcBef>
              <a:spcAft>
                <a:spcPts val="0"/>
              </a:spcAft>
              <a:buClr>
                <a:srgbClr val="F3F3F3"/>
              </a:buClr>
              <a:buSzPts val="2300"/>
              <a:buNone/>
              <a:defRPr sz="2300">
                <a:solidFill>
                  <a:srgbClr val="F3F3F3"/>
                </a:solidFill>
              </a:defRPr>
            </a:lvl8pPr>
            <a:lvl9pPr lvl="8" rtl="0">
              <a:spcBef>
                <a:spcPts val="0"/>
              </a:spcBef>
              <a:spcAft>
                <a:spcPts val="0"/>
              </a:spcAft>
              <a:buClr>
                <a:srgbClr val="F3F3F3"/>
              </a:buClr>
              <a:buSzPts val="2300"/>
              <a:buNone/>
              <a:defRPr sz="2300">
                <a:solidFill>
                  <a:srgbClr val="F3F3F3"/>
                </a:solidFill>
              </a:defRPr>
            </a:lvl9pPr>
          </a:lstStyle>
          <a:p>
            <a:endParaRPr/>
          </a:p>
        </p:txBody>
      </p:sp>
      <p:sp>
        <p:nvSpPr>
          <p:cNvPr id="97" name="Google Shape;97;p12"/>
          <p:cNvSpPr txBox="1">
            <a:spLocks noGrp="1"/>
          </p:cNvSpPr>
          <p:nvPr>
            <p:ph type="subTitle" idx="1"/>
          </p:nvPr>
        </p:nvSpPr>
        <p:spPr>
          <a:xfrm flipH="1">
            <a:off x="5027725" y="775475"/>
            <a:ext cx="3118200" cy="17589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rgbClr val="F3F3F3"/>
              </a:buClr>
              <a:buSzPts val="2100"/>
              <a:buFont typeface="Hind Guntur"/>
              <a:buNone/>
              <a:defRPr sz="2300">
                <a:latin typeface="Hind Guntur"/>
                <a:ea typeface="Hind Guntur"/>
                <a:cs typeface="Hind Guntur"/>
                <a:sym typeface="Hind Guntur"/>
              </a:defRPr>
            </a:lvl1pPr>
            <a:lvl2pPr lvl="1" rtl="0">
              <a:lnSpc>
                <a:spcPct val="100000"/>
              </a:lnSpc>
              <a:spcBef>
                <a:spcPts val="0"/>
              </a:spcBef>
              <a:spcAft>
                <a:spcPts val="0"/>
              </a:spcAft>
              <a:buClr>
                <a:srgbClr val="F3F3F3"/>
              </a:buClr>
              <a:buSzPts val="2100"/>
              <a:buFont typeface="Hind Guntur"/>
              <a:buNone/>
              <a:defRPr sz="2100">
                <a:solidFill>
                  <a:srgbClr val="F3F3F3"/>
                </a:solidFill>
                <a:latin typeface="Hind Guntur"/>
                <a:ea typeface="Hind Guntur"/>
                <a:cs typeface="Hind Guntur"/>
                <a:sym typeface="Hind Guntur"/>
              </a:defRPr>
            </a:lvl2pPr>
            <a:lvl3pPr lvl="2" rtl="0">
              <a:lnSpc>
                <a:spcPct val="100000"/>
              </a:lnSpc>
              <a:spcBef>
                <a:spcPts val="0"/>
              </a:spcBef>
              <a:spcAft>
                <a:spcPts val="0"/>
              </a:spcAft>
              <a:buClr>
                <a:srgbClr val="F3F3F3"/>
              </a:buClr>
              <a:buSzPts val="2100"/>
              <a:buFont typeface="Hind Guntur"/>
              <a:buNone/>
              <a:defRPr sz="2100">
                <a:solidFill>
                  <a:srgbClr val="F3F3F3"/>
                </a:solidFill>
                <a:latin typeface="Hind Guntur"/>
                <a:ea typeface="Hind Guntur"/>
                <a:cs typeface="Hind Guntur"/>
                <a:sym typeface="Hind Guntur"/>
              </a:defRPr>
            </a:lvl3pPr>
            <a:lvl4pPr lvl="3" rtl="0">
              <a:lnSpc>
                <a:spcPct val="100000"/>
              </a:lnSpc>
              <a:spcBef>
                <a:spcPts val="0"/>
              </a:spcBef>
              <a:spcAft>
                <a:spcPts val="0"/>
              </a:spcAft>
              <a:buClr>
                <a:srgbClr val="F3F3F3"/>
              </a:buClr>
              <a:buSzPts val="2100"/>
              <a:buFont typeface="Hind Guntur"/>
              <a:buNone/>
              <a:defRPr sz="2100">
                <a:solidFill>
                  <a:srgbClr val="F3F3F3"/>
                </a:solidFill>
                <a:latin typeface="Hind Guntur"/>
                <a:ea typeface="Hind Guntur"/>
                <a:cs typeface="Hind Guntur"/>
                <a:sym typeface="Hind Guntur"/>
              </a:defRPr>
            </a:lvl4pPr>
            <a:lvl5pPr lvl="4" rtl="0">
              <a:lnSpc>
                <a:spcPct val="100000"/>
              </a:lnSpc>
              <a:spcBef>
                <a:spcPts val="0"/>
              </a:spcBef>
              <a:spcAft>
                <a:spcPts val="0"/>
              </a:spcAft>
              <a:buClr>
                <a:srgbClr val="F3F3F3"/>
              </a:buClr>
              <a:buSzPts val="2100"/>
              <a:buFont typeface="Hind Guntur"/>
              <a:buNone/>
              <a:defRPr sz="2100">
                <a:solidFill>
                  <a:srgbClr val="F3F3F3"/>
                </a:solidFill>
                <a:latin typeface="Hind Guntur"/>
                <a:ea typeface="Hind Guntur"/>
                <a:cs typeface="Hind Guntur"/>
                <a:sym typeface="Hind Guntur"/>
              </a:defRPr>
            </a:lvl5pPr>
            <a:lvl6pPr lvl="5" rtl="0">
              <a:lnSpc>
                <a:spcPct val="100000"/>
              </a:lnSpc>
              <a:spcBef>
                <a:spcPts val="0"/>
              </a:spcBef>
              <a:spcAft>
                <a:spcPts val="0"/>
              </a:spcAft>
              <a:buClr>
                <a:srgbClr val="F3F3F3"/>
              </a:buClr>
              <a:buSzPts val="2100"/>
              <a:buFont typeface="Hind Guntur"/>
              <a:buNone/>
              <a:defRPr sz="2100">
                <a:solidFill>
                  <a:srgbClr val="F3F3F3"/>
                </a:solidFill>
                <a:latin typeface="Hind Guntur"/>
                <a:ea typeface="Hind Guntur"/>
                <a:cs typeface="Hind Guntur"/>
                <a:sym typeface="Hind Guntur"/>
              </a:defRPr>
            </a:lvl6pPr>
            <a:lvl7pPr lvl="6" rtl="0">
              <a:lnSpc>
                <a:spcPct val="100000"/>
              </a:lnSpc>
              <a:spcBef>
                <a:spcPts val="0"/>
              </a:spcBef>
              <a:spcAft>
                <a:spcPts val="0"/>
              </a:spcAft>
              <a:buClr>
                <a:srgbClr val="F3F3F3"/>
              </a:buClr>
              <a:buSzPts val="2100"/>
              <a:buFont typeface="Hind Guntur"/>
              <a:buNone/>
              <a:defRPr sz="2100">
                <a:solidFill>
                  <a:srgbClr val="F3F3F3"/>
                </a:solidFill>
                <a:latin typeface="Hind Guntur"/>
                <a:ea typeface="Hind Guntur"/>
                <a:cs typeface="Hind Guntur"/>
                <a:sym typeface="Hind Guntur"/>
              </a:defRPr>
            </a:lvl7pPr>
            <a:lvl8pPr lvl="7" rtl="0">
              <a:lnSpc>
                <a:spcPct val="100000"/>
              </a:lnSpc>
              <a:spcBef>
                <a:spcPts val="0"/>
              </a:spcBef>
              <a:spcAft>
                <a:spcPts val="0"/>
              </a:spcAft>
              <a:buClr>
                <a:srgbClr val="F3F3F3"/>
              </a:buClr>
              <a:buSzPts val="2100"/>
              <a:buFont typeface="Hind Guntur"/>
              <a:buNone/>
              <a:defRPr sz="2100">
                <a:solidFill>
                  <a:srgbClr val="F3F3F3"/>
                </a:solidFill>
                <a:latin typeface="Hind Guntur"/>
                <a:ea typeface="Hind Guntur"/>
                <a:cs typeface="Hind Guntur"/>
                <a:sym typeface="Hind Guntur"/>
              </a:defRPr>
            </a:lvl8pPr>
            <a:lvl9pPr lvl="8" rtl="0">
              <a:lnSpc>
                <a:spcPct val="100000"/>
              </a:lnSpc>
              <a:spcBef>
                <a:spcPts val="0"/>
              </a:spcBef>
              <a:spcAft>
                <a:spcPts val="0"/>
              </a:spcAft>
              <a:buClr>
                <a:srgbClr val="F3F3F3"/>
              </a:buClr>
              <a:buSzPts val="2100"/>
              <a:buFont typeface="Hind Guntur"/>
              <a:buNone/>
              <a:defRPr sz="2100">
                <a:solidFill>
                  <a:srgbClr val="F3F3F3"/>
                </a:solidFill>
                <a:latin typeface="Hind Guntur"/>
                <a:ea typeface="Hind Guntur"/>
                <a:cs typeface="Hind Guntur"/>
                <a:sym typeface="Hind Guntur"/>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Alfa Slab One"/>
              <a:buNone/>
              <a:defRPr sz="2800">
                <a:solidFill>
                  <a:schemeClr val="dk1"/>
                </a:solidFill>
                <a:latin typeface="Alfa Slab One"/>
                <a:ea typeface="Alfa Slab One"/>
                <a:cs typeface="Alfa Slab One"/>
                <a:sym typeface="Alfa Slab One"/>
              </a:defRPr>
            </a:lvl1pPr>
            <a:lvl2pPr lvl="1">
              <a:spcBef>
                <a:spcPts val="0"/>
              </a:spcBef>
              <a:spcAft>
                <a:spcPts val="0"/>
              </a:spcAft>
              <a:buClr>
                <a:schemeClr val="dk1"/>
              </a:buClr>
              <a:buSzPts val="2800"/>
              <a:buFont typeface="Alfa Slab One"/>
              <a:buNone/>
              <a:defRPr sz="2800">
                <a:solidFill>
                  <a:schemeClr val="dk1"/>
                </a:solidFill>
                <a:latin typeface="Alfa Slab One"/>
                <a:ea typeface="Alfa Slab One"/>
                <a:cs typeface="Alfa Slab One"/>
                <a:sym typeface="Alfa Slab One"/>
              </a:defRPr>
            </a:lvl2pPr>
            <a:lvl3pPr lvl="2">
              <a:spcBef>
                <a:spcPts val="0"/>
              </a:spcBef>
              <a:spcAft>
                <a:spcPts val="0"/>
              </a:spcAft>
              <a:buClr>
                <a:schemeClr val="dk1"/>
              </a:buClr>
              <a:buSzPts val="2800"/>
              <a:buFont typeface="Alfa Slab One"/>
              <a:buNone/>
              <a:defRPr sz="2800">
                <a:solidFill>
                  <a:schemeClr val="dk1"/>
                </a:solidFill>
                <a:latin typeface="Alfa Slab One"/>
                <a:ea typeface="Alfa Slab One"/>
                <a:cs typeface="Alfa Slab One"/>
                <a:sym typeface="Alfa Slab One"/>
              </a:defRPr>
            </a:lvl3pPr>
            <a:lvl4pPr lvl="3">
              <a:spcBef>
                <a:spcPts val="0"/>
              </a:spcBef>
              <a:spcAft>
                <a:spcPts val="0"/>
              </a:spcAft>
              <a:buClr>
                <a:schemeClr val="dk1"/>
              </a:buClr>
              <a:buSzPts val="2800"/>
              <a:buFont typeface="Alfa Slab One"/>
              <a:buNone/>
              <a:defRPr sz="2800">
                <a:solidFill>
                  <a:schemeClr val="dk1"/>
                </a:solidFill>
                <a:latin typeface="Alfa Slab One"/>
                <a:ea typeface="Alfa Slab One"/>
                <a:cs typeface="Alfa Slab One"/>
                <a:sym typeface="Alfa Slab One"/>
              </a:defRPr>
            </a:lvl4pPr>
            <a:lvl5pPr lvl="4">
              <a:spcBef>
                <a:spcPts val="0"/>
              </a:spcBef>
              <a:spcAft>
                <a:spcPts val="0"/>
              </a:spcAft>
              <a:buClr>
                <a:schemeClr val="dk1"/>
              </a:buClr>
              <a:buSzPts val="2800"/>
              <a:buFont typeface="Alfa Slab One"/>
              <a:buNone/>
              <a:defRPr sz="2800">
                <a:solidFill>
                  <a:schemeClr val="dk1"/>
                </a:solidFill>
                <a:latin typeface="Alfa Slab One"/>
                <a:ea typeface="Alfa Slab One"/>
                <a:cs typeface="Alfa Slab One"/>
                <a:sym typeface="Alfa Slab One"/>
              </a:defRPr>
            </a:lvl5pPr>
            <a:lvl6pPr lvl="5">
              <a:spcBef>
                <a:spcPts val="0"/>
              </a:spcBef>
              <a:spcAft>
                <a:spcPts val="0"/>
              </a:spcAft>
              <a:buClr>
                <a:schemeClr val="dk1"/>
              </a:buClr>
              <a:buSzPts val="2800"/>
              <a:buFont typeface="Alfa Slab One"/>
              <a:buNone/>
              <a:defRPr sz="2800">
                <a:solidFill>
                  <a:schemeClr val="dk1"/>
                </a:solidFill>
                <a:latin typeface="Alfa Slab One"/>
                <a:ea typeface="Alfa Slab One"/>
                <a:cs typeface="Alfa Slab One"/>
                <a:sym typeface="Alfa Slab One"/>
              </a:defRPr>
            </a:lvl6pPr>
            <a:lvl7pPr lvl="6">
              <a:spcBef>
                <a:spcPts val="0"/>
              </a:spcBef>
              <a:spcAft>
                <a:spcPts val="0"/>
              </a:spcAft>
              <a:buClr>
                <a:schemeClr val="dk1"/>
              </a:buClr>
              <a:buSzPts val="2800"/>
              <a:buFont typeface="Alfa Slab One"/>
              <a:buNone/>
              <a:defRPr sz="2800">
                <a:solidFill>
                  <a:schemeClr val="dk1"/>
                </a:solidFill>
                <a:latin typeface="Alfa Slab One"/>
                <a:ea typeface="Alfa Slab One"/>
                <a:cs typeface="Alfa Slab One"/>
                <a:sym typeface="Alfa Slab One"/>
              </a:defRPr>
            </a:lvl7pPr>
            <a:lvl8pPr lvl="7">
              <a:spcBef>
                <a:spcPts val="0"/>
              </a:spcBef>
              <a:spcAft>
                <a:spcPts val="0"/>
              </a:spcAft>
              <a:buClr>
                <a:schemeClr val="dk1"/>
              </a:buClr>
              <a:buSzPts val="2800"/>
              <a:buFont typeface="Alfa Slab One"/>
              <a:buNone/>
              <a:defRPr sz="2800">
                <a:solidFill>
                  <a:schemeClr val="dk1"/>
                </a:solidFill>
                <a:latin typeface="Alfa Slab One"/>
                <a:ea typeface="Alfa Slab One"/>
                <a:cs typeface="Alfa Slab One"/>
                <a:sym typeface="Alfa Slab One"/>
              </a:defRPr>
            </a:lvl8pPr>
            <a:lvl9pPr lvl="8">
              <a:spcBef>
                <a:spcPts val="0"/>
              </a:spcBef>
              <a:spcAft>
                <a:spcPts val="0"/>
              </a:spcAft>
              <a:buClr>
                <a:schemeClr val="dk1"/>
              </a:buClr>
              <a:buSzPts val="2800"/>
              <a:buFont typeface="Alfa Slab One"/>
              <a:buNone/>
              <a:defRPr sz="2800">
                <a:solidFill>
                  <a:schemeClr val="dk1"/>
                </a:solidFill>
                <a:latin typeface="Alfa Slab One"/>
                <a:ea typeface="Alfa Slab One"/>
                <a:cs typeface="Alfa Slab One"/>
                <a:sym typeface="Alfa Slab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Cantarell"/>
              <a:buChar char="●"/>
              <a:defRPr sz="1800">
                <a:solidFill>
                  <a:schemeClr val="dk1"/>
                </a:solidFill>
                <a:latin typeface="Cantarell"/>
                <a:ea typeface="Cantarell"/>
                <a:cs typeface="Cantarell"/>
                <a:sym typeface="Cantarell"/>
              </a:defRPr>
            </a:lvl1pPr>
            <a:lvl2pPr marL="914400" lvl="1" indent="-317500">
              <a:lnSpc>
                <a:spcPct val="115000"/>
              </a:lnSpc>
              <a:spcBef>
                <a:spcPts val="1600"/>
              </a:spcBef>
              <a:spcAft>
                <a:spcPts val="0"/>
              </a:spcAft>
              <a:buClr>
                <a:schemeClr val="dk1"/>
              </a:buClr>
              <a:buSzPts val="1400"/>
              <a:buFont typeface="Cantarell"/>
              <a:buChar char="○"/>
              <a:defRPr>
                <a:solidFill>
                  <a:schemeClr val="dk1"/>
                </a:solidFill>
                <a:latin typeface="Cantarell"/>
                <a:ea typeface="Cantarell"/>
                <a:cs typeface="Cantarell"/>
                <a:sym typeface="Cantarell"/>
              </a:defRPr>
            </a:lvl2pPr>
            <a:lvl3pPr marL="1371600" lvl="2" indent="-317500">
              <a:lnSpc>
                <a:spcPct val="115000"/>
              </a:lnSpc>
              <a:spcBef>
                <a:spcPts val="1600"/>
              </a:spcBef>
              <a:spcAft>
                <a:spcPts val="0"/>
              </a:spcAft>
              <a:buClr>
                <a:schemeClr val="dk1"/>
              </a:buClr>
              <a:buSzPts val="1400"/>
              <a:buFont typeface="Cantarell"/>
              <a:buChar char="■"/>
              <a:defRPr>
                <a:solidFill>
                  <a:schemeClr val="dk1"/>
                </a:solidFill>
                <a:latin typeface="Cantarell"/>
                <a:ea typeface="Cantarell"/>
                <a:cs typeface="Cantarell"/>
                <a:sym typeface="Cantarell"/>
              </a:defRPr>
            </a:lvl3pPr>
            <a:lvl4pPr marL="1828800" lvl="3" indent="-317500">
              <a:lnSpc>
                <a:spcPct val="115000"/>
              </a:lnSpc>
              <a:spcBef>
                <a:spcPts val="1600"/>
              </a:spcBef>
              <a:spcAft>
                <a:spcPts val="0"/>
              </a:spcAft>
              <a:buClr>
                <a:schemeClr val="dk1"/>
              </a:buClr>
              <a:buSzPts val="1400"/>
              <a:buFont typeface="Cantarell"/>
              <a:buChar char="●"/>
              <a:defRPr>
                <a:solidFill>
                  <a:schemeClr val="dk1"/>
                </a:solidFill>
                <a:latin typeface="Cantarell"/>
                <a:ea typeface="Cantarell"/>
                <a:cs typeface="Cantarell"/>
                <a:sym typeface="Cantarell"/>
              </a:defRPr>
            </a:lvl4pPr>
            <a:lvl5pPr marL="2286000" lvl="4" indent="-317500">
              <a:lnSpc>
                <a:spcPct val="115000"/>
              </a:lnSpc>
              <a:spcBef>
                <a:spcPts val="1600"/>
              </a:spcBef>
              <a:spcAft>
                <a:spcPts val="0"/>
              </a:spcAft>
              <a:buClr>
                <a:schemeClr val="dk1"/>
              </a:buClr>
              <a:buSzPts val="1400"/>
              <a:buFont typeface="Cantarell"/>
              <a:buChar char="○"/>
              <a:defRPr>
                <a:solidFill>
                  <a:schemeClr val="dk1"/>
                </a:solidFill>
                <a:latin typeface="Cantarell"/>
                <a:ea typeface="Cantarell"/>
                <a:cs typeface="Cantarell"/>
                <a:sym typeface="Cantarell"/>
              </a:defRPr>
            </a:lvl5pPr>
            <a:lvl6pPr marL="2743200" lvl="5" indent="-317500">
              <a:lnSpc>
                <a:spcPct val="115000"/>
              </a:lnSpc>
              <a:spcBef>
                <a:spcPts val="1600"/>
              </a:spcBef>
              <a:spcAft>
                <a:spcPts val="0"/>
              </a:spcAft>
              <a:buClr>
                <a:schemeClr val="dk1"/>
              </a:buClr>
              <a:buSzPts val="1400"/>
              <a:buFont typeface="Cantarell"/>
              <a:buChar char="■"/>
              <a:defRPr>
                <a:solidFill>
                  <a:schemeClr val="dk1"/>
                </a:solidFill>
                <a:latin typeface="Cantarell"/>
                <a:ea typeface="Cantarell"/>
                <a:cs typeface="Cantarell"/>
                <a:sym typeface="Cantarell"/>
              </a:defRPr>
            </a:lvl6pPr>
            <a:lvl7pPr marL="3200400" lvl="6" indent="-317500">
              <a:lnSpc>
                <a:spcPct val="115000"/>
              </a:lnSpc>
              <a:spcBef>
                <a:spcPts val="1600"/>
              </a:spcBef>
              <a:spcAft>
                <a:spcPts val="0"/>
              </a:spcAft>
              <a:buClr>
                <a:schemeClr val="dk1"/>
              </a:buClr>
              <a:buSzPts val="1400"/>
              <a:buFont typeface="Cantarell"/>
              <a:buChar char="●"/>
              <a:defRPr>
                <a:solidFill>
                  <a:schemeClr val="dk1"/>
                </a:solidFill>
                <a:latin typeface="Cantarell"/>
                <a:ea typeface="Cantarell"/>
                <a:cs typeface="Cantarell"/>
                <a:sym typeface="Cantarell"/>
              </a:defRPr>
            </a:lvl7pPr>
            <a:lvl8pPr marL="3657600" lvl="7" indent="-317500">
              <a:lnSpc>
                <a:spcPct val="115000"/>
              </a:lnSpc>
              <a:spcBef>
                <a:spcPts val="1600"/>
              </a:spcBef>
              <a:spcAft>
                <a:spcPts val="0"/>
              </a:spcAft>
              <a:buClr>
                <a:schemeClr val="dk1"/>
              </a:buClr>
              <a:buSzPts val="1400"/>
              <a:buFont typeface="Cantarell"/>
              <a:buChar char="○"/>
              <a:defRPr>
                <a:solidFill>
                  <a:schemeClr val="dk1"/>
                </a:solidFill>
                <a:latin typeface="Cantarell"/>
                <a:ea typeface="Cantarell"/>
                <a:cs typeface="Cantarell"/>
                <a:sym typeface="Cantarell"/>
              </a:defRPr>
            </a:lvl8pPr>
            <a:lvl9pPr marL="4114800" lvl="8" indent="-317500">
              <a:lnSpc>
                <a:spcPct val="115000"/>
              </a:lnSpc>
              <a:spcBef>
                <a:spcPts val="1600"/>
              </a:spcBef>
              <a:spcAft>
                <a:spcPts val="1600"/>
              </a:spcAft>
              <a:buClr>
                <a:schemeClr val="dk1"/>
              </a:buClr>
              <a:buSzPts val="1400"/>
              <a:buFont typeface="Cantarell"/>
              <a:buChar char="■"/>
              <a:defRPr>
                <a:solidFill>
                  <a:schemeClr val="dk1"/>
                </a:solidFill>
                <a:latin typeface="Cantarell"/>
                <a:ea typeface="Cantarell"/>
                <a:cs typeface="Cantarell"/>
                <a:sym typeface="Cantarell"/>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84"/>
        <p:cNvGrpSpPr/>
        <p:nvPr/>
      </p:nvGrpSpPr>
      <p:grpSpPr>
        <a:xfrm>
          <a:off x="0" y="0"/>
          <a:ext cx="0" cy="0"/>
          <a:chOff x="0" y="0"/>
          <a:chExt cx="0" cy="0"/>
        </a:xfrm>
      </p:grpSpPr>
      <p:sp>
        <p:nvSpPr>
          <p:cNvPr id="185" name="Google Shape;185;p2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86" name="Google Shape;186;p2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8"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hyperlink" Target="https://docs.google.com/spreadsheets/d/1k_AM6bldxJYbOLtkqh90CS5y-PPYXMnI6Bc-SC80nS0/copy" TargetMode="External"/><Relationship Id="rId2" Type="http://schemas.openxmlformats.org/officeDocument/2006/relationships/notesSlide" Target="../notesSlides/notesSlide13.xml"/><Relationship Id="rId1" Type="http://schemas.openxmlformats.org/officeDocument/2006/relationships/slideLayout" Target="../slideLayouts/slideLayout7.xml"/><Relationship Id="rId4" Type="http://schemas.openxmlformats.org/officeDocument/2006/relationships/image" Target="../media/image6.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8.xml"/><Relationship Id="rId1" Type="http://schemas.openxmlformats.org/officeDocument/2006/relationships/slideLayout" Target="../slideLayouts/slideLayout1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3" Type="http://schemas.openxmlformats.org/officeDocument/2006/relationships/hyperlink" Target="https://stories.freepik.com/cuate/?utm_source=slidesgo_template&amp;utm_medium=referral-link&amp;utm_campaign=sg_resources&amp;utm_content=stories#90e6f9" TargetMode="External"/><Relationship Id="rId2" Type="http://schemas.openxmlformats.org/officeDocument/2006/relationships/notesSlide" Target="../notesSlides/notesSlide21.xml"/><Relationship Id="rId1" Type="http://schemas.openxmlformats.org/officeDocument/2006/relationships/slideLayout" Target="../slideLayouts/slideLayout7.xml"/><Relationship Id="rId6" Type="http://schemas.openxmlformats.org/officeDocument/2006/relationships/hyperlink" Target="https://stories.freepik.com/illustration/social-media/cuate/?utm_source=slidesgo_template&amp;utm_medium=referral-link&amp;utm_campaign=sg_resources&amp;utm_content=stories#90e6f9" TargetMode="External"/><Relationship Id="rId5" Type="http://schemas.openxmlformats.org/officeDocument/2006/relationships/hyperlink" Target="https://stories.freepik.com/illustration/ethnic-friendship/cuate/?utm_source=slidesgo_template&amp;utm_medium=referral-link&amp;utm_campaign=sg_resources&amp;utm_content=stories#90e6f9" TargetMode="External"/><Relationship Id="rId4" Type="http://schemas.openxmlformats.org/officeDocument/2006/relationships/hyperlink" Target="https://stories.freepik.com/illustration/online-world/cuate/?utm_source=slidesgo_template&amp;utm_medium=referral-link&amp;utm_campaign=sg_resources&amp;utm_content=stories#90e6f9" TargetMode="External"/></Relationships>
</file>

<file path=ppt/slides/_rels/slide24.xml.rels><?xml version="1.0" encoding="UTF-8" standalone="yes"?>
<Relationships xmlns="http://schemas.openxmlformats.org/package/2006/relationships"><Relationship Id="rId8" Type="http://schemas.openxmlformats.org/officeDocument/2006/relationships/hyperlink" Target="https://stories.freepik.com/illustration/instagram-video-streaming/cuate/?utm_source=slidesgo_template&amp;utm_medium=referral-link&amp;utm_campaign=sg_resources&amp;utm_content=stories#90e6f9" TargetMode="External"/><Relationship Id="rId13" Type="http://schemas.openxmlformats.org/officeDocument/2006/relationships/hyperlink" Target="https://www.freepik.com/free-photo/young-woman-browsing-tablet_5615525.htm/?utm_source=slidesgo_template&amp;utm_medium=referral-link&amp;utm_campaign=sg_resources&amp;utm_content=freepik" TargetMode="External"/><Relationship Id="rId3" Type="http://schemas.openxmlformats.org/officeDocument/2006/relationships/hyperlink" Target="https://stories.freepik.com/cuate/?utm_source=slidesgo_template&amp;utm_medium=referral-link&amp;utm_campaign=sg_resources&amp;utm_content=stories#90e6f9" TargetMode="External"/><Relationship Id="rId7" Type="http://schemas.openxmlformats.org/officeDocument/2006/relationships/hyperlink" Target="https://stories.freepik.com/illustration/social-dashboard/cuate/?utm_source=slidesgo_template&amp;utm_medium=referral-link&amp;utm_campaign=sg_resources&amp;utm_content=stories#90e6f9" TargetMode="External"/><Relationship Id="rId12" Type="http://schemas.openxmlformats.org/officeDocument/2006/relationships/hyperlink" Target="https://www.freepik.com/free-photo/close-up-people-checking-devices_5617846.htm#page=1&amp;query=social%20media&amp;position=21/?utm_source=slidesgo_template&amp;utm_medium=referral-link&amp;utm_campaign=sg_resources&amp;utm_content=freepik" TargetMode="External"/><Relationship Id="rId2" Type="http://schemas.openxmlformats.org/officeDocument/2006/relationships/notesSlide" Target="../notesSlides/notesSlide22.xml"/><Relationship Id="rId1" Type="http://schemas.openxmlformats.org/officeDocument/2006/relationships/slideLayout" Target="../slideLayouts/slideLayout7.xml"/><Relationship Id="rId6" Type="http://schemas.openxmlformats.org/officeDocument/2006/relationships/hyperlink" Target="https://stories.freepik.com/illustration/learning-languages/cuate/?utm_source=slidesgo_template&amp;utm_medium=referral-link&amp;utm_campaign=sg_resources&amp;utm_content=stories#90e6f9" TargetMode="External"/><Relationship Id="rId11" Type="http://schemas.openxmlformats.org/officeDocument/2006/relationships/hyperlink" Target="https://stories.freepik.com/illustration/startup-life/cuate/?utm_source=slidesgo_template&amp;utm_medium=referral-link&amp;utm_campaign=sg_resources&amp;utm_content=stories#90e6f9" TargetMode="External"/><Relationship Id="rId5" Type="http://schemas.openxmlformats.org/officeDocument/2006/relationships/hyperlink" Target="https://stories.freepik.com/illustration/design-tools/cuate/?utm_source=slidesgo_template&amp;utm_medium=referral-link&amp;utm_campaign=sg_resources&amp;utm_content=stories#90e6f9" TargetMode="External"/><Relationship Id="rId10" Type="http://schemas.openxmlformats.org/officeDocument/2006/relationships/hyperlink" Target="https://stories.freepik.com/illustration/studying/cuate/?utm_source=slidesgo_template&amp;utm_medium=referral-link&amp;utm_campaign=sg_resources&amp;utm_content=stories#90e6f9" TargetMode="External"/><Relationship Id="rId4" Type="http://schemas.openxmlformats.org/officeDocument/2006/relationships/hyperlink" Target="https://stories.freepik.com/illustration/secure-data/cuate/?utm_source=slidesgo_template&amp;utm_medium=referral-link&amp;utm_campaign=sg_resources&amp;utm_content=stories#90e6f9" TargetMode="External"/><Relationship Id="rId9" Type="http://schemas.openxmlformats.org/officeDocument/2006/relationships/hyperlink" Target="https://stories.freepik.com/illustration/online/cuate/?utm_source=slidesgo_template&amp;utm_medium=referral-link&amp;utm_campaign=sg_resources&amp;utm_content=stories#90e6f9" TargetMode="External"/></Relationships>
</file>

<file path=ppt/slides/_rels/slide2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3.xml"/><Relationship Id="rId1" Type="http://schemas.openxmlformats.org/officeDocument/2006/relationships/slideLayout" Target="../slideLayouts/slideLayout19.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2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4.xml"/><Relationship Id="rId1" Type="http://schemas.openxmlformats.org/officeDocument/2006/relationships/slideLayout" Target="../slideLayouts/slideLayout19.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27.xml.rels><?xml version="1.0" encoding="UTF-8" standalone="yes"?>
<Relationships xmlns="http://schemas.openxmlformats.org/package/2006/relationships"><Relationship Id="rId3" Type="http://schemas.openxmlformats.org/officeDocument/2006/relationships/hyperlink" Target="https://fonts.google.com/specimen/Alfa+Slab+One" TargetMode="External"/><Relationship Id="rId2" Type="http://schemas.openxmlformats.org/officeDocument/2006/relationships/notesSlide" Target="../notesSlides/notesSlide25.xml"/><Relationship Id="rId1" Type="http://schemas.openxmlformats.org/officeDocument/2006/relationships/slideLayout" Target="../slideLayouts/slideLayout19.xml"/><Relationship Id="rId4" Type="http://schemas.openxmlformats.org/officeDocument/2006/relationships/hyperlink" Target="https://fonts.google.com/specimen/Hind+Guntur" TargetMode="External"/></Relationships>
</file>

<file path=ppt/slides/_rels/slide28.xml.rels><?xml version="1.0" encoding="UTF-8" standalone="yes"?>
<Relationships xmlns="http://schemas.openxmlformats.org/package/2006/relationships"><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12" Type="http://schemas.openxmlformats.org/officeDocument/2006/relationships/image" Target="../media/image12.gif"/><Relationship Id="rId2" Type="http://schemas.openxmlformats.org/officeDocument/2006/relationships/notesSlide" Target="../notesSlides/notesSlide26.xml"/><Relationship Id="rId1" Type="http://schemas.openxmlformats.org/officeDocument/2006/relationships/slideLayout" Target="../slideLayouts/slideLayout19.xm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11" Type="http://schemas.openxmlformats.org/officeDocument/2006/relationships/image" Target="../media/image11.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10" Type="http://schemas.openxmlformats.org/officeDocument/2006/relationships/image" Target="../media/image10.gif"/><Relationship Id="rId4" Type="http://schemas.openxmlformats.org/officeDocument/2006/relationships/image" Target="../media/image8.gif"/><Relationship Id="rId9" Type="http://schemas.openxmlformats.org/officeDocument/2006/relationships/image" Target="../media/image9.gif"/></Relationships>
</file>

<file path=ppt/slides/_rels/slide29.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7.xml"/><Relationship Id="rId1" Type="http://schemas.openxmlformats.org/officeDocument/2006/relationships/slideLayout" Target="../slideLayouts/slideLayout1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9.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9.xml"/></Relationships>
</file>

<file path=ppt/slides/_rels/slide35.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3.xml"/><Relationship Id="rId1" Type="http://schemas.openxmlformats.org/officeDocument/2006/relationships/slideLayout" Target="../slideLayouts/slideLayout1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9.xml"/></Relationships>
</file>

<file path=ppt/slides/_rels/slide4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0.xml"/><Relationship Id="rId1" Type="http://schemas.openxmlformats.org/officeDocument/2006/relationships/slideLayout" Target="../slideLayouts/slideLayout19.xml"/><Relationship Id="rId4" Type="http://schemas.openxmlformats.org/officeDocument/2006/relationships/image" Target="../media/image13.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image" Target="../media/image1.emf"/><Relationship Id="rId7" Type="http://schemas.openxmlformats.org/officeDocument/2006/relationships/image" Target="../media/image5.emf"/><Relationship Id="rId2" Type="http://schemas.openxmlformats.org/officeDocument/2006/relationships/notesSlide" Target="../notesSlides/notesSlide8.xml"/><Relationship Id="rId1" Type="http://schemas.openxmlformats.org/officeDocument/2006/relationships/slideLayout" Target="../slideLayouts/slideLayout13.xml"/><Relationship Id="rId6" Type="http://schemas.openxmlformats.org/officeDocument/2006/relationships/image" Target="../media/image4.emf"/><Relationship Id="rId5" Type="http://schemas.openxmlformats.org/officeDocument/2006/relationships/image" Target="../media/image3.emf"/><Relationship Id="rId4" Type="http://schemas.openxmlformats.org/officeDocument/2006/relationships/image" Target="../media/image2.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91"/>
        <p:cNvGrpSpPr/>
        <p:nvPr/>
      </p:nvGrpSpPr>
      <p:grpSpPr>
        <a:xfrm>
          <a:off x="0" y="0"/>
          <a:ext cx="0" cy="0"/>
          <a:chOff x="0" y="0"/>
          <a:chExt cx="0" cy="0"/>
        </a:xfrm>
      </p:grpSpPr>
      <p:grpSp>
        <p:nvGrpSpPr>
          <p:cNvPr id="192" name="Google Shape;192;p24"/>
          <p:cNvGrpSpPr/>
          <p:nvPr/>
        </p:nvGrpSpPr>
        <p:grpSpPr>
          <a:xfrm flipH="1">
            <a:off x="4654319" y="1155122"/>
            <a:ext cx="1229032" cy="3135340"/>
            <a:chOff x="7698325" y="1257225"/>
            <a:chExt cx="1203400" cy="3069950"/>
          </a:xfrm>
        </p:grpSpPr>
        <p:sp>
          <p:nvSpPr>
            <p:cNvPr id="193" name="Google Shape;193;p24"/>
            <p:cNvSpPr/>
            <p:nvPr/>
          </p:nvSpPr>
          <p:spPr>
            <a:xfrm>
              <a:off x="8251225" y="1816600"/>
              <a:ext cx="450350" cy="541650"/>
            </a:xfrm>
            <a:custGeom>
              <a:avLst/>
              <a:gdLst/>
              <a:ahLst/>
              <a:cxnLst/>
              <a:rect l="l" t="t" r="r" b="b"/>
              <a:pathLst>
                <a:path w="18014" h="21666" extrusionOk="0">
                  <a:moveTo>
                    <a:pt x="16762" y="1"/>
                  </a:moveTo>
                  <a:cubicBezTo>
                    <a:pt x="16244" y="1"/>
                    <a:pt x="15727" y="710"/>
                    <a:pt x="15378" y="1084"/>
                  </a:cubicBezTo>
                  <a:cubicBezTo>
                    <a:pt x="13343" y="3219"/>
                    <a:pt x="11876" y="5754"/>
                    <a:pt x="9774" y="7889"/>
                  </a:cubicBezTo>
                  <a:cubicBezTo>
                    <a:pt x="6172" y="11592"/>
                    <a:pt x="1602" y="15228"/>
                    <a:pt x="234" y="20398"/>
                  </a:cubicBezTo>
                  <a:cubicBezTo>
                    <a:pt x="234" y="20398"/>
                    <a:pt x="201" y="20498"/>
                    <a:pt x="234" y="20498"/>
                  </a:cubicBezTo>
                  <a:cubicBezTo>
                    <a:pt x="167" y="20698"/>
                    <a:pt x="134" y="20932"/>
                    <a:pt x="101" y="21065"/>
                  </a:cubicBezTo>
                  <a:cubicBezTo>
                    <a:pt x="67" y="21199"/>
                    <a:pt x="34" y="21332"/>
                    <a:pt x="34" y="21466"/>
                  </a:cubicBezTo>
                  <a:cubicBezTo>
                    <a:pt x="1" y="21532"/>
                    <a:pt x="1" y="21599"/>
                    <a:pt x="1" y="21666"/>
                  </a:cubicBezTo>
                  <a:lnTo>
                    <a:pt x="67" y="21666"/>
                  </a:lnTo>
                  <a:cubicBezTo>
                    <a:pt x="67" y="21632"/>
                    <a:pt x="67" y="21632"/>
                    <a:pt x="67" y="21632"/>
                  </a:cubicBezTo>
                  <a:cubicBezTo>
                    <a:pt x="267" y="21065"/>
                    <a:pt x="501" y="20498"/>
                    <a:pt x="768" y="19964"/>
                  </a:cubicBezTo>
                  <a:cubicBezTo>
                    <a:pt x="4237" y="16395"/>
                    <a:pt x="9541" y="15294"/>
                    <a:pt x="12976" y="11625"/>
                  </a:cubicBezTo>
                  <a:cubicBezTo>
                    <a:pt x="14644" y="9857"/>
                    <a:pt x="15879" y="7789"/>
                    <a:pt x="16612" y="5487"/>
                  </a:cubicBezTo>
                  <a:cubicBezTo>
                    <a:pt x="16913" y="4553"/>
                    <a:pt x="18013" y="1184"/>
                    <a:pt x="17280" y="284"/>
                  </a:cubicBezTo>
                  <a:cubicBezTo>
                    <a:pt x="17111" y="82"/>
                    <a:pt x="16936" y="1"/>
                    <a:pt x="16762"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4"/>
            <p:cNvSpPr/>
            <p:nvPr/>
          </p:nvSpPr>
          <p:spPr>
            <a:xfrm>
              <a:off x="8248725" y="1936200"/>
              <a:ext cx="382800" cy="422900"/>
            </a:xfrm>
            <a:custGeom>
              <a:avLst/>
              <a:gdLst/>
              <a:ahLst/>
              <a:cxnLst/>
              <a:rect l="l" t="t" r="r" b="b"/>
              <a:pathLst>
                <a:path w="15312" h="16916" extrusionOk="0">
                  <a:moveTo>
                    <a:pt x="14404" y="365"/>
                  </a:moveTo>
                  <a:cubicBezTo>
                    <a:pt x="14418" y="365"/>
                    <a:pt x="14432" y="366"/>
                    <a:pt x="14444" y="370"/>
                  </a:cubicBezTo>
                  <a:cubicBezTo>
                    <a:pt x="15045" y="470"/>
                    <a:pt x="14111" y="2605"/>
                    <a:pt x="13944" y="2905"/>
                  </a:cubicBezTo>
                  <a:cubicBezTo>
                    <a:pt x="11542" y="7942"/>
                    <a:pt x="4937" y="9343"/>
                    <a:pt x="1668" y="13513"/>
                  </a:cubicBezTo>
                  <a:cubicBezTo>
                    <a:pt x="2969" y="11411"/>
                    <a:pt x="4537" y="9543"/>
                    <a:pt x="6372" y="7909"/>
                  </a:cubicBezTo>
                  <a:cubicBezTo>
                    <a:pt x="7839" y="6541"/>
                    <a:pt x="9307" y="5173"/>
                    <a:pt x="10808" y="3806"/>
                  </a:cubicBezTo>
                  <a:lnTo>
                    <a:pt x="12876" y="1838"/>
                  </a:lnTo>
                  <a:cubicBezTo>
                    <a:pt x="13070" y="1677"/>
                    <a:pt x="14009" y="365"/>
                    <a:pt x="14404" y="365"/>
                  </a:cubicBezTo>
                  <a:close/>
                  <a:moveTo>
                    <a:pt x="14486" y="0"/>
                  </a:moveTo>
                  <a:cubicBezTo>
                    <a:pt x="14004" y="0"/>
                    <a:pt x="13293" y="993"/>
                    <a:pt x="13043" y="1271"/>
                  </a:cubicBezTo>
                  <a:cubicBezTo>
                    <a:pt x="10541" y="3772"/>
                    <a:pt x="7939" y="6007"/>
                    <a:pt x="5404" y="8409"/>
                  </a:cubicBezTo>
                  <a:cubicBezTo>
                    <a:pt x="3336" y="10410"/>
                    <a:pt x="1735" y="12479"/>
                    <a:pt x="701" y="15014"/>
                  </a:cubicBezTo>
                  <a:cubicBezTo>
                    <a:pt x="467" y="15414"/>
                    <a:pt x="301" y="15848"/>
                    <a:pt x="167" y="16281"/>
                  </a:cubicBezTo>
                  <a:cubicBezTo>
                    <a:pt x="134" y="16481"/>
                    <a:pt x="67" y="16648"/>
                    <a:pt x="34" y="16848"/>
                  </a:cubicBezTo>
                  <a:cubicBezTo>
                    <a:pt x="0" y="16848"/>
                    <a:pt x="0" y="16882"/>
                    <a:pt x="34" y="16915"/>
                  </a:cubicBezTo>
                  <a:cubicBezTo>
                    <a:pt x="67" y="16915"/>
                    <a:pt x="101" y="16882"/>
                    <a:pt x="134" y="16882"/>
                  </a:cubicBezTo>
                  <a:cubicBezTo>
                    <a:pt x="101" y="16882"/>
                    <a:pt x="101" y="16848"/>
                    <a:pt x="134" y="16848"/>
                  </a:cubicBezTo>
                  <a:cubicBezTo>
                    <a:pt x="134" y="16815"/>
                    <a:pt x="134" y="16748"/>
                    <a:pt x="167" y="16715"/>
                  </a:cubicBezTo>
                  <a:cubicBezTo>
                    <a:pt x="201" y="16581"/>
                    <a:pt x="234" y="16481"/>
                    <a:pt x="267" y="16348"/>
                  </a:cubicBezTo>
                  <a:cubicBezTo>
                    <a:pt x="301" y="16248"/>
                    <a:pt x="401" y="16048"/>
                    <a:pt x="467" y="15881"/>
                  </a:cubicBezTo>
                  <a:cubicBezTo>
                    <a:pt x="2836" y="10177"/>
                    <a:pt x="10441" y="8976"/>
                    <a:pt x="13644" y="3839"/>
                  </a:cubicBezTo>
                  <a:cubicBezTo>
                    <a:pt x="14044" y="3239"/>
                    <a:pt x="15311" y="870"/>
                    <a:pt x="14744" y="136"/>
                  </a:cubicBezTo>
                  <a:cubicBezTo>
                    <a:pt x="14671" y="41"/>
                    <a:pt x="14583" y="0"/>
                    <a:pt x="144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4"/>
            <p:cNvSpPr/>
            <p:nvPr/>
          </p:nvSpPr>
          <p:spPr>
            <a:xfrm>
              <a:off x="8066100" y="3205225"/>
              <a:ext cx="341100" cy="540475"/>
            </a:xfrm>
            <a:custGeom>
              <a:avLst/>
              <a:gdLst/>
              <a:ahLst/>
              <a:cxnLst/>
              <a:rect l="l" t="t" r="r" b="b"/>
              <a:pathLst>
                <a:path w="13644" h="21619" extrusionOk="0">
                  <a:moveTo>
                    <a:pt x="12286" y="1"/>
                  </a:moveTo>
                  <a:cubicBezTo>
                    <a:pt x="11177" y="1"/>
                    <a:pt x="9627" y="1600"/>
                    <a:pt x="9007" y="2080"/>
                  </a:cubicBezTo>
                  <a:cubicBezTo>
                    <a:pt x="7272" y="3314"/>
                    <a:pt x="5771" y="4815"/>
                    <a:pt x="4570" y="6583"/>
                  </a:cubicBezTo>
                  <a:cubicBezTo>
                    <a:pt x="1935" y="10553"/>
                    <a:pt x="2769" y="15556"/>
                    <a:pt x="801" y="19792"/>
                  </a:cubicBezTo>
                  <a:cubicBezTo>
                    <a:pt x="801" y="19792"/>
                    <a:pt x="801" y="19826"/>
                    <a:pt x="801" y="19826"/>
                  </a:cubicBezTo>
                  <a:cubicBezTo>
                    <a:pt x="767" y="19893"/>
                    <a:pt x="734" y="19993"/>
                    <a:pt x="701" y="20059"/>
                  </a:cubicBezTo>
                  <a:cubicBezTo>
                    <a:pt x="501" y="20426"/>
                    <a:pt x="300" y="20793"/>
                    <a:pt x="134" y="21227"/>
                  </a:cubicBezTo>
                  <a:lnTo>
                    <a:pt x="0" y="21560"/>
                  </a:lnTo>
                  <a:cubicBezTo>
                    <a:pt x="0" y="21560"/>
                    <a:pt x="0" y="21594"/>
                    <a:pt x="0" y="21594"/>
                  </a:cubicBezTo>
                  <a:cubicBezTo>
                    <a:pt x="0" y="21610"/>
                    <a:pt x="9" y="21619"/>
                    <a:pt x="21" y="21619"/>
                  </a:cubicBezTo>
                  <a:cubicBezTo>
                    <a:pt x="34" y="21619"/>
                    <a:pt x="50" y="21610"/>
                    <a:pt x="67" y="21594"/>
                  </a:cubicBezTo>
                  <a:cubicBezTo>
                    <a:pt x="367" y="21027"/>
                    <a:pt x="701" y="20426"/>
                    <a:pt x="1068" y="19859"/>
                  </a:cubicBezTo>
                  <a:cubicBezTo>
                    <a:pt x="2068" y="17991"/>
                    <a:pt x="3236" y="16257"/>
                    <a:pt x="4537" y="14589"/>
                  </a:cubicBezTo>
                  <a:cubicBezTo>
                    <a:pt x="5971" y="12821"/>
                    <a:pt x="7439" y="11086"/>
                    <a:pt x="8873" y="9218"/>
                  </a:cubicBezTo>
                  <a:cubicBezTo>
                    <a:pt x="10308" y="7350"/>
                    <a:pt x="11909" y="5382"/>
                    <a:pt x="12743" y="3147"/>
                  </a:cubicBezTo>
                  <a:cubicBezTo>
                    <a:pt x="13010" y="2447"/>
                    <a:pt x="13643" y="779"/>
                    <a:pt x="12843" y="178"/>
                  </a:cubicBezTo>
                  <a:cubicBezTo>
                    <a:pt x="12678" y="55"/>
                    <a:pt x="12489" y="1"/>
                    <a:pt x="12286"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4"/>
            <p:cNvSpPr/>
            <p:nvPr/>
          </p:nvSpPr>
          <p:spPr>
            <a:xfrm>
              <a:off x="8066100" y="3282975"/>
              <a:ext cx="290225" cy="462950"/>
            </a:xfrm>
            <a:custGeom>
              <a:avLst/>
              <a:gdLst/>
              <a:ahLst/>
              <a:cxnLst/>
              <a:rect l="l" t="t" r="r" b="b"/>
              <a:pathLst>
                <a:path w="11609" h="18518" extrusionOk="0">
                  <a:moveTo>
                    <a:pt x="10569" y="314"/>
                  </a:moveTo>
                  <a:cubicBezTo>
                    <a:pt x="10625" y="314"/>
                    <a:pt x="10673" y="331"/>
                    <a:pt x="10708" y="371"/>
                  </a:cubicBezTo>
                  <a:cubicBezTo>
                    <a:pt x="10975" y="638"/>
                    <a:pt x="9807" y="2105"/>
                    <a:pt x="9674" y="2306"/>
                  </a:cubicBezTo>
                  <a:cubicBezTo>
                    <a:pt x="9173" y="3006"/>
                    <a:pt x="8673" y="3707"/>
                    <a:pt x="8173" y="4407"/>
                  </a:cubicBezTo>
                  <a:cubicBezTo>
                    <a:pt x="7139" y="5808"/>
                    <a:pt x="6105" y="7176"/>
                    <a:pt x="5204" y="8643"/>
                  </a:cubicBezTo>
                  <a:cubicBezTo>
                    <a:pt x="4137" y="10445"/>
                    <a:pt x="3136" y="12279"/>
                    <a:pt x="2168" y="14114"/>
                  </a:cubicBezTo>
                  <a:cubicBezTo>
                    <a:pt x="2702" y="12713"/>
                    <a:pt x="3169" y="11279"/>
                    <a:pt x="3569" y="9811"/>
                  </a:cubicBezTo>
                  <a:cubicBezTo>
                    <a:pt x="4003" y="8076"/>
                    <a:pt x="4537" y="6475"/>
                    <a:pt x="5704" y="5074"/>
                  </a:cubicBezTo>
                  <a:cubicBezTo>
                    <a:pt x="6805" y="3740"/>
                    <a:pt x="7973" y="2472"/>
                    <a:pt x="9240" y="1271"/>
                  </a:cubicBezTo>
                  <a:cubicBezTo>
                    <a:pt x="9443" y="1069"/>
                    <a:pt x="10198" y="314"/>
                    <a:pt x="10569" y="314"/>
                  </a:cubicBezTo>
                  <a:close/>
                  <a:moveTo>
                    <a:pt x="10725" y="0"/>
                  </a:moveTo>
                  <a:cubicBezTo>
                    <a:pt x="9782" y="0"/>
                    <a:pt x="6381" y="3542"/>
                    <a:pt x="5071" y="5474"/>
                  </a:cubicBezTo>
                  <a:cubicBezTo>
                    <a:pt x="4337" y="6542"/>
                    <a:pt x="3803" y="7709"/>
                    <a:pt x="3503" y="8977"/>
                  </a:cubicBezTo>
                  <a:cubicBezTo>
                    <a:pt x="2869" y="11479"/>
                    <a:pt x="2002" y="13981"/>
                    <a:pt x="1001" y="16382"/>
                  </a:cubicBezTo>
                  <a:cubicBezTo>
                    <a:pt x="901" y="16582"/>
                    <a:pt x="767" y="16749"/>
                    <a:pt x="667" y="16949"/>
                  </a:cubicBezTo>
                  <a:cubicBezTo>
                    <a:pt x="501" y="17350"/>
                    <a:pt x="300" y="17717"/>
                    <a:pt x="134" y="18117"/>
                  </a:cubicBezTo>
                  <a:lnTo>
                    <a:pt x="501" y="17450"/>
                  </a:lnTo>
                  <a:lnTo>
                    <a:pt x="501" y="17450"/>
                  </a:lnTo>
                  <a:cubicBezTo>
                    <a:pt x="334" y="17817"/>
                    <a:pt x="167" y="18150"/>
                    <a:pt x="0" y="18517"/>
                  </a:cubicBezTo>
                  <a:lnTo>
                    <a:pt x="67" y="18517"/>
                  </a:lnTo>
                  <a:cubicBezTo>
                    <a:pt x="367" y="17917"/>
                    <a:pt x="701" y="17316"/>
                    <a:pt x="1068" y="16749"/>
                  </a:cubicBezTo>
                  <a:cubicBezTo>
                    <a:pt x="1268" y="16316"/>
                    <a:pt x="1468" y="15849"/>
                    <a:pt x="1668" y="15415"/>
                  </a:cubicBezTo>
                  <a:cubicBezTo>
                    <a:pt x="2736" y="13514"/>
                    <a:pt x="3770" y="11612"/>
                    <a:pt x="4870" y="9744"/>
                  </a:cubicBezTo>
                  <a:cubicBezTo>
                    <a:pt x="6472" y="6942"/>
                    <a:pt x="8540" y="4474"/>
                    <a:pt x="10274" y="1805"/>
                  </a:cubicBezTo>
                  <a:cubicBezTo>
                    <a:pt x="10474" y="1438"/>
                    <a:pt x="11609" y="137"/>
                    <a:pt x="10775" y="4"/>
                  </a:cubicBezTo>
                  <a:cubicBezTo>
                    <a:pt x="10759" y="1"/>
                    <a:pt x="10743" y="0"/>
                    <a:pt x="107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4"/>
            <p:cNvSpPr/>
            <p:nvPr/>
          </p:nvSpPr>
          <p:spPr>
            <a:xfrm>
              <a:off x="7698325" y="3263325"/>
              <a:ext cx="331600" cy="569000"/>
            </a:xfrm>
            <a:custGeom>
              <a:avLst/>
              <a:gdLst/>
              <a:ahLst/>
              <a:cxnLst/>
              <a:rect l="l" t="t" r="r" b="b"/>
              <a:pathLst>
                <a:path w="13264" h="22760" extrusionOk="0">
                  <a:moveTo>
                    <a:pt x="1558" y="1"/>
                  </a:moveTo>
                  <a:cubicBezTo>
                    <a:pt x="1374" y="1"/>
                    <a:pt x="1199" y="51"/>
                    <a:pt x="1035" y="156"/>
                  </a:cubicBezTo>
                  <a:cubicBezTo>
                    <a:pt x="1" y="823"/>
                    <a:pt x="401" y="4092"/>
                    <a:pt x="501" y="5026"/>
                  </a:cubicBezTo>
                  <a:cubicBezTo>
                    <a:pt x="801" y="7228"/>
                    <a:pt x="1669" y="9329"/>
                    <a:pt x="2936" y="11131"/>
                  </a:cubicBezTo>
                  <a:cubicBezTo>
                    <a:pt x="5805" y="15267"/>
                    <a:pt x="9975" y="18269"/>
                    <a:pt x="12810" y="22405"/>
                  </a:cubicBezTo>
                  <a:cubicBezTo>
                    <a:pt x="12843" y="22539"/>
                    <a:pt x="12910" y="22639"/>
                    <a:pt x="13043" y="22739"/>
                  </a:cubicBezTo>
                  <a:cubicBezTo>
                    <a:pt x="13064" y="22753"/>
                    <a:pt x="13086" y="22759"/>
                    <a:pt x="13107" y="22759"/>
                  </a:cubicBezTo>
                  <a:cubicBezTo>
                    <a:pt x="13190" y="22759"/>
                    <a:pt x="13263" y="22658"/>
                    <a:pt x="13210" y="22472"/>
                  </a:cubicBezTo>
                  <a:cubicBezTo>
                    <a:pt x="13177" y="22405"/>
                    <a:pt x="13143" y="22305"/>
                    <a:pt x="13110" y="22205"/>
                  </a:cubicBezTo>
                  <a:cubicBezTo>
                    <a:pt x="11150" y="16389"/>
                    <a:pt x="4878" y="1"/>
                    <a:pt x="1558"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4"/>
            <p:cNvSpPr/>
            <p:nvPr/>
          </p:nvSpPr>
          <p:spPr>
            <a:xfrm>
              <a:off x="7742525" y="3343950"/>
              <a:ext cx="287300" cy="488000"/>
            </a:xfrm>
            <a:custGeom>
              <a:avLst/>
              <a:gdLst/>
              <a:ahLst/>
              <a:cxnLst/>
              <a:rect l="l" t="t" r="r" b="b"/>
              <a:pathLst>
                <a:path w="11492" h="19520" extrusionOk="0">
                  <a:moveTo>
                    <a:pt x="1021" y="390"/>
                  </a:moveTo>
                  <a:cubicBezTo>
                    <a:pt x="1410" y="390"/>
                    <a:pt x="2022" y="1501"/>
                    <a:pt x="2202" y="1801"/>
                  </a:cubicBezTo>
                  <a:cubicBezTo>
                    <a:pt x="2669" y="2669"/>
                    <a:pt x="3136" y="3569"/>
                    <a:pt x="3603" y="4436"/>
                  </a:cubicBezTo>
                  <a:cubicBezTo>
                    <a:pt x="4537" y="6238"/>
                    <a:pt x="5438" y="8006"/>
                    <a:pt x="6372" y="9807"/>
                  </a:cubicBezTo>
                  <a:cubicBezTo>
                    <a:pt x="7539" y="12075"/>
                    <a:pt x="8707" y="14377"/>
                    <a:pt x="9874" y="16679"/>
                  </a:cubicBezTo>
                  <a:cubicBezTo>
                    <a:pt x="8674" y="15011"/>
                    <a:pt x="7406" y="13443"/>
                    <a:pt x="6005" y="11975"/>
                  </a:cubicBezTo>
                  <a:cubicBezTo>
                    <a:pt x="3470" y="9207"/>
                    <a:pt x="1435" y="6071"/>
                    <a:pt x="835" y="2302"/>
                  </a:cubicBezTo>
                  <a:cubicBezTo>
                    <a:pt x="768" y="2068"/>
                    <a:pt x="568" y="734"/>
                    <a:pt x="901" y="434"/>
                  </a:cubicBezTo>
                  <a:cubicBezTo>
                    <a:pt x="938" y="404"/>
                    <a:pt x="978" y="390"/>
                    <a:pt x="1021" y="390"/>
                  </a:cubicBezTo>
                  <a:close/>
                  <a:moveTo>
                    <a:pt x="1025" y="0"/>
                  </a:moveTo>
                  <a:cubicBezTo>
                    <a:pt x="931" y="0"/>
                    <a:pt x="834" y="31"/>
                    <a:pt x="735" y="100"/>
                  </a:cubicBezTo>
                  <a:cubicBezTo>
                    <a:pt x="1" y="600"/>
                    <a:pt x="501" y="2435"/>
                    <a:pt x="668" y="3069"/>
                  </a:cubicBezTo>
                  <a:cubicBezTo>
                    <a:pt x="1335" y="6038"/>
                    <a:pt x="2736" y="8773"/>
                    <a:pt x="4771" y="11041"/>
                  </a:cubicBezTo>
                  <a:cubicBezTo>
                    <a:pt x="6038" y="12509"/>
                    <a:pt x="7406" y="13877"/>
                    <a:pt x="8607" y="15411"/>
                  </a:cubicBezTo>
                  <a:cubicBezTo>
                    <a:pt x="9341" y="16378"/>
                    <a:pt x="10041" y="17412"/>
                    <a:pt x="10742" y="18413"/>
                  </a:cubicBezTo>
                  <a:cubicBezTo>
                    <a:pt x="10908" y="18780"/>
                    <a:pt x="11075" y="19147"/>
                    <a:pt x="11275" y="19481"/>
                  </a:cubicBezTo>
                  <a:cubicBezTo>
                    <a:pt x="11302" y="19507"/>
                    <a:pt x="11331" y="19520"/>
                    <a:pt x="11359" y="19520"/>
                  </a:cubicBezTo>
                  <a:cubicBezTo>
                    <a:pt x="11433" y="19520"/>
                    <a:pt x="11491" y="19427"/>
                    <a:pt x="11442" y="19280"/>
                  </a:cubicBezTo>
                  <a:cubicBezTo>
                    <a:pt x="11375" y="19180"/>
                    <a:pt x="11342" y="19080"/>
                    <a:pt x="11275" y="18980"/>
                  </a:cubicBezTo>
                  <a:cubicBezTo>
                    <a:pt x="8340" y="13043"/>
                    <a:pt x="5471" y="7072"/>
                    <a:pt x="2202" y="1334"/>
                  </a:cubicBezTo>
                  <a:cubicBezTo>
                    <a:pt x="2004" y="993"/>
                    <a:pt x="1563" y="0"/>
                    <a:pt x="10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4"/>
            <p:cNvSpPr/>
            <p:nvPr/>
          </p:nvSpPr>
          <p:spPr>
            <a:xfrm>
              <a:off x="8025225" y="1971675"/>
              <a:ext cx="179175" cy="730575"/>
            </a:xfrm>
            <a:custGeom>
              <a:avLst/>
              <a:gdLst/>
              <a:ahLst/>
              <a:cxnLst/>
              <a:rect l="l" t="t" r="r" b="b"/>
              <a:pathLst>
                <a:path w="7167" h="29223" extrusionOk="0">
                  <a:moveTo>
                    <a:pt x="4627" y="0"/>
                  </a:moveTo>
                  <a:cubicBezTo>
                    <a:pt x="4516" y="0"/>
                    <a:pt x="4397" y="17"/>
                    <a:pt x="4270" y="52"/>
                  </a:cubicBezTo>
                  <a:cubicBezTo>
                    <a:pt x="2803" y="452"/>
                    <a:pt x="2036" y="3387"/>
                    <a:pt x="1635" y="4555"/>
                  </a:cubicBezTo>
                  <a:cubicBezTo>
                    <a:pt x="835" y="7090"/>
                    <a:pt x="368" y="9692"/>
                    <a:pt x="201" y="12327"/>
                  </a:cubicBezTo>
                  <a:cubicBezTo>
                    <a:pt x="1" y="14695"/>
                    <a:pt x="168" y="17064"/>
                    <a:pt x="668" y="19399"/>
                  </a:cubicBezTo>
                  <a:cubicBezTo>
                    <a:pt x="1368" y="22401"/>
                    <a:pt x="2970" y="25970"/>
                    <a:pt x="3570" y="29006"/>
                  </a:cubicBezTo>
                  <a:cubicBezTo>
                    <a:pt x="3570" y="29039"/>
                    <a:pt x="3603" y="29072"/>
                    <a:pt x="3637" y="29106"/>
                  </a:cubicBezTo>
                  <a:cubicBezTo>
                    <a:pt x="3637" y="29139"/>
                    <a:pt x="3670" y="29173"/>
                    <a:pt x="3737" y="29173"/>
                  </a:cubicBezTo>
                  <a:cubicBezTo>
                    <a:pt x="3770" y="29206"/>
                    <a:pt x="3812" y="29223"/>
                    <a:pt x="3854" y="29223"/>
                  </a:cubicBezTo>
                  <a:cubicBezTo>
                    <a:pt x="3895" y="29223"/>
                    <a:pt x="3937" y="29206"/>
                    <a:pt x="3970" y="29173"/>
                  </a:cubicBezTo>
                  <a:cubicBezTo>
                    <a:pt x="4037" y="29139"/>
                    <a:pt x="4070" y="29072"/>
                    <a:pt x="4070" y="29006"/>
                  </a:cubicBezTo>
                  <a:cubicBezTo>
                    <a:pt x="4604" y="22635"/>
                    <a:pt x="5071" y="16263"/>
                    <a:pt x="5538" y="9892"/>
                  </a:cubicBezTo>
                  <a:cubicBezTo>
                    <a:pt x="5602" y="8805"/>
                    <a:pt x="7167" y="0"/>
                    <a:pt x="462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4"/>
            <p:cNvSpPr/>
            <p:nvPr/>
          </p:nvSpPr>
          <p:spPr>
            <a:xfrm>
              <a:off x="8064450" y="2077200"/>
              <a:ext cx="93400" cy="625050"/>
            </a:xfrm>
            <a:custGeom>
              <a:avLst/>
              <a:gdLst/>
              <a:ahLst/>
              <a:cxnLst/>
              <a:rect l="l" t="t" r="r" b="b"/>
              <a:pathLst>
                <a:path w="3736" h="25002" extrusionOk="0">
                  <a:moveTo>
                    <a:pt x="2823" y="408"/>
                  </a:moveTo>
                  <a:cubicBezTo>
                    <a:pt x="3343" y="408"/>
                    <a:pt x="3166" y="2066"/>
                    <a:pt x="3135" y="2502"/>
                  </a:cubicBezTo>
                  <a:cubicBezTo>
                    <a:pt x="3102" y="3036"/>
                    <a:pt x="3002" y="3603"/>
                    <a:pt x="2935" y="4137"/>
                  </a:cubicBezTo>
                  <a:cubicBezTo>
                    <a:pt x="2768" y="5237"/>
                    <a:pt x="2601" y="6338"/>
                    <a:pt x="2535" y="7472"/>
                  </a:cubicBezTo>
                  <a:cubicBezTo>
                    <a:pt x="2368" y="9440"/>
                    <a:pt x="2301" y="11475"/>
                    <a:pt x="2268" y="13443"/>
                  </a:cubicBezTo>
                  <a:cubicBezTo>
                    <a:pt x="2234" y="16345"/>
                    <a:pt x="2201" y="19247"/>
                    <a:pt x="2201" y="22116"/>
                  </a:cubicBezTo>
                  <a:cubicBezTo>
                    <a:pt x="2101" y="21582"/>
                    <a:pt x="2034" y="21015"/>
                    <a:pt x="1968" y="20482"/>
                  </a:cubicBezTo>
                  <a:cubicBezTo>
                    <a:pt x="1667" y="18313"/>
                    <a:pt x="1034" y="16212"/>
                    <a:pt x="767" y="14044"/>
                  </a:cubicBezTo>
                  <a:cubicBezTo>
                    <a:pt x="533" y="11875"/>
                    <a:pt x="567" y="9674"/>
                    <a:pt x="867" y="7506"/>
                  </a:cubicBezTo>
                  <a:cubicBezTo>
                    <a:pt x="1000" y="6405"/>
                    <a:pt x="1200" y="5337"/>
                    <a:pt x="1401" y="4237"/>
                  </a:cubicBezTo>
                  <a:cubicBezTo>
                    <a:pt x="1501" y="3570"/>
                    <a:pt x="2068" y="701"/>
                    <a:pt x="2701" y="434"/>
                  </a:cubicBezTo>
                  <a:cubicBezTo>
                    <a:pt x="2746" y="416"/>
                    <a:pt x="2786" y="408"/>
                    <a:pt x="2823" y="408"/>
                  </a:cubicBezTo>
                  <a:close/>
                  <a:moveTo>
                    <a:pt x="2894" y="0"/>
                  </a:moveTo>
                  <a:cubicBezTo>
                    <a:pt x="1263" y="0"/>
                    <a:pt x="0" y="10114"/>
                    <a:pt x="467" y="13877"/>
                  </a:cubicBezTo>
                  <a:cubicBezTo>
                    <a:pt x="733" y="16045"/>
                    <a:pt x="1367" y="18147"/>
                    <a:pt x="1701" y="20282"/>
                  </a:cubicBezTo>
                  <a:cubicBezTo>
                    <a:pt x="1901" y="21616"/>
                    <a:pt x="2034" y="22950"/>
                    <a:pt x="2168" y="24284"/>
                  </a:cubicBezTo>
                  <a:lnTo>
                    <a:pt x="2168" y="24952"/>
                  </a:lnTo>
                  <a:cubicBezTo>
                    <a:pt x="2201" y="24985"/>
                    <a:pt x="2243" y="25002"/>
                    <a:pt x="2285" y="25002"/>
                  </a:cubicBezTo>
                  <a:cubicBezTo>
                    <a:pt x="2326" y="25002"/>
                    <a:pt x="2368" y="24985"/>
                    <a:pt x="2401" y="24952"/>
                  </a:cubicBezTo>
                  <a:cubicBezTo>
                    <a:pt x="2401" y="24885"/>
                    <a:pt x="2401" y="24785"/>
                    <a:pt x="2401" y="24718"/>
                  </a:cubicBezTo>
                  <a:cubicBezTo>
                    <a:pt x="2468" y="21449"/>
                    <a:pt x="2468" y="18180"/>
                    <a:pt x="2501" y="14911"/>
                  </a:cubicBezTo>
                  <a:cubicBezTo>
                    <a:pt x="2501" y="12809"/>
                    <a:pt x="2535" y="10675"/>
                    <a:pt x="2668" y="8573"/>
                  </a:cubicBezTo>
                  <a:cubicBezTo>
                    <a:pt x="2802" y="6538"/>
                    <a:pt x="3202" y="4570"/>
                    <a:pt x="3369" y="2569"/>
                  </a:cubicBezTo>
                  <a:cubicBezTo>
                    <a:pt x="3402" y="2035"/>
                    <a:pt x="3736" y="0"/>
                    <a:pt x="2902" y="0"/>
                  </a:cubicBezTo>
                  <a:cubicBezTo>
                    <a:pt x="2899" y="0"/>
                    <a:pt x="2896" y="0"/>
                    <a:pt x="28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4"/>
            <p:cNvSpPr/>
            <p:nvPr/>
          </p:nvSpPr>
          <p:spPr>
            <a:xfrm>
              <a:off x="8149475" y="3022075"/>
              <a:ext cx="697200" cy="233825"/>
            </a:xfrm>
            <a:custGeom>
              <a:avLst/>
              <a:gdLst/>
              <a:ahLst/>
              <a:cxnLst/>
              <a:rect l="l" t="t" r="r" b="b"/>
              <a:pathLst>
                <a:path w="27888" h="9353" extrusionOk="0">
                  <a:moveTo>
                    <a:pt x="22441" y="0"/>
                  </a:moveTo>
                  <a:cubicBezTo>
                    <a:pt x="21731" y="0"/>
                    <a:pt x="21068" y="32"/>
                    <a:pt x="20616" y="32"/>
                  </a:cubicBezTo>
                  <a:cubicBezTo>
                    <a:pt x="18014" y="66"/>
                    <a:pt x="15479" y="499"/>
                    <a:pt x="13044" y="1333"/>
                  </a:cubicBezTo>
                  <a:cubicBezTo>
                    <a:pt x="8907" y="2701"/>
                    <a:pt x="5071" y="4836"/>
                    <a:pt x="1769" y="7671"/>
                  </a:cubicBezTo>
                  <a:cubicBezTo>
                    <a:pt x="1168" y="8205"/>
                    <a:pt x="568" y="8739"/>
                    <a:pt x="1" y="9306"/>
                  </a:cubicBezTo>
                  <a:cubicBezTo>
                    <a:pt x="1" y="9329"/>
                    <a:pt x="18" y="9353"/>
                    <a:pt x="39" y="9353"/>
                  </a:cubicBezTo>
                  <a:cubicBezTo>
                    <a:pt x="48" y="9353"/>
                    <a:pt x="58" y="9349"/>
                    <a:pt x="68" y="9339"/>
                  </a:cubicBezTo>
                  <a:cubicBezTo>
                    <a:pt x="3759" y="6440"/>
                    <a:pt x="7361" y="6139"/>
                    <a:pt x="10879" y="6139"/>
                  </a:cubicBezTo>
                  <a:cubicBezTo>
                    <a:pt x="11802" y="6139"/>
                    <a:pt x="12720" y="6160"/>
                    <a:pt x="13632" y="6160"/>
                  </a:cubicBezTo>
                  <a:cubicBezTo>
                    <a:pt x="15243" y="6160"/>
                    <a:pt x="16837" y="6095"/>
                    <a:pt x="18414" y="5736"/>
                  </a:cubicBezTo>
                  <a:cubicBezTo>
                    <a:pt x="19482" y="5503"/>
                    <a:pt x="27888" y="2968"/>
                    <a:pt x="25886" y="766"/>
                  </a:cubicBezTo>
                  <a:cubicBezTo>
                    <a:pt x="25277" y="114"/>
                    <a:pt x="23774" y="0"/>
                    <a:pt x="2244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4"/>
            <p:cNvSpPr/>
            <p:nvPr/>
          </p:nvSpPr>
          <p:spPr>
            <a:xfrm>
              <a:off x="8149475" y="3046150"/>
              <a:ext cx="553775" cy="208575"/>
            </a:xfrm>
            <a:custGeom>
              <a:avLst/>
              <a:gdLst/>
              <a:ahLst/>
              <a:cxnLst/>
              <a:rect l="l" t="t" r="r" b="b"/>
              <a:pathLst>
                <a:path w="22151" h="8343" extrusionOk="0">
                  <a:moveTo>
                    <a:pt x="20550" y="351"/>
                  </a:moveTo>
                  <a:cubicBezTo>
                    <a:pt x="21004" y="351"/>
                    <a:pt x="21327" y="404"/>
                    <a:pt x="21416" y="537"/>
                  </a:cubicBezTo>
                  <a:cubicBezTo>
                    <a:pt x="21783" y="1037"/>
                    <a:pt x="20382" y="1771"/>
                    <a:pt x="20082" y="1938"/>
                  </a:cubicBezTo>
                  <a:cubicBezTo>
                    <a:pt x="19348" y="2405"/>
                    <a:pt x="18548" y="2739"/>
                    <a:pt x="17747" y="2972"/>
                  </a:cubicBezTo>
                  <a:cubicBezTo>
                    <a:pt x="14578" y="3940"/>
                    <a:pt x="11176" y="3940"/>
                    <a:pt x="7973" y="4640"/>
                  </a:cubicBezTo>
                  <a:cubicBezTo>
                    <a:pt x="6439" y="4974"/>
                    <a:pt x="4904" y="5441"/>
                    <a:pt x="3437" y="6008"/>
                  </a:cubicBezTo>
                  <a:cubicBezTo>
                    <a:pt x="4604" y="5274"/>
                    <a:pt x="5772" y="4573"/>
                    <a:pt x="7006" y="3973"/>
                  </a:cubicBezTo>
                  <a:cubicBezTo>
                    <a:pt x="9875" y="2605"/>
                    <a:pt x="12910" y="1571"/>
                    <a:pt x="16012" y="971"/>
                  </a:cubicBezTo>
                  <a:cubicBezTo>
                    <a:pt x="17064" y="751"/>
                    <a:pt x="19301" y="351"/>
                    <a:pt x="20550" y="351"/>
                  </a:cubicBezTo>
                  <a:close/>
                  <a:moveTo>
                    <a:pt x="20682" y="1"/>
                  </a:moveTo>
                  <a:cubicBezTo>
                    <a:pt x="19899" y="1"/>
                    <a:pt x="18943" y="243"/>
                    <a:pt x="18581" y="304"/>
                  </a:cubicBezTo>
                  <a:cubicBezTo>
                    <a:pt x="15112" y="704"/>
                    <a:pt x="11743" y="1638"/>
                    <a:pt x="8540" y="3006"/>
                  </a:cubicBezTo>
                  <a:cubicBezTo>
                    <a:pt x="6205" y="3973"/>
                    <a:pt x="3970" y="5207"/>
                    <a:pt x="1902" y="6641"/>
                  </a:cubicBezTo>
                  <a:cubicBezTo>
                    <a:pt x="1836" y="6675"/>
                    <a:pt x="1802" y="6708"/>
                    <a:pt x="1769" y="6708"/>
                  </a:cubicBezTo>
                  <a:cubicBezTo>
                    <a:pt x="1135" y="7242"/>
                    <a:pt x="568" y="7776"/>
                    <a:pt x="1" y="8343"/>
                  </a:cubicBezTo>
                  <a:cubicBezTo>
                    <a:pt x="768" y="7809"/>
                    <a:pt x="1502" y="7275"/>
                    <a:pt x="2303" y="6742"/>
                  </a:cubicBezTo>
                  <a:cubicBezTo>
                    <a:pt x="4504" y="5741"/>
                    <a:pt x="6839" y="5040"/>
                    <a:pt x="9241" y="4607"/>
                  </a:cubicBezTo>
                  <a:cubicBezTo>
                    <a:pt x="12710" y="3973"/>
                    <a:pt x="16579" y="4106"/>
                    <a:pt x="19748" y="2405"/>
                  </a:cubicBezTo>
                  <a:cubicBezTo>
                    <a:pt x="20215" y="2172"/>
                    <a:pt x="22150" y="1204"/>
                    <a:pt x="21783" y="437"/>
                  </a:cubicBezTo>
                  <a:cubicBezTo>
                    <a:pt x="21638" y="106"/>
                    <a:pt x="21197" y="1"/>
                    <a:pt x="20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4"/>
            <p:cNvSpPr/>
            <p:nvPr/>
          </p:nvSpPr>
          <p:spPr>
            <a:xfrm>
              <a:off x="8481550" y="2466450"/>
              <a:ext cx="420175" cy="461600"/>
            </a:xfrm>
            <a:custGeom>
              <a:avLst/>
              <a:gdLst/>
              <a:ahLst/>
              <a:cxnLst/>
              <a:rect l="l" t="t" r="r" b="b"/>
              <a:pathLst>
                <a:path w="16807" h="18464" extrusionOk="0">
                  <a:moveTo>
                    <a:pt x="15097" y="0"/>
                  </a:moveTo>
                  <a:cubicBezTo>
                    <a:pt x="13119" y="0"/>
                    <a:pt x="9698" y="3999"/>
                    <a:pt x="9067" y="4712"/>
                  </a:cubicBezTo>
                  <a:cubicBezTo>
                    <a:pt x="5498" y="8614"/>
                    <a:pt x="3363" y="13384"/>
                    <a:pt x="428" y="17754"/>
                  </a:cubicBezTo>
                  <a:cubicBezTo>
                    <a:pt x="294" y="17954"/>
                    <a:pt x="161" y="18188"/>
                    <a:pt x="27" y="18388"/>
                  </a:cubicBezTo>
                  <a:cubicBezTo>
                    <a:pt x="1" y="18415"/>
                    <a:pt x="17" y="18464"/>
                    <a:pt x="42" y="18464"/>
                  </a:cubicBezTo>
                  <a:cubicBezTo>
                    <a:pt x="48" y="18464"/>
                    <a:pt x="54" y="18461"/>
                    <a:pt x="61" y="18455"/>
                  </a:cubicBezTo>
                  <a:lnTo>
                    <a:pt x="94" y="18455"/>
                  </a:lnTo>
                  <a:lnTo>
                    <a:pt x="194" y="18355"/>
                  </a:lnTo>
                  <a:cubicBezTo>
                    <a:pt x="361" y="18221"/>
                    <a:pt x="494" y="18088"/>
                    <a:pt x="661" y="17921"/>
                  </a:cubicBezTo>
                  <a:lnTo>
                    <a:pt x="861" y="17854"/>
                  </a:lnTo>
                  <a:cubicBezTo>
                    <a:pt x="4764" y="16253"/>
                    <a:pt x="8267" y="13785"/>
                    <a:pt x="11069" y="10616"/>
                  </a:cubicBezTo>
                  <a:cubicBezTo>
                    <a:pt x="12503" y="8981"/>
                    <a:pt x="13737" y="7180"/>
                    <a:pt x="14738" y="5245"/>
                  </a:cubicBezTo>
                  <a:cubicBezTo>
                    <a:pt x="15238" y="4278"/>
                    <a:pt x="16806" y="1843"/>
                    <a:pt x="16139" y="642"/>
                  </a:cubicBezTo>
                  <a:cubicBezTo>
                    <a:pt x="15889" y="189"/>
                    <a:pt x="15527" y="0"/>
                    <a:pt x="1509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4"/>
            <p:cNvSpPr/>
            <p:nvPr/>
          </p:nvSpPr>
          <p:spPr>
            <a:xfrm>
              <a:off x="8481550" y="2533450"/>
              <a:ext cx="360950" cy="394600"/>
            </a:xfrm>
            <a:custGeom>
              <a:avLst/>
              <a:gdLst/>
              <a:ahLst/>
              <a:cxnLst/>
              <a:rect l="l" t="t" r="r" b="b"/>
              <a:pathLst>
                <a:path w="14438" h="15784" extrusionOk="0">
                  <a:moveTo>
                    <a:pt x="13104" y="572"/>
                  </a:moveTo>
                  <a:cubicBezTo>
                    <a:pt x="13570" y="572"/>
                    <a:pt x="13948" y="857"/>
                    <a:pt x="13671" y="1498"/>
                  </a:cubicBezTo>
                  <a:lnTo>
                    <a:pt x="13704" y="1498"/>
                  </a:lnTo>
                  <a:cubicBezTo>
                    <a:pt x="13570" y="1831"/>
                    <a:pt x="13404" y="2132"/>
                    <a:pt x="13237" y="2432"/>
                  </a:cubicBezTo>
                  <a:cubicBezTo>
                    <a:pt x="12737" y="3232"/>
                    <a:pt x="12169" y="4000"/>
                    <a:pt x="11536" y="4733"/>
                  </a:cubicBezTo>
                  <a:cubicBezTo>
                    <a:pt x="10301" y="6101"/>
                    <a:pt x="9034" y="7435"/>
                    <a:pt x="7666" y="8736"/>
                  </a:cubicBezTo>
                  <a:cubicBezTo>
                    <a:pt x="5965" y="10404"/>
                    <a:pt x="4197" y="11939"/>
                    <a:pt x="2396" y="13473"/>
                  </a:cubicBezTo>
                  <a:cubicBezTo>
                    <a:pt x="3563" y="12072"/>
                    <a:pt x="4597" y="10538"/>
                    <a:pt x="5598" y="9070"/>
                  </a:cubicBezTo>
                  <a:cubicBezTo>
                    <a:pt x="6565" y="7636"/>
                    <a:pt x="7499" y="6235"/>
                    <a:pt x="8567" y="4900"/>
                  </a:cubicBezTo>
                  <a:cubicBezTo>
                    <a:pt x="9701" y="3499"/>
                    <a:pt x="10902" y="1898"/>
                    <a:pt x="12336" y="831"/>
                  </a:cubicBezTo>
                  <a:cubicBezTo>
                    <a:pt x="12552" y="662"/>
                    <a:pt x="12842" y="572"/>
                    <a:pt x="13104" y="572"/>
                  </a:cubicBezTo>
                  <a:close/>
                  <a:moveTo>
                    <a:pt x="13421" y="0"/>
                  </a:moveTo>
                  <a:cubicBezTo>
                    <a:pt x="12937" y="0"/>
                    <a:pt x="12359" y="430"/>
                    <a:pt x="12003" y="697"/>
                  </a:cubicBezTo>
                  <a:cubicBezTo>
                    <a:pt x="10802" y="1598"/>
                    <a:pt x="9834" y="2899"/>
                    <a:pt x="8867" y="4033"/>
                  </a:cubicBezTo>
                  <a:cubicBezTo>
                    <a:pt x="7900" y="5167"/>
                    <a:pt x="6966" y="6501"/>
                    <a:pt x="6065" y="7769"/>
                  </a:cubicBezTo>
                  <a:cubicBezTo>
                    <a:pt x="4464" y="10171"/>
                    <a:pt x="2863" y="12539"/>
                    <a:pt x="895" y="14674"/>
                  </a:cubicBezTo>
                  <a:cubicBezTo>
                    <a:pt x="761" y="14807"/>
                    <a:pt x="595" y="14941"/>
                    <a:pt x="461" y="15074"/>
                  </a:cubicBezTo>
                  <a:cubicBezTo>
                    <a:pt x="328" y="15274"/>
                    <a:pt x="161" y="15474"/>
                    <a:pt x="27" y="15708"/>
                  </a:cubicBezTo>
                  <a:cubicBezTo>
                    <a:pt x="1" y="15735"/>
                    <a:pt x="17" y="15784"/>
                    <a:pt x="60" y="15784"/>
                  </a:cubicBezTo>
                  <a:cubicBezTo>
                    <a:pt x="70" y="15784"/>
                    <a:pt x="81" y="15781"/>
                    <a:pt x="94" y="15775"/>
                  </a:cubicBezTo>
                  <a:cubicBezTo>
                    <a:pt x="128" y="15741"/>
                    <a:pt x="161" y="15708"/>
                    <a:pt x="228" y="15675"/>
                  </a:cubicBezTo>
                  <a:lnTo>
                    <a:pt x="394" y="15508"/>
                  </a:lnTo>
                  <a:cubicBezTo>
                    <a:pt x="561" y="15408"/>
                    <a:pt x="728" y="15274"/>
                    <a:pt x="895" y="15141"/>
                  </a:cubicBezTo>
                  <a:cubicBezTo>
                    <a:pt x="2896" y="13606"/>
                    <a:pt x="4764" y="11872"/>
                    <a:pt x="6599" y="10137"/>
                  </a:cubicBezTo>
                  <a:cubicBezTo>
                    <a:pt x="8934" y="7936"/>
                    <a:pt x="11602" y="5567"/>
                    <a:pt x="13304" y="2799"/>
                  </a:cubicBezTo>
                  <a:cubicBezTo>
                    <a:pt x="13637" y="2265"/>
                    <a:pt x="14438" y="1131"/>
                    <a:pt x="14037" y="397"/>
                  </a:cubicBezTo>
                  <a:cubicBezTo>
                    <a:pt x="13882" y="108"/>
                    <a:pt x="13663" y="0"/>
                    <a:pt x="134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4"/>
            <p:cNvSpPr/>
            <p:nvPr/>
          </p:nvSpPr>
          <p:spPr>
            <a:xfrm>
              <a:off x="8338800" y="1257225"/>
              <a:ext cx="139275" cy="610050"/>
            </a:xfrm>
            <a:custGeom>
              <a:avLst/>
              <a:gdLst/>
              <a:ahLst/>
              <a:cxnLst/>
              <a:rect l="l" t="t" r="r" b="b"/>
              <a:pathLst>
                <a:path w="5571" h="24402" extrusionOk="0">
                  <a:moveTo>
                    <a:pt x="3427" y="0"/>
                  </a:moveTo>
                  <a:cubicBezTo>
                    <a:pt x="2647" y="0"/>
                    <a:pt x="2056" y="1334"/>
                    <a:pt x="1801" y="1844"/>
                  </a:cubicBezTo>
                  <a:cubicBezTo>
                    <a:pt x="801" y="3845"/>
                    <a:pt x="234" y="6080"/>
                    <a:pt x="133" y="8348"/>
                  </a:cubicBezTo>
                  <a:cubicBezTo>
                    <a:pt x="0" y="10550"/>
                    <a:pt x="133" y="12752"/>
                    <a:pt x="467" y="14953"/>
                  </a:cubicBezTo>
                  <a:cubicBezTo>
                    <a:pt x="801" y="17355"/>
                    <a:pt x="1768" y="20224"/>
                    <a:pt x="1701" y="22725"/>
                  </a:cubicBezTo>
                  <a:cubicBezTo>
                    <a:pt x="1701" y="22959"/>
                    <a:pt x="1701" y="23192"/>
                    <a:pt x="1668" y="23426"/>
                  </a:cubicBezTo>
                  <a:cubicBezTo>
                    <a:pt x="1635" y="23526"/>
                    <a:pt x="1568" y="23659"/>
                    <a:pt x="1534" y="23760"/>
                  </a:cubicBezTo>
                  <a:lnTo>
                    <a:pt x="1368" y="24193"/>
                  </a:lnTo>
                  <a:cubicBezTo>
                    <a:pt x="1334" y="24227"/>
                    <a:pt x="1334" y="24293"/>
                    <a:pt x="1368" y="24327"/>
                  </a:cubicBezTo>
                  <a:cubicBezTo>
                    <a:pt x="1401" y="24377"/>
                    <a:pt x="1459" y="24402"/>
                    <a:pt x="1514" y="24402"/>
                  </a:cubicBezTo>
                  <a:cubicBezTo>
                    <a:pt x="1568" y="24402"/>
                    <a:pt x="1618" y="24377"/>
                    <a:pt x="1635" y="24327"/>
                  </a:cubicBezTo>
                  <a:cubicBezTo>
                    <a:pt x="1668" y="24227"/>
                    <a:pt x="1701" y="24160"/>
                    <a:pt x="1735" y="24093"/>
                  </a:cubicBezTo>
                  <a:cubicBezTo>
                    <a:pt x="3636" y="19657"/>
                    <a:pt x="5170" y="15220"/>
                    <a:pt x="5404" y="10350"/>
                  </a:cubicBezTo>
                  <a:cubicBezTo>
                    <a:pt x="5571" y="7948"/>
                    <a:pt x="5371" y="5513"/>
                    <a:pt x="4904" y="3145"/>
                  </a:cubicBezTo>
                  <a:cubicBezTo>
                    <a:pt x="4737" y="2478"/>
                    <a:pt x="4603" y="143"/>
                    <a:pt x="3536" y="9"/>
                  </a:cubicBezTo>
                  <a:cubicBezTo>
                    <a:pt x="3499" y="3"/>
                    <a:pt x="3463" y="0"/>
                    <a:pt x="342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4"/>
            <p:cNvSpPr/>
            <p:nvPr/>
          </p:nvSpPr>
          <p:spPr>
            <a:xfrm>
              <a:off x="8373825" y="1331900"/>
              <a:ext cx="70075" cy="535275"/>
            </a:xfrm>
            <a:custGeom>
              <a:avLst/>
              <a:gdLst/>
              <a:ahLst/>
              <a:cxnLst/>
              <a:rect l="l" t="t" r="r" b="b"/>
              <a:pathLst>
                <a:path w="2803" h="21411" extrusionOk="0">
                  <a:moveTo>
                    <a:pt x="1958" y="324"/>
                  </a:moveTo>
                  <a:cubicBezTo>
                    <a:pt x="1961" y="324"/>
                    <a:pt x="1965" y="324"/>
                    <a:pt x="1968" y="325"/>
                  </a:cubicBezTo>
                  <a:cubicBezTo>
                    <a:pt x="2435" y="325"/>
                    <a:pt x="2535" y="2593"/>
                    <a:pt x="2535" y="3093"/>
                  </a:cubicBezTo>
                  <a:cubicBezTo>
                    <a:pt x="2535" y="4061"/>
                    <a:pt x="2468" y="5028"/>
                    <a:pt x="2402" y="5995"/>
                  </a:cubicBezTo>
                  <a:cubicBezTo>
                    <a:pt x="2268" y="7997"/>
                    <a:pt x="2102" y="9998"/>
                    <a:pt x="1868" y="11966"/>
                  </a:cubicBezTo>
                  <a:cubicBezTo>
                    <a:pt x="1601" y="14168"/>
                    <a:pt x="1234" y="16303"/>
                    <a:pt x="734" y="18471"/>
                  </a:cubicBezTo>
                  <a:cubicBezTo>
                    <a:pt x="834" y="16603"/>
                    <a:pt x="634" y="14702"/>
                    <a:pt x="567" y="12967"/>
                  </a:cubicBezTo>
                  <a:cubicBezTo>
                    <a:pt x="467" y="10999"/>
                    <a:pt x="434" y="9064"/>
                    <a:pt x="500" y="7096"/>
                  </a:cubicBezTo>
                  <a:cubicBezTo>
                    <a:pt x="534" y="6129"/>
                    <a:pt x="634" y="5161"/>
                    <a:pt x="734" y="4194"/>
                  </a:cubicBezTo>
                  <a:cubicBezTo>
                    <a:pt x="833" y="3365"/>
                    <a:pt x="1329" y="324"/>
                    <a:pt x="1958" y="324"/>
                  </a:cubicBezTo>
                  <a:close/>
                  <a:moveTo>
                    <a:pt x="2063" y="1"/>
                  </a:moveTo>
                  <a:cubicBezTo>
                    <a:pt x="265" y="1"/>
                    <a:pt x="234" y="8130"/>
                    <a:pt x="234" y="9198"/>
                  </a:cubicBezTo>
                  <a:cubicBezTo>
                    <a:pt x="234" y="11433"/>
                    <a:pt x="400" y="13667"/>
                    <a:pt x="500" y="15869"/>
                  </a:cubicBezTo>
                  <a:cubicBezTo>
                    <a:pt x="534" y="17170"/>
                    <a:pt x="500" y="18438"/>
                    <a:pt x="300" y="19705"/>
                  </a:cubicBezTo>
                  <a:cubicBezTo>
                    <a:pt x="267" y="20072"/>
                    <a:pt x="200" y="20406"/>
                    <a:pt x="133" y="20739"/>
                  </a:cubicBezTo>
                  <a:cubicBezTo>
                    <a:pt x="100" y="20906"/>
                    <a:pt x="67" y="21039"/>
                    <a:pt x="33" y="21173"/>
                  </a:cubicBezTo>
                  <a:cubicBezTo>
                    <a:pt x="33" y="21240"/>
                    <a:pt x="0" y="21273"/>
                    <a:pt x="0" y="21340"/>
                  </a:cubicBezTo>
                  <a:cubicBezTo>
                    <a:pt x="31" y="21386"/>
                    <a:pt x="76" y="21411"/>
                    <a:pt x="119" y="21411"/>
                  </a:cubicBezTo>
                  <a:cubicBezTo>
                    <a:pt x="169" y="21411"/>
                    <a:pt x="216" y="21378"/>
                    <a:pt x="234" y="21306"/>
                  </a:cubicBezTo>
                  <a:cubicBezTo>
                    <a:pt x="267" y="21240"/>
                    <a:pt x="300" y="21173"/>
                    <a:pt x="334" y="21073"/>
                  </a:cubicBezTo>
                  <a:cubicBezTo>
                    <a:pt x="467" y="20739"/>
                    <a:pt x="534" y="20372"/>
                    <a:pt x="600" y="19972"/>
                  </a:cubicBezTo>
                  <a:cubicBezTo>
                    <a:pt x="1368" y="16970"/>
                    <a:pt x="1901" y="13868"/>
                    <a:pt x="2235" y="10765"/>
                  </a:cubicBezTo>
                  <a:cubicBezTo>
                    <a:pt x="2468" y="8497"/>
                    <a:pt x="2635" y="6229"/>
                    <a:pt x="2735" y="3960"/>
                  </a:cubicBezTo>
                  <a:cubicBezTo>
                    <a:pt x="2802" y="2960"/>
                    <a:pt x="2769" y="1992"/>
                    <a:pt x="2635" y="992"/>
                  </a:cubicBezTo>
                  <a:cubicBezTo>
                    <a:pt x="2602" y="725"/>
                    <a:pt x="2569" y="124"/>
                    <a:pt x="2235" y="24"/>
                  </a:cubicBezTo>
                  <a:cubicBezTo>
                    <a:pt x="2176" y="8"/>
                    <a:pt x="2119" y="1"/>
                    <a:pt x="20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4"/>
            <p:cNvSpPr/>
            <p:nvPr/>
          </p:nvSpPr>
          <p:spPr>
            <a:xfrm>
              <a:off x="8365475" y="2101850"/>
              <a:ext cx="373625" cy="506425"/>
            </a:xfrm>
            <a:custGeom>
              <a:avLst/>
              <a:gdLst/>
              <a:ahLst/>
              <a:cxnLst/>
              <a:rect l="l" t="t" r="r" b="b"/>
              <a:pathLst>
                <a:path w="14945" h="20257" extrusionOk="0">
                  <a:moveTo>
                    <a:pt x="13625" y="0"/>
                  </a:moveTo>
                  <a:cubicBezTo>
                    <a:pt x="12946" y="0"/>
                    <a:pt x="12071" y="619"/>
                    <a:pt x="11675" y="882"/>
                  </a:cubicBezTo>
                  <a:cubicBezTo>
                    <a:pt x="9807" y="2117"/>
                    <a:pt x="8206" y="3751"/>
                    <a:pt x="7005" y="5652"/>
                  </a:cubicBezTo>
                  <a:cubicBezTo>
                    <a:pt x="5805" y="7487"/>
                    <a:pt x="4771" y="9455"/>
                    <a:pt x="3937" y="11523"/>
                  </a:cubicBezTo>
                  <a:cubicBezTo>
                    <a:pt x="3036" y="13792"/>
                    <a:pt x="2436" y="16727"/>
                    <a:pt x="1135" y="18862"/>
                  </a:cubicBezTo>
                  <a:cubicBezTo>
                    <a:pt x="1001" y="19062"/>
                    <a:pt x="868" y="19262"/>
                    <a:pt x="734" y="19462"/>
                  </a:cubicBezTo>
                  <a:lnTo>
                    <a:pt x="434" y="19696"/>
                  </a:lnTo>
                  <a:lnTo>
                    <a:pt x="67" y="19963"/>
                  </a:lnTo>
                  <a:cubicBezTo>
                    <a:pt x="34" y="19996"/>
                    <a:pt x="0" y="20063"/>
                    <a:pt x="0" y="20129"/>
                  </a:cubicBezTo>
                  <a:cubicBezTo>
                    <a:pt x="25" y="20202"/>
                    <a:pt x="101" y="20256"/>
                    <a:pt x="179" y="20256"/>
                  </a:cubicBezTo>
                  <a:cubicBezTo>
                    <a:pt x="209" y="20256"/>
                    <a:pt x="239" y="20248"/>
                    <a:pt x="267" y="20230"/>
                  </a:cubicBezTo>
                  <a:lnTo>
                    <a:pt x="467" y="20063"/>
                  </a:lnTo>
                  <a:cubicBezTo>
                    <a:pt x="4337" y="17227"/>
                    <a:pt x="7839" y="14125"/>
                    <a:pt x="10508" y="10056"/>
                  </a:cubicBezTo>
                  <a:cubicBezTo>
                    <a:pt x="11842" y="8054"/>
                    <a:pt x="12910" y="5853"/>
                    <a:pt x="13677" y="3584"/>
                  </a:cubicBezTo>
                  <a:cubicBezTo>
                    <a:pt x="13910" y="2917"/>
                    <a:pt x="14944" y="816"/>
                    <a:pt x="14111" y="148"/>
                  </a:cubicBezTo>
                  <a:cubicBezTo>
                    <a:pt x="13971" y="44"/>
                    <a:pt x="13805" y="0"/>
                    <a:pt x="1362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4"/>
            <p:cNvSpPr/>
            <p:nvPr/>
          </p:nvSpPr>
          <p:spPr>
            <a:xfrm>
              <a:off x="8365475" y="2167475"/>
              <a:ext cx="322750" cy="440950"/>
            </a:xfrm>
            <a:custGeom>
              <a:avLst/>
              <a:gdLst/>
              <a:ahLst/>
              <a:cxnLst/>
              <a:rect l="l" t="t" r="r" b="b"/>
              <a:pathLst>
                <a:path w="12910" h="17638" extrusionOk="0">
                  <a:moveTo>
                    <a:pt x="12175" y="320"/>
                  </a:moveTo>
                  <a:cubicBezTo>
                    <a:pt x="12226" y="320"/>
                    <a:pt x="12271" y="333"/>
                    <a:pt x="12309" y="359"/>
                  </a:cubicBezTo>
                  <a:cubicBezTo>
                    <a:pt x="12710" y="592"/>
                    <a:pt x="11642" y="2594"/>
                    <a:pt x="11409" y="2994"/>
                  </a:cubicBezTo>
                  <a:cubicBezTo>
                    <a:pt x="10908" y="3828"/>
                    <a:pt x="10375" y="4662"/>
                    <a:pt x="9841" y="5462"/>
                  </a:cubicBezTo>
                  <a:cubicBezTo>
                    <a:pt x="8707" y="7130"/>
                    <a:pt x="7573" y="8765"/>
                    <a:pt x="6372" y="10366"/>
                  </a:cubicBezTo>
                  <a:cubicBezTo>
                    <a:pt x="5037" y="12101"/>
                    <a:pt x="3636" y="13768"/>
                    <a:pt x="2135" y="15370"/>
                  </a:cubicBezTo>
                  <a:cubicBezTo>
                    <a:pt x="3136" y="13835"/>
                    <a:pt x="3937" y="12067"/>
                    <a:pt x="4737" y="10533"/>
                  </a:cubicBezTo>
                  <a:cubicBezTo>
                    <a:pt x="5638" y="8798"/>
                    <a:pt x="6572" y="7097"/>
                    <a:pt x="7639" y="5429"/>
                  </a:cubicBezTo>
                  <a:cubicBezTo>
                    <a:pt x="8140" y="4595"/>
                    <a:pt x="8707" y="3828"/>
                    <a:pt x="9307" y="3027"/>
                  </a:cubicBezTo>
                  <a:cubicBezTo>
                    <a:pt x="9772" y="2408"/>
                    <a:pt x="11503" y="320"/>
                    <a:pt x="12175" y="320"/>
                  </a:cubicBezTo>
                  <a:close/>
                  <a:moveTo>
                    <a:pt x="12195" y="1"/>
                  </a:moveTo>
                  <a:cubicBezTo>
                    <a:pt x="10470" y="1"/>
                    <a:pt x="6855" y="6249"/>
                    <a:pt x="6338" y="7130"/>
                  </a:cubicBezTo>
                  <a:cubicBezTo>
                    <a:pt x="5204" y="9032"/>
                    <a:pt x="4237" y="11067"/>
                    <a:pt x="3203" y="13001"/>
                  </a:cubicBezTo>
                  <a:cubicBezTo>
                    <a:pt x="2602" y="14135"/>
                    <a:pt x="1902" y="15236"/>
                    <a:pt x="1101" y="16237"/>
                  </a:cubicBezTo>
                  <a:cubicBezTo>
                    <a:pt x="901" y="16504"/>
                    <a:pt x="668" y="16804"/>
                    <a:pt x="434" y="17071"/>
                  </a:cubicBezTo>
                  <a:cubicBezTo>
                    <a:pt x="334" y="17171"/>
                    <a:pt x="234" y="17271"/>
                    <a:pt x="134" y="17371"/>
                  </a:cubicBezTo>
                  <a:lnTo>
                    <a:pt x="0" y="17504"/>
                  </a:lnTo>
                  <a:cubicBezTo>
                    <a:pt x="0" y="17593"/>
                    <a:pt x="60" y="17638"/>
                    <a:pt x="129" y="17638"/>
                  </a:cubicBezTo>
                  <a:cubicBezTo>
                    <a:pt x="164" y="17638"/>
                    <a:pt x="201" y="17627"/>
                    <a:pt x="234" y="17605"/>
                  </a:cubicBezTo>
                  <a:lnTo>
                    <a:pt x="434" y="17471"/>
                  </a:lnTo>
                  <a:cubicBezTo>
                    <a:pt x="701" y="17204"/>
                    <a:pt x="968" y="16937"/>
                    <a:pt x="1201" y="16637"/>
                  </a:cubicBezTo>
                  <a:cubicBezTo>
                    <a:pt x="3403" y="14402"/>
                    <a:pt x="5438" y="12001"/>
                    <a:pt x="7272" y="9465"/>
                  </a:cubicBezTo>
                  <a:cubicBezTo>
                    <a:pt x="8640" y="7631"/>
                    <a:pt x="9908" y="5763"/>
                    <a:pt x="11142" y="3828"/>
                  </a:cubicBezTo>
                  <a:cubicBezTo>
                    <a:pt x="11675" y="3027"/>
                    <a:pt x="12142" y="2127"/>
                    <a:pt x="12509" y="1226"/>
                  </a:cubicBezTo>
                  <a:cubicBezTo>
                    <a:pt x="12609" y="959"/>
                    <a:pt x="12910" y="459"/>
                    <a:pt x="12643" y="192"/>
                  </a:cubicBezTo>
                  <a:cubicBezTo>
                    <a:pt x="12515" y="61"/>
                    <a:pt x="12364" y="1"/>
                    <a:pt x="12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4"/>
            <p:cNvSpPr/>
            <p:nvPr/>
          </p:nvSpPr>
          <p:spPr>
            <a:xfrm>
              <a:off x="7813425" y="1719475"/>
              <a:ext cx="754800" cy="2314150"/>
            </a:xfrm>
            <a:custGeom>
              <a:avLst/>
              <a:gdLst/>
              <a:ahLst/>
              <a:cxnLst/>
              <a:rect l="l" t="t" r="r" b="b"/>
              <a:pathLst>
                <a:path w="30192" h="92566" extrusionOk="0">
                  <a:moveTo>
                    <a:pt x="23416" y="0"/>
                  </a:moveTo>
                  <a:cubicBezTo>
                    <a:pt x="23364" y="0"/>
                    <a:pt x="23317" y="29"/>
                    <a:pt x="23317" y="99"/>
                  </a:cubicBezTo>
                  <a:cubicBezTo>
                    <a:pt x="20982" y="16945"/>
                    <a:pt x="14077" y="32222"/>
                    <a:pt x="8006" y="47967"/>
                  </a:cubicBezTo>
                  <a:lnTo>
                    <a:pt x="7806" y="48500"/>
                  </a:lnTo>
                  <a:cubicBezTo>
                    <a:pt x="7906" y="45999"/>
                    <a:pt x="7706" y="43464"/>
                    <a:pt x="7172" y="40995"/>
                  </a:cubicBezTo>
                  <a:cubicBezTo>
                    <a:pt x="7172" y="40945"/>
                    <a:pt x="7130" y="40920"/>
                    <a:pt x="7084" y="40920"/>
                  </a:cubicBezTo>
                  <a:cubicBezTo>
                    <a:pt x="7038" y="40920"/>
                    <a:pt x="6988" y="40945"/>
                    <a:pt x="6972" y="40995"/>
                  </a:cubicBezTo>
                  <a:cubicBezTo>
                    <a:pt x="7172" y="44564"/>
                    <a:pt x="6805" y="48033"/>
                    <a:pt x="6772" y="51603"/>
                  </a:cubicBezTo>
                  <a:cubicBezTo>
                    <a:pt x="6038" y="53871"/>
                    <a:pt x="5571" y="56239"/>
                    <a:pt x="5371" y="58641"/>
                  </a:cubicBezTo>
                  <a:cubicBezTo>
                    <a:pt x="5204" y="61510"/>
                    <a:pt x="5270" y="64412"/>
                    <a:pt x="5571" y="67281"/>
                  </a:cubicBezTo>
                  <a:cubicBezTo>
                    <a:pt x="4503" y="63344"/>
                    <a:pt x="3369" y="59408"/>
                    <a:pt x="2602" y="55372"/>
                  </a:cubicBezTo>
                  <a:cubicBezTo>
                    <a:pt x="1368" y="49301"/>
                    <a:pt x="567" y="43163"/>
                    <a:pt x="167" y="36959"/>
                  </a:cubicBezTo>
                  <a:cubicBezTo>
                    <a:pt x="167" y="36909"/>
                    <a:pt x="125" y="36884"/>
                    <a:pt x="83" y="36884"/>
                  </a:cubicBezTo>
                  <a:cubicBezTo>
                    <a:pt x="42" y="36884"/>
                    <a:pt x="0" y="36909"/>
                    <a:pt x="0" y="36959"/>
                  </a:cubicBezTo>
                  <a:cubicBezTo>
                    <a:pt x="67" y="43430"/>
                    <a:pt x="667" y="49868"/>
                    <a:pt x="1801" y="56239"/>
                  </a:cubicBezTo>
                  <a:cubicBezTo>
                    <a:pt x="2769" y="61643"/>
                    <a:pt x="3970" y="67281"/>
                    <a:pt x="6104" y="72384"/>
                  </a:cubicBezTo>
                  <a:cubicBezTo>
                    <a:pt x="6838" y="79122"/>
                    <a:pt x="7839" y="86094"/>
                    <a:pt x="10341" y="92399"/>
                  </a:cubicBezTo>
                  <a:cubicBezTo>
                    <a:pt x="10379" y="92515"/>
                    <a:pt x="10473" y="92566"/>
                    <a:pt x="10565" y="92566"/>
                  </a:cubicBezTo>
                  <a:cubicBezTo>
                    <a:pt x="10712" y="92566"/>
                    <a:pt x="10856" y="92436"/>
                    <a:pt x="10774" y="92232"/>
                  </a:cubicBezTo>
                  <a:cubicBezTo>
                    <a:pt x="10474" y="90897"/>
                    <a:pt x="10174" y="89563"/>
                    <a:pt x="9874" y="88196"/>
                  </a:cubicBezTo>
                  <a:cubicBezTo>
                    <a:pt x="10307" y="85861"/>
                    <a:pt x="10341" y="83459"/>
                    <a:pt x="10908" y="81124"/>
                  </a:cubicBezTo>
                  <a:cubicBezTo>
                    <a:pt x="11575" y="78355"/>
                    <a:pt x="12576" y="75720"/>
                    <a:pt x="13877" y="73185"/>
                  </a:cubicBezTo>
                  <a:cubicBezTo>
                    <a:pt x="13944" y="73072"/>
                    <a:pt x="13844" y="72975"/>
                    <a:pt x="13742" y="72975"/>
                  </a:cubicBezTo>
                  <a:cubicBezTo>
                    <a:pt x="13692" y="72975"/>
                    <a:pt x="13642" y="72997"/>
                    <a:pt x="13610" y="73051"/>
                  </a:cubicBezTo>
                  <a:cubicBezTo>
                    <a:pt x="11608" y="76320"/>
                    <a:pt x="9640" y="80690"/>
                    <a:pt x="9207" y="84893"/>
                  </a:cubicBezTo>
                  <a:cubicBezTo>
                    <a:pt x="8840" y="82892"/>
                    <a:pt x="8506" y="80924"/>
                    <a:pt x="8206" y="78956"/>
                  </a:cubicBezTo>
                  <a:cubicBezTo>
                    <a:pt x="8406" y="72251"/>
                    <a:pt x="10241" y="65413"/>
                    <a:pt x="14711" y="60376"/>
                  </a:cubicBezTo>
                  <a:cubicBezTo>
                    <a:pt x="17012" y="57774"/>
                    <a:pt x="19714" y="55606"/>
                    <a:pt x="22283" y="53271"/>
                  </a:cubicBezTo>
                  <a:cubicBezTo>
                    <a:pt x="25118" y="50702"/>
                    <a:pt x="27720" y="47900"/>
                    <a:pt x="30122" y="44931"/>
                  </a:cubicBezTo>
                  <a:cubicBezTo>
                    <a:pt x="30192" y="44838"/>
                    <a:pt x="30114" y="44728"/>
                    <a:pt x="30027" y="44728"/>
                  </a:cubicBezTo>
                  <a:cubicBezTo>
                    <a:pt x="29990" y="44728"/>
                    <a:pt x="29951" y="44748"/>
                    <a:pt x="29921" y="44798"/>
                  </a:cubicBezTo>
                  <a:cubicBezTo>
                    <a:pt x="26786" y="48134"/>
                    <a:pt x="23483" y="51302"/>
                    <a:pt x="19981" y="54271"/>
                  </a:cubicBezTo>
                  <a:cubicBezTo>
                    <a:pt x="17279" y="56573"/>
                    <a:pt x="14510" y="58875"/>
                    <a:pt x="12376" y="61743"/>
                  </a:cubicBezTo>
                  <a:cubicBezTo>
                    <a:pt x="9807" y="65179"/>
                    <a:pt x="8139" y="69749"/>
                    <a:pt x="7572" y="74352"/>
                  </a:cubicBezTo>
                  <a:cubicBezTo>
                    <a:pt x="7339" y="72484"/>
                    <a:pt x="7138" y="70616"/>
                    <a:pt x="6938" y="68748"/>
                  </a:cubicBezTo>
                  <a:cubicBezTo>
                    <a:pt x="6571" y="64912"/>
                    <a:pt x="6238" y="61043"/>
                    <a:pt x="6738" y="57207"/>
                  </a:cubicBezTo>
                  <a:cubicBezTo>
                    <a:pt x="6772" y="56806"/>
                    <a:pt x="6838" y="56439"/>
                    <a:pt x="6905" y="56073"/>
                  </a:cubicBezTo>
                  <a:cubicBezTo>
                    <a:pt x="6938" y="56073"/>
                    <a:pt x="6972" y="56039"/>
                    <a:pt x="6972" y="56006"/>
                  </a:cubicBezTo>
                  <a:cubicBezTo>
                    <a:pt x="8740" y="51736"/>
                    <a:pt x="11141" y="47733"/>
                    <a:pt x="14110" y="44164"/>
                  </a:cubicBezTo>
                  <a:cubicBezTo>
                    <a:pt x="16112" y="42630"/>
                    <a:pt x="18246" y="41295"/>
                    <a:pt x="20515" y="40195"/>
                  </a:cubicBezTo>
                  <a:cubicBezTo>
                    <a:pt x="22850" y="39027"/>
                    <a:pt x="25118" y="37893"/>
                    <a:pt x="27086" y="36192"/>
                  </a:cubicBezTo>
                  <a:cubicBezTo>
                    <a:pt x="27167" y="36111"/>
                    <a:pt x="27117" y="35964"/>
                    <a:pt x="27024" y="35964"/>
                  </a:cubicBezTo>
                  <a:cubicBezTo>
                    <a:pt x="27002" y="35964"/>
                    <a:pt x="26978" y="35972"/>
                    <a:pt x="26953" y="35992"/>
                  </a:cubicBezTo>
                  <a:cubicBezTo>
                    <a:pt x="23984" y="38026"/>
                    <a:pt x="19981" y="39194"/>
                    <a:pt x="16745" y="41162"/>
                  </a:cubicBezTo>
                  <a:cubicBezTo>
                    <a:pt x="17179" y="40762"/>
                    <a:pt x="17546" y="40328"/>
                    <a:pt x="17980" y="39928"/>
                  </a:cubicBezTo>
                  <a:cubicBezTo>
                    <a:pt x="21916" y="35992"/>
                    <a:pt x="26619" y="32522"/>
                    <a:pt x="28087" y="26885"/>
                  </a:cubicBezTo>
                  <a:cubicBezTo>
                    <a:pt x="28125" y="26771"/>
                    <a:pt x="28044" y="26711"/>
                    <a:pt x="27955" y="26711"/>
                  </a:cubicBezTo>
                  <a:cubicBezTo>
                    <a:pt x="27888" y="26711"/>
                    <a:pt x="27815" y="26746"/>
                    <a:pt x="27787" y="26818"/>
                  </a:cubicBezTo>
                  <a:cubicBezTo>
                    <a:pt x="25885" y="32923"/>
                    <a:pt x="19581" y="36759"/>
                    <a:pt x="15411" y="41262"/>
                  </a:cubicBezTo>
                  <a:cubicBezTo>
                    <a:pt x="12309" y="44598"/>
                    <a:pt x="9340" y="48467"/>
                    <a:pt x="7672" y="52770"/>
                  </a:cubicBezTo>
                  <a:cubicBezTo>
                    <a:pt x="8439" y="50268"/>
                    <a:pt x="9340" y="47800"/>
                    <a:pt x="10341" y="45398"/>
                  </a:cubicBezTo>
                  <a:cubicBezTo>
                    <a:pt x="16278" y="30754"/>
                    <a:pt x="21716" y="15910"/>
                    <a:pt x="23550" y="133"/>
                  </a:cubicBezTo>
                  <a:cubicBezTo>
                    <a:pt x="23570" y="55"/>
                    <a:pt x="23488" y="0"/>
                    <a:pt x="23416"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4"/>
            <p:cNvSpPr/>
            <p:nvPr/>
          </p:nvSpPr>
          <p:spPr>
            <a:xfrm>
              <a:off x="7867625" y="3875150"/>
              <a:ext cx="317750" cy="452025"/>
            </a:xfrm>
            <a:custGeom>
              <a:avLst/>
              <a:gdLst/>
              <a:ahLst/>
              <a:cxnLst/>
              <a:rect l="l" t="t" r="r" b="b"/>
              <a:pathLst>
                <a:path w="12710" h="18081" extrusionOk="0">
                  <a:moveTo>
                    <a:pt x="0" y="0"/>
                  </a:moveTo>
                  <a:lnTo>
                    <a:pt x="0" y="18080"/>
                  </a:lnTo>
                  <a:lnTo>
                    <a:pt x="12709" y="18080"/>
                  </a:lnTo>
                  <a:lnTo>
                    <a:pt x="12709"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 name="Google Shape;211;p24"/>
          <p:cNvSpPr txBox="1">
            <a:spLocks noGrp="1"/>
          </p:cNvSpPr>
          <p:nvPr>
            <p:ph type="ctrTitle"/>
          </p:nvPr>
        </p:nvSpPr>
        <p:spPr>
          <a:xfrm>
            <a:off x="697429" y="-17835"/>
            <a:ext cx="4226400" cy="309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dirty="0"/>
              <a:t>Impact of social media on body image and self- esteem in college students</a:t>
            </a:r>
            <a:endParaRPr sz="3200" dirty="0"/>
          </a:p>
        </p:txBody>
      </p:sp>
      <p:sp>
        <p:nvSpPr>
          <p:cNvPr id="212" name="Google Shape;212;p24"/>
          <p:cNvSpPr/>
          <p:nvPr/>
        </p:nvSpPr>
        <p:spPr>
          <a:xfrm rot="1046649">
            <a:off x="655360" y="967054"/>
            <a:ext cx="433564" cy="370108"/>
          </a:xfrm>
          <a:custGeom>
            <a:avLst/>
            <a:gdLst/>
            <a:ahLst/>
            <a:cxnLst/>
            <a:rect l="l" t="t" r="r" b="b"/>
            <a:pathLst>
              <a:path w="15345" h="13098" extrusionOk="0">
                <a:moveTo>
                  <a:pt x="4109" y="1"/>
                </a:moveTo>
                <a:cubicBezTo>
                  <a:pt x="3867" y="1"/>
                  <a:pt x="3610" y="39"/>
                  <a:pt x="3336" y="121"/>
                </a:cubicBezTo>
                <a:cubicBezTo>
                  <a:pt x="934" y="855"/>
                  <a:pt x="0" y="4158"/>
                  <a:pt x="1501" y="7226"/>
                </a:cubicBezTo>
                <a:cubicBezTo>
                  <a:pt x="3336" y="10929"/>
                  <a:pt x="7672" y="13097"/>
                  <a:pt x="7672" y="13097"/>
                </a:cubicBezTo>
                <a:cubicBezTo>
                  <a:pt x="7672" y="13097"/>
                  <a:pt x="12009" y="10929"/>
                  <a:pt x="13843" y="7226"/>
                </a:cubicBezTo>
                <a:cubicBezTo>
                  <a:pt x="15345" y="4158"/>
                  <a:pt x="14377" y="855"/>
                  <a:pt x="11975" y="121"/>
                </a:cubicBezTo>
                <a:cubicBezTo>
                  <a:pt x="11702" y="39"/>
                  <a:pt x="11444" y="1"/>
                  <a:pt x="11202" y="1"/>
                </a:cubicBezTo>
                <a:cubicBezTo>
                  <a:pt x="8402" y="1"/>
                  <a:pt x="7639" y="5058"/>
                  <a:pt x="7639" y="5058"/>
                </a:cubicBezTo>
                <a:cubicBezTo>
                  <a:pt x="7639" y="5058"/>
                  <a:pt x="6904" y="1"/>
                  <a:pt x="4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4"/>
          <p:cNvSpPr txBox="1">
            <a:spLocks noGrp="1"/>
          </p:cNvSpPr>
          <p:nvPr>
            <p:ph type="subTitle" idx="1"/>
          </p:nvPr>
        </p:nvSpPr>
        <p:spPr>
          <a:xfrm>
            <a:off x="701871" y="3414838"/>
            <a:ext cx="4226400" cy="97797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b="1" dirty="0">
                <a:effectLst>
                  <a:outerShdw blurRad="38100" dist="38100" dir="2700000" algn="tl">
                    <a:srgbClr val="000000">
                      <a:alpha val="43137"/>
                    </a:srgbClr>
                  </a:outerShdw>
                </a:effectLst>
              </a:rPr>
              <a:t>By</a:t>
            </a:r>
          </a:p>
          <a:p>
            <a:pPr marL="0" lvl="0" indent="0" algn="ctr" rtl="0">
              <a:spcBef>
                <a:spcPts val="0"/>
              </a:spcBef>
              <a:spcAft>
                <a:spcPts val="0"/>
              </a:spcAft>
              <a:buNone/>
            </a:pPr>
            <a:r>
              <a:rPr lang="en-US" b="1" dirty="0" err="1">
                <a:effectLst>
                  <a:outerShdw blurRad="38100" dist="38100" dir="2700000" algn="tl">
                    <a:srgbClr val="000000">
                      <a:alpha val="43137"/>
                    </a:srgbClr>
                  </a:outerShdw>
                </a:effectLst>
              </a:rPr>
              <a:t>Felishia</a:t>
            </a:r>
            <a:r>
              <a:rPr lang="en-US" b="1" dirty="0">
                <a:effectLst>
                  <a:outerShdw blurRad="38100" dist="38100" dir="2700000" algn="tl">
                    <a:srgbClr val="000000">
                      <a:alpha val="43137"/>
                    </a:srgbClr>
                  </a:outerShdw>
                </a:effectLst>
              </a:rPr>
              <a:t> Ruth E</a:t>
            </a:r>
          </a:p>
          <a:p>
            <a:pPr marL="0" lvl="0" indent="0" algn="ctr" rtl="0">
              <a:spcBef>
                <a:spcPts val="0"/>
              </a:spcBef>
              <a:spcAft>
                <a:spcPts val="0"/>
              </a:spcAft>
              <a:buNone/>
            </a:pPr>
            <a:r>
              <a:rPr lang="en-US" b="1" dirty="0">
                <a:effectLst>
                  <a:outerShdw blurRad="38100" dist="38100" dir="2700000" algn="tl">
                    <a:srgbClr val="000000">
                      <a:alpha val="43137"/>
                    </a:srgbClr>
                  </a:outerShdw>
                </a:effectLst>
              </a:rPr>
              <a:t>22PCP841- II M.S c</a:t>
            </a:r>
          </a:p>
          <a:p>
            <a:pPr marL="0" lvl="0" indent="0" algn="ctr" rtl="0">
              <a:spcBef>
                <a:spcPts val="0"/>
              </a:spcBef>
              <a:spcAft>
                <a:spcPts val="0"/>
              </a:spcAft>
              <a:buNone/>
            </a:pPr>
            <a:r>
              <a:rPr lang="en-US" b="1" dirty="0">
                <a:effectLst>
                  <a:outerShdw blurRad="38100" dist="38100" dir="2700000" algn="tl">
                    <a:srgbClr val="000000">
                      <a:alpha val="43137"/>
                    </a:srgbClr>
                  </a:outerShdw>
                </a:effectLst>
              </a:rPr>
              <a:t>Department of Counselling Psychology</a:t>
            </a:r>
          </a:p>
          <a:p>
            <a:pPr marL="0" lvl="0" indent="0" algn="ctr" rtl="0">
              <a:spcBef>
                <a:spcPts val="0"/>
              </a:spcBef>
              <a:spcAft>
                <a:spcPts val="0"/>
              </a:spcAft>
              <a:buNone/>
            </a:pPr>
            <a:r>
              <a:rPr lang="en-US" b="1" dirty="0">
                <a:effectLst>
                  <a:outerShdw blurRad="38100" dist="38100" dir="2700000" algn="tl">
                    <a:srgbClr val="000000">
                      <a:alpha val="43137"/>
                    </a:srgbClr>
                  </a:outerShdw>
                </a:effectLst>
              </a:rPr>
              <a:t>St. Joseph’s College(Autonomous) </a:t>
            </a:r>
          </a:p>
          <a:p>
            <a:pPr marL="0" lvl="0" indent="0" algn="ctr" rtl="0">
              <a:spcBef>
                <a:spcPts val="0"/>
              </a:spcBef>
              <a:spcAft>
                <a:spcPts val="0"/>
              </a:spcAft>
              <a:buNone/>
            </a:pPr>
            <a:endParaRPr lang="en-US" b="1" dirty="0">
              <a:effectLst>
                <a:outerShdw blurRad="38100" dist="38100" dir="2700000" algn="tl">
                  <a:srgbClr val="000000">
                    <a:alpha val="43137"/>
                  </a:srgbClr>
                </a:outerShdw>
              </a:effectLst>
            </a:endParaRPr>
          </a:p>
          <a:p>
            <a:pPr marL="0" indent="0"/>
            <a:r>
              <a:rPr lang="en-US" b="1" dirty="0">
                <a:effectLst>
                  <a:outerShdw blurRad="38100" dist="38100" dir="2700000" algn="tl">
                    <a:srgbClr val="000000">
                      <a:alpha val="43137"/>
                    </a:srgbClr>
                  </a:outerShdw>
                </a:effectLst>
              </a:rPr>
              <a:t>Research Guide</a:t>
            </a:r>
          </a:p>
          <a:p>
            <a:pPr marL="0" indent="0"/>
            <a:r>
              <a:rPr lang="en-US" b="1" dirty="0" err="1">
                <a:effectLst>
                  <a:outerShdw blurRad="38100" dist="38100" dir="2700000" algn="tl">
                    <a:srgbClr val="000000">
                      <a:alpha val="43137"/>
                    </a:srgbClr>
                  </a:outerShdw>
                </a:effectLst>
              </a:rPr>
              <a:t>Dr.A</a:t>
            </a:r>
            <a:r>
              <a:rPr lang="en-US" b="1" dirty="0">
                <a:effectLst>
                  <a:outerShdw blurRad="38100" dist="38100" dir="2700000" algn="tl">
                    <a:srgbClr val="000000">
                      <a:alpha val="43137"/>
                    </a:srgbClr>
                  </a:outerShdw>
                </a:effectLst>
              </a:rPr>
              <a:t> John </a:t>
            </a:r>
            <a:r>
              <a:rPr lang="en-US" b="1" dirty="0" err="1">
                <a:effectLst>
                  <a:outerShdw blurRad="38100" dist="38100" dir="2700000" algn="tl">
                    <a:srgbClr val="000000">
                      <a:alpha val="43137"/>
                    </a:srgbClr>
                  </a:outerShdw>
                </a:effectLst>
              </a:rPr>
              <a:t>Balaiah</a:t>
            </a:r>
            <a:endParaRPr lang="en-US" b="1" dirty="0">
              <a:effectLst>
                <a:outerShdw blurRad="38100" dist="38100" dir="2700000" algn="tl">
                  <a:srgbClr val="000000">
                    <a:alpha val="43137"/>
                  </a:srgbClr>
                </a:outerShdw>
              </a:effectLst>
            </a:endParaRPr>
          </a:p>
          <a:p>
            <a:pPr marL="0" lvl="0" indent="0" algn="ctr" rtl="0">
              <a:spcBef>
                <a:spcPts val="0"/>
              </a:spcBef>
              <a:spcAft>
                <a:spcPts val="0"/>
              </a:spcAft>
              <a:buNone/>
            </a:pPr>
            <a:endParaRPr lang="en-US" b="1" dirty="0">
              <a:effectLst>
                <a:outerShdw blurRad="38100" dist="38100" dir="2700000" algn="tl">
                  <a:srgbClr val="000000">
                    <a:alpha val="43137"/>
                  </a:srgbClr>
                </a:outerShdw>
              </a:effectLst>
            </a:endParaRPr>
          </a:p>
        </p:txBody>
      </p:sp>
      <p:grpSp>
        <p:nvGrpSpPr>
          <p:cNvPr id="214" name="Google Shape;214;p24"/>
          <p:cNvGrpSpPr/>
          <p:nvPr/>
        </p:nvGrpSpPr>
        <p:grpSpPr>
          <a:xfrm>
            <a:off x="4829618" y="444769"/>
            <a:ext cx="3865733" cy="4253962"/>
            <a:chOff x="4829618" y="444769"/>
            <a:chExt cx="3865733" cy="4253962"/>
          </a:xfrm>
        </p:grpSpPr>
        <p:grpSp>
          <p:nvGrpSpPr>
            <p:cNvPr id="215" name="Google Shape;215;p24"/>
            <p:cNvGrpSpPr/>
            <p:nvPr/>
          </p:nvGrpSpPr>
          <p:grpSpPr>
            <a:xfrm>
              <a:off x="4829618" y="444769"/>
              <a:ext cx="3301091" cy="4253962"/>
              <a:chOff x="4413163" y="620650"/>
              <a:chExt cx="3232244" cy="4165242"/>
            </a:xfrm>
          </p:grpSpPr>
          <p:sp>
            <p:nvSpPr>
              <p:cNvPr id="216" name="Google Shape;216;p24"/>
              <p:cNvSpPr/>
              <p:nvPr/>
            </p:nvSpPr>
            <p:spPr>
              <a:xfrm>
                <a:off x="7199724" y="2781605"/>
                <a:ext cx="342901" cy="626786"/>
              </a:xfrm>
              <a:custGeom>
                <a:avLst/>
                <a:gdLst/>
                <a:ahLst/>
                <a:cxnLst/>
                <a:rect l="l" t="t" r="r" b="b"/>
                <a:pathLst>
                  <a:path w="13143" h="24024" extrusionOk="0">
                    <a:moveTo>
                      <a:pt x="1029" y="1"/>
                    </a:moveTo>
                    <a:cubicBezTo>
                      <a:pt x="777" y="1"/>
                      <a:pt x="532" y="93"/>
                      <a:pt x="300" y="297"/>
                    </a:cubicBezTo>
                    <a:cubicBezTo>
                      <a:pt x="0" y="530"/>
                      <a:pt x="34" y="1498"/>
                      <a:pt x="34" y="1698"/>
                    </a:cubicBezTo>
                    <a:cubicBezTo>
                      <a:pt x="0" y="3299"/>
                      <a:pt x="134" y="4933"/>
                      <a:pt x="467" y="6501"/>
                    </a:cubicBezTo>
                    <a:cubicBezTo>
                      <a:pt x="834" y="8669"/>
                      <a:pt x="1468" y="10771"/>
                      <a:pt x="2369" y="12772"/>
                    </a:cubicBezTo>
                    <a:cubicBezTo>
                      <a:pt x="4737" y="17609"/>
                      <a:pt x="10841" y="18910"/>
                      <a:pt x="12909" y="23947"/>
                    </a:cubicBezTo>
                    <a:cubicBezTo>
                      <a:pt x="12938" y="24003"/>
                      <a:pt x="12972" y="24024"/>
                      <a:pt x="13004" y="24024"/>
                    </a:cubicBezTo>
                    <a:cubicBezTo>
                      <a:pt x="13049" y="24024"/>
                      <a:pt x="13090" y="23985"/>
                      <a:pt x="13110" y="23947"/>
                    </a:cubicBezTo>
                    <a:cubicBezTo>
                      <a:pt x="13143" y="23914"/>
                      <a:pt x="13143" y="23914"/>
                      <a:pt x="13143" y="23880"/>
                    </a:cubicBezTo>
                    <a:cubicBezTo>
                      <a:pt x="13010" y="23346"/>
                      <a:pt x="12843" y="22779"/>
                      <a:pt x="12676" y="22246"/>
                    </a:cubicBezTo>
                    <a:cubicBezTo>
                      <a:pt x="11142" y="17109"/>
                      <a:pt x="8873" y="12639"/>
                      <a:pt x="6438" y="7735"/>
                    </a:cubicBezTo>
                    <a:cubicBezTo>
                      <a:pt x="5871" y="6631"/>
                      <a:pt x="3168" y="1"/>
                      <a:pt x="1029"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4"/>
              <p:cNvSpPr/>
              <p:nvPr/>
            </p:nvSpPr>
            <p:spPr>
              <a:xfrm>
                <a:off x="7226700" y="2854602"/>
                <a:ext cx="315924" cy="551777"/>
              </a:xfrm>
              <a:custGeom>
                <a:avLst/>
                <a:gdLst/>
                <a:ahLst/>
                <a:cxnLst/>
                <a:rect l="l" t="t" r="r" b="b"/>
                <a:pathLst>
                  <a:path w="12109" h="21149" extrusionOk="0">
                    <a:moveTo>
                      <a:pt x="1227" y="737"/>
                    </a:moveTo>
                    <a:cubicBezTo>
                      <a:pt x="1576" y="737"/>
                      <a:pt x="1882" y="1426"/>
                      <a:pt x="2002" y="1635"/>
                    </a:cubicBezTo>
                    <a:cubicBezTo>
                      <a:pt x="2235" y="2102"/>
                      <a:pt x="2469" y="2602"/>
                      <a:pt x="2736" y="3103"/>
                    </a:cubicBezTo>
                    <a:cubicBezTo>
                      <a:pt x="3203" y="4070"/>
                      <a:pt x="3636" y="5071"/>
                      <a:pt x="4103" y="6038"/>
                    </a:cubicBezTo>
                    <a:cubicBezTo>
                      <a:pt x="4937" y="7839"/>
                      <a:pt x="5838" y="9607"/>
                      <a:pt x="6872" y="11309"/>
                    </a:cubicBezTo>
                    <a:cubicBezTo>
                      <a:pt x="8306" y="13810"/>
                      <a:pt x="9774" y="16279"/>
                      <a:pt x="11042" y="18881"/>
                    </a:cubicBezTo>
                    <a:cubicBezTo>
                      <a:pt x="9607" y="16812"/>
                      <a:pt x="8006" y="14911"/>
                      <a:pt x="6238" y="13143"/>
                    </a:cubicBezTo>
                    <a:cubicBezTo>
                      <a:pt x="1601" y="8373"/>
                      <a:pt x="100" y="1268"/>
                      <a:pt x="1101" y="768"/>
                    </a:cubicBezTo>
                    <a:cubicBezTo>
                      <a:pt x="1143" y="747"/>
                      <a:pt x="1185" y="737"/>
                      <a:pt x="1227" y="737"/>
                    </a:cubicBezTo>
                    <a:close/>
                    <a:moveTo>
                      <a:pt x="1103" y="0"/>
                    </a:moveTo>
                    <a:cubicBezTo>
                      <a:pt x="1047" y="0"/>
                      <a:pt x="991" y="11"/>
                      <a:pt x="934" y="34"/>
                    </a:cubicBezTo>
                    <a:cubicBezTo>
                      <a:pt x="0" y="434"/>
                      <a:pt x="567" y="2869"/>
                      <a:pt x="667" y="3503"/>
                    </a:cubicBezTo>
                    <a:cubicBezTo>
                      <a:pt x="1368" y="6972"/>
                      <a:pt x="2936" y="9807"/>
                      <a:pt x="5271" y="12476"/>
                    </a:cubicBezTo>
                    <a:cubicBezTo>
                      <a:pt x="7606" y="15145"/>
                      <a:pt x="10141" y="17546"/>
                      <a:pt x="11875" y="20582"/>
                    </a:cubicBezTo>
                    <a:cubicBezTo>
                      <a:pt x="11942" y="20782"/>
                      <a:pt x="12009" y="20949"/>
                      <a:pt x="12109" y="21149"/>
                    </a:cubicBezTo>
                    <a:cubicBezTo>
                      <a:pt x="12109" y="21116"/>
                      <a:pt x="12109" y="21116"/>
                      <a:pt x="12109" y="21082"/>
                    </a:cubicBezTo>
                    <a:cubicBezTo>
                      <a:pt x="11976" y="20548"/>
                      <a:pt x="11809" y="19981"/>
                      <a:pt x="11642" y="19448"/>
                    </a:cubicBezTo>
                    <a:cubicBezTo>
                      <a:pt x="10608" y="17179"/>
                      <a:pt x="9307" y="15011"/>
                      <a:pt x="8039" y="12843"/>
                    </a:cubicBezTo>
                    <a:cubicBezTo>
                      <a:pt x="6038" y="9474"/>
                      <a:pt x="4403" y="5971"/>
                      <a:pt x="2702" y="2436"/>
                    </a:cubicBezTo>
                    <a:cubicBezTo>
                      <a:pt x="2485" y="2000"/>
                      <a:pt x="1861" y="0"/>
                      <a:pt x="11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4"/>
              <p:cNvSpPr/>
              <p:nvPr/>
            </p:nvSpPr>
            <p:spPr>
              <a:xfrm>
                <a:off x="7367685" y="2379416"/>
                <a:ext cx="157531" cy="728485"/>
              </a:xfrm>
              <a:custGeom>
                <a:avLst/>
                <a:gdLst/>
                <a:ahLst/>
                <a:cxnLst/>
                <a:rect l="l" t="t" r="r" b="b"/>
                <a:pathLst>
                  <a:path w="6038" h="27922" extrusionOk="0">
                    <a:moveTo>
                      <a:pt x="3559" y="0"/>
                    </a:moveTo>
                    <a:cubicBezTo>
                      <a:pt x="2124" y="0"/>
                      <a:pt x="1598" y="3213"/>
                      <a:pt x="1268" y="4171"/>
                    </a:cubicBezTo>
                    <a:cubicBezTo>
                      <a:pt x="434" y="6406"/>
                      <a:pt x="34" y="8741"/>
                      <a:pt x="0" y="11143"/>
                    </a:cubicBezTo>
                    <a:cubicBezTo>
                      <a:pt x="100" y="16480"/>
                      <a:pt x="4003" y="20583"/>
                      <a:pt x="4904" y="25753"/>
                    </a:cubicBezTo>
                    <a:cubicBezTo>
                      <a:pt x="4904" y="25753"/>
                      <a:pt x="4904" y="25787"/>
                      <a:pt x="4904" y="25787"/>
                    </a:cubicBezTo>
                    <a:cubicBezTo>
                      <a:pt x="4937" y="25887"/>
                      <a:pt x="4970" y="25987"/>
                      <a:pt x="4970" y="26053"/>
                    </a:cubicBezTo>
                    <a:cubicBezTo>
                      <a:pt x="5037" y="26520"/>
                      <a:pt x="5104" y="27021"/>
                      <a:pt x="5204" y="27488"/>
                    </a:cubicBezTo>
                    <a:lnTo>
                      <a:pt x="5271" y="27888"/>
                    </a:lnTo>
                    <a:cubicBezTo>
                      <a:pt x="5271" y="27921"/>
                      <a:pt x="5337" y="27921"/>
                      <a:pt x="5337" y="27921"/>
                    </a:cubicBezTo>
                    <a:cubicBezTo>
                      <a:pt x="5337" y="27921"/>
                      <a:pt x="5371" y="27888"/>
                      <a:pt x="5371" y="27888"/>
                    </a:cubicBezTo>
                    <a:cubicBezTo>
                      <a:pt x="5304" y="27121"/>
                      <a:pt x="5204" y="26387"/>
                      <a:pt x="5137" y="25620"/>
                    </a:cubicBezTo>
                    <a:cubicBezTo>
                      <a:pt x="4937" y="23285"/>
                      <a:pt x="4870" y="20950"/>
                      <a:pt x="5037" y="18581"/>
                    </a:cubicBezTo>
                    <a:cubicBezTo>
                      <a:pt x="5237" y="16013"/>
                      <a:pt x="5504" y="13511"/>
                      <a:pt x="5671" y="10876"/>
                    </a:cubicBezTo>
                    <a:cubicBezTo>
                      <a:pt x="5804" y="8207"/>
                      <a:pt x="6038" y="5372"/>
                      <a:pt x="5404" y="2803"/>
                    </a:cubicBezTo>
                    <a:cubicBezTo>
                      <a:pt x="5204" y="1969"/>
                      <a:pt x="4737" y="35"/>
                      <a:pt x="3603" y="1"/>
                    </a:cubicBezTo>
                    <a:cubicBezTo>
                      <a:pt x="3588" y="1"/>
                      <a:pt x="3573" y="0"/>
                      <a:pt x="355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4"/>
              <p:cNvSpPr/>
              <p:nvPr/>
            </p:nvSpPr>
            <p:spPr>
              <a:xfrm>
                <a:off x="7412924" y="2481581"/>
                <a:ext cx="94889" cy="627178"/>
              </a:xfrm>
              <a:custGeom>
                <a:avLst/>
                <a:gdLst/>
                <a:ahLst/>
                <a:cxnLst/>
                <a:rect l="l" t="t" r="r" b="b"/>
                <a:pathLst>
                  <a:path w="3637" h="24039" extrusionOk="0">
                    <a:moveTo>
                      <a:pt x="1928" y="417"/>
                    </a:moveTo>
                    <a:cubicBezTo>
                      <a:pt x="1941" y="417"/>
                      <a:pt x="1955" y="419"/>
                      <a:pt x="1969" y="422"/>
                    </a:cubicBezTo>
                    <a:cubicBezTo>
                      <a:pt x="2402" y="522"/>
                      <a:pt x="2236" y="2623"/>
                      <a:pt x="2236" y="2890"/>
                    </a:cubicBezTo>
                    <a:cubicBezTo>
                      <a:pt x="2236" y="3858"/>
                      <a:pt x="2236" y="4825"/>
                      <a:pt x="2169" y="5792"/>
                    </a:cubicBezTo>
                    <a:cubicBezTo>
                      <a:pt x="2136" y="7727"/>
                      <a:pt x="2036" y="9662"/>
                      <a:pt x="2136" y="11597"/>
                    </a:cubicBezTo>
                    <a:cubicBezTo>
                      <a:pt x="2269" y="13932"/>
                      <a:pt x="2536" y="16267"/>
                      <a:pt x="2803" y="18602"/>
                    </a:cubicBezTo>
                    <a:cubicBezTo>
                      <a:pt x="2402" y="16934"/>
                      <a:pt x="1935" y="15333"/>
                      <a:pt x="1335" y="13731"/>
                    </a:cubicBezTo>
                    <a:cubicBezTo>
                      <a:pt x="635" y="11830"/>
                      <a:pt x="134" y="10029"/>
                      <a:pt x="301" y="7994"/>
                    </a:cubicBezTo>
                    <a:cubicBezTo>
                      <a:pt x="501" y="6059"/>
                      <a:pt x="801" y="4124"/>
                      <a:pt x="1202" y="2223"/>
                    </a:cubicBezTo>
                    <a:cubicBezTo>
                      <a:pt x="1266" y="1836"/>
                      <a:pt x="1518" y="417"/>
                      <a:pt x="1928" y="417"/>
                    </a:cubicBezTo>
                    <a:close/>
                    <a:moveTo>
                      <a:pt x="2025" y="1"/>
                    </a:moveTo>
                    <a:cubicBezTo>
                      <a:pt x="1960" y="1"/>
                      <a:pt x="1886" y="18"/>
                      <a:pt x="1802" y="55"/>
                    </a:cubicBezTo>
                    <a:cubicBezTo>
                      <a:pt x="935" y="489"/>
                      <a:pt x="1" y="6059"/>
                      <a:pt x="1" y="8761"/>
                    </a:cubicBezTo>
                    <a:cubicBezTo>
                      <a:pt x="34" y="10196"/>
                      <a:pt x="301" y="11597"/>
                      <a:pt x="801" y="12964"/>
                    </a:cubicBezTo>
                    <a:cubicBezTo>
                      <a:pt x="1769" y="15699"/>
                      <a:pt x="2569" y="18535"/>
                      <a:pt x="3136" y="21404"/>
                    </a:cubicBezTo>
                    <a:cubicBezTo>
                      <a:pt x="3170" y="21637"/>
                      <a:pt x="3203" y="21904"/>
                      <a:pt x="3236" y="22137"/>
                    </a:cubicBezTo>
                    <a:cubicBezTo>
                      <a:pt x="3303" y="22604"/>
                      <a:pt x="3370" y="23105"/>
                      <a:pt x="3470" y="23572"/>
                    </a:cubicBezTo>
                    <a:cubicBezTo>
                      <a:pt x="3437" y="23305"/>
                      <a:pt x="3403" y="23005"/>
                      <a:pt x="3403" y="22738"/>
                    </a:cubicBezTo>
                    <a:lnTo>
                      <a:pt x="3403" y="22738"/>
                    </a:lnTo>
                    <a:cubicBezTo>
                      <a:pt x="3470" y="23171"/>
                      <a:pt x="3537" y="23605"/>
                      <a:pt x="3603" y="24039"/>
                    </a:cubicBezTo>
                    <a:cubicBezTo>
                      <a:pt x="3637" y="24039"/>
                      <a:pt x="3637" y="24005"/>
                      <a:pt x="3637" y="23972"/>
                    </a:cubicBezTo>
                    <a:cubicBezTo>
                      <a:pt x="3570" y="23205"/>
                      <a:pt x="3470" y="22471"/>
                      <a:pt x="3437" y="21704"/>
                    </a:cubicBezTo>
                    <a:cubicBezTo>
                      <a:pt x="3336" y="21170"/>
                      <a:pt x="3236" y="20636"/>
                      <a:pt x="3136" y="20103"/>
                    </a:cubicBezTo>
                    <a:cubicBezTo>
                      <a:pt x="2936" y="17668"/>
                      <a:pt x="2703" y="15266"/>
                      <a:pt x="2503" y="12831"/>
                    </a:cubicBezTo>
                    <a:cubicBezTo>
                      <a:pt x="2202" y="9228"/>
                      <a:pt x="2603" y="5626"/>
                      <a:pt x="2503" y="2023"/>
                    </a:cubicBezTo>
                    <a:cubicBezTo>
                      <a:pt x="2503" y="1630"/>
                      <a:pt x="2667" y="1"/>
                      <a:pt x="20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4"/>
              <p:cNvSpPr/>
              <p:nvPr/>
            </p:nvSpPr>
            <p:spPr>
              <a:xfrm>
                <a:off x="5432218" y="620650"/>
                <a:ext cx="2213189" cy="4165242"/>
              </a:xfrm>
              <a:custGeom>
                <a:avLst/>
                <a:gdLst/>
                <a:ahLst/>
                <a:cxnLst/>
                <a:rect l="l" t="t" r="r" b="b"/>
                <a:pathLst>
                  <a:path w="84829" h="159649" extrusionOk="0">
                    <a:moveTo>
                      <a:pt x="73954" y="4604"/>
                    </a:moveTo>
                    <a:cubicBezTo>
                      <a:pt x="77490" y="4604"/>
                      <a:pt x="80325" y="5638"/>
                      <a:pt x="80325" y="12776"/>
                    </a:cubicBezTo>
                    <a:lnTo>
                      <a:pt x="80325" y="147873"/>
                    </a:lnTo>
                    <a:cubicBezTo>
                      <a:pt x="80325" y="151709"/>
                      <a:pt x="77456" y="154811"/>
                      <a:pt x="73954" y="154811"/>
                    </a:cubicBezTo>
                    <a:lnTo>
                      <a:pt x="10875" y="154811"/>
                    </a:lnTo>
                    <a:cubicBezTo>
                      <a:pt x="7339" y="154811"/>
                      <a:pt x="4471" y="151709"/>
                      <a:pt x="4471" y="147873"/>
                    </a:cubicBezTo>
                    <a:lnTo>
                      <a:pt x="4471" y="12776"/>
                    </a:lnTo>
                    <a:cubicBezTo>
                      <a:pt x="4471" y="4971"/>
                      <a:pt x="7339" y="4604"/>
                      <a:pt x="10875" y="4604"/>
                    </a:cubicBezTo>
                    <a:lnTo>
                      <a:pt x="23518" y="4604"/>
                    </a:lnTo>
                    <a:cubicBezTo>
                      <a:pt x="24252" y="4604"/>
                      <a:pt x="24852" y="5438"/>
                      <a:pt x="24852" y="6472"/>
                    </a:cubicBezTo>
                    <a:lnTo>
                      <a:pt x="24852" y="6905"/>
                    </a:lnTo>
                    <a:cubicBezTo>
                      <a:pt x="24852" y="9341"/>
                      <a:pt x="26186" y="9341"/>
                      <a:pt x="27821" y="9341"/>
                    </a:cubicBezTo>
                    <a:lnTo>
                      <a:pt x="57008" y="9341"/>
                    </a:lnTo>
                    <a:cubicBezTo>
                      <a:pt x="58676" y="9341"/>
                      <a:pt x="59977" y="9341"/>
                      <a:pt x="59977" y="6905"/>
                    </a:cubicBezTo>
                    <a:lnTo>
                      <a:pt x="59977" y="6472"/>
                    </a:lnTo>
                    <a:cubicBezTo>
                      <a:pt x="59977" y="5438"/>
                      <a:pt x="60577" y="4604"/>
                      <a:pt x="61311" y="4604"/>
                    </a:cubicBezTo>
                    <a:close/>
                    <a:moveTo>
                      <a:pt x="7173" y="0"/>
                    </a:moveTo>
                    <a:cubicBezTo>
                      <a:pt x="3203" y="34"/>
                      <a:pt x="1" y="3303"/>
                      <a:pt x="68" y="7272"/>
                    </a:cubicBezTo>
                    <a:lnTo>
                      <a:pt x="68" y="152376"/>
                    </a:lnTo>
                    <a:cubicBezTo>
                      <a:pt x="1" y="156346"/>
                      <a:pt x="3203" y="159581"/>
                      <a:pt x="7173" y="159648"/>
                    </a:cubicBezTo>
                    <a:lnTo>
                      <a:pt x="77656" y="159648"/>
                    </a:lnTo>
                    <a:cubicBezTo>
                      <a:pt x="81626" y="159581"/>
                      <a:pt x="84828" y="156346"/>
                      <a:pt x="84795" y="152376"/>
                    </a:cubicBezTo>
                    <a:lnTo>
                      <a:pt x="84795" y="7272"/>
                    </a:lnTo>
                    <a:cubicBezTo>
                      <a:pt x="84828" y="3303"/>
                      <a:pt x="81626" y="34"/>
                      <a:pt x="7765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4"/>
              <p:cNvSpPr/>
              <p:nvPr/>
            </p:nvSpPr>
            <p:spPr>
              <a:xfrm>
                <a:off x="5548836" y="740738"/>
                <a:ext cx="1979057" cy="3918953"/>
              </a:xfrm>
              <a:custGeom>
                <a:avLst/>
                <a:gdLst/>
                <a:ahLst/>
                <a:cxnLst/>
                <a:rect l="l" t="t" r="r" b="b"/>
                <a:pathLst>
                  <a:path w="75855" h="150209" extrusionOk="0">
                    <a:moveTo>
                      <a:pt x="6405" y="1"/>
                    </a:moveTo>
                    <a:cubicBezTo>
                      <a:pt x="2869" y="1"/>
                      <a:pt x="1" y="1735"/>
                      <a:pt x="1" y="9508"/>
                    </a:cubicBezTo>
                    <a:lnTo>
                      <a:pt x="1" y="143270"/>
                    </a:lnTo>
                    <a:cubicBezTo>
                      <a:pt x="1" y="147106"/>
                      <a:pt x="2869" y="150208"/>
                      <a:pt x="6405" y="150208"/>
                    </a:cubicBezTo>
                    <a:lnTo>
                      <a:pt x="69484" y="150208"/>
                    </a:lnTo>
                    <a:cubicBezTo>
                      <a:pt x="72986" y="150208"/>
                      <a:pt x="75855" y="147106"/>
                      <a:pt x="75855" y="143270"/>
                    </a:cubicBezTo>
                    <a:lnTo>
                      <a:pt x="75855" y="9508"/>
                    </a:lnTo>
                    <a:cubicBezTo>
                      <a:pt x="75855" y="2369"/>
                      <a:pt x="72986" y="34"/>
                      <a:pt x="69484" y="1"/>
                    </a:cubicBezTo>
                    <a:lnTo>
                      <a:pt x="56841" y="1"/>
                    </a:lnTo>
                    <a:cubicBezTo>
                      <a:pt x="56107" y="1"/>
                      <a:pt x="55507" y="835"/>
                      <a:pt x="55507" y="1869"/>
                    </a:cubicBezTo>
                    <a:lnTo>
                      <a:pt x="55507" y="2302"/>
                    </a:lnTo>
                    <a:cubicBezTo>
                      <a:pt x="55507" y="4738"/>
                      <a:pt x="54206" y="4738"/>
                      <a:pt x="52538" y="4738"/>
                    </a:cubicBezTo>
                    <a:lnTo>
                      <a:pt x="23351" y="4738"/>
                    </a:lnTo>
                    <a:cubicBezTo>
                      <a:pt x="21716" y="4738"/>
                      <a:pt x="20382" y="4738"/>
                      <a:pt x="20382" y="2302"/>
                    </a:cubicBezTo>
                    <a:lnTo>
                      <a:pt x="20382" y="1869"/>
                    </a:lnTo>
                    <a:cubicBezTo>
                      <a:pt x="20382" y="835"/>
                      <a:pt x="19782" y="1"/>
                      <a:pt x="190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4"/>
              <p:cNvSpPr/>
              <p:nvPr/>
            </p:nvSpPr>
            <p:spPr>
              <a:xfrm>
                <a:off x="5548836" y="4255714"/>
                <a:ext cx="1979057" cy="403847"/>
              </a:xfrm>
              <a:custGeom>
                <a:avLst/>
                <a:gdLst/>
                <a:ahLst/>
                <a:cxnLst/>
                <a:rect l="l" t="t" r="r" b="b"/>
                <a:pathLst>
                  <a:path w="75855" h="15479" extrusionOk="0">
                    <a:moveTo>
                      <a:pt x="1" y="1"/>
                    </a:moveTo>
                    <a:lnTo>
                      <a:pt x="1" y="8540"/>
                    </a:lnTo>
                    <a:cubicBezTo>
                      <a:pt x="1" y="12376"/>
                      <a:pt x="2869" y="15478"/>
                      <a:pt x="6405" y="15478"/>
                    </a:cubicBezTo>
                    <a:lnTo>
                      <a:pt x="69484" y="15478"/>
                    </a:lnTo>
                    <a:cubicBezTo>
                      <a:pt x="72986" y="15478"/>
                      <a:pt x="75855" y="12376"/>
                      <a:pt x="75855" y="8540"/>
                    </a:cubicBezTo>
                    <a:lnTo>
                      <a:pt x="75855"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4"/>
              <p:cNvSpPr/>
              <p:nvPr/>
            </p:nvSpPr>
            <p:spPr>
              <a:xfrm>
                <a:off x="6421697" y="759887"/>
                <a:ext cx="233271" cy="26142"/>
              </a:xfrm>
              <a:custGeom>
                <a:avLst/>
                <a:gdLst/>
                <a:ahLst/>
                <a:cxnLst/>
                <a:rect l="l" t="t" r="r" b="b"/>
                <a:pathLst>
                  <a:path w="8941" h="1002" extrusionOk="0">
                    <a:moveTo>
                      <a:pt x="501" y="1"/>
                    </a:moveTo>
                    <a:cubicBezTo>
                      <a:pt x="234" y="1"/>
                      <a:pt x="1" y="234"/>
                      <a:pt x="1" y="501"/>
                    </a:cubicBezTo>
                    <a:cubicBezTo>
                      <a:pt x="1" y="768"/>
                      <a:pt x="234" y="1001"/>
                      <a:pt x="501" y="1001"/>
                    </a:cubicBezTo>
                    <a:lnTo>
                      <a:pt x="8474" y="1001"/>
                    </a:lnTo>
                    <a:cubicBezTo>
                      <a:pt x="8741" y="968"/>
                      <a:pt x="8941" y="768"/>
                      <a:pt x="8941" y="501"/>
                    </a:cubicBezTo>
                    <a:cubicBezTo>
                      <a:pt x="8941" y="234"/>
                      <a:pt x="8741" y="1"/>
                      <a:pt x="84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4"/>
              <p:cNvSpPr/>
              <p:nvPr/>
            </p:nvSpPr>
            <p:spPr>
              <a:xfrm>
                <a:off x="5930023" y="1144674"/>
                <a:ext cx="1549120" cy="1879289"/>
              </a:xfrm>
              <a:custGeom>
                <a:avLst/>
                <a:gdLst/>
                <a:ahLst/>
                <a:cxnLst/>
                <a:rect l="l" t="t" r="r" b="b"/>
                <a:pathLst>
                  <a:path w="59376" h="72031" extrusionOk="0">
                    <a:moveTo>
                      <a:pt x="27499" y="0"/>
                    </a:moveTo>
                    <a:cubicBezTo>
                      <a:pt x="25758" y="0"/>
                      <a:pt x="23854" y="309"/>
                      <a:pt x="21782" y="1030"/>
                    </a:cubicBezTo>
                    <a:cubicBezTo>
                      <a:pt x="17679" y="2431"/>
                      <a:pt x="14978" y="6267"/>
                      <a:pt x="13410" y="10236"/>
                    </a:cubicBezTo>
                    <a:cubicBezTo>
                      <a:pt x="11575" y="14873"/>
                      <a:pt x="13143" y="20910"/>
                      <a:pt x="10841" y="25380"/>
                    </a:cubicBezTo>
                    <a:cubicBezTo>
                      <a:pt x="8873" y="29216"/>
                      <a:pt x="5871" y="29917"/>
                      <a:pt x="4003" y="33920"/>
                    </a:cubicBezTo>
                    <a:cubicBezTo>
                      <a:pt x="3202" y="35654"/>
                      <a:pt x="2836" y="37656"/>
                      <a:pt x="4770" y="41659"/>
                    </a:cubicBezTo>
                    <a:cubicBezTo>
                      <a:pt x="5471" y="43126"/>
                      <a:pt x="6238" y="45328"/>
                      <a:pt x="5671" y="47096"/>
                    </a:cubicBezTo>
                    <a:cubicBezTo>
                      <a:pt x="4904" y="49531"/>
                      <a:pt x="2102" y="50698"/>
                      <a:pt x="1234" y="53267"/>
                    </a:cubicBezTo>
                    <a:cubicBezTo>
                      <a:pt x="0" y="56769"/>
                      <a:pt x="1401" y="60506"/>
                      <a:pt x="3736" y="63241"/>
                    </a:cubicBezTo>
                    <a:cubicBezTo>
                      <a:pt x="9040" y="69445"/>
                      <a:pt x="17946" y="71680"/>
                      <a:pt x="25752" y="71980"/>
                    </a:cubicBezTo>
                    <a:cubicBezTo>
                      <a:pt x="26608" y="72013"/>
                      <a:pt x="27477" y="72030"/>
                      <a:pt x="28354" y="72030"/>
                    </a:cubicBezTo>
                    <a:cubicBezTo>
                      <a:pt x="35572" y="72030"/>
                      <a:pt x="43363" y="70861"/>
                      <a:pt x="49669" y="67410"/>
                    </a:cubicBezTo>
                    <a:cubicBezTo>
                      <a:pt x="52771" y="65743"/>
                      <a:pt x="55607" y="63308"/>
                      <a:pt x="57341" y="60205"/>
                    </a:cubicBezTo>
                    <a:cubicBezTo>
                      <a:pt x="59209" y="56870"/>
                      <a:pt x="59376" y="53434"/>
                      <a:pt x="57174" y="50398"/>
                    </a:cubicBezTo>
                    <a:cubicBezTo>
                      <a:pt x="55406" y="47963"/>
                      <a:pt x="51637" y="46295"/>
                      <a:pt x="51537" y="44027"/>
                    </a:cubicBezTo>
                    <a:cubicBezTo>
                      <a:pt x="51470" y="41759"/>
                      <a:pt x="53272" y="39924"/>
                      <a:pt x="53739" y="37723"/>
                    </a:cubicBezTo>
                    <a:cubicBezTo>
                      <a:pt x="54506" y="33987"/>
                      <a:pt x="52438" y="31218"/>
                      <a:pt x="49769" y="28883"/>
                    </a:cubicBezTo>
                    <a:cubicBezTo>
                      <a:pt x="43498" y="23312"/>
                      <a:pt x="44966" y="15673"/>
                      <a:pt x="41029" y="8635"/>
                    </a:cubicBezTo>
                    <a:cubicBezTo>
                      <a:pt x="39199" y="5404"/>
                      <a:pt x="34782" y="0"/>
                      <a:pt x="2749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4"/>
              <p:cNvSpPr/>
              <p:nvPr/>
            </p:nvSpPr>
            <p:spPr>
              <a:xfrm>
                <a:off x="7059600" y="1607076"/>
                <a:ext cx="442147" cy="1142298"/>
              </a:xfrm>
              <a:custGeom>
                <a:avLst/>
                <a:gdLst/>
                <a:ahLst/>
                <a:cxnLst/>
                <a:rect l="l" t="t" r="r" b="b"/>
                <a:pathLst>
                  <a:path w="16947" h="43783" extrusionOk="0">
                    <a:moveTo>
                      <a:pt x="51" y="1"/>
                    </a:moveTo>
                    <a:cubicBezTo>
                      <a:pt x="26" y="1"/>
                      <a:pt x="1" y="18"/>
                      <a:pt x="1" y="51"/>
                    </a:cubicBezTo>
                    <a:cubicBezTo>
                      <a:pt x="334" y="4087"/>
                      <a:pt x="1035" y="7189"/>
                      <a:pt x="4270" y="9858"/>
                    </a:cubicBezTo>
                    <a:cubicBezTo>
                      <a:pt x="8540" y="13327"/>
                      <a:pt x="12576" y="17163"/>
                      <a:pt x="9874" y="23101"/>
                    </a:cubicBezTo>
                    <a:cubicBezTo>
                      <a:pt x="8607" y="25803"/>
                      <a:pt x="6505" y="28338"/>
                      <a:pt x="9041" y="31006"/>
                    </a:cubicBezTo>
                    <a:cubicBezTo>
                      <a:pt x="10575" y="32641"/>
                      <a:pt x="12843" y="33341"/>
                      <a:pt x="14378" y="34976"/>
                    </a:cubicBezTo>
                    <a:cubicBezTo>
                      <a:pt x="16813" y="37578"/>
                      <a:pt x="15345" y="42782"/>
                      <a:pt x="11642" y="43482"/>
                    </a:cubicBezTo>
                    <a:cubicBezTo>
                      <a:pt x="11509" y="43549"/>
                      <a:pt x="11576" y="43749"/>
                      <a:pt x="11709" y="43782"/>
                    </a:cubicBezTo>
                    <a:cubicBezTo>
                      <a:pt x="14578" y="43382"/>
                      <a:pt x="16946" y="39513"/>
                      <a:pt x="16012" y="36710"/>
                    </a:cubicBezTo>
                    <a:cubicBezTo>
                      <a:pt x="15378" y="34876"/>
                      <a:pt x="13677" y="33775"/>
                      <a:pt x="12143" y="32774"/>
                    </a:cubicBezTo>
                    <a:cubicBezTo>
                      <a:pt x="10141" y="31473"/>
                      <a:pt x="8040" y="30072"/>
                      <a:pt x="8473" y="27304"/>
                    </a:cubicBezTo>
                    <a:cubicBezTo>
                      <a:pt x="8674" y="26103"/>
                      <a:pt x="9674" y="24835"/>
                      <a:pt x="10208" y="23768"/>
                    </a:cubicBezTo>
                    <a:cubicBezTo>
                      <a:pt x="12009" y="19932"/>
                      <a:pt x="11576" y="16396"/>
                      <a:pt x="8774" y="13194"/>
                    </a:cubicBezTo>
                    <a:cubicBezTo>
                      <a:pt x="7106" y="11259"/>
                      <a:pt x="4838" y="10025"/>
                      <a:pt x="3103" y="8190"/>
                    </a:cubicBezTo>
                    <a:cubicBezTo>
                      <a:pt x="968" y="5922"/>
                      <a:pt x="468" y="2986"/>
                      <a:pt x="101" y="51"/>
                    </a:cubicBezTo>
                    <a:cubicBezTo>
                      <a:pt x="101" y="18"/>
                      <a:pt x="76" y="1"/>
                      <a:pt x="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4"/>
              <p:cNvSpPr/>
              <p:nvPr/>
            </p:nvSpPr>
            <p:spPr>
              <a:xfrm>
                <a:off x="7048669" y="1500633"/>
                <a:ext cx="466124" cy="1327590"/>
              </a:xfrm>
              <a:custGeom>
                <a:avLst/>
                <a:gdLst/>
                <a:ahLst/>
                <a:cxnLst/>
                <a:rect l="l" t="t" r="r" b="b"/>
                <a:pathLst>
                  <a:path w="17866" h="50885" extrusionOk="0">
                    <a:moveTo>
                      <a:pt x="92" y="1"/>
                    </a:moveTo>
                    <a:cubicBezTo>
                      <a:pt x="48" y="1"/>
                      <a:pt x="0" y="37"/>
                      <a:pt x="19" y="95"/>
                    </a:cubicBezTo>
                    <a:cubicBezTo>
                      <a:pt x="1154" y="4798"/>
                      <a:pt x="2188" y="9568"/>
                      <a:pt x="5090" y="13604"/>
                    </a:cubicBezTo>
                    <a:cubicBezTo>
                      <a:pt x="7892" y="17541"/>
                      <a:pt x="13362" y="20676"/>
                      <a:pt x="12862" y="26180"/>
                    </a:cubicBezTo>
                    <a:cubicBezTo>
                      <a:pt x="12662" y="28482"/>
                      <a:pt x="11027" y="30483"/>
                      <a:pt x="11027" y="32785"/>
                    </a:cubicBezTo>
                    <a:cubicBezTo>
                      <a:pt x="11027" y="34353"/>
                      <a:pt x="11895" y="35420"/>
                      <a:pt x="12929" y="36487"/>
                    </a:cubicBezTo>
                    <a:cubicBezTo>
                      <a:pt x="15297" y="38956"/>
                      <a:pt x="17866" y="41591"/>
                      <a:pt x="15998" y="45260"/>
                    </a:cubicBezTo>
                    <a:cubicBezTo>
                      <a:pt x="14697" y="47729"/>
                      <a:pt x="12262" y="49063"/>
                      <a:pt x="10027" y="50531"/>
                    </a:cubicBezTo>
                    <a:cubicBezTo>
                      <a:pt x="9854" y="50646"/>
                      <a:pt x="9979" y="50884"/>
                      <a:pt x="10145" y="50884"/>
                    </a:cubicBezTo>
                    <a:cubicBezTo>
                      <a:pt x="10171" y="50884"/>
                      <a:pt x="10199" y="50878"/>
                      <a:pt x="10227" y="50864"/>
                    </a:cubicBezTo>
                    <a:cubicBezTo>
                      <a:pt x="13562" y="49096"/>
                      <a:pt x="17765" y="46061"/>
                      <a:pt x="17098" y="41724"/>
                    </a:cubicBezTo>
                    <a:cubicBezTo>
                      <a:pt x="16765" y="39490"/>
                      <a:pt x="15030" y="37955"/>
                      <a:pt x="13529" y="36387"/>
                    </a:cubicBezTo>
                    <a:cubicBezTo>
                      <a:pt x="11995" y="34786"/>
                      <a:pt x="11328" y="33318"/>
                      <a:pt x="11861" y="31017"/>
                    </a:cubicBezTo>
                    <a:cubicBezTo>
                      <a:pt x="12161" y="29849"/>
                      <a:pt x="12795" y="28782"/>
                      <a:pt x="13095" y="27614"/>
                    </a:cubicBezTo>
                    <a:cubicBezTo>
                      <a:pt x="14330" y="22844"/>
                      <a:pt x="11061" y="19409"/>
                      <a:pt x="7992" y="16240"/>
                    </a:cubicBezTo>
                    <a:cubicBezTo>
                      <a:pt x="3622" y="11703"/>
                      <a:pt x="1687" y="6066"/>
                      <a:pt x="153" y="61"/>
                    </a:cubicBezTo>
                    <a:cubicBezTo>
                      <a:pt x="153" y="19"/>
                      <a:pt x="124" y="1"/>
                      <a:pt x="9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4"/>
              <p:cNvSpPr/>
              <p:nvPr/>
            </p:nvSpPr>
            <p:spPr>
              <a:xfrm>
                <a:off x="5833415" y="1553124"/>
                <a:ext cx="475203" cy="1334660"/>
              </a:xfrm>
              <a:custGeom>
                <a:avLst/>
                <a:gdLst/>
                <a:ahLst/>
                <a:cxnLst/>
                <a:rect l="l" t="t" r="r" b="b"/>
                <a:pathLst>
                  <a:path w="18214" h="51156" extrusionOk="0">
                    <a:moveTo>
                      <a:pt x="18164" y="1"/>
                    </a:moveTo>
                    <a:cubicBezTo>
                      <a:pt x="18138" y="1"/>
                      <a:pt x="18113" y="17"/>
                      <a:pt x="18113" y="51"/>
                    </a:cubicBezTo>
                    <a:cubicBezTo>
                      <a:pt x="17413" y="3153"/>
                      <a:pt x="16779" y="6355"/>
                      <a:pt x="15145" y="9124"/>
                    </a:cubicBezTo>
                    <a:cubicBezTo>
                      <a:pt x="13677" y="11692"/>
                      <a:pt x="11342" y="13327"/>
                      <a:pt x="9240" y="15295"/>
                    </a:cubicBezTo>
                    <a:cubicBezTo>
                      <a:pt x="7606" y="16863"/>
                      <a:pt x="6205" y="18697"/>
                      <a:pt x="5871" y="20999"/>
                    </a:cubicBezTo>
                    <a:cubicBezTo>
                      <a:pt x="5471" y="23801"/>
                      <a:pt x="6939" y="25803"/>
                      <a:pt x="7573" y="28371"/>
                    </a:cubicBezTo>
                    <a:cubicBezTo>
                      <a:pt x="8507" y="32140"/>
                      <a:pt x="5605" y="33541"/>
                      <a:pt x="3870" y="36277"/>
                    </a:cubicBezTo>
                    <a:cubicBezTo>
                      <a:pt x="2769" y="38011"/>
                      <a:pt x="2469" y="40146"/>
                      <a:pt x="3036" y="42114"/>
                    </a:cubicBezTo>
                    <a:cubicBezTo>
                      <a:pt x="4270" y="46651"/>
                      <a:pt x="9307" y="50620"/>
                      <a:pt x="13944" y="51154"/>
                    </a:cubicBezTo>
                    <a:cubicBezTo>
                      <a:pt x="13955" y="51155"/>
                      <a:pt x="13966" y="51156"/>
                      <a:pt x="13976" y="51156"/>
                    </a:cubicBezTo>
                    <a:cubicBezTo>
                      <a:pt x="14244" y="51156"/>
                      <a:pt x="14234" y="50752"/>
                      <a:pt x="13977" y="50720"/>
                    </a:cubicBezTo>
                    <a:cubicBezTo>
                      <a:pt x="7773" y="49853"/>
                      <a:pt x="1" y="42348"/>
                      <a:pt x="4570" y="36010"/>
                    </a:cubicBezTo>
                    <a:cubicBezTo>
                      <a:pt x="5671" y="34509"/>
                      <a:pt x="7239" y="33375"/>
                      <a:pt x="7940" y="31607"/>
                    </a:cubicBezTo>
                    <a:cubicBezTo>
                      <a:pt x="8640" y="29872"/>
                      <a:pt x="8073" y="28171"/>
                      <a:pt x="7406" y="26503"/>
                    </a:cubicBezTo>
                    <a:cubicBezTo>
                      <a:pt x="6005" y="22867"/>
                      <a:pt x="5838" y="19598"/>
                      <a:pt x="8640" y="16529"/>
                    </a:cubicBezTo>
                    <a:cubicBezTo>
                      <a:pt x="10174" y="14828"/>
                      <a:pt x="12109" y="13527"/>
                      <a:pt x="13677" y="11826"/>
                    </a:cubicBezTo>
                    <a:cubicBezTo>
                      <a:pt x="16679" y="8590"/>
                      <a:pt x="17546" y="4254"/>
                      <a:pt x="18214" y="51"/>
                    </a:cubicBezTo>
                    <a:cubicBezTo>
                      <a:pt x="18214" y="17"/>
                      <a:pt x="18189" y="1"/>
                      <a:pt x="1816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4"/>
              <p:cNvSpPr/>
              <p:nvPr/>
            </p:nvSpPr>
            <p:spPr>
              <a:xfrm>
                <a:off x="5941320" y="1519182"/>
                <a:ext cx="432572" cy="1430358"/>
              </a:xfrm>
              <a:custGeom>
                <a:avLst/>
                <a:gdLst/>
                <a:ahLst/>
                <a:cxnLst/>
                <a:rect l="l" t="t" r="r" b="b"/>
                <a:pathLst>
                  <a:path w="16580" h="54824" extrusionOk="0">
                    <a:moveTo>
                      <a:pt x="12280" y="1"/>
                    </a:moveTo>
                    <a:cubicBezTo>
                      <a:pt x="12260" y="1"/>
                      <a:pt x="12243" y="17"/>
                      <a:pt x="12243" y="51"/>
                    </a:cubicBezTo>
                    <a:cubicBezTo>
                      <a:pt x="12543" y="3520"/>
                      <a:pt x="11876" y="7022"/>
                      <a:pt x="10208" y="10125"/>
                    </a:cubicBezTo>
                    <a:cubicBezTo>
                      <a:pt x="8674" y="13027"/>
                      <a:pt x="6105" y="14895"/>
                      <a:pt x="4170" y="17430"/>
                    </a:cubicBezTo>
                    <a:cubicBezTo>
                      <a:pt x="2669" y="19331"/>
                      <a:pt x="1769" y="21466"/>
                      <a:pt x="2069" y="23968"/>
                    </a:cubicBezTo>
                    <a:cubicBezTo>
                      <a:pt x="2503" y="27537"/>
                      <a:pt x="4771" y="30806"/>
                      <a:pt x="2870" y="34275"/>
                    </a:cubicBezTo>
                    <a:cubicBezTo>
                      <a:pt x="1635" y="36477"/>
                      <a:pt x="1" y="38078"/>
                      <a:pt x="68" y="40847"/>
                    </a:cubicBezTo>
                    <a:cubicBezTo>
                      <a:pt x="134" y="43282"/>
                      <a:pt x="1335" y="45617"/>
                      <a:pt x="2836" y="47451"/>
                    </a:cubicBezTo>
                    <a:cubicBezTo>
                      <a:pt x="6205" y="51621"/>
                      <a:pt x="11075" y="54256"/>
                      <a:pt x="16379" y="54823"/>
                    </a:cubicBezTo>
                    <a:cubicBezTo>
                      <a:pt x="16579" y="54823"/>
                      <a:pt x="16579" y="54490"/>
                      <a:pt x="16379" y="54490"/>
                    </a:cubicBezTo>
                    <a:cubicBezTo>
                      <a:pt x="10575" y="53789"/>
                      <a:pt x="4371" y="50454"/>
                      <a:pt x="1635" y="44783"/>
                    </a:cubicBezTo>
                    <a:cubicBezTo>
                      <a:pt x="768" y="42982"/>
                      <a:pt x="268" y="40847"/>
                      <a:pt x="801" y="38879"/>
                    </a:cubicBezTo>
                    <a:cubicBezTo>
                      <a:pt x="1202" y="37444"/>
                      <a:pt x="2169" y="36343"/>
                      <a:pt x="2970" y="35109"/>
                    </a:cubicBezTo>
                    <a:cubicBezTo>
                      <a:pt x="4037" y="33541"/>
                      <a:pt x="4404" y="31607"/>
                      <a:pt x="4037" y="29739"/>
                    </a:cubicBezTo>
                    <a:cubicBezTo>
                      <a:pt x="3470" y="26603"/>
                      <a:pt x="1735" y="23801"/>
                      <a:pt x="2836" y="20566"/>
                    </a:cubicBezTo>
                    <a:cubicBezTo>
                      <a:pt x="3837" y="17530"/>
                      <a:pt x="6539" y="15562"/>
                      <a:pt x="8507" y="13260"/>
                    </a:cubicBezTo>
                    <a:cubicBezTo>
                      <a:pt x="11609" y="9624"/>
                      <a:pt x="12910" y="4921"/>
                      <a:pt x="12343" y="51"/>
                    </a:cubicBezTo>
                    <a:cubicBezTo>
                      <a:pt x="12326" y="17"/>
                      <a:pt x="12301" y="1"/>
                      <a:pt x="1228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4"/>
              <p:cNvSpPr/>
              <p:nvPr/>
            </p:nvSpPr>
            <p:spPr>
              <a:xfrm>
                <a:off x="5058023" y="2056486"/>
                <a:ext cx="1727471" cy="1008822"/>
              </a:xfrm>
              <a:custGeom>
                <a:avLst/>
                <a:gdLst/>
                <a:ahLst/>
                <a:cxnLst/>
                <a:rect l="l" t="t" r="r" b="b"/>
                <a:pathLst>
                  <a:path w="66212" h="38667" extrusionOk="0">
                    <a:moveTo>
                      <a:pt x="10016" y="0"/>
                    </a:moveTo>
                    <a:cubicBezTo>
                      <a:pt x="8960" y="0"/>
                      <a:pt x="8240" y="193"/>
                      <a:pt x="8039" y="638"/>
                    </a:cubicBezTo>
                    <a:cubicBezTo>
                      <a:pt x="4904" y="7609"/>
                      <a:pt x="0" y="33428"/>
                      <a:pt x="5337" y="36397"/>
                    </a:cubicBezTo>
                    <a:cubicBezTo>
                      <a:pt x="7361" y="37523"/>
                      <a:pt x="10574" y="38666"/>
                      <a:pt x="14997" y="38666"/>
                    </a:cubicBezTo>
                    <a:cubicBezTo>
                      <a:pt x="16990" y="38666"/>
                      <a:pt x="19229" y="38434"/>
                      <a:pt x="21716" y="37864"/>
                    </a:cubicBezTo>
                    <a:cubicBezTo>
                      <a:pt x="37794" y="34128"/>
                      <a:pt x="56941" y="19184"/>
                      <a:pt x="62412" y="12079"/>
                    </a:cubicBezTo>
                    <a:cubicBezTo>
                      <a:pt x="66212" y="7129"/>
                      <a:pt x="65721" y="3734"/>
                      <a:pt x="61754" y="3734"/>
                    </a:cubicBezTo>
                    <a:cubicBezTo>
                      <a:pt x="60428" y="3734"/>
                      <a:pt x="58713" y="4113"/>
                      <a:pt x="56641" y="4941"/>
                    </a:cubicBezTo>
                    <a:cubicBezTo>
                      <a:pt x="44481" y="9732"/>
                      <a:pt x="26758" y="18319"/>
                      <a:pt x="25646" y="18319"/>
                    </a:cubicBezTo>
                    <a:cubicBezTo>
                      <a:pt x="25635" y="18319"/>
                      <a:pt x="25626" y="18319"/>
                      <a:pt x="25619" y="18317"/>
                    </a:cubicBezTo>
                    <a:cubicBezTo>
                      <a:pt x="24785" y="18150"/>
                      <a:pt x="26486" y="9010"/>
                      <a:pt x="27620" y="7042"/>
                    </a:cubicBezTo>
                    <a:cubicBezTo>
                      <a:pt x="28927" y="4818"/>
                      <a:pt x="15292" y="0"/>
                      <a:pt x="10016"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4"/>
              <p:cNvSpPr/>
              <p:nvPr/>
            </p:nvSpPr>
            <p:spPr>
              <a:xfrm>
                <a:off x="5079781" y="2150094"/>
                <a:ext cx="1747273" cy="1029277"/>
              </a:xfrm>
              <a:custGeom>
                <a:avLst/>
                <a:gdLst/>
                <a:ahLst/>
                <a:cxnLst/>
                <a:rect l="l" t="t" r="r" b="b"/>
                <a:pathLst>
                  <a:path w="66971" h="39451" extrusionOk="0">
                    <a:moveTo>
                      <a:pt x="60990" y="1"/>
                    </a:moveTo>
                    <a:cubicBezTo>
                      <a:pt x="59634" y="1"/>
                      <a:pt x="57996" y="250"/>
                      <a:pt x="56174" y="719"/>
                    </a:cubicBezTo>
                    <a:cubicBezTo>
                      <a:pt x="48203" y="2778"/>
                      <a:pt x="25650" y="14063"/>
                      <a:pt x="25025" y="14063"/>
                    </a:cubicBezTo>
                    <a:cubicBezTo>
                      <a:pt x="25022" y="14063"/>
                      <a:pt x="25020" y="14062"/>
                      <a:pt x="25018" y="14062"/>
                    </a:cubicBezTo>
                    <a:cubicBezTo>
                      <a:pt x="24584" y="13962"/>
                      <a:pt x="26019" y="9625"/>
                      <a:pt x="26019" y="9625"/>
                    </a:cubicBezTo>
                    <a:lnTo>
                      <a:pt x="2802" y="3688"/>
                    </a:lnTo>
                    <a:cubicBezTo>
                      <a:pt x="2802" y="3688"/>
                      <a:pt x="0" y="27838"/>
                      <a:pt x="2068" y="31074"/>
                    </a:cubicBezTo>
                    <a:cubicBezTo>
                      <a:pt x="3954" y="34073"/>
                      <a:pt x="11027" y="39451"/>
                      <a:pt x="15372" y="39451"/>
                    </a:cubicBezTo>
                    <a:cubicBezTo>
                      <a:pt x="15715" y="39451"/>
                      <a:pt x="16040" y="39417"/>
                      <a:pt x="16345" y="39347"/>
                    </a:cubicBezTo>
                    <a:cubicBezTo>
                      <a:pt x="34558" y="35044"/>
                      <a:pt x="53839" y="18899"/>
                      <a:pt x="61244" y="9892"/>
                    </a:cubicBezTo>
                    <a:cubicBezTo>
                      <a:pt x="66970" y="2902"/>
                      <a:pt x="65616" y="1"/>
                      <a:pt x="6099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4"/>
              <p:cNvSpPr/>
              <p:nvPr/>
            </p:nvSpPr>
            <p:spPr>
              <a:xfrm>
                <a:off x="5079781" y="2150041"/>
                <a:ext cx="1713617" cy="1030216"/>
              </a:xfrm>
              <a:custGeom>
                <a:avLst/>
                <a:gdLst/>
                <a:ahLst/>
                <a:cxnLst/>
                <a:rect l="l" t="t" r="r" b="b"/>
                <a:pathLst>
                  <a:path w="65681" h="39487" extrusionOk="0">
                    <a:moveTo>
                      <a:pt x="60988" y="1"/>
                    </a:moveTo>
                    <a:cubicBezTo>
                      <a:pt x="59630" y="1"/>
                      <a:pt x="57994" y="250"/>
                      <a:pt x="56174" y="721"/>
                    </a:cubicBezTo>
                    <a:cubicBezTo>
                      <a:pt x="48203" y="2780"/>
                      <a:pt x="25650" y="14065"/>
                      <a:pt x="25025" y="14065"/>
                    </a:cubicBezTo>
                    <a:cubicBezTo>
                      <a:pt x="25022" y="14065"/>
                      <a:pt x="25020" y="14064"/>
                      <a:pt x="25018" y="14064"/>
                    </a:cubicBezTo>
                    <a:cubicBezTo>
                      <a:pt x="24584" y="13964"/>
                      <a:pt x="26019" y="9627"/>
                      <a:pt x="26019" y="9627"/>
                    </a:cubicBezTo>
                    <a:lnTo>
                      <a:pt x="2769" y="3690"/>
                    </a:lnTo>
                    <a:cubicBezTo>
                      <a:pt x="2769" y="3690"/>
                      <a:pt x="0" y="27874"/>
                      <a:pt x="2035" y="31109"/>
                    </a:cubicBezTo>
                    <a:cubicBezTo>
                      <a:pt x="3952" y="34108"/>
                      <a:pt x="11027" y="39486"/>
                      <a:pt x="15372" y="39486"/>
                    </a:cubicBezTo>
                    <a:cubicBezTo>
                      <a:pt x="15715" y="39486"/>
                      <a:pt x="16040" y="39453"/>
                      <a:pt x="16345" y="39382"/>
                    </a:cubicBezTo>
                    <a:cubicBezTo>
                      <a:pt x="34558" y="35079"/>
                      <a:pt x="53839" y="18934"/>
                      <a:pt x="61244" y="9894"/>
                    </a:cubicBezTo>
                    <a:cubicBezTo>
                      <a:pt x="64913" y="5458"/>
                      <a:pt x="65680" y="2656"/>
                      <a:pt x="64546" y="1221"/>
                    </a:cubicBezTo>
                    <a:cubicBezTo>
                      <a:pt x="64480" y="1121"/>
                      <a:pt x="64413" y="1055"/>
                      <a:pt x="64380" y="988"/>
                    </a:cubicBezTo>
                    <a:cubicBezTo>
                      <a:pt x="63691" y="317"/>
                      <a:pt x="62515" y="1"/>
                      <a:pt x="6098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4"/>
              <p:cNvSpPr/>
              <p:nvPr/>
            </p:nvSpPr>
            <p:spPr>
              <a:xfrm>
                <a:off x="5224236" y="2176678"/>
                <a:ext cx="1539571" cy="937309"/>
              </a:xfrm>
              <a:custGeom>
                <a:avLst/>
                <a:gdLst/>
                <a:ahLst/>
                <a:cxnLst/>
                <a:rect l="l" t="t" r="r" b="b"/>
                <a:pathLst>
                  <a:path w="59010" h="35926" extrusionOk="0">
                    <a:moveTo>
                      <a:pt x="58809" y="0"/>
                    </a:moveTo>
                    <a:lnTo>
                      <a:pt x="58809" y="200"/>
                    </a:lnTo>
                    <a:lnTo>
                      <a:pt x="59009" y="200"/>
                    </a:lnTo>
                    <a:cubicBezTo>
                      <a:pt x="58943" y="134"/>
                      <a:pt x="58876" y="34"/>
                      <a:pt x="58809" y="0"/>
                    </a:cubicBezTo>
                    <a:close/>
                    <a:moveTo>
                      <a:pt x="49436" y="67"/>
                    </a:moveTo>
                    <a:lnTo>
                      <a:pt x="49436" y="701"/>
                    </a:lnTo>
                    <a:cubicBezTo>
                      <a:pt x="49436" y="1168"/>
                      <a:pt x="49069" y="1568"/>
                      <a:pt x="48602" y="1568"/>
                    </a:cubicBezTo>
                    <a:cubicBezTo>
                      <a:pt x="48001" y="1568"/>
                      <a:pt x="47534" y="2035"/>
                      <a:pt x="47534" y="2635"/>
                    </a:cubicBezTo>
                    <a:lnTo>
                      <a:pt x="47534" y="3303"/>
                    </a:lnTo>
                    <a:lnTo>
                      <a:pt x="47735" y="3303"/>
                    </a:lnTo>
                    <a:lnTo>
                      <a:pt x="47768" y="2635"/>
                    </a:lnTo>
                    <a:cubicBezTo>
                      <a:pt x="47735" y="2168"/>
                      <a:pt x="48135" y="1768"/>
                      <a:pt x="48602" y="1768"/>
                    </a:cubicBezTo>
                    <a:cubicBezTo>
                      <a:pt x="49169" y="1768"/>
                      <a:pt x="49669" y="1301"/>
                      <a:pt x="49669" y="701"/>
                    </a:cubicBezTo>
                    <a:lnTo>
                      <a:pt x="49669" y="67"/>
                    </a:lnTo>
                    <a:close/>
                    <a:moveTo>
                      <a:pt x="55440" y="6505"/>
                    </a:moveTo>
                    <a:lnTo>
                      <a:pt x="54973" y="6972"/>
                    </a:lnTo>
                    <a:cubicBezTo>
                      <a:pt x="54840" y="7139"/>
                      <a:pt x="54606" y="7205"/>
                      <a:pt x="54373" y="7205"/>
                    </a:cubicBezTo>
                    <a:cubicBezTo>
                      <a:pt x="54139" y="7205"/>
                      <a:pt x="53939" y="7139"/>
                      <a:pt x="53772" y="6972"/>
                    </a:cubicBezTo>
                    <a:cubicBezTo>
                      <a:pt x="53555" y="6755"/>
                      <a:pt x="53280" y="6647"/>
                      <a:pt x="53009" y="6647"/>
                    </a:cubicBezTo>
                    <a:cubicBezTo>
                      <a:pt x="52738" y="6647"/>
                      <a:pt x="52471" y="6755"/>
                      <a:pt x="52271" y="6972"/>
                    </a:cubicBezTo>
                    <a:lnTo>
                      <a:pt x="51804" y="7405"/>
                    </a:lnTo>
                    <a:lnTo>
                      <a:pt x="51971" y="7539"/>
                    </a:lnTo>
                    <a:lnTo>
                      <a:pt x="52405" y="7105"/>
                    </a:lnTo>
                    <a:cubicBezTo>
                      <a:pt x="52571" y="6938"/>
                      <a:pt x="52788" y="6855"/>
                      <a:pt x="53009" y="6855"/>
                    </a:cubicBezTo>
                    <a:cubicBezTo>
                      <a:pt x="53230" y="6855"/>
                      <a:pt x="53455" y="6938"/>
                      <a:pt x="53639" y="7105"/>
                    </a:cubicBezTo>
                    <a:cubicBezTo>
                      <a:pt x="53788" y="7285"/>
                      <a:pt x="54045" y="7411"/>
                      <a:pt x="54289" y="7411"/>
                    </a:cubicBezTo>
                    <a:cubicBezTo>
                      <a:pt x="54317" y="7411"/>
                      <a:pt x="54345" y="7409"/>
                      <a:pt x="54373" y="7405"/>
                    </a:cubicBezTo>
                    <a:cubicBezTo>
                      <a:pt x="54404" y="7409"/>
                      <a:pt x="54434" y="7411"/>
                      <a:pt x="54465" y="7411"/>
                    </a:cubicBezTo>
                    <a:cubicBezTo>
                      <a:pt x="54727" y="7411"/>
                      <a:pt x="54960" y="7285"/>
                      <a:pt x="55140" y="7105"/>
                    </a:cubicBezTo>
                    <a:lnTo>
                      <a:pt x="55607" y="6638"/>
                    </a:lnTo>
                    <a:lnTo>
                      <a:pt x="55440" y="6505"/>
                    </a:lnTo>
                    <a:close/>
                    <a:moveTo>
                      <a:pt x="39462" y="6305"/>
                    </a:moveTo>
                    <a:lnTo>
                      <a:pt x="39462" y="6538"/>
                    </a:lnTo>
                    <a:lnTo>
                      <a:pt x="40129" y="6538"/>
                    </a:lnTo>
                    <a:cubicBezTo>
                      <a:pt x="40596" y="6538"/>
                      <a:pt x="40996" y="6905"/>
                      <a:pt x="40996" y="7372"/>
                    </a:cubicBezTo>
                    <a:cubicBezTo>
                      <a:pt x="40996" y="7973"/>
                      <a:pt x="41463" y="8440"/>
                      <a:pt x="42064" y="8440"/>
                    </a:cubicBezTo>
                    <a:lnTo>
                      <a:pt x="42698" y="8440"/>
                    </a:lnTo>
                    <a:lnTo>
                      <a:pt x="42698" y="8239"/>
                    </a:lnTo>
                    <a:lnTo>
                      <a:pt x="42064" y="8239"/>
                    </a:lnTo>
                    <a:cubicBezTo>
                      <a:pt x="41597" y="8239"/>
                      <a:pt x="41197" y="7872"/>
                      <a:pt x="41197" y="7372"/>
                    </a:cubicBezTo>
                    <a:cubicBezTo>
                      <a:pt x="41197" y="6805"/>
                      <a:pt x="40730" y="6305"/>
                      <a:pt x="40129" y="6305"/>
                    </a:cubicBezTo>
                    <a:close/>
                    <a:moveTo>
                      <a:pt x="12009" y="9007"/>
                    </a:moveTo>
                    <a:lnTo>
                      <a:pt x="12009" y="9207"/>
                    </a:lnTo>
                    <a:lnTo>
                      <a:pt x="12676" y="9207"/>
                    </a:lnTo>
                    <a:cubicBezTo>
                      <a:pt x="13143" y="9207"/>
                      <a:pt x="13544" y="9574"/>
                      <a:pt x="13544" y="10074"/>
                    </a:cubicBezTo>
                    <a:cubicBezTo>
                      <a:pt x="13544" y="10641"/>
                      <a:pt x="14011" y="11141"/>
                      <a:pt x="14611" y="11141"/>
                    </a:cubicBezTo>
                    <a:lnTo>
                      <a:pt x="15245" y="11141"/>
                    </a:lnTo>
                    <a:lnTo>
                      <a:pt x="15245" y="10908"/>
                    </a:lnTo>
                    <a:lnTo>
                      <a:pt x="14611" y="10908"/>
                    </a:lnTo>
                    <a:cubicBezTo>
                      <a:pt x="14111" y="10908"/>
                      <a:pt x="13744" y="10541"/>
                      <a:pt x="13744" y="10074"/>
                    </a:cubicBezTo>
                    <a:cubicBezTo>
                      <a:pt x="13744" y="9474"/>
                      <a:pt x="13277" y="9007"/>
                      <a:pt x="12676" y="9007"/>
                    </a:cubicBezTo>
                    <a:close/>
                    <a:moveTo>
                      <a:pt x="31290" y="10074"/>
                    </a:moveTo>
                    <a:lnTo>
                      <a:pt x="30823" y="10541"/>
                    </a:lnTo>
                    <a:cubicBezTo>
                      <a:pt x="30656" y="10708"/>
                      <a:pt x="30439" y="10791"/>
                      <a:pt x="30222" y="10791"/>
                    </a:cubicBezTo>
                    <a:cubicBezTo>
                      <a:pt x="30005" y="10791"/>
                      <a:pt x="29788" y="10708"/>
                      <a:pt x="29622" y="10541"/>
                    </a:cubicBezTo>
                    <a:cubicBezTo>
                      <a:pt x="29405" y="10341"/>
                      <a:pt x="29130" y="10241"/>
                      <a:pt x="28854" y="10241"/>
                    </a:cubicBezTo>
                    <a:cubicBezTo>
                      <a:pt x="28579" y="10241"/>
                      <a:pt x="28304" y="10341"/>
                      <a:pt x="28087" y="10541"/>
                    </a:cubicBezTo>
                    <a:lnTo>
                      <a:pt x="27654" y="10975"/>
                    </a:lnTo>
                    <a:lnTo>
                      <a:pt x="27787" y="11141"/>
                    </a:lnTo>
                    <a:lnTo>
                      <a:pt x="28254" y="10708"/>
                    </a:lnTo>
                    <a:cubicBezTo>
                      <a:pt x="28421" y="10541"/>
                      <a:pt x="28638" y="10458"/>
                      <a:pt x="28854" y="10458"/>
                    </a:cubicBezTo>
                    <a:cubicBezTo>
                      <a:pt x="29071" y="10458"/>
                      <a:pt x="29288" y="10541"/>
                      <a:pt x="29455" y="10708"/>
                    </a:cubicBezTo>
                    <a:cubicBezTo>
                      <a:pt x="29672" y="10908"/>
                      <a:pt x="29947" y="11008"/>
                      <a:pt x="30222" y="11008"/>
                    </a:cubicBezTo>
                    <a:cubicBezTo>
                      <a:pt x="30497" y="11008"/>
                      <a:pt x="30773" y="10908"/>
                      <a:pt x="30989" y="10708"/>
                    </a:cubicBezTo>
                    <a:lnTo>
                      <a:pt x="31456" y="10241"/>
                    </a:lnTo>
                    <a:lnTo>
                      <a:pt x="31290" y="10074"/>
                    </a:lnTo>
                    <a:close/>
                    <a:moveTo>
                      <a:pt x="167" y="7772"/>
                    </a:moveTo>
                    <a:lnTo>
                      <a:pt x="34" y="7906"/>
                    </a:lnTo>
                    <a:lnTo>
                      <a:pt x="501" y="8406"/>
                    </a:lnTo>
                    <a:cubicBezTo>
                      <a:pt x="834" y="8740"/>
                      <a:pt x="834" y="9273"/>
                      <a:pt x="501" y="9607"/>
                    </a:cubicBezTo>
                    <a:cubicBezTo>
                      <a:pt x="67" y="10007"/>
                      <a:pt x="67" y="10708"/>
                      <a:pt x="501" y="11108"/>
                    </a:cubicBezTo>
                    <a:lnTo>
                      <a:pt x="935" y="11575"/>
                    </a:lnTo>
                    <a:lnTo>
                      <a:pt x="1101" y="11375"/>
                    </a:lnTo>
                    <a:lnTo>
                      <a:pt x="634" y="10975"/>
                    </a:lnTo>
                    <a:cubicBezTo>
                      <a:pt x="301" y="10641"/>
                      <a:pt x="301" y="10074"/>
                      <a:pt x="634" y="9740"/>
                    </a:cubicBezTo>
                    <a:cubicBezTo>
                      <a:pt x="1035" y="9340"/>
                      <a:pt x="1035" y="8673"/>
                      <a:pt x="634" y="8239"/>
                    </a:cubicBezTo>
                    <a:lnTo>
                      <a:pt x="167" y="7772"/>
                    </a:lnTo>
                    <a:close/>
                    <a:moveTo>
                      <a:pt x="47334" y="10608"/>
                    </a:moveTo>
                    <a:lnTo>
                      <a:pt x="47168" y="10775"/>
                    </a:lnTo>
                    <a:lnTo>
                      <a:pt x="47635" y="11242"/>
                    </a:lnTo>
                    <a:cubicBezTo>
                      <a:pt x="47968" y="11575"/>
                      <a:pt x="47968" y="12109"/>
                      <a:pt x="47635" y="12442"/>
                    </a:cubicBezTo>
                    <a:cubicBezTo>
                      <a:pt x="47234" y="12876"/>
                      <a:pt x="47234" y="13543"/>
                      <a:pt x="47635" y="13943"/>
                    </a:cubicBezTo>
                    <a:lnTo>
                      <a:pt x="48102" y="14410"/>
                    </a:lnTo>
                    <a:lnTo>
                      <a:pt x="48235" y="14244"/>
                    </a:lnTo>
                    <a:lnTo>
                      <a:pt x="47801" y="13810"/>
                    </a:lnTo>
                    <a:cubicBezTo>
                      <a:pt x="47468" y="13476"/>
                      <a:pt x="47468" y="12943"/>
                      <a:pt x="47801" y="12609"/>
                    </a:cubicBezTo>
                    <a:cubicBezTo>
                      <a:pt x="48001" y="12409"/>
                      <a:pt x="48102" y="12109"/>
                      <a:pt x="48102" y="11842"/>
                    </a:cubicBezTo>
                    <a:cubicBezTo>
                      <a:pt x="48102" y="11575"/>
                      <a:pt x="48001" y="11275"/>
                      <a:pt x="47801" y="11075"/>
                    </a:cubicBezTo>
                    <a:lnTo>
                      <a:pt x="47334" y="10608"/>
                    </a:lnTo>
                    <a:close/>
                    <a:moveTo>
                      <a:pt x="8373" y="16345"/>
                    </a:moveTo>
                    <a:lnTo>
                      <a:pt x="7906" y="16812"/>
                    </a:lnTo>
                    <a:cubicBezTo>
                      <a:pt x="7739" y="16979"/>
                      <a:pt x="7514" y="17062"/>
                      <a:pt x="7289" y="17062"/>
                    </a:cubicBezTo>
                    <a:cubicBezTo>
                      <a:pt x="7064" y="17062"/>
                      <a:pt x="6839" y="16979"/>
                      <a:pt x="6672" y="16812"/>
                    </a:cubicBezTo>
                    <a:cubicBezTo>
                      <a:pt x="6472" y="16595"/>
                      <a:pt x="6197" y="16487"/>
                      <a:pt x="5921" y="16487"/>
                    </a:cubicBezTo>
                    <a:cubicBezTo>
                      <a:pt x="5646" y="16487"/>
                      <a:pt x="5371" y="16595"/>
                      <a:pt x="5171" y="16812"/>
                    </a:cubicBezTo>
                    <a:lnTo>
                      <a:pt x="4737" y="17246"/>
                    </a:lnTo>
                    <a:lnTo>
                      <a:pt x="4871" y="17379"/>
                    </a:lnTo>
                    <a:lnTo>
                      <a:pt x="5304" y="16946"/>
                    </a:lnTo>
                    <a:cubicBezTo>
                      <a:pt x="5471" y="16779"/>
                      <a:pt x="5696" y="16695"/>
                      <a:pt x="5921" y="16695"/>
                    </a:cubicBezTo>
                    <a:cubicBezTo>
                      <a:pt x="6147" y="16695"/>
                      <a:pt x="6372" y="16779"/>
                      <a:pt x="6539" y="16946"/>
                    </a:cubicBezTo>
                    <a:cubicBezTo>
                      <a:pt x="6739" y="17146"/>
                      <a:pt x="7014" y="17246"/>
                      <a:pt x="7289" y="17246"/>
                    </a:cubicBezTo>
                    <a:cubicBezTo>
                      <a:pt x="7564" y="17246"/>
                      <a:pt x="7839" y="17146"/>
                      <a:pt x="8040" y="16946"/>
                    </a:cubicBezTo>
                    <a:lnTo>
                      <a:pt x="8507" y="16479"/>
                    </a:lnTo>
                    <a:lnTo>
                      <a:pt x="8373" y="16345"/>
                    </a:lnTo>
                    <a:close/>
                    <a:moveTo>
                      <a:pt x="40329" y="14344"/>
                    </a:moveTo>
                    <a:lnTo>
                      <a:pt x="40329" y="14978"/>
                    </a:lnTo>
                    <a:cubicBezTo>
                      <a:pt x="40329" y="15445"/>
                      <a:pt x="39929" y="15845"/>
                      <a:pt x="39462" y="15845"/>
                    </a:cubicBezTo>
                    <a:cubicBezTo>
                      <a:pt x="38895" y="15845"/>
                      <a:pt x="38395" y="16312"/>
                      <a:pt x="38395" y="16912"/>
                    </a:cubicBezTo>
                    <a:lnTo>
                      <a:pt x="38395" y="17579"/>
                    </a:lnTo>
                    <a:lnTo>
                      <a:pt x="38628" y="17579"/>
                    </a:lnTo>
                    <a:lnTo>
                      <a:pt x="38628" y="16912"/>
                    </a:lnTo>
                    <a:cubicBezTo>
                      <a:pt x="38628" y="16445"/>
                      <a:pt x="38995" y="16045"/>
                      <a:pt x="39462" y="16045"/>
                    </a:cubicBezTo>
                    <a:cubicBezTo>
                      <a:pt x="40062" y="16045"/>
                      <a:pt x="40529" y="15578"/>
                      <a:pt x="40529" y="14978"/>
                    </a:cubicBezTo>
                    <a:lnTo>
                      <a:pt x="40529" y="14344"/>
                    </a:lnTo>
                    <a:close/>
                    <a:moveTo>
                      <a:pt x="22984" y="15811"/>
                    </a:moveTo>
                    <a:lnTo>
                      <a:pt x="22984" y="16445"/>
                    </a:lnTo>
                    <a:cubicBezTo>
                      <a:pt x="22984" y="16912"/>
                      <a:pt x="22583" y="17313"/>
                      <a:pt x="22116" y="17313"/>
                    </a:cubicBezTo>
                    <a:cubicBezTo>
                      <a:pt x="21516" y="17313"/>
                      <a:pt x="21049" y="17780"/>
                      <a:pt x="21049" y="18380"/>
                    </a:cubicBezTo>
                    <a:lnTo>
                      <a:pt x="21049" y="19047"/>
                    </a:lnTo>
                    <a:lnTo>
                      <a:pt x="21249" y="19047"/>
                    </a:lnTo>
                    <a:lnTo>
                      <a:pt x="21249" y="18380"/>
                    </a:lnTo>
                    <a:cubicBezTo>
                      <a:pt x="21249" y="17880"/>
                      <a:pt x="21649" y="17513"/>
                      <a:pt x="22116" y="17513"/>
                    </a:cubicBezTo>
                    <a:cubicBezTo>
                      <a:pt x="22683" y="17513"/>
                      <a:pt x="23184" y="17012"/>
                      <a:pt x="23184" y="16445"/>
                    </a:cubicBezTo>
                    <a:lnTo>
                      <a:pt x="23184" y="15811"/>
                    </a:lnTo>
                    <a:close/>
                    <a:moveTo>
                      <a:pt x="30856" y="16312"/>
                    </a:moveTo>
                    <a:lnTo>
                      <a:pt x="30722" y="16445"/>
                    </a:lnTo>
                    <a:lnTo>
                      <a:pt x="31189" y="16912"/>
                    </a:lnTo>
                    <a:cubicBezTo>
                      <a:pt x="31523" y="17246"/>
                      <a:pt x="31523" y="17780"/>
                      <a:pt x="31189" y="18113"/>
                    </a:cubicBezTo>
                    <a:cubicBezTo>
                      <a:pt x="30756" y="18547"/>
                      <a:pt x="30756" y="19214"/>
                      <a:pt x="31189" y="19648"/>
                    </a:cubicBezTo>
                    <a:lnTo>
                      <a:pt x="31623" y="20081"/>
                    </a:lnTo>
                    <a:lnTo>
                      <a:pt x="31757" y="19948"/>
                    </a:lnTo>
                    <a:lnTo>
                      <a:pt x="31323" y="19481"/>
                    </a:lnTo>
                    <a:cubicBezTo>
                      <a:pt x="30989" y="19147"/>
                      <a:pt x="30989" y="18614"/>
                      <a:pt x="31323" y="18280"/>
                    </a:cubicBezTo>
                    <a:cubicBezTo>
                      <a:pt x="31723" y="17846"/>
                      <a:pt x="31723" y="17179"/>
                      <a:pt x="31323" y="16779"/>
                    </a:cubicBezTo>
                    <a:lnTo>
                      <a:pt x="30856" y="16312"/>
                    </a:lnTo>
                    <a:close/>
                    <a:moveTo>
                      <a:pt x="9874" y="23183"/>
                    </a:moveTo>
                    <a:lnTo>
                      <a:pt x="9874" y="23384"/>
                    </a:lnTo>
                    <a:lnTo>
                      <a:pt x="10541" y="23384"/>
                    </a:lnTo>
                    <a:cubicBezTo>
                      <a:pt x="11008" y="23384"/>
                      <a:pt x="11409" y="23751"/>
                      <a:pt x="11409" y="24251"/>
                    </a:cubicBezTo>
                    <a:cubicBezTo>
                      <a:pt x="11409" y="24818"/>
                      <a:pt x="11876" y="25318"/>
                      <a:pt x="12476" y="25318"/>
                    </a:cubicBezTo>
                    <a:lnTo>
                      <a:pt x="13110" y="25318"/>
                    </a:lnTo>
                    <a:lnTo>
                      <a:pt x="13110" y="25085"/>
                    </a:lnTo>
                    <a:lnTo>
                      <a:pt x="12476" y="25085"/>
                    </a:lnTo>
                    <a:cubicBezTo>
                      <a:pt x="12009" y="25085"/>
                      <a:pt x="11609" y="24718"/>
                      <a:pt x="11609" y="24251"/>
                    </a:cubicBezTo>
                    <a:cubicBezTo>
                      <a:pt x="11609" y="23650"/>
                      <a:pt x="11142" y="23183"/>
                      <a:pt x="10541" y="23183"/>
                    </a:cubicBezTo>
                    <a:close/>
                    <a:moveTo>
                      <a:pt x="24518" y="24818"/>
                    </a:moveTo>
                    <a:lnTo>
                      <a:pt x="24518" y="25018"/>
                    </a:lnTo>
                    <a:lnTo>
                      <a:pt x="25185" y="25018"/>
                    </a:lnTo>
                    <a:cubicBezTo>
                      <a:pt x="25652" y="25018"/>
                      <a:pt x="26019" y="25385"/>
                      <a:pt x="26019" y="25885"/>
                    </a:cubicBezTo>
                    <a:cubicBezTo>
                      <a:pt x="26019" y="26452"/>
                      <a:pt x="26519" y="26953"/>
                      <a:pt x="27087" y="26953"/>
                    </a:cubicBezTo>
                    <a:lnTo>
                      <a:pt x="27754" y="26953"/>
                    </a:lnTo>
                    <a:lnTo>
                      <a:pt x="27754" y="26719"/>
                    </a:lnTo>
                    <a:lnTo>
                      <a:pt x="27120" y="26719"/>
                    </a:lnTo>
                    <a:cubicBezTo>
                      <a:pt x="26620" y="26719"/>
                      <a:pt x="26253" y="26352"/>
                      <a:pt x="26253" y="25885"/>
                    </a:cubicBezTo>
                    <a:cubicBezTo>
                      <a:pt x="26219" y="25285"/>
                      <a:pt x="25752" y="24818"/>
                      <a:pt x="25185" y="24818"/>
                    </a:cubicBezTo>
                    <a:close/>
                    <a:moveTo>
                      <a:pt x="1935" y="24651"/>
                    </a:moveTo>
                    <a:lnTo>
                      <a:pt x="1935" y="25285"/>
                    </a:lnTo>
                    <a:cubicBezTo>
                      <a:pt x="1935" y="25752"/>
                      <a:pt x="1535" y="26119"/>
                      <a:pt x="1068" y="26119"/>
                    </a:cubicBezTo>
                    <a:cubicBezTo>
                      <a:pt x="501" y="26119"/>
                      <a:pt x="1" y="26619"/>
                      <a:pt x="1" y="27186"/>
                    </a:cubicBezTo>
                    <a:lnTo>
                      <a:pt x="1" y="27853"/>
                    </a:lnTo>
                    <a:lnTo>
                      <a:pt x="234" y="27853"/>
                    </a:lnTo>
                    <a:lnTo>
                      <a:pt x="234" y="27186"/>
                    </a:lnTo>
                    <a:cubicBezTo>
                      <a:pt x="201" y="26719"/>
                      <a:pt x="601" y="26352"/>
                      <a:pt x="1068" y="26352"/>
                    </a:cubicBezTo>
                    <a:cubicBezTo>
                      <a:pt x="1668" y="26352"/>
                      <a:pt x="2135" y="25852"/>
                      <a:pt x="2135" y="25285"/>
                    </a:cubicBezTo>
                    <a:lnTo>
                      <a:pt x="2135" y="24651"/>
                    </a:lnTo>
                    <a:close/>
                    <a:moveTo>
                      <a:pt x="22116" y="30789"/>
                    </a:moveTo>
                    <a:lnTo>
                      <a:pt x="21649" y="31289"/>
                    </a:lnTo>
                    <a:cubicBezTo>
                      <a:pt x="21483" y="31456"/>
                      <a:pt x="21257" y="31539"/>
                      <a:pt x="21032" y="31539"/>
                    </a:cubicBezTo>
                    <a:cubicBezTo>
                      <a:pt x="20807" y="31539"/>
                      <a:pt x="20582" y="31456"/>
                      <a:pt x="20415" y="31289"/>
                    </a:cubicBezTo>
                    <a:cubicBezTo>
                      <a:pt x="20215" y="31072"/>
                      <a:pt x="19940" y="30964"/>
                      <a:pt x="19665" y="30964"/>
                    </a:cubicBezTo>
                    <a:cubicBezTo>
                      <a:pt x="19389" y="30964"/>
                      <a:pt x="19114" y="31072"/>
                      <a:pt x="18914" y="31289"/>
                    </a:cubicBezTo>
                    <a:lnTo>
                      <a:pt x="18480" y="31723"/>
                    </a:lnTo>
                    <a:lnTo>
                      <a:pt x="18614" y="31890"/>
                    </a:lnTo>
                    <a:lnTo>
                      <a:pt x="19081" y="31389"/>
                    </a:lnTo>
                    <a:cubicBezTo>
                      <a:pt x="19248" y="31223"/>
                      <a:pt x="19464" y="31139"/>
                      <a:pt x="19681" y="31139"/>
                    </a:cubicBezTo>
                    <a:cubicBezTo>
                      <a:pt x="19898" y="31139"/>
                      <a:pt x="20115" y="31223"/>
                      <a:pt x="20282" y="31389"/>
                    </a:cubicBezTo>
                    <a:cubicBezTo>
                      <a:pt x="20482" y="31623"/>
                      <a:pt x="20749" y="31723"/>
                      <a:pt x="21049" y="31723"/>
                    </a:cubicBezTo>
                    <a:cubicBezTo>
                      <a:pt x="21316" y="31723"/>
                      <a:pt x="21616" y="31623"/>
                      <a:pt x="21783" y="31389"/>
                    </a:cubicBezTo>
                    <a:lnTo>
                      <a:pt x="22283" y="30922"/>
                    </a:lnTo>
                    <a:lnTo>
                      <a:pt x="22116" y="30789"/>
                    </a:lnTo>
                    <a:close/>
                    <a:moveTo>
                      <a:pt x="9941" y="32123"/>
                    </a:moveTo>
                    <a:lnTo>
                      <a:pt x="9808" y="32290"/>
                    </a:lnTo>
                    <a:lnTo>
                      <a:pt x="10275" y="32757"/>
                    </a:lnTo>
                    <a:cubicBezTo>
                      <a:pt x="10608" y="33091"/>
                      <a:pt x="10608" y="33658"/>
                      <a:pt x="10275" y="33958"/>
                    </a:cubicBezTo>
                    <a:cubicBezTo>
                      <a:pt x="9841" y="34391"/>
                      <a:pt x="9841" y="35059"/>
                      <a:pt x="10275" y="35492"/>
                    </a:cubicBezTo>
                    <a:lnTo>
                      <a:pt x="10708" y="35926"/>
                    </a:lnTo>
                    <a:lnTo>
                      <a:pt x="10875" y="35792"/>
                    </a:lnTo>
                    <a:lnTo>
                      <a:pt x="10408" y="35325"/>
                    </a:lnTo>
                    <a:cubicBezTo>
                      <a:pt x="10074" y="34992"/>
                      <a:pt x="10074" y="34458"/>
                      <a:pt x="10408" y="34125"/>
                    </a:cubicBezTo>
                    <a:cubicBezTo>
                      <a:pt x="10608" y="33924"/>
                      <a:pt x="10742" y="33658"/>
                      <a:pt x="10742" y="33357"/>
                    </a:cubicBezTo>
                    <a:cubicBezTo>
                      <a:pt x="10742" y="33091"/>
                      <a:pt x="10608" y="32824"/>
                      <a:pt x="10408" y="32590"/>
                    </a:cubicBezTo>
                    <a:lnTo>
                      <a:pt x="9941" y="32123"/>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4"/>
              <p:cNvSpPr/>
              <p:nvPr/>
            </p:nvSpPr>
            <p:spPr>
              <a:xfrm>
                <a:off x="5158101" y="2379442"/>
                <a:ext cx="550916" cy="120118"/>
              </a:xfrm>
              <a:custGeom>
                <a:avLst/>
                <a:gdLst/>
                <a:ahLst/>
                <a:cxnLst/>
                <a:rect l="l" t="t" r="r" b="b"/>
                <a:pathLst>
                  <a:path w="21116" h="4604" extrusionOk="0">
                    <a:moveTo>
                      <a:pt x="34" y="0"/>
                    </a:moveTo>
                    <a:cubicBezTo>
                      <a:pt x="0" y="0"/>
                      <a:pt x="0" y="67"/>
                      <a:pt x="34" y="67"/>
                    </a:cubicBezTo>
                    <a:cubicBezTo>
                      <a:pt x="2736" y="834"/>
                      <a:pt x="5471" y="1435"/>
                      <a:pt x="8206" y="2035"/>
                    </a:cubicBezTo>
                    <a:cubicBezTo>
                      <a:pt x="10942" y="2636"/>
                      <a:pt x="13643" y="3236"/>
                      <a:pt x="16345" y="3770"/>
                    </a:cubicBezTo>
                    <a:cubicBezTo>
                      <a:pt x="17880" y="4070"/>
                      <a:pt x="19448" y="4370"/>
                      <a:pt x="21015" y="4604"/>
                    </a:cubicBezTo>
                    <a:cubicBezTo>
                      <a:pt x="21115" y="4570"/>
                      <a:pt x="21115" y="4470"/>
                      <a:pt x="21049" y="4470"/>
                    </a:cubicBezTo>
                    <a:cubicBezTo>
                      <a:pt x="18347" y="3670"/>
                      <a:pt x="15612" y="3103"/>
                      <a:pt x="12843" y="2502"/>
                    </a:cubicBezTo>
                    <a:cubicBezTo>
                      <a:pt x="10108" y="1935"/>
                      <a:pt x="7439" y="1368"/>
                      <a:pt x="4737" y="834"/>
                    </a:cubicBezTo>
                    <a:cubicBezTo>
                      <a:pt x="3169" y="534"/>
                      <a:pt x="1602" y="234"/>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4"/>
              <p:cNvSpPr/>
              <p:nvPr/>
            </p:nvSpPr>
            <p:spPr>
              <a:xfrm>
                <a:off x="5641948" y="2441952"/>
                <a:ext cx="100133" cy="420310"/>
              </a:xfrm>
              <a:custGeom>
                <a:avLst/>
                <a:gdLst/>
                <a:ahLst/>
                <a:cxnLst/>
                <a:rect l="l" t="t" r="r" b="b"/>
                <a:pathLst>
                  <a:path w="3838" h="16110" extrusionOk="0">
                    <a:moveTo>
                      <a:pt x="3796" y="1"/>
                    </a:moveTo>
                    <a:cubicBezTo>
                      <a:pt x="3782" y="1"/>
                      <a:pt x="3770" y="11"/>
                      <a:pt x="3770" y="39"/>
                    </a:cubicBezTo>
                    <a:cubicBezTo>
                      <a:pt x="3270" y="2108"/>
                      <a:pt x="2736" y="4176"/>
                      <a:pt x="2269" y="6244"/>
                    </a:cubicBezTo>
                    <a:cubicBezTo>
                      <a:pt x="1802" y="8345"/>
                      <a:pt x="1302" y="10414"/>
                      <a:pt x="835" y="12515"/>
                    </a:cubicBezTo>
                    <a:cubicBezTo>
                      <a:pt x="568" y="13716"/>
                      <a:pt x="301" y="14883"/>
                      <a:pt x="1" y="16084"/>
                    </a:cubicBezTo>
                    <a:cubicBezTo>
                      <a:pt x="1" y="16101"/>
                      <a:pt x="18" y="16109"/>
                      <a:pt x="34" y="16109"/>
                    </a:cubicBezTo>
                    <a:cubicBezTo>
                      <a:pt x="51" y="16109"/>
                      <a:pt x="68" y="16101"/>
                      <a:pt x="68" y="16084"/>
                    </a:cubicBezTo>
                    <a:cubicBezTo>
                      <a:pt x="701" y="14116"/>
                      <a:pt x="1335" y="12148"/>
                      <a:pt x="1869" y="10180"/>
                    </a:cubicBezTo>
                    <a:lnTo>
                      <a:pt x="1869" y="11314"/>
                    </a:lnTo>
                    <a:cubicBezTo>
                      <a:pt x="1869" y="12081"/>
                      <a:pt x="1836" y="12882"/>
                      <a:pt x="1836" y="13683"/>
                    </a:cubicBezTo>
                    <a:cubicBezTo>
                      <a:pt x="1836" y="13699"/>
                      <a:pt x="1852" y="13708"/>
                      <a:pt x="1869" y="13708"/>
                    </a:cubicBezTo>
                    <a:cubicBezTo>
                      <a:pt x="1886" y="13708"/>
                      <a:pt x="1902" y="13699"/>
                      <a:pt x="1902" y="13683"/>
                    </a:cubicBezTo>
                    <a:cubicBezTo>
                      <a:pt x="2036" y="12915"/>
                      <a:pt x="2069" y="12115"/>
                      <a:pt x="2102" y="11348"/>
                    </a:cubicBezTo>
                    <a:lnTo>
                      <a:pt x="2102" y="10180"/>
                    </a:lnTo>
                    <a:cubicBezTo>
                      <a:pt x="2102" y="9913"/>
                      <a:pt x="2102" y="9646"/>
                      <a:pt x="2069" y="9380"/>
                    </a:cubicBezTo>
                    <a:cubicBezTo>
                      <a:pt x="2569" y="7478"/>
                      <a:pt x="3003" y="5577"/>
                      <a:pt x="3303" y="3675"/>
                    </a:cubicBezTo>
                    <a:cubicBezTo>
                      <a:pt x="3503" y="2475"/>
                      <a:pt x="3704" y="1240"/>
                      <a:pt x="3837" y="39"/>
                    </a:cubicBezTo>
                    <a:cubicBezTo>
                      <a:pt x="3837" y="20"/>
                      <a:pt x="3815" y="1"/>
                      <a:pt x="379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4"/>
              <p:cNvSpPr/>
              <p:nvPr/>
            </p:nvSpPr>
            <p:spPr>
              <a:xfrm>
                <a:off x="5914344" y="2150224"/>
                <a:ext cx="885103" cy="866292"/>
              </a:xfrm>
              <a:custGeom>
                <a:avLst/>
                <a:gdLst/>
                <a:ahLst/>
                <a:cxnLst/>
                <a:rect l="l" t="t" r="r" b="b"/>
                <a:pathLst>
                  <a:path w="33925" h="33204" extrusionOk="0">
                    <a:moveTo>
                      <a:pt x="28896" y="1"/>
                    </a:moveTo>
                    <a:cubicBezTo>
                      <a:pt x="28738" y="1"/>
                      <a:pt x="28579" y="5"/>
                      <a:pt x="28421" y="13"/>
                    </a:cubicBezTo>
                    <a:cubicBezTo>
                      <a:pt x="28254" y="13"/>
                      <a:pt x="28087" y="47"/>
                      <a:pt x="27887" y="47"/>
                    </a:cubicBezTo>
                    <a:lnTo>
                      <a:pt x="1" y="33204"/>
                    </a:lnTo>
                    <a:cubicBezTo>
                      <a:pt x="8407" y="28567"/>
                      <a:pt x="16179" y="22930"/>
                      <a:pt x="23184" y="16325"/>
                    </a:cubicBezTo>
                    <a:cubicBezTo>
                      <a:pt x="25586" y="13990"/>
                      <a:pt x="27554" y="11922"/>
                      <a:pt x="28821" y="10454"/>
                    </a:cubicBezTo>
                    <a:lnTo>
                      <a:pt x="29055" y="10154"/>
                    </a:lnTo>
                    <a:lnTo>
                      <a:pt x="29255" y="9887"/>
                    </a:lnTo>
                    <a:cubicBezTo>
                      <a:pt x="33925" y="4216"/>
                      <a:pt x="33892" y="1214"/>
                      <a:pt x="31223" y="314"/>
                    </a:cubicBezTo>
                    <a:cubicBezTo>
                      <a:pt x="31156" y="280"/>
                      <a:pt x="31123" y="280"/>
                      <a:pt x="31090" y="280"/>
                    </a:cubicBezTo>
                    <a:cubicBezTo>
                      <a:pt x="30923" y="214"/>
                      <a:pt x="30789" y="180"/>
                      <a:pt x="30623" y="147"/>
                    </a:cubicBezTo>
                    <a:cubicBezTo>
                      <a:pt x="30523" y="147"/>
                      <a:pt x="30422" y="114"/>
                      <a:pt x="30322" y="114"/>
                    </a:cubicBezTo>
                    <a:cubicBezTo>
                      <a:pt x="29847" y="38"/>
                      <a:pt x="29372" y="1"/>
                      <a:pt x="2889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4"/>
              <p:cNvSpPr/>
              <p:nvPr/>
            </p:nvSpPr>
            <p:spPr>
              <a:xfrm>
                <a:off x="6138005" y="3482930"/>
                <a:ext cx="978218" cy="772838"/>
              </a:xfrm>
              <a:custGeom>
                <a:avLst/>
                <a:gdLst/>
                <a:ahLst/>
                <a:cxnLst/>
                <a:rect l="l" t="t" r="r" b="b"/>
                <a:pathLst>
                  <a:path w="37494" h="29622" extrusionOk="0">
                    <a:moveTo>
                      <a:pt x="4137" y="0"/>
                    </a:moveTo>
                    <a:cubicBezTo>
                      <a:pt x="4137" y="0"/>
                      <a:pt x="2002" y="14010"/>
                      <a:pt x="1" y="29622"/>
                    </a:cubicBezTo>
                    <a:lnTo>
                      <a:pt x="34425" y="29622"/>
                    </a:lnTo>
                    <a:cubicBezTo>
                      <a:pt x="35826" y="14044"/>
                      <a:pt x="37494" y="0"/>
                      <a:pt x="37494"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4"/>
              <p:cNvSpPr/>
              <p:nvPr/>
            </p:nvSpPr>
            <p:spPr>
              <a:xfrm>
                <a:off x="6245048" y="3482043"/>
                <a:ext cx="1296751" cy="773725"/>
              </a:xfrm>
              <a:custGeom>
                <a:avLst/>
                <a:gdLst/>
                <a:ahLst/>
                <a:cxnLst/>
                <a:rect l="l" t="t" r="r" b="b"/>
                <a:pathLst>
                  <a:path w="49703" h="29656" extrusionOk="0">
                    <a:moveTo>
                      <a:pt x="0" y="1"/>
                    </a:moveTo>
                    <a:cubicBezTo>
                      <a:pt x="0" y="1"/>
                      <a:pt x="1635" y="17313"/>
                      <a:pt x="5571" y="29656"/>
                    </a:cubicBezTo>
                    <a:lnTo>
                      <a:pt x="49136" y="29656"/>
                    </a:lnTo>
                    <a:cubicBezTo>
                      <a:pt x="49102" y="29255"/>
                      <a:pt x="49102" y="28955"/>
                      <a:pt x="49136" y="28755"/>
                    </a:cubicBezTo>
                    <a:cubicBezTo>
                      <a:pt x="49703" y="11276"/>
                      <a:pt x="45800" y="1"/>
                      <a:pt x="45800"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4"/>
              <p:cNvSpPr/>
              <p:nvPr/>
            </p:nvSpPr>
            <p:spPr>
              <a:xfrm>
                <a:off x="6876246" y="3590965"/>
                <a:ext cx="439251" cy="268283"/>
              </a:xfrm>
              <a:custGeom>
                <a:avLst/>
                <a:gdLst/>
                <a:ahLst/>
                <a:cxnLst/>
                <a:rect l="l" t="t" r="r" b="b"/>
                <a:pathLst>
                  <a:path w="16836" h="10283" extrusionOk="0">
                    <a:moveTo>
                      <a:pt x="80" y="0"/>
                    </a:moveTo>
                    <a:cubicBezTo>
                      <a:pt x="41" y="0"/>
                      <a:pt x="1" y="39"/>
                      <a:pt x="24" y="62"/>
                    </a:cubicBezTo>
                    <a:cubicBezTo>
                      <a:pt x="524" y="1363"/>
                      <a:pt x="1125" y="2631"/>
                      <a:pt x="1858" y="3798"/>
                    </a:cubicBezTo>
                    <a:cubicBezTo>
                      <a:pt x="2526" y="4999"/>
                      <a:pt x="3393" y="6100"/>
                      <a:pt x="4394" y="7067"/>
                    </a:cubicBezTo>
                    <a:cubicBezTo>
                      <a:pt x="6428" y="8935"/>
                      <a:pt x="9164" y="9903"/>
                      <a:pt x="11899" y="10136"/>
                    </a:cubicBezTo>
                    <a:cubicBezTo>
                      <a:pt x="12699" y="10236"/>
                      <a:pt x="13467" y="10270"/>
                      <a:pt x="14267" y="10270"/>
                    </a:cubicBezTo>
                    <a:cubicBezTo>
                      <a:pt x="14459" y="10278"/>
                      <a:pt x="14653" y="10282"/>
                      <a:pt x="14848" y="10282"/>
                    </a:cubicBezTo>
                    <a:cubicBezTo>
                      <a:pt x="15433" y="10282"/>
                      <a:pt x="16027" y="10245"/>
                      <a:pt x="16602" y="10170"/>
                    </a:cubicBezTo>
                    <a:cubicBezTo>
                      <a:pt x="16836" y="10103"/>
                      <a:pt x="16802" y="9769"/>
                      <a:pt x="16569" y="9769"/>
                    </a:cubicBezTo>
                    <a:cubicBezTo>
                      <a:pt x="15235" y="9669"/>
                      <a:pt x="13900" y="9736"/>
                      <a:pt x="12533" y="9569"/>
                    </a:cubicBezTo>
                    <a:cubicBezTo>
                      <a:pt x="11232" y="9369"/>
                      <a:pt x="9931" y="9069"/>
                      <a:pt x="8697" y="8602"/>
                    </a:cubicBezTo>
                    <a:cubicBezTo>
                      <a:pt x="7462" y="8168"/>
                      <a:pt x="6328" y="7568"/>
                      <a:pt x="5294" y="6767"/>
                    </a:cubicBezTo>
                    <a:cubicBezTo>
                      <a:pt x="4260" y="5933"/>
                      <a:pt x="3359" y="4933"/>
                      <a:pt x="2592" y="3865"/>
                    </a:cubicBezTo>
                    <a:cubicBezTo>
                      <a:pt x="2159" y="3231"/>
                      <a:pt x="1725" y="2598"/>
                      <a:pt x="1325" y="1964"/>
                    </a:cubicBezTo>
                    <a:cubicBezTo>
                      <a:pt x="924" y="1330"/>
                      <a:pt x="557" y="663"/>
                      <a:pt x="124" y="29"/>
                    </a:cubicBezTo>
                    <a:cubicBezTo>
                      <a:pt x="113" y="8"/>
                      <a:pt x="97" y="0"/>
                      <a:pt x="8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4"/>
              <p:cNvSpPr/>
              <p:nvPr/>
            </p:nvSpPr>
            <p:spPr>
              <a:xfrm>
                <a:off x="7329648" y="3525221"/>
                <a:ext cx="105951" cy="730546"/>
              </a:xfrm>
              <a:custGeom>
                <a:avLst/>
                <a:gdLst/>
                <a:ahLst/>
                <a:cxnLst/>
                <a:rect l="l" t="t" r="r" b="b"/>
                <a:pathLst>
                  <a:path w="4061" h="28001" extrusionOk="0">
                    <a:moveTo>
                      <a:pt x="56" y="0"/>
                    </a:moveTo>
                    <a:cubicBezTo>
                      <a:pt x="27" y="0"/>
                      <a:pt x="0" y="24"/>
                      <a:pt x="24" y="47"/>
                    </a:cubicBezTo>
                    <a:cubicBezTo>
                      <a:pt x="1125" y="1515"/>
                      <a:pt x="1492" y="3383"/>
                      <a:pt x="1792" y="5118"/>
                    </a:cubicBezTo>
                    <a:cubicBezTo>
                      <a:pt x="2159" y="7186"/>
                      <a:pt x="2492" y="9287"/>
                      <a:pt x="2759" y="11355"/>
                    </a:cubicBezTo>
                    <a:cubicBezTo>
                      <a:pt x="3326" y="15492"/>
                      <a:pt x="3059" y="21763"/>
                      <a:pt x="3193" y="25932"/>
                    </a:cubicBezTo>
                    <a:cubicBezTo>
                      <a:pt x="3193" y="26600"/>
                      <a:pt x="3226" y="27300"/>
                      <a:pt x="3226" y="28001"/>
                    </a:cubicBezTo>
                    <a:lnTo>
                      <a:pt x="3560" y="28001"/>
                    </a:lnTo>
                    <a:lnTo>
                      <a:pt x="3560" y="26633"/>
                    </a:lnTo>
                    <a:cubicBezTo>
                      <a:pt x="3560" y="24531"/>
                      <a:pt x="4060" y="20295"/>
                      <a:pt x="3893" y="18160"/>
                    </a:cubicBezTo>
                    <a:cubicBezTo>
                      <a:pt x="3626" y="13957"/>
                      <a:pt x="3059" y="9788"/>
                      <a:pt x="2225" y="5651"/>
                    </a:cubicBezTo>
                    <a:cubicBezTo>
                      <a:pt x="1825" y="3650"/>
                      <a:pt x="1391" y="1648"/>
                      <a:pt x="91" y="14"/>
                    </a:cubicBezTo>
                    <a:cubicBezTo>
                      <a:pt x="81" y="4"/>
                      <a:pt x="68" y="0"/>
                      <a:pt x="5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4"/>
              <p:cNvSpPr/>
              <p:nvPr/>
            </p:nvSpPr>
            <p:spPr>
              <a:xfrm>
                <a:off x="6173695" y="2101046"/>
                <a:ext cx="1341130" cy="1521204"/>
              </a:xfrm>
              <a:custGeom>
                <a:avLst/>
                <a:gdLst/>
                <a:ahLst/>
                <a:cxnLst/>
                <a:rect l="l" t="t" r="r" b="b"/>
                <a:pathLst>
                  <a:path w="51404" h="58306" extrusionOk="0">
                    <a:moveTo>
                      <a:pt x="21784" y="1"/>
                    </a:moveTo>
                    <a:cubicBezTo>
                      <a:pt x="20129" y="1"/>
                      <a:pt x="18502" y="442"/>
                      <a:pt x="17146" y="1565"/>
                    </a:cubicBezTo>
                    <a:cubicBezTo>
                      <a:pt x="12809" y="5167"/>
                      <a:pt x="3136" y="22413"/>
                      <a:pt x="2068" y="25182"/>
                    </a:cubicBezTo>
                    <a:cubicBezTo>
                      <a:pt x="0" y="30586"/>
                      <a:pt x="4670" y="37624"/>
                      <a:pt x="4670" y="37624"/>
                    </a:cubicBezTo>
                    <a:lnTo>
                      <a:pt x="267" y="58306"/>
                    </a:lnTo>
                    <a:lnTo>
                      <a:pt x="51404" y="58306"/>
                    </a:lnTo>
                    <a:cubicBezTo>
                      <a:pt x="46700" y="31686"/>
                      <a:pt x="43031" y="16642"/>
                      <a:pt x="30088" y="3366"/>
                    </a:cubicBezTo>
                    <a:cubicBezTo>
                      <a:pt x="28509" y="1765"/>
                      <a:pt x="25092" y="1"/>
                      <a:pt x="2178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4"/>
              <p:cNvSpPr/>
              <p:nvPr/>
            </p:nvSpPr>
            <p:spPr>
              <a:xfrm>
                <a:off x="6217211" y="2176678"/>
                <a:ext cx="1234083" cy="1380291"/>
              </a:xfrm>
              <a:custGeom>
                <a:avLst/>
                <a:gdLst/>
                <a:ahLst/>
                <a:cxnLst/>
                <a:rect l="l" t="t" r="r" b="b"/>
                <a:pathLst>
                  <a:path w="47301" h="52905" extrusionOk="0">
                    <a:moveTo>
                      <a:pt x="20782" y="0"/>
                    </a:moveTo>
                    <a:lnTo>
                      <a:pt x="20782" y="200"/>
                    </a:lnTo>
                    <a:lnTo>
                      <a:pt x="21449" y="200"/>
                    </a:lnTo>
                    <a:cubicBezTo>
                      <a:pt x="21916" y="200"/>
                      <a:pt x="22316" y="567"/>
                      <a:pt x="22316" y="1068"/>
                    </a:cubicBezTo>
                    <a:cubicBezTo>
                      <a:pt x="22316" y="1635"/>
                      <a:pt x="22783" y="2135"/>
                      <a:pt x="23383" y="2135"/>
                    </a:cubicBezTo>
                    <a:lnTo>
                      <a:pt x="24017" y="2135"/>
                    </a:lnTo>
                    <a:lnTo>
                      <a:pt x="24017" y="1902"/>
                    </a:lnTo>
                    <a:lnTo>
                      <a:pt x="23383" y="1902"/>
                    </a:lnTo>
                    <a:cubicBezTo>
                      <a:pt x="22916" y="1902"/>
                      <a:pt x="22516" y="1535"/>
                      <a:pt x="22516" y="1068"/>
                    </a:cubicBezTo>
                    <a:cubicBezTo>
                      <a:pt x="22516" y="467"/>
                      <a:pt x="22049" y="0"/>
                      <a:pt x="21449" y="0"/>
                    </a:cubicBezTo>
                    <a:close/>
                    <a:moveTo>
                      <a:pt x="31956" y="5171"/>
                    </a:moveTo>
                    <a:lnTo>
                      <a:pt x="31489" y="5638"/>
                    </a:lnTo>
                    <a:cubicBezTo>
                      <a:pt x="31322" y="5804"/>
                      <a:pt x="31106" y="5888"/>
                      <a:pt x="30889" y="5888"/>
                    </a:cubicBezTo>
                    <a:cubicBezTo>
                      <a:pt x="30672" y="5888"/>
                      <a:pt x="30455" y="5804"/>
                      <a:pt x="30288" y="5638"/>
                    </a:cubicBezTo>
                    <a:cubicBezTo>
                      <a:pt x="30072" y="5437"/>
                      <a:pt x="29796" y="5337"/>
                      <a:pt x="29521" y="5337"/>
                    </a:cubicBezTo>
                    <a:cubicBezTo>
                      <a:pt x="29246" y="5337"/>
                      <a:pt x="28971" y="5437"/>
                      <a:pt x="28754" y="5638"/>
                    </a:cubicBezTo>
                    <a:lnTo>
                      <a:pt x="28320" y="6071"/>
                    </a:lnTo>
                    <a:lnTo>
                      <a:pt x="28454" y="6238"/>
                    </a:lnTo>
                    <a:lnTo>
                      <a:pt x="28921" y="5771"/>
                    </a:lnTo>
                    <a:cubicBezTo>
                      <a:pt x="29087" y="5604"/>
                      <a:pt x="29304" y="5521"/>
                      <a:pt x="29521" y="5521"/>
                    </a:cubicBezTo>
                    <a:cubicBezTo>
                      <a:pt x="29738" y="5521"/>
                      <a:pt x="29955" y="5604"/>
                      <a:pt x="30122" y="5771"/>
                    </a:cubicBezTo>
                    <a:cubicBezTo>
                      <a:pt x="30338" y="5988"/>
                      <a:pt x="30614" y="6096"/>
                      <a:pt x="30885" y="6096"/>
                    </a:cubicBezTo>
                    <a:cubicBezTo>
                      <a:pt x="31156" y="6096"/>
                      <a:pt x="31422" y="5988"/>
                      <a:pt x="31623" y="5771"/>
                    </a:cubicBezTo>
                    <a:lnTo>
                      <a:pt x="32123" y="5304"/>
                    </a:lnTo>
                    <a:lnTo>
                      <a:pt x="31956" y="5171"/>
                    </a:lnTo>
                    <a:close/>
                    <a:moveTo>
                      <a:pt x="17379" y="6505"/>
                    </a:moveTo>
                    <a:lnTo>
                      <a:pt x="16912" y="6972"/>
                    </a:lnTo>
                    <a:cubicBezTo>
                      <a:pt x="16745" y="7139"/>
                      <a:pt x="16545" y="7239"/>
                      <a:pt x="16312" y="7239"/>
                    </a:cubicBezTo>
                    <a:cubicBezTo>
                      <a:pt x="16078" y="7239"/>
                      <a:pt x="15845" y="7139"/>
                      <a:pt x="15711" y="6972"/>
                    </a:cubicBezTo>
                    <a:cubicBezTo>
                      <a:pt x="15494" y="6772"/>
                      <a:pt x="15219" y="6672"/>
                      <a:pt x="14944" y="6672"/>
                    </a:cubicBezTo>
                    <a:cubicBezTo>
                      <a:pt x="14669" y="6672"/>
                      <a:pt x="14394" y="6772"/>
                      <a:pt x="14177" y="6972"/>
                    </a:cubicBezTo>
                    <a:lnTo>
                      <a:pt x="13743" y="7439"/>
                    </a:lnTo>
                    <a:lnTo>
                      <a:pt x="13910" y="7572"/>
                    </a:lnTo>
                    <a:lnTo>
                      <a:pt x="14344" y="7139"/>
                    </a:lnTo>
                    <a:cubicBezTo>
                      <a:pt x="14510" y="6972"/>
                      <a:pt x="14727" y="6888"/>
                      <a:pt x="14944" y="6888"/>
                    </a:cubicBezTo>
                    <a:cubicBezTo>
                      <a:pt x="15161" y="6888"/>
                      <a:pt x="15378" y="6972"/>
                      <a:pt x="15544" y="7139"/>
                    </a:cubicBezTo>
                    <a:cubicBezTo>
                      <a:pt x="15745" y="7339"/>
                      <a:pt x="16011" y="7439"/>
                      <a:pt x="16312" y="7439"/>
                    </a:cubicBezTo>
                    <a:cubicBezTo>
                      <a:pt x="16579" y="7439"/>
                      <a:pt x="16879" y="7339"/>
                      <a:pt x="17079" y="7139"/>
                    </a:cubicBezTo>
                    <a:lnTo>
                      <a:pt x="17546" y="6672"/>
                    </a:lnTo>
                    <a:lnTo>
                      <a:pt x="17379" y="6505"/>
                    </a:lnTo>
                    <a:close/>
                    <a:moveTo>
                      <a:pt x="22816" y="8573"/>
                    </a:moveTo>
                    <a:lnTo>
                      <a:pt x="22683" y="8706"/>
                    </a:lnTo>
                    <a:lnTo>
                      <a:pt x="23150" y="9207"/>
                    </a:lnTo>
                    <a:cubicBezTo>
                      <a:pt x="23483" y="9540"/>
                      <a:pt x="23483" y="10074"/>
                      <a:pt x="23150" y="10408"/>
                    </a:cubicBezTo>
                    <a:cubicBezTo>
                      <a:pt x="22716" y="10808"/>
                      <a:pt x="22716" y="11508"/>
                      <a:pt x="23150" y="11909"/>
                    </a:cubicBezTo>
                    <a:lnTo>
                      <a:pt x="23584" y="12376"/>
                    </a:lnTo>
                    <a:lnTo>
                      <a:pt x="23750" y="12209"/>
                    </a:lnTo>
                    <a:lnTo>
                      <a:pt x="23283" y="11775"/>
                    </a:lnTo>
                    <a:cubicBezTo>
                      <a:pt x="22950" y="11442"/>
                      <a:pt x="22950" y="10875"/>
                      <a:pt x="23283" y="10541"/>
                    </a:cubicBezTo>
                    <a:cubicBezTo>
                      <a:pt x="23483" y="10341"/>
                      <a:pt x="23617" y="10074"/>
                      <a:pt x="23617" y="9807"/>
                    </a:cubicBezTo>
                    <a:cubicBezTo>
                      <a:pt x="23617" y="9507"/>
                      <a:pt x="23483" y="9240"/>
                      <a:pt x="23283" y="9040"/>
                    </a:cubicBezTo>
                    <a:lnTo>
                      <a:pt x="22816" y="8573"/>
                    </a:lnTo>
                    <a:close/>
                    <a:moveTo>
                      <a:pt x="9240" y="10641"/>
                    </a:moveTo>
                    <a:lnTo>
                      <a:pt x="9107" y="10775"/>
                    </a:lnTo>
                    <a:lnTo>
                      <a:pt x="9574" y="11242"/>
                    </a:lnTo>
                    <a:cubicBezTo>
                      <a:pt x="9907" y="11575"/>
                      <a:pt x="9907" y="12142"/>
                      <a:pt x="9574" y="12476"/>
                    </a:cubicBezTo>
                    <a:cubicBezTo>
                      <a:pt x="9173" y="12876"/>
                      <a:pt x="9173" y="13543"/>
                      <a:pt x="9574" y="13977"/>
                    </a:cubicBezTo>
                    <a:lnTo>
                      <a:pt x="10041" y="14410"/>
                    </a:lnTo>
                    <a:lnTo>
                      <a:pt x="10174" y="14277"/>
                    </a:lnTo>
                    <a:lnTo>
                      <a:pt x="9740" y="13843"/>
                    </a:lnTo>
                    <a:cubicBezTo>
                      <a:pt x="9373" y="13476"/>
                      <a:pt x="9373" y="12943"/>
                      <a:pt x="9740" y="12609"/>
                    </a:cubicBezTo>
                    <a:cubicBezTo>
                      <a:pt x="9907" y="12409"/>
                      <a:pt x="10041" y="12142"/>
                      <a:pt x="10041" y="11875"/>
                    </a:cubicBezTo>
                    <a:cubicBezTo>
                      <a:pt x="10041" y="11575"/>
                      <a:pt x="9940" y="11308"/>
                      <a:pt x="9740" y="11108"/>
                    </a:cubicBezTo>
                    <a:lnTo>
                      <a:pt x="9240" y="10641"/>
                    </a:lnTo>
                    <a:close/>
                    <a:moveTo>
                      <a:pt x="31422" y="13376"/>
                    </a:moveTo>
                    <a:lnTo>
                      <a:pt x="31422" y="14010"/>
                    </a:lnTo>
                    <a:cubicBezTo>
                      <a:pt x="31422" y="14477"/>
                      <a:pt x="31022" y="14877"/>
                      <a:pt x="30555" y="14877"/>
                    </a:cubicBezTo>
                    <a:cubicBezTo>
                      <a:pt x="29988" y="14877"/>
                      <a:pt x="29488" y="15344"/>
                      <a:pt x="29488" y="15945"/>
                    </a:cubicBezTo>
                    <a:lnTo>
                      <a:pt x="29488" y="16612"/>
                    </a:lnTo>
                    <a:lnTo>
                      <a:pt x="29721" y="16612"/>
                    </a:lnTo>
                    <a:lnTo>
                      <a:pt x="29721" y="15945"/>
                    </a:lnTo>
                    <a:cubicBezTo>
                      <a:pt x="29721" y="15478"/>
                      <a:pt x="30088" y="15078"/>
                      <a:pt x="30555" y="15078"/>
                    </a:cubicBezTo>
                    <a:cubicBezTo>
                      <a:pt x="31156" y="15078"/>
                      <a:pt x="31623" y="14611"/>
                      <a:pt x="31623" y="14010"/>
                    </a:cubicBezTo>
                    <a:lnTo>
                      <a:pt x="31623" y="13376"/>
                    </a:lnTo>
                    <a:close/>
                    <a:moveTo>
                      <a:pt x="16745" y="16245"/>
                    </a:moveTo>
                    <a:lnTo>
                      <a:pt x="16745" y="16879"/>
                    </a:lnTo>
                    <a:cubicBezTo>
                      <a:pt x="16745" y="17346"/>
                      <a:pt x="16345" y="17746"/>
                      <a:pt x="15878" y="17746"/>
                    </a:cubicBezTo>
                    <a:cubicBezTo>
                      <a:pt x="15278" y="17746"/>
                      <a:pt x="14811" y="18213"/>
                      <a:pt x="14811" y="18814"/>
                    </a:cubicBezTo>
                    <a:lnTo>
                      <a:pt x="14811" y="19481"/>
                    </a:lnTo>
                    <a:lnTo>
                      <a:pt x="15011" y="19481"/>
                    </a:lnTo>
                    <a:lnTo>
                      <a:pt x="15011" y="18814"/>
                    </a:lnTo>
                    <a:cubicBezTo>
                      <a:pt x="15011" y="18313"/>
                      <a:pt x="15411" y="17946"/>
                      <a:pt x="15878" y="17946"/>
                    </a:cubicBezTo>
                    <a:cubicBezTo>
                      <a:pt x="16478" y="17946"/>
                      <a:pt x="16945" y="17479"/>
                      <a:pt x="16945" y="16879"/>
                    </a:cubicBezTo>
                    <a:lnTo>
                      <a:pt x="16945" y="16245"/>
                    </a:lnTo>
                    <a:close/>
                    <a:moveTo>
                      <a:pt x="38661" y="17846"/>
                    </a:moveTo>
                    <a:lnTo>
                      <a:pt x="38661" y="18480"/>
                    </a:lnTo>
                    <a:cubicBezTo>
                      <a:pt x="38661" y="18947"/>
                      <a:pt x="38294" y="19347"/>
                      <a:pt x="37827" y="19347"/>
                    </a:cubicBezTo>
                    <a:cubicBezTo>
                      <a:pt x="37227" y="19347"/>
                      <a:pt x="36760" y="19814"/>
                      <a:pt x="36760" y="20415"/>
                    </a:cubicBezTo>
                    <a:lnTo>
                      <a:pt x="36760" y="21082"/>
                    </a:lnTo>
                    <a:lnTo>
                      <a:pt x="36960" y="21082"/>
                    </a:lnTo>
                    <a:lnTo>
                      <a:pt x="36960" y="20415"/>
                    </a:lnTo>
                    <a:cubicBezTo>
                      <a:pt x="36960" y="19948"/>
                      <a:pt x="37327" y="19548"/>
                      <a:pt x="37827" y="19548"/>
                    </a:cubicBezTo>
                    <a:cubicBezTo>
                      <a:pt x="38394" y="19548"/>
                      <a:pt x="38894" y="19081"/>
                      <a:pt x="38894" y="18480"/>
                    </a:cubicBezTo>
                    <a:lnTo>
                      <a:pt x="38894" y="17846"/>
                    </a:lnTo>
                    <a:close/>
                    <a:moveTo>
                      <a:pt x="21916" y="19814"/>
                    </a:moveTo>
                    <a:lnTo>
                      <a:pt x="21916" y="20015"/>
                    </a:lnTo>
                    <a:lnTo>
                      <a:pt x="22583" y="20015"/>
                    </a:lnTo>
                    <a:cubicBezTo>
                      <a:pt x="23050" y="20015"/>
                      <a:pt x="23450" y="20381"/>
                      <a:pt x="23450" y="20882"/>
                    </a:cubicBezTo>
                    <a:cubicBezTo>
                      <a:pt x="23450" y="21449"/>
                      <a:pt x="23917" y="21949"/>
                      <a:pt x="24518" y="21949"/>
                    </a:cubicBezTo>
                    <a:lnTo>
                      <a:pt x="25151" y="21949"/>
                    </a:lnTo>
                    <a:lnTo>
                      <a:pt x="25151" y="21716"/>
                    </a:lnTo>
                    <a:lnTo>
                      <a:pt x="24518" y="21716"/>
                    </a:lnTo>
                    <a:cubicBezTo>
                      <a:pt x="24051" y="21716"/>
                      <a:pt x="23650" y="21349"/>
                      <a:pt x="23650" y="20882"/>
                    </a:cubicBezTo>
                    <a:cubicBezTo>
                      <a:pt x="23650" y="20281"/>
                      <a:pt x="23183" y="19814"/>
                      <a:pt x="22583" y="19814"/>
                    </a:cubicBezTo>
                    <a:close/>
                    <a:moveTo>
                      <a:pt x="6004" y="22683"/>
                    </a:moveTo>
                    <a:lnTo>
                      <a:pt x="6004" y="22917"/>
                    </a:lnTo>
                    <a:lnTo>
                      <a:pt x="6671" y="22917"/>
                    </a:lnTo>
                    <a:cubicBezTo>
                      <a:pt x="7138" y="22917"/>
                      <a:pt x="7539" y="23284"/>
                      <a:pt x="7539" y="23751"/>
                    </a:cubicBezTo>
                    <a:cubicBezTo>
                      <a:pt x="7539" y="24351"/>
                      <a:pt x="8006" y="24818"/>
                      <a:pt x="8606" y="24818"/>
                    </a:cubicBezTo>
                    <a:lnTo>
                      <a:pt x="9240" y="24818"/>
                    </a:lnTo>
                    <a:lnTo>
                      <a:pt x="9240" y="24618"/>
                    </a:lnTo>
                    <a:lnTo>
                      <a:pt x="8606" y="24618"/>
                    </a:lnTo>
                    <a:cubicBezTo>
                      <a:pt x="8139" y="24618"/>
                      <a:pt x="7739" y="24218"/>
                      <a:pt x="7739" y="23751"/>
                    </a:cubicBezTo>
                    <a:cubicBezTo>
                      <a:pt x="7739" y="23183"/>
                      <a:pt x="7272" y="22683"/>
                      <a:pt x="6671" y="22683"/>
                    </a:cubicBezTo>
                    <a:close/>
                    <a:moveTo>
                      <a:pt x="31589" y="22850"/>
                    </a:moveTo>
                    <a:lnTo>
                      <a:pt x="31456" y="22983"/>
                    </a:lnTo>
                    <a:lnTo>
                      <a:pt x="31923" y="23450"/>
                    </a:lnTo>
                    <a:cubicBezTo>
                      <a:pt x="32256" y="23784"/>
                      <a:pt x="32256" y="24351"/>
                      <a:pt x="31923" y="24685"/>
                    </a:cubicBezTo>
                    <a:cubicBezTo>
                      <a:pt x="31523" y="25085"/>
                      <a:pt x="31523" y="25752"/>
                      <a:pt x="31923" y="26186"/>
                    </a:cubicBezTo>
                    <a:lnTo>
                      <a:pt x="32356" y="26619"/>
                    </a:lnTo>
                    <a:lnTo>
                      <a:pt x="32523" y="26486"/>
                    </a:lnTo>
                    <a:lnTo>
                      <a:pt x="32090" y="26052"/>
                    </a:lnTo>
                    <a:cubicBezTo>
                      <a:pt x="31723" y="25719"/>
                      <a:pt x="31723" y="25152"/>
                      <a:pt x="32090" y="24818"/>
                    </a:cubicBezTo>
                    <a:cubicBezTo>
                      <a:pt x="32490" y="24418"/>
                      <a:pt x="32490" y="23717"/>
                      <a:pt x="32090" y="23317"/>
                    </a:cubicBezTo>
                    <a:lnTo>
                      <a:pt x="31589" y="22850"/>
                    </a:lnTo>
                    <a:close/>
                    <a:moveTo>
                      <a:pt x="1201" y="26186"/>
                    </a:moveTo>
                    <a:lnTo>
                      <a:pt x="734" y="26653"/>
                    </a:lnTo>
                    <a:cubicBezTo>
                      <a:pt x="566" y="26820"/>
                      <a:pt x="352" y="26894"/>
                      <a:pt x="130" y="26894"/>
                    </a:cubicBezTo>
                    <a:cubicBezTo>
                      <a:pt x="87" y="26894"/>
                      <a:pt x="43" y="26892"/>
                      <a:pt x="0" y="26886"/>
                    </a:cubicBezTo>
                    <a:cubicBezTo>
                      <a:pt x="0" y="26953"/>
                      <a:pt x="0" y="27020"/>
                      <a:pt x="0" y="27086"/>
                    </a:cubicBezTo>
                    <a:lnTo>
                      <a:pt x="100" y="27086"/>
                    </a:lnTo>
                    <a:cubicBezTo>
                      <a:pt x="128" y="27090"/>
                      <a:pt x="156" y="27091"/>
                      <a:pt x="184" y="27091"/>
                    </a:cubicBezTo>
                    <a:cubicBezTo>
                      <a:pt x="428" y="27091"/>
                      <a:pt x="688" y="26966"/>
                      <a:pt x="867" y="26786"/>
                    </a:cubicBezTo>
                    <a:lnTo>
                      <a:pt x="1334" y="26319"/>
                    </a:lnTo>
                    <a:lnTo>
                      <a:pt x="1201" y="26186"/>
                    </a:lnTo>
                    <a:close/>
                    <a:moveTo>
                      <a:pt x="17613" y="27386"/>
                    </a:moveTo>
                    <a:lnTo>
                      <a:pt x="17146" y="27853"/>
                    </a:lnTo>
                    <a:cubicBezTo>
                      <a:pt x="16979" y="28020"/>
                      <a:pt x="16762" y="28104"/>
                      <a:pt x="16545" y="28104"/>
                    </a:cubicBezTo>
                    <a:cubicBezTo>
                      <a:pt x="16328" y="28104"/>
                      <a:pt x="16112" y="28020"/>
                      <a:pt x="15945" y="27853"/>
                    </a:cubicBezTo>
                    <a:cubicBezTo>
                      <a:pt x="15728" y="27653"/>
                      <a:pt x="15453" y="27553"/>
                      <a:pt x="15178" y="27553"/>
                    </a:cubicBezTo>
                    <a:cubicBezTo>
                      <a:pt x="14902" y="27553"/>
                      <a:pt x="14627" y="27653"/>
                      <a:pt x="14410" y="27853"/>
                    </a:cubicBezTo>
                    <a:lnTo>
                      <a:pt x="13977" y="28287"/>
                    </a:lnTo>
                    <a:lnTo>
                      <a:pt x="14143" y="28454"/>
                    </a:lnTo>
                    <a:lnTo>
                      <a:pt x="14577" y="27987"/>
                    </a:lnTo>
                    <a:cubicBezTo>
                      <a:pt x="14744" y="27820"/>
                      <a:pt x="14961" y="27737"/>
                      <a:pt x="15178" y="27737"/>
                    </a:cubicBezTo>
                    <a:cubicBezTo>
                      <a:pt x="15394" y="27737"/>
                      <a:pt x="15611" y="27820"/>
                      <a:pt x="15778" y="27987"/>
                    </a:cubicBezTo>
                    <a:cubicBezTo>
                      <a:pt x="15995" y="28204"/>
                      <a:pt x="16270" y="28312"/>
                      <a:pt x="16545" y="28312"/>
                    </a:cubicBezTo>
                    <a:cubicBezTo>
                      <a:pt x="16820" y="28312"/>
                      <a:pt x="17096" y="28204"/>
                      <a:pt x="17312" y="27987"/>
                    </a:cubicBezTo>
                    <a:lnTo>
                      <a:pt x="17779" y="27520"/>
                    </a:lnTo>
                    <a:lnTo>
                      <a:pt x="17613" y="27386"/>
                    </a:lnTo>
                    <a:close/>
                    <a:moveTo>
                      <a:pt x="40796" y="28754"/>
                    </a:moveTo>
                    <a:lnTo>
                      <a:pt x="40329" y="29221"/>
                    </a:lnTo>
                    <a:cubicBezTo>
                      <a:pt x="40162" y="29405"/>
                      <a:pt x="39945" y="29496"/>
                      <a:pt x="39728" y="29496"/>
                    </a:cubicBezTo>
                    <a:cubicBezTo>
                      <a:pt x="39512" y="29496"/>
                      <a:pt x="39295" y="29405"/>
                      <a:pt x="39128" y="29221"/>
                    </a:cubicBezTo>
                    <a:cubicBezTo>
                      <a:pt x="38911" y="29021"/>
                      <a:pt x="38636" y="28921"/>
                      <a:pt x="38365" y="28921"/>
                    </a:cubicBezTo>
                    <a:cubicBezTo>
                      <a:pt x="38094" y="28921"/>
                      <a:pt x="37827" y="29021"/>
                      <a:pt x="37627" y="29221"/>
                    </a:cubicBezTo>
                    <a:lnTo>
                      <a:pt x="37160" y="29688"/>
                    </a:lnTo>
                    <a:lnTo>
                      <a:pt x="37327" y="29822"/>
                    </a:lnTo>
                    <a:lnTo>
                      <a:pt x="37760" y="29388"/>
                    </a:lnTo>
                    <a:cubicBezTo>
                      <a:pt x="37927" y="29221"/>
                      <a:pt x="38144" y="29138"/>
                      <a:pt x="38361" y="29138"/>
                    </a:cubicBezTo>
                    <a:cubicBezTo>
                      <a:pt x="38578" y="29138"/>
                      <a:pt x="38794" y="29221"/>
                      <a:pt x="38961" y="29388"/>
                    </a:cubicBezTo>
                    <a:cubicBezTo>
                      <a:pt x="39161" y="29588"/>
                      <a:pt x="39428" y="29688"/>
                      <a:pt x="39728" y="29688"/>
                    </a:cubicBezTo>
                    <a:cubicBezTo>
                      <a:pt x="39995" y="29688"/>
                      <a:pt x="40295" y="29588"/>
                      <a:pt x="40496" y="29388"/>
                    </a:cubicBezTo>
                    <a:lnTo>
                      <a:pt x="40963" y="28921"/>
                    </a:lnTo>
                    <a:lnTo>
                      <a:pt x="40796" y="28754"/>
                    </a:lnTo>
                    <a:close/>
                    <a:moveTo>
                      <a:pt x="24417" y="29288"/>
                    </a:moveTo>
                    <a:lnTo>
                      <a:pt x="24417" y="29922"/>
                    </a:lnTo>
                    <a:cubicBezTo>
                      <a:pt x="24417" y="30389"/>
                      <a:pt x="24017" y="30789"/>
                      <a:pt x="23550" y="30789"/>
                    </a:cubicBezTo>
                    <a:cubicBezTo>
                      <a:pt x="22950" y="30789"/>
                      <a:pt x="22483" y="31256"/>
                      <a:pt x="22483" y="31856"/>
                    </a:cubicBezTo>
                    <a:lnTo>
                      <a:pt x="22483" y="32557"/>
                    </a:lnTo>
                    <a:lnTo>
                      <a:pt x="22683" y="32557"/>
                    </a:lnTo>
                    <a:lnTo>
                      <a:pt x="22683" y="31856"/>
                    </a:lnTo>
                    <a:cubicBezTo>
                      <a:pt x="22683" y="31389"/>
                      <a:pt x="23083" y="30989"/>
                      <a:pt x="23550" y="30989"/>
                    </a:cubicBezTo>
                    <a:cubicBezTo>
                      <a:pt x="24151" y="30989"/>
                      <a:pt x="24618" y="30522"/>
                      <a:pt x="24618" y="29922"/>
                    </a:cubicBezTo>
                    <a:lnTo>
                      <a:pt x="24618" y="29288"/>
                    </a:lnTo>
                    <a:close/>
                    <a:moveTo>
                      <a:pt x="8039" y="31356"/>
                    </a:moveTo>
                    <a:lnTo>
                      <a:pt x="7872" y="31489"/>
                    </a:lnTo>
                    <a:lnTo>
                      <a:pt x="8339" y="31956"/>
                    </a:lnTo>
                    <a:cubicBezTo>
                      <a:pt x="8673" y="32290"/>
                      <a:pt x="8673" y="32857"/>
                      <a:pt x="8339" y="33191"/>
                    </a:cubicBezTo>
                    <a:cubicBezTo>
                      <a:pt x="7939" y="33591"/>
                      <a:pt x="7939" y="34258"/>
                      <a:pt x="8339" y="34692"/>
                    </a:cubicBezTo>
                    <a:lnTo>
                      <a:pt x="8806" y="35125"/>
                    </a:lnTo>
                    <a:lnTo>
                      <a:pt x="8940" y="34992"/>
                    </a:lnTo>
                    <a:lnTo>
                      <a:pt x="8473" y="34558"/>
                    </a:lnTo>
                    <a:cubicBezTo>
                      <a:pt x="8139" y="34191"/>
                      <a:pt x="8139" y="33658"/>
                      <a:pt x="8473" y="33324"/>
                    </a:cubicBezTo>
                    <a:cubicBezTo>
                      <a:pt x="8673" y="33124"/>
                      <a:pt x="8806" y="32857"/>
                      <a:pt x="8806" y="32590"/>
                    </a:cubicBezTo>
                    <a:cubicBezTo>
                      <a:pt x="8806" y="32290"/>
                      <a:pt x="8673" y="32023"/>
                      <a:pt x="8473" y="31823"/>
                    </a:cubicBezTo>
                    <a:lnTo>
                      <a:pt x="8039" y="31356"/>
                    </a:lnTo>
                    <a:close/>
                    <a:moveTo>
                      <a:pt x="31056" y="33491"/>
                    </a:moveTo>
                    <a:lnTo>
                      <a:pt x="31056" y="33691"/>
                    </a:lnTo>
                    <a:lnTo>
                      <a:pt x="31723" y="33691"/>
                    </a:lnTo>
                    <a:cubicBezTo>
                      <a:pt x="32223" y="33691"/>
                      <a:pt x="32590" y="34058"/>
                      <a:pt x="32590" y="34558"/>
                    </a:cubicBezTo>
                    <a:cubicBezTo>
                      <a:pt x="32590" y="35125"/>
                      <a:pt x="33057" y="35626"/>
                      <a:pt x="33657" y="35626"/>
                    </a:cubicBezTo>
                    <a:lnTo>
                      <a:pt x="34291" y="35626"/>
                    </a:lnTo>
                    <a:lnTo>
                      <a:pt x="34291" y="35392"/>
                    </a:lnTo>
                    <a:lnTo>
                      <a:pt x="33657" y="35392"/>
                    </a:lnTo>
                    <a:cubicBezTo>
                      <a:pt x="33190" y="35392"/>
                      <a:pt x="32790" y="35025"/>
                      <a:pt x="32790" y="34558"/>
                    </a:cubicBezTo>
                    <a:cubicBezTo>
                      <a:pt x="32790" y="33958"/>
                      <a:pt x="32323" y="33491"/>
                      <a:pt x="31723" y="33491"/>
                    </a:cubicBezTo>
                    <a:close/>
                    <a:moveTo>
                      <a:pt x="43698" y="33257"/>
                    </a:moveTo>
                    <a:lnTo>
                      <a:pt x="43564" y="33391"/>
                    </a:lnTo>
                    <a:lnTo>
                      <a:pt x="44031" y="33858"/>
                    </a:lnTo>
                    <a:cubicBezTo>
                      <a:pt x="44365" y="34191"/>
                      <a:pt x="44365" y="34758"/>
                      <a:pt x="44031" y="35092"/>
                    </a:cubicBezTo>
                    <a:cubicBezTo>
                      <a:pt x="43598" y="35492"/>
                      <a:pt x="43598" y="36159"/>
                      <a:pt x="44031" y="36593"/>
                    </a:cubicBezTo>
                    <a:lnTo>
                      <a:pt x="44465" y="37027"/>
                    </a:lnTo>
                    <a:lnTo>
                      <a:pt x="44632" y="36893"/>
                    </a:lnTo>
                    <a:lnTo>
                      <a:pt x="44165" y="36460"/>
                    </a:lnTo>
                    <a:cubicBezTo>
                      <a:pt x="43831" y="36126"/>
                      <a:pt x="43831" y="35559"/>
                      <a:pt x="44165" y="35225"/>
                    </a:cubicBezTo>
                    <a:cubicBezTo>
                      <a:pt x="44599" y="34825"/>
                      <a:pt x="44599" y="34125"/>
                      <a:pt x="44165" y="33724"/>
                    </a:cubicBezTo>
                    <a:lnTo>
                      <a:pt x="43698" y="33257"/>
                    </a:lnTo>
                    <a:close/>
                    <a:moveTo>
                      <a:pt x="13910" y="36593"/>
                    </a:moveTo>
                    <a:lnTo>
                      <a:pt x="13910" y="36793"/>
                    </a:lnTo>
                    <a:lnTo>
                      <a:pt x="14577" y="36793"/>
                    </a:lnTo>
                    <a:cubicBezTo>
                      <a:pt x="15044" y="36793"/>
                      <a:pt x="15444" y="37193"/>
                      <a:pt x="15444" y="37660"/>
                    </a:cubicBezTo>
                    <a:cubicBezTo>
                      <a:pt x="15444" y="38261"/>
                      <a:pt x="15911" y="38728"/>
                      <a:pt x="16512" y="38728"/>
                    </a:cubicBezTo>
                    <a:lnTo>
                      <a:pt x="17112" y="38728"/>
                    </a:lnTo>
                    <a:lnTo>
                      <a:pt x="17112" y="38528"/>
                    </a:lnTo>
                    <a:lnTo>
                      <a:pt x="16512" y="38528"/>
                    </a:lnTo>
                    <a:cubicBezTo>
                      <a:pt x="16011" y="38528"/>
                      <a:pt x="15645" y="38127"/>
                      <a:pt x="15645" y="37660"/>
                    </a:cubicBezTo>
                    <a:cubicBezTo>
                      <a:pt x="15645" y="37060"/>
                      <a:pt x="15144" y="36593"/>
                      <a:pt x="14577" y="36593"/>
                    </a:cubicBezTo>
                    <a:close/>
                    <a:moveTo>
                      <a:pt x="1935" y="39695"/>
                    </a:moveTo>
                    <a:lnTo>
                      <a:pt x="1901" y="39929"/>
                    </a:lnTo>
                    <a:cubicBezTo>
                      <a:pt x="2035" y="39995"/>
                      <a:pt x="2202" y="40029"/>
                      <a:pt x="2368" y="40029"/>
                    </a:cubicBezTo>
                    <a:lnTo>
                      <a:pt x="3036" y="40029"/>
                    </a:lnTo>
                    <a:lnTo>
                      <a:pt x="3036" y="39829"/>
                    </a:lnTo>
                    <a:lnTo>
                      <a:pt x="2368" y="39829"/>
                    </a:lnTo>
                    <a:cubicBezTo>
                      <a:pt x="2235" y="39829"/>
                      <a:pt x="2068" y="39795"/>
                      <a:pt x="1935" y="39695"/>
                    </a:cubicBezTo>
                    <a:close/>
                    <a:moveTo>
                      <a:pt x="25385" y="38061"/>
                    </a:moveTo>
                    <a:lnTo>
                      <a:pt x="25251" y="38228"/>
                    </a:lnTo>
                    <a:lnTo>
                      <a:pt x="25718" y="38695"/>
                    </a:lnTo>
                    <a:cubicBezTo>
                      <a:pt x="26052" y="39028"/>
                      <a:pt x="26052" y="39562"/>
                      <a:pt x="25718" y="39895"/>
                    </a:cubicBezTo>
                    <a:cubicBezTo>
                      <a:pt x="25285" y="40329"/>
                      <a:pt x="25285" y="40996"/>
                      <a:pt x="25718" y="41430"/>
                    </a:cubicBezTo>
                    <a:lnTo>
                      <a:pt x="26152" y="41863"/>
                    </a:lnTo>
                    <a:lnTo>
                      <a:pt x="26319" y="41730"/>
                    </a:lnTo>
                    <a:lnTo>
                      <a:pt x="25852" y="41263"/>
                    </a:lnTo>
                    <a:cubicBezTo>
                      <a:pt x="25518" y="40929"/>
                      <a:pt x="25518" y="40396"/>
                      <a:pt x="25852" y="40062"/>
                    </a:cubicBezTo>
                    <a:cubicBezTo>
                      <a:pt x="26052" y="39862"/>
                      <a:pt x="26185" y="39562"/>
                      <a:pt x="26185" y="39295"/>
                    </a:cubicBezTo>
                    <a:cubicBezTo>
                      <a:pt x="26185" y="39028"/>
                      <a:pt x="26052" y="38728"/>
                      <a:pt x="25852" y="38528"/>
                    </a:cubicBezTo>
                    <a:lnTo>
                      <a:pt x="25385" y="38061"/>
                    </a:lnTo>
                    <a:close/>
                    <a:moveTo>
                      <a:pt x="39728" y="38961"/>
                    </a:moveTo>
                    <a:lnTo>
                      <a:pt x="39728" y="39629"/>
                    </a:lnTo>
                    <a:cubicBezTo>
                      <a:pt x="39695" y="40096"/>
                      <a:pt x="39328" y="40462"/>
                      <a:pt x="38894" y="40462"/>
                    </a:cubicBezTo>
                    <a:cubicBezTo>
                      <a:pt x="38294" y="40462"/>
                      <a:pt x="37827" y="40929"/>
                      <a:pt x="37827" y="41530"/>
                    </a:cubicBezTo>
                    <a:lnTo>
                      <a:pt x="37827" y="42197"/>
                    </a:lnTo>
                    <a:lnTo>
                      <a:pt x="38027" y="42197"/>
                    </a:lnTo>
                    <a:lnTo>
                      <a:pt x="37994" y="41530"/>
                    </a:lnTo>
                    <a:cubicBezTo>
                      <a:pt x="37994" y="41063"/>
                      <a:pt x="38394" y="40663"/>
                      <a:pt x="38861" y="40663"/>
                    </a:cubicBezTo>
                    <a:cubicBezTo>
                      <a:pt x="38880" y="40664"/>
                      <a:pt x="38899" y="40664"/>
                      <a:pt x="38918" y="40664"/>
                    </a:cubicBezTo>
                    <a:cubicBezTo>
                      <a:pt x="39491" y="40664"/>
                      <a:pt x="39929" y="40177"/>
                      <a:pt x="39929" y="39595"/>
                    </a:cubicBezTo>
                    <a:lnTo>
                      <a:pt x="39929" y="38961"/>
                    </a:lnTo>
                    <a:close/>
                    <a:moveTo>
                      <a:pt x="11075" y="42697"/>
                    </a:moveTo>
                    <a:lnTo>
                      <a:pt x="10608" y="43164"/>
                    </a:lnTo>
                    <a:cubicBezTo>
                      <a:pt x="10424" y="43331"/>
                      <a:pt x="10199" y="43415"/>
                      <a:pt x="9978" y="43415"/>
                    </a:cubicBezTo>
                    <a:cubicBezTo>
                      <a:pt x="9757" y="43415"/>
                      <a:pt x="9540" y="43331"/>
                      <a:pt x="9373" y="43164"/>
                    </a:cubicBezTo>
                    <a:cubicBezTo>
                      <a:pt x="9157" y="42964"/>
                      <a:pt x="8881" y="42864"/>
                      <a:pt x="8610" y="42864"/>
                    </a:cubicBezTo>
                    <a:cubicBezTo>
                      <a:pt x="8339" y="42864"/>
                      <a:pt x="8072" y="42964"/>
                      <a:pt x="7872" y="43164"/>
                    </a:cubicBezTo>
                    <a:lnTo>
                      <a:pt x="7405" y="43598"/>
                    </a:lnTo>
                    <a:lnTo>
                      <a:pt x="7572" y="43765"/>
                    </a:lnTo>
                    <a:lnTo>
                      <a:pt x="8006" y="43298"/>
                    </a:lnTo>
                    <a:cubicBezTo>
                      <a:pt x="8173" y="43148"/>
                      <a:pt x="8398" y="43073"/>
                      <a:pt x="8623" y="43073"/>
                    </a:cubicBezTo>
                    <a:cubicBezTo>
                      <a:pt x="8848" y="43073"/>
                      <a:pt x="9073" y="43148"/>
                      <a:pt x="9240" y="43298"/>
                    </a:cubicBezTo>
                    <a:cubicBezTo>
                      <a:pt x="9440" y="43515"/>
                      <a:pt x="9707" y="43623"/>
                      <a:pt x="9978" y="43623"/>
                    </a:cubicBezTo>
                    <a:cubicBezTo>
                      <a:pt x="10249" y="43623"/>
                      <a:pt x="10524" y="43515"/>
                      <a:pt x="10741" y="43298"/>
                    </a:cubicBezTo>
                    <a:lnTo>
                      <a:pt x="11208" y="42831"/>
                    </a:lnTo>
                    <a:lnTo>
                      <a:pt x="11075" y="42697"/>
                    </a:lnTo>
                    <a:close/>
                    <a:moveTo>
                      <a:pt x="33157" y="44699"/>
                    </a:moveTo>
                    <a:lnTo>
                      <a:pt x="32690" y="45166"/>
                    </a:lnTo>
                    <a:cubicBezTo>
                      <a:pt x="32523" y="45333"/>
                      <a:pt x="32306" y="45416"/>
                      <a:pt x="32090" y="45416"/>
                    </a:cubicBezTo>
                    <a:cubicBezTo>
                      <a:pt x="31873" y="45416"/>
                      <a:pt x="31656" y="45333"/>
                      <a:pt x="31489" y="45166"/>
                    </a:cubicBezTo>
                    <a:cubicBezTo>
                      <a:pt x="31272" y="44966"/>
                      <a:pt x="30997" y="44866"/>
                      <a:pt x="30726" y="44866"/>
                    </a:cubicBezTo>
                    <a:cubicBezTo>
                      <a:pt x="30455" y="44866"/>
                      <a:pt x="30188" y="44966"/>
                      <a:pt x="29988" y="45166"/>
                    </a:cubicBezTo>
                    <a:lnTo>
                      <a:pt x="29521" y="45599"/>
                    </a:lnTo>
                    <a:lnTo>
                      <a:pt x="29688" y="45766"/>
                    </a:lnTo>
                    <a:lnTo>
                      <a:pt x="30122" y="45333"/>
                    </a:lnTo>
                    <a:cubicBezTo>
                      <a:pt x="30288" y="45149"/>
                      <a:pt x="30505" y="45057"/>
                      <a:pt x="30722" y="45057"/>
                    </a:cubicBezTo>
                    <a:cubicBezTo>
                      <a:pt x="30939" y="45057"/>
                      <a:pt x="31156" y="45149"/>
                      <a:pt x="31322" y="45333"/>
                    </a:cubicBezTo>
                    <a:cubicBezTo>
                      <a:pt x="31539" y="45533"/>
                      <a:pt x="31814" y="45633"/>
                      <a:pt x="32090" y="45633"/>
                    </a:cubicBezTo>
                    <a:cubicBezTo>
                      <a:pt x="32365" y="45633"/>
                      <a:pt x="32640" y="45533"/>
                      <a:pt x="32857" y="45333"/>
                    </a:cubicBezTo>
                    <a:lnTo>
                      <a:pt x="33324" y="44832"/>
                    </a:lnTo>
                    <a:lnTo>
                      <a:pt x="33157" y="44699"/>
                    </a:lnTo>
                    <a:close/>
                    <a:moveTo>
                      <a:pt x="44065" y="44332"/>
                    </a:moveTo>
                    <a:lnTo>
                      <a:pt x="44065" y="44532"/>
                    </a:lnTo>
                    <a:lnTo>
                      <a:pt x="44765" y="44532"/>
                    </a:lnTo>
                    <a:cubicBezTo>
                      <a:pt x="45232" y="44532"/>
                      <a:pt x="45599" y="44932"/>
                      <a:pt x="45599" y="45399"/>
                    </a:cubicBezTo>
                    <a:cubicBezTo>
                      <a:pt x="45599" y="46000"/>
                      <a:pt x="46100" y="46467"/>
                      <a:pt x="46667" y="46467"/>
                    </a:cubicBezTo>
                    <a:lnTo>
                      <a:pt x="47300" y="46467"/>
                    </a:lnTo>
                    <a:lnTo>
                      <a:pt x="47300" y="46267"/>
                    </a:lnTo>
                    <a:lnTo>
                      <a:pt x="46667" y="46267"/>
                    </a:lnTo>
                    <a:cubicBezTo>
                      <a:pt x="46200" y="46267"/>
                      <a:pt x="45833" y="45866"/>
                      <a:pt x="45833" y="45399"/>
                    </a:cubicBezTo>
                    <a:cubicBezTo>
                      <a:pt x="45833" y="44799"/>
                      <a:pt x="45332" y="44332"/>
                      <a:pt x="44765" y="44332"/>
                    </a:cubicBezTo>
                    <a:close/>
                    <a:moveTo>
                      <a:pt x="19447" y="44499"/>
                    </a:moveTo>
                    <a:lnTo>
                      <a:pt x="19447" y="45132"/>
                    </a:lnTo>
                    <a:cubicBezTo>
                      <a:pt x="19447" y="45599"/>
                      <a:pt x="19047" y="46000"/>
                      <a:pt x="18580" y="46000"/>
                    </a:cubicBezTo>
                    <a:cubicBezTo>
                      <a:pt x="18013" y="46000"/>
                      <a:pt x="17513" y="46467"/>
                      <a:pt x="17513" y="47067"/>
                    </a:cubicBezTo>
                    <a:lnTo>
                      <a:pt x="17513" y="47734"/>
                    </a:lnTo>
                    <a:lnTo>
                      <a:pt x="17746" y="47734"/>
                    </a:lnTo>
                    <a:lnTo>
                      <a:pt x="17746" y="47067"/>
                    </a:lnTo>
                    <a:cubicBezTo>
                      <a:pt x="17746" y="46600"/>
                      <a:pt x="18113" y="46200"/>
                      <a:pt x="18580" y="46200"/>
                    </a:cubicBezTo>
                    <a:cubicBezTo>
                      <a:pt x="19180" y="46200"/>
                      <a:pt x="19647" y="45733"/>
                      <a:pt x="19647" y="45132"/>
                    </a:cubicBezTo>
                    <a:lnTo>
                      <a:pt x="19647" y="44499"/>
                    </a:lnTo>
                    <a:close/>
                    <a:moveTo>
                      <a:pt x="2202" y="49736"/>
                    </a:moveTo>
                    <a:lnTo>
                      <a:pt x="2202" y="49936"/>
                    </a:lnTo>
                    <a:lnTo>
                      <a:pt x="2835" y="49936"/>
                    </a:lnTo>
                    <a:cubicBezTo>
                      <a:pt x="3336" y="49936"/>
                      <a:pt x="3703" y="50336"/>
                      <a:pt x="3703" y="50803"/>
                    </a:cubicBezTo>
                    <a:cubicBezTo>
                      <a:pt x="3703" y="51404"/>
                      <a:pt x="4170" y="51871"/>
                      <a:pt x="4770" y="51871"/>
                    </a:cubicBezTo>
                    <a:lnTo>
                      <a:pt x="5404" y="51871"/>
                    </a:lnTo>
                    <a:lnTo>
                      <a:pt x="5404" y="51671"/>
                    </a:lnTo>
                    <a:lnTo>
                      <a:pt x="4770" y="51671"/>
                    </a:lnTo>
                    <a:cubicBezTo>
                      <a:pt x="4303" y="51671"/>
                      <a:pt x="3903" y="51270"/>
                      <a:pt x="3903" y="50803"/>
                    </a:cubicBezTo>
                    <a:cubicBezTo>
                      <a:pt x="3903" y="50203"/>
                      <a:pt x="3436" y="49736"/>
                      <a:pt x="2835" y="49736"/>
                    </a:cubicBezTo>
                    <a:close/>
                    <a:moveTo>
                      <a:pt x="37960" y="48535"/>
                    </a:moveTo>
                    <a:lnTo>
                      <a:pt x="37794" y="48668"/>
                    </a:lnTo>
                    <a:lnTo>
                      <a:pt x="38294" y="49135"/>
                    </a:lnTo>
                    <a:cubicBezTo>
                      <a:pt x="38628" y="49469"/>
                      <a:pt x="38628" y="50036"/>
                      <a:pt x="38294" y="50370"/>
                    </a:cubicBezTo>
                    <a:cubicBezTo>
                      <a:pt x="37860" y="50770"/>
                      <a:pt x="37860" y="51437"/>
                      <a:pt x="38294" y="51871"/>
                    </a:cubicBezTo>
                    <a:lnTo>
                      <a:pt x="38728" y="52304"/>
                    </a:lnTo>
                    <a:lnTo>
                      <a:pt x="38894" y="52171"/>
                    </a:lnTo>
                    <a:lnTo>
                      <a:pt x="38427" y="51737"/>
                    </a:lnTo>
                    <a:cubicBezTo>
                      <a:pt x="38094" y="51370"/>
                      <a:pt x="38094" y="50837"/>
                      <a:pt x="38427" y="50503"/>
                    </a:cubicBezTo>
                    <a:cubicBezTo>
                      <a:pt x="38828" y="50103"/>
                      <a:pt x="38828" y="49402"/>
                      <a:pt x="38427" y="49002"/>
                    </a:cubicBezTo>
                    <a:lnTo>
                      <a:pt x="37960" y="48535"/>
                    </a:lnTo>
                    <a:close/>
                    <a:moveTo>
                      <a:pt x="15011" y="51704"/>
                    </a:moveTo>
                    <a:lnTo>
                      <a:pt x="14544" y="52171"/>
                    </a:lnTo>
                    <a:cubicBezTo>
                      <a:pt x="14377" y="52338"/>
                      <a:pt x="14160" y="52421"/>
                      <a:pt x="13943" y="52421"/>
                    </a:cubicBezTo>
                    <a:cubicBezTo>
                      <a:pt x="13727" y="52421"/>
                      <a:pt x="13510" y="52338"/>
                      <a:pt x="13343" y="52171"/>
                    </a:cubicBezTo>
                    <a:cubicBezTo>
                      <a:pt x="13126" y="51971"/>
                      <a:pt x="12851" y="51871"/>
                      <a:pt x="12576" y="51871"/>
                    </a:cubicBezTo>
                    <a:cubicBezTo>
                      <a:pt x="12300" y="51871"/>
                      <a:pt x="12025" y="51971"/>
                      <a:pt x="11808" y="52171"/>
                    </a:cubicBezTo>
                    <a:lnTo>
                      <a:pt x="11375" y="52605"/>
                    </a:lnTo>
                    <a:lnTo>
                      <a:pt x="11508" y="52771"/>
                    </a:lnTo>
                    <a:lnTo>
                      <a:pt x="11975" y="52304"/>
                    </a:lnTo>
                    <a:cubicBezTo>
                      <a:pt x="12142" y="52154"/>
                      <a:pt x="12359" y="52079"/>
                      <a:pt x="12576" y="52079"/>
                    </a:cubicBezTo>
                    <a:cubicBezTo>
                      <a:pt x="12793" y="52079"/>
                      <a:pt x="13009" y="52154"/>
                      <a:pt x="13176" y="52304"/>
                    </a:cubicBezTo>
                    <a:cubicBezTo>
                      <a:pt x="13376" y="52504"/>
                      <a:pt x="13643" y="52638"/>
                      <a:pt x="13943" y="52638"/>
                    </a:cubicBezTo>
                    <a:cubicBezTo>
                      <a:pt x="14210" y="52638"/>
                      <a:pt x="14477" y="52504"/>
                      <a:pt x="14711" y="52304"/>
                    </a:cubicBezTo>
                    <a:lnTo>
                      <a:pt x="15178" y="51837"/>
                    </a:lnTo>
                    <a:lnTo>
                      <a:pt x="15011" y="51704"/>
                    </a:lnTo>
                    <a:close/>
                    <a:moveTo>
                      <a:pt x="23884" y="50770"/>
                    </a:moveTo>
                    <a:lnTo>
                      <a:pt x="23884" y="50970"/>
                    </a:lnTo>
                    <a:lnTo>
                      <a:pt x="24551" y="50970"/>
                    </a:lnTo>
                    <a:cubicBezTo>
                      <a:pt x="25018" y="50970"/>
                      <a:pt x="25418" y="51337"/>
                      <a:pt x="25418" y="51837"/>
                    </a:cubicBezTo>
                    <a:cubicBezTo>
                      <a:pt x="25418" y="52404"/>
                      <a:pt x="25885" y="52905"/>
                      <a:pt x="26486" y="52905"/>
                    </a:cubicBezTo>
                    <a:lnTo>
                      <a:pt x="27119" y="52905"/>
                    </a:lnTo>
                    <a:lnTo>
                      <a:pt x="27119" y="52671"/>
                    </a:lnTo>
                    <a:lnTo>
                      <a:pt x="26486" y="52671"/>
                    </a:lnTo>
                    <a:cubicBezTo>
                      <a:pt x="26019" y="52671"/>
                      <a:pt x="25618" y="52304"/>
                      <a:pt x="25618" y="51837"/>
                    </a:cubicBezTo>
                    <a:cubicBezTo>
                      <a:pt x="25618" y="51237"/>
                      <a:pt x="25151" y="50770"/>
                      <a:pt x="24551" y="5077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4"/>
              <p:cNvSpPr/>
              <p:nvPr/>
            </p:nvSpPr>
            <p:spPr>
              <a:xfrm>
                <a:off x="6492190" y="1724138"/>
                <a:ext cx="362077" cy="636309"/>
              </a:xfrm>
              <a:custGeom>
                <a:avLst/>
                <a:gdLst/>
                <a:ahLst/>
                <a:cxnLst/>
                <a:rect l="l" t="t" r="r" b="b"/>
                <a:pathLst>
                  <a:path w="13878" h="24389" extrusionOk="0">
                    <a:moveTo>
                      <a:pt x="9341" y="0"/>
                    </a:moveTo>
                    <a:lnTo>
                      <a:pt x="8140" y="1035"/>
                    </a:lnTo>
                    <a:lnTo>
                      <a:pt x="1" y="8607"/>
                    </a:lnTo>
                    <a:lnTo>
                      <a:pt x="3170" y="16145"/>
                    </a:lnTo>
                    <a:lnTo>
                      <a:pt x="3403" y="16712"/>
                    </a:lnTo>
                    <a:cubicBezTo>
                      <a:pt x="3403" y="16712"/>
                      <a:pt x="2363" y="24388"/>
                      <a:pt x="3685" y="24388"/>
                    </a:cubicBezTo>
                    <a:cubicBezTo>
                      <a:pt x="3702" y="24388"/>
                      <a:pt x="3719" y="24387"/>
                      <a:pt x="3737" y="24385"/>
                    </a:cubicBezTo>
                    <a:cubicBezTo>
                      <a:pt x="8040" y="23817"/>
                      <a:pt x="13811" y="16679"/>
                      <a:pt x="13844" y="15712"/>
                    </a:cubicBezTo>
                    <a:cubicBezTo>
                      <a:pt x="13877" y="15311"/>
                      <a:pt x="13177" y="11909"/>
                      <a:pt x="12243" y="8673"/>
                    </a:cubicBezTo>
                    <a:cubicBezTo>
                      <a:pt x="12143" y="8340"/>
                      <a:pt x="12043" y="8040"/>
                      <a:pt x="11943" y="7706"/>
                    </a:cubicBezTo>
                    <a:cubicBezTo>
                      <a:pt x="11843" y="7372"/>
                      <a:pt x="11743" y="7072"/>
                      <a:pt x="11643" y="6772"/>
                    </a:cubicBezTo>
                    <a:cubicBezTo>
                      <a:pt x="11509" y="6372"/>
                      <a:pt x="11376" y="5971"/>
                      <a:pt x="11242" y="5571"/>
                    </a:cubicBezTo>
                    <a:cubicBezTo>
                      <a:pt x="11176" y="5438"/>
                      <a:pt x="11142" y="5304"/>
                      <a:pt x="11075" y="5137"/>
                    </a:cubicBezTo>
                    <a:lnTo>
                      <a:pt x="10942" y="4771"/>
                    </a:lnTo>
                    <a:cubicBezTo>
                      <a:pt x="10075" y="2135"/>
                      <a:pt x="9341" y="0"/>
                      <a:pt x="9341"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4"/>
              <p:cNvSpPr/>
              <p:nvPr/>
            </p:nvSpPr>
            <p:spPr>
              <a:xfrm>
                <a:off x="6492190" y="1724138"/>
                <a:ext cx="286364" cy="421249"/>
              </a:xfrm>
              <a:custGeom>
                <a:avLst/>
                <a:gdLst/>
                <a:ahLst/>
                <a:cxnLst/>
                <a:rect l="l" t="t" r="r" b="b"/>
                <a:pathLst>
                  <a:path w="10976" h="16146" extrusionOk="0">
                    <a:moveTo>
                      <a:pt x="9341" y="0"/>
                    </a:moveTo>
                    <a:lnTo>
                      <a:pt x="8140" y="1035"/>
                    </a:lnTo>
                    <a:lnTo>
                      <a:pt x="1" y="8607"/>
                    </a:lnTo>
                    <a:lnTo>
                      <a:pt x="3170" y="16145"/>
                    </a:lnTo>
                    <a:cubicBezTo>
                      <a:pt x="7306" y="13710"/>
                      <a:pt x="10175" y="9541"/>
                      <a:pt x="10975" y="4771"/>
                    </a:cubicBezTo>
                    <a:cubicBezTo>
                      <a:pt x="10075" y="2135"/>
                      <a:pt x="9341" y="0"/>
                      <a:pt x="93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4"/>
              <p:cNvSpPr/>
              <p:nvPr/>
            </p:nvSpPr>
            <p:spPr>
              <a:xfrm>
                <a:off x="6123212" y="1218376"/>
                <a:ext cx="721493" cy="881946"/>
              </a:xfrm>
              <a:custGeom>
                <a:avLst/>
                <a:gdLst/>
                <a:ahLst/>
                <a:cxnLst/>
                <a:rect l="l" t="t" r="r" b="b"/>
                <a:pathLst>
                  <a:path w="27654" h="33804" extrusionOk="0">
                    <a:moveTo>
                      <a:pt x="13608" y="0"/>
                    </a:moveTo>
                    <a:cubicBezTo>
                      <a:pt x="7430" y="0"/>
                      <a:pt x="649" y="3962"/>
                      <a:pt x="334" y="17518"/>
                    </a:cubicBezTo>
                    <a:cubicBezTo>
                      <a:pt x="0" y="31895"/>
                      <a:pt x="8573" y="33697"/>
                      <a:pt x="11642" y="33797"/>
                    </a:cubicBezTo>
                    <a:cubicBezTo>
                      <a:pt x="11797" y="33800"/>
                      <a:pt x="11972" y="33803"/>
                      <a:pt x="12164" y="33803"/>
                    </a:cubicBezTo>
                    <a:cubicBezTo>
                      <a:pt x="15499" y="33803"/>
                      <a:pt x="24149" y="32919"/>
                      <a:pt x="25852" y="19453"/>
                    </a:cubicBezTo>
                    <a:cubicBezTo>
                      <a:pt x="27654" y="5210"/>
                      <a:pt x="21082" y="540"/>
                      <a:pt x="14678" y="39"/>
                    </a:cubicBezTo>
                    <a:cubicBezTo>
                      <a:pt x="14324" y="14"/>
                      <a:pt x="13967" y="0"/>
                      <a:pt x="13608"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4"/>
              <p:cNvSpPr/>
              <p:nvPr/>
            </p:nvSpPr>
            <p:spPr>
              <a:xfrm>
                <a:off x="6181913" y="1577961"/>
                <a:ext cx="72739" cy="42788"/>
              </a:xfrm>
              <a:custGeom>
                <a:avLst/>
                <a:gdLst/>
                <a:ahLst/>
                <a:cxnLst/>
                <a:rect l="l" t="t" r="r" b="b"/>
                <a:pathLst>
                  <a:path w="2788" h="1640" extrusionOk="0">
                    <a:moveTo>
                      <a:pt x="1813" y="1"/>
                    </a:moveTo>
                    <a:cubicBezTo>
                      <a:pt x="1671" y="1"/>
                      <a:pt x="1527" y="23"/>
                      <a:pt x="1386" y="66"/>
                    </a:cubicBezTo>
                    <a:cubicBezTo>
                      <a:pt x="919" y="166"/>
                      <a:pt x="519" y="433"/>
                      <a:pt x="252" y="800"/>
                    </a:cubicBezTo>
                    <a:cubicBezTo>
                      <a:pt x="1" y="1146"/>
                      <a:pt x="282" y="1640"/>
                      <a:pt x="707" y="1640"/>
                    </a:cubicBezTo>
                    <a:cubicBezTo>
                      <a:pt x="733" y="1640"/>
                      <a:pt x="759" y="1638"/>
                      <a:pt x="786" y="1634"/>
                    </a:cubicBezTo>
                    <a:cubicBezTo>
                      <a:pt x="1120" y="1567"/>
                      <a:pt x="1420" y="1467"/>
                      <a:pt x="1720" y="1367"/>
                    </a:cubicBezTo>
                    <a:cubicBezTo>
                      <a:pt x="2087" y="1334"/>
                      <a:pt x="2420" y="1167"/>
                      <a:pt x="2654" y="933"/>
                    </a:cubicBezTo>
                    <a:cubicBezTo>
                      <a:pt x="2787" y="733"/>
                      <a:pt x="2787" y="500"/>
                      <a:pt x="2621" y="300"/>
                    </a:cubicBezTo>
                    <a:cubicBezTo>
                      <a:pt x="2395" y="97"/>
                      <a:pt x="2109" y="1"/>
                      <a:pt x="18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4"/>
              <p:cNvSpPr/>
              <p:nvPr/>
            </p:nvSpPr>
            <p:spPr>
              <a:xfrm>
                <a:off x="6406044" y="1576213"/>
                <a:ext cx="74643" cy="40074"/>
              </a:xfrm>
              <a:custGeom>
                <a:avLst/>
                <a:gdLst/>
                <a:ahLst/>
                <a:cxnLst/>
                <a:rect l="l" t="t" r="r" b="b"/>
                <a:pathLst>
                  <a:path w="2861" h="1536" extrusionOk="0">
                    <a:moveTo>
                      <a:pt x="1082" y="1"/>
                    </a:moveTo>
                    <a:cubicBezTo>
                      <a:pt x="738" y="1"/>
                      <a:pt x="395" y="139"/>
                      <a:pt x="134" y="400"/>
                    </a:cubicBezTo>
                    <a:cubicBezTo>
                      <a:pt x="1" y="600"/>
                      <a:pt x="34" y="834"/>
                      <a:pt x="167" y="1034"/>
                    </a:cubicBezTo>
                    <a:cubicBezTo>
                      <a:pt x="434" y="1234"/>
                      <a:pt x="801" y="1367"/>
                      <a:pt x="1135" y="1367"/>
                    </a:cubicBezTo>
                    <a:cubicBezTo>
                      <a:pt x="1468" y="1434"/>
                      <a:pt x="1768" y="1501"/>
                      <a:pt x="2135" y="1534"/>
                    </a:cubicBezTo>
                    <a:cubicBezTo>
                      <a:pt x="2149" y="1535"/>
                      <a:pt x="2162" y="1536"/>
                      <a:pt x="2175" y="1536"/>
                    </a:cubicBezTo>
                    <a:cubicBezTo>
                      <a:pt x="2617" y="1536"/>
                      <a:pt x="2861" y="990"/>
                      <a:pt x="2569" y="633"/>
                    </a:cubicBezTo>
                    <a:cubicBezTo>
                      <a:pt x="2269" y="300"/>
                      <a:pt x="1835" y="100"/>
                      <a:pt x="1368" y="33"/>
                    </a:cubicBezTo>
                    <a:cubicBezTo>
                      <a:pt x="1274" y="11"/>
                      <a:pt x="1178" y="1"/>
                      <a:pt x="108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4"/>
              <p:cNvSpPr/>
              <p:nvPr/>
            </p:nvSpPr>
            <p:spPr>
              <a:xfrm>
                <a:off x="6412148" y="1712659"/>
                <a:ext cx="33082" cy="66321"/>
              </a:xfrm>
              <a:custGeom>
                <a:avLst/>
                <a:gdLst/>
                <a:ahLst/>
                <a:cxnLst/>
                <a:rect l="l" t="t" r="r" b="b"/>
                <a:pathLst>
                  <a:path w="1268" h="2542" extrusionOk="0">
                    <a:moveTo>
                      <a:pt x="137" y="0"/>
                    </a:moveTo>
                    <a:cubicBezTo>
                      <a:pt x="135" y="0"/>
                      <a:pt x="133" y="2"/>
                      <a:pt x="133" y="7"/>
                    </a:cubicBezTo>
                    <a:cubicBezTo>
                      <a:pt x="0" y="941"/>
                      <a:pt x="167" y="2442"/>
                      <a:pt x="1268" y="2542"/>
                    </a:cubicBezTo>
                    <a:cubicBezTo>
                      <a:pt x="1268" y="2529"/>
                      <a:pt x="1268" y="2509"/>
                      <a:pt x="1268" y="2509"/>
                    </a:cubicBezTo>
                    <a:cubicBezTo>
                      <a:pt x="367" y="2175"/>
                      <a:pt x="200" y="1074"/>
                      <a:pt x="200" y="107"/>
                    </a:cubicBezTo>
                    <a:cubicBezTo>
                      <a:pt x="200" y="78"/>
                      <a:pt x="151" y="0"/>
                      <a:pt x="13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4"/>
              <p:cNvSpPr/>
              <p:nvPr/>
            </p:nvSpPr>
            <p:spPr>
              <a:xfrm>
                <a:off x="6404165" y="1685683"/>
                <a:ext cx="79261" cy="82105"/>
              </a:xfrm>
              <a:custGeom>
                <a:avLst/>
                <a:gdLst/>
                <a:ahLst/>
                <a:cxnLst/>
                <a:rect l="l" t="t" r="r" b="b"/>
                <a:pathLst>
                  <a:path w="3038" h="3147" extrusionOk="0">
                    <a:moveTo>
                      <a:pt x="1425" y="0"/>
                    </a:moveTo>
                    <a:cubicBezTo>
                      <a:pt x="1386" y="0"/>
                      <a:pt x="1347" y="2"/>
                      <a:pt x="1307" y="7"/>
                    </a:cubicBezTo>
                    <a:cubicBezTo>
                      <a:pt x="0" y="137"/>
                      <a:pt x="165" y="3146"/>
                      <a:pt x="1519" y="3146"/>
                    </a:cubicBezTo>
                    <a:cubicBezTo>
                      <a:pt x="1548" y="3146"/>
                      <a:pt x="1577" y="3145"/>
                      <a:pt x="1607" y="3142"/>
                    </a:cubicBezTo>
                    <a:cubicBezTo>
                      <a:pt x="3037" y="3012"/>
                      <a:pt x="2884" y="0"/>
                      <a:pt x="142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4"/>
              <p:cNvSpPr/>
              <p:nvPr/>
            </p:nvSpPr>
            <p:spPr>
              <a:xfrm>
                <a:off x="6449560" y="1683752"/>
                <a:ext cx="54841" cy="37257"/>
              </a:xfrm>
              <a:custGeom>
                <a:avLst/>
                <a:gdLst/>
                <a:ahLst/>
                <a:cxnLst/>
                <a:rect l="l" t="t" r="r" b="b"/>
                <a:pathLst>
                  <a:path w="2102" h="1428" extrusionOk="0">
                    <a:moveTo>
                      <a:pt x="2009" y="0"/>
                    </a:moveTo>
                    <a:cubicBezTo>
                      <a:pt x="2005" y="0"/>
                      <a:pt x="2002" y="4"/>
                      <a:pt x="2002" y="14"/>
                    </a:cubicBezTo>
                    <a:cubicBezTo>
                      <a:pt x="1768" y="348"/>
                      <a:pt x="1435" y="681"/>
                      <a:pt x="1101" y="681"/>
                    </a:cubicBezTo>
                    <a:cubicBezTo>
                      <a:pt x="768" y="648"/>
                      <a:pt x="467" y="381"/>
                      <a:pt x="201" y="214"/>
                    </a:cubicBezTo>
                    <a:cubicBezTo>
                      <a:pt x="179" y="204"/>
                      <a:pt x="160" y="199"/>
                      <a:pt x="142" y="199"/>
                    </a:cubicBezTo>
                    <a:cubicBezTo>
                      <a:pt x="48" y="199"/>
                      <a:pt x="0" y="330"/>
                      <a:pt x="0" y="414"/>
                    </a:cubicBezTo>
                    <a:cubicBezTo>
                      <a:pt x="183" y="963"/>
                      <a:pt x="533" y="1428"/>
                      <a:pt x="1101" y="1428"/>
                    </a:cubicBezTo>
                    <a:cubicBezTo>
                      <a:pt x="1155" y="1428"/>
                      <a:pt x="1210" y="1424"/>
                      <a:pt x="1268" y="1415"/>
                    </a:cubicBezTo>
                    <a:cubicBezTo>
                      <a:pt x="1902" y="1282"/>
                      <a:pt x="2102" y="648"/>
                      <a:pt x="2035" y="47"/>
                    </a:cubicBezTo>
                    <a:cubicBezTo>
                      <a:pt x="2035" y="24"/>
                      <a:pt x="2019" y="0"/>
                      <a:pt x="200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4"/>
              <p:cNvSpPr/>
              <p:nvPr/>
            </p:nvSpPr>
            <p:spPr>
              <a:xfrm>
                <a:off x="6232004" y="1710911"/>
                <a:ext cx="30473" cy="69817"/>
              </a:xfrm>
              <a:custGeom>
                <a:avLst/>
                <a:gdLst/>
                <a:ahLst/>
                <a:cxnLst/>
                <a:rect l="l" t="t" r="r" b="b"/>
                <a:pathLst>
                  <a:path w="1168" h="2676" extrusionOk="0">
                    <a:moveTo>
                      <a:pt x="897" y="0"/>
                    </a:moveTo>
                    <a:cubicBezTo>
                      <a:pt x="883" y="0"/>
                      <a:pt x="834" y="78"/>
                      <a:pt x="834" y="107"/>
                    </a:cubicBezTo>
                    <a:cubicBezTo>
                      <a:pt x="934" y="1075"/>
                      <a:pt x="901" y="2209"/>
                      <a:pt x="33" y="2609"/>
                    </a:cubicBezTo>
                    <a:cubicBezTo>
                      <a:pt x="0" y="2609"/>
                      <a:pt x="0" y="2642"/>
                      <a:pt x="33" y="2676"/>
                    </a:cubicBezTo>
                    <a:cubicBezTo>
                      <a:pt x="1101" y="2442"/>
                      <a:pt x="1168" y="941"/>
                      <a:pt x="901" y="7"/>
                    </a:cubicBezTo>
                    <a:cubicBezTo>
                      <a:pt x="901" y="2"/>
                      <a:pt x="899" y="0"/>
                      <a:pt x="89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4"/>
              <p:cNvSpPr/>
              <p:nvPr/>
            </p:nvSpPr>
            <p:spPr>
              <a:xfrm>
                <a:off x="6189348" y="1686726"/>
                <a:ext cx="80096" cy="81818"/>
              </a:xfrm>
              <a:custGeom>
                <a:avLst/>
                <a:gdLst/>
                <a:ahLst/>
                <a:cxnLst/>
                <a:rect l="l" t="t" r="r" b="b"/>
                <a:pathLst>
                  <a:path w="3070" h="3136" extrusionOk="0">
                    <a:moveTo>
                      <a:pt x="1602" y="0"/>
                    </a:moveTo>
                    <a:cubicBezTo>
                      <a:pt x="1" y="0"/>
                      <a:pt x="101" y="3136"/>
                      <a:pt x="1602" y="3136"/>
                    </a:cubicBezTo>
                    <a:cubicBezTo>
                      <a:pt x="3069" y="3136"/>
                      <a:pt x="2936" y="0"/>
                      <a:pt x="16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4"/>
              <p:cNvSpPr/>
              <p:nvPr/>
            </p:nvSpPr>
            <p:spPr>
              <a:xfrm>
                <a:off x="6171086" y="1688970"/>
                <a:ext cx="47875" cy="36369"/>
              </a:xfrm>
              <a:custGeom>
                <a:avLst/>
                <a:gdLst/>
                <a:ahLst/>
                <a:cxnLst/>
                <a:rect l="l" t="t" r="r" b="b"/>
                <a:pathLst>
                  <a:path w="1835" h="1394" extrusionOk="0">
                    <a:moveTo>
                      <a:pt x="12" y="0"/>
                    </a:moveTo>
                    <a:cubicBezTo>
                      <a:pt x="0" y="0"/>
                      <a:pt x="0" y="24"/>
                      <a:pt x="0" y="47"/>
                    </a:cubicBezTo>
                    <a:cubicBezTo>
                      <a:pt x="0" y="681"/>
                      <a:pt x="200" y="1282"/>
                      <a:pt x="801" y="1382"/>
                    </a:cubicBezTo>
                    <a:cubicBezTo>
                      <a:pt x="847" y="1390"/>
                      <a:pt x="892" y="1394"/>
                      <a:pt x="935" y="1394"/>
                    </a:cubicBezTo>
                    <a:cubicBezTo>
                      <a:pt x="1421" y="1394"/>
                      <a:pt x="1712" y="899"/>
                      <a:pt x="1835" y="348"/>
                    </a:cubicBezTo>
                    <a:cubicBezTo>
                      <a:pt x="1835" y="243"/>
                      <a:pt x="1793" y="117"/>
                      <a:pt x="1727" y="117"/>
                    </a:cubicBezTo>
                    <a:cubicBezTo>
                      <a:pt x="1709" y="117"/>
                      <a:pt x="1689" y="126"/>
                      <a:pt x="1668" y="148"/>
                    </a:cubicBezTo>
                    <a:cubicBezTo>
                      <a:pt x="1401" y="314"/>
                      <a:pt x="1168" y="615"/>
                      <a:pt x="867" y="648"/>
                    </a:cubicBezTo>
                    <a:cubicBezTo>
                      <a:pt x="853" y="649"/>
                      <a:pt x="839" y="650"/>
                      <a:pt x="825" y="650"/>
                    </a:cubicBezTo>
                    <a:cubicBezTo>
                      <a:pt x="539" y="650"/>
                      <a:pt x="256" y="332"/>
                      <a:pt x="33" y="14"/>
                    </a:cubicBezTo>
                    <a:cubicBezTo>
                      <a:pt x="24" y="4"/>
                      <a:pt x="17" y="0"/>
                      <a:pt x="1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4"/>
              <p:cNvSpPr/>
              <p:nvPr/>
            </p:nvSpPr>
            <p:spPr>
              <a:xfrm>
                <a:off x="6366023" y="1908561"/>
                <a:ext cx="52232" cy="27055"/>
              </a:xfrm>
              <a:custGeom>
                <a:avLst/>
                <a:gdLst/>
                <a:ahLst/>
                <a:cxnLst/>
                <a:rect l="l" t="t" r="r" b="b"/>
                <a:pathLst>
                  <a:path w="2002" h="1037" extrusionOk="0">
                    <a:moveTo>
                      <a:pt x="1949" y="0"/>
                    </a:moveTo>
                    <a:cubicBezTo>
                      <a:pt x="1932" y="0"/>
                      <a:pt x="1914" y="11"/>
                      <a:pt x="1901" y="37"/>
                    </a:cubicBezTo>
                    <a:cubicBezTo>
                      <a:pt x="1701" y="270"/>
                      <a:pt x="1501" y="604"/>
                      <a:pt x="1134" y="670"/>
                    </a:cubicBezTo>
                    <a:cubicBezTo>
                      <a:pt x="1048" y="678"/>
                      <a:pt x="961" y="682"/>
                      <a:pt x="875" y="682"/>
                    </a:cubicBezTo>
                    <a:cubicBezTo>
                      <a:pt x="596" y="682"/>
                      <a:pt x="322" y="639"/>
                      <a:pt x="67" y="537"/>
                    </a:cubicBezTo>
                    <a:cubicBezTo>
                      <a:pt x="33" y="537"/>
                      <a:pt x="0" y="570"/>
                      <a:pt x="33" y="604"/>
                    </a:cubicBezTo>
                    <a:cubicBezTo>
                      <a:pt x="296" y="892"/>
                      <a:pt x="661" y="1036"/>
                      <a:pt x="1032" y="1036"/>
                    </a:cubicBezTo>
                    <a:cubicBezTo>
                      <a:pt x="1133" y="1036"/>
                      <a:pt x="1234" y="1025"/>
                      <a:pt x="1334" y="1004"/>
                    </a:cubicBezTo>
                    <a:cubicBezTo>
                      <a:pt x="1735" y="837"/>
                      <a:pt x="2002" y="470"/>
                      <a:pt x="2002" y="70"/>
                    </a:cubicBezTo>
                    <a:cubicBezTo>
                      <a:pt x="2002" y="29"/>
                      <a:pt x="1976" y="0"/>
                      <a:pt x="194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4"/>
              <p:cNvSpPr/>
              <p:nvPr/>
            </p:nvSpPr>
            <p:spPr>
              <a:xfrm>
                <a:off x="6262241" y="1573474"/>
                <a:ext cx="133868" cy="308123"/>
              </a:xfrm>
              <a:custGeom>
                <a:avLst/>
                <a:gdLst/>
                <a:ahLst/>
                <a:cxnLst/>
                <a:rect l="l" t="t" r="r" b="b"/>
                <a:pathLst>
                  <a:path w="5131" h="11810" extrusionOk="0">
                    <a:moveTo>
                      <a:pt x="1564" y="0"/>
                    </a:moveTo>
                    <a:cubicBezTo>
                      <a:pt x="1529" y="0"/>
                      <a:pt x="1492" y="25"/>
                      <a:pt x="1476" y="71"/>
                    </a:cubicBezTo>
                    <a:cubicBezTo>
                      <a:pt x="542" y="3174"/>
                      <a:pt x="275" y="6709"/>
                      <a:pt x="9" y="9845"/>
                    </a:cubicBezTo>
                    <a:cubicBezTo>
                      <a:pt x="0" y="9957"/>
                      <a:pt x="85" y="10000"/>
                      <a:pt x="220" y="10000"/>
                    </a:cubicBezTo>
                    <a:cubicBezTo>
                      <a:pt x="608" y="10000"/>
                      <a:pt x="1412" y="9644"/>
                      <a:pt x="1610" y="9545"/>
                    </a:cubicBezTo>
                    <a:lnTo>
                      <a:pt x="1610" y="9545"/>
                    </a:lnTo>
                    <a:cubicBezTo>
                      <a:pt x="1610" y="9545"/>
                      <a:pt x="1510" y="11013"/>
                      <a:pt x="1543" y="11680"/>
                    </a:cubicBezTo>
                    <a:cubicBezTo>
                      <a:pt x="1543" y="11746"/>
                      <a:pt x="1710" y="11780"/>
                      <a:pt x="1943" y="11780"/>
                    </a:cubicBezTo>
                    <a:lnTo>
                      <a:pt x="1977" y="11780"/>
                    </a:lnTo>
                    <a:cubicBezTo>
                      <a:pt x="2123" y="11800"/>
                      <a:pt x="2269" y="11810"/>
                      <a:pt x="2414" y="11810"/>
                    </a:cubicBezTo>
                    <a:cubicBezTo>
                      <a:pt x="3462" y="11810"/>
                      <a:pt x="4464" y="11291"/>
                      <a:pt x="5079" y="10412"/>
                    </a:cubicBezTo>
                    <a:cubicBezTo>
                      <a:pt x="5130" y="10361"/>
                      <a:pt x="5083" y="10290"/>
                      <a:pt x="5028" y="10290"/>
                    </a:cubicBezTo>
                    <a:cubicBezTo>
                      <a:pt x="5012" y="10290"/>
                      <a:pt x="4994" y="10297"/>
                      <a:pt x="4979" y="10312"/>
                    </a:cubicBezTo>
                    <a:cubicBezTo>
                      <a:pt x="4112" y="10946"/>
                      <a:pt x="3111" y="11313"/>
                      <a:pt x="2043" y="11313"/>
                    </a:cubicBezTo>
                    <a:cubicBezTo>
                      <a:pt x="1977" y="11146"/>
                      <a:pt x="2344" y="8811"/>
                      <a:pt x="2210" y="8811"/>
                    </a:cubicBezTo>
                    <a:cubicBezTo>
                      <a:pt x="1676" y="8878"/>
                      <a:pt x="1176" y="9044"/>
                      <a:pt x="676" y="9245"/>
                    </a:cubicBezTo>
                    <a:cubicBezTo>
                      <a:pt x="843" y="6176"/>
                      <a:pt x="1510" y="3140"/>
                      <a:pt x="1643" y="105"/>
                    </a:cubicBezTo>
                    <a:cubicBezTo>
                      <a:pt x="1643" y="33"/>
                      <a:pt x="1605" y="0"/>
                      <a:pt x="156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4"/>
              <p:cNvSpPr/>
              <p:nvPr/>
            </p:nvSpPr>
            <p:spPr>
              <a:xfrm>
                <a:off x="6313793" y="1840756"/>
                <a:ext cx="90532" cy="65982"/>
              </a:xfrm>
              <a:custGeom>
                <a:avLst/>
                <a:gdLst/>
                <a:ahLst/>
                <a:cxnLst/>
                <a:rect l="l" t="t" r="r" b="b"/>
                <a:pathLst>
                  <a:path w="3470" h="2529" extrusionOk="0">
                    <a:moveTo>
                      <a:pt x="3070" y="0"/>
                    </a:moveTo>
                    <a:cubicBezTo>
                      <a:pt x="2169" y="667"/>
                      <a:pt x="1101" y="1001"/>
                      <a:pt x="1" y="1001"/>
                    </a:cubicBezTo>
                    <a:cubicBezTo>
                      <a:pt x="368" y="1568"/>
                      <a:pt x="901" y="2035"/>
                      <a:pt x="1502" y="2369"/>
                    </a:cubicBezTo>
                    <a:cubicBezTo>
                      <a:pt x="1746" y="2466"/>
                      <a:pt x="2026" y="2528"/>
                      <a:pt x="2302" y="2528"/>
                    </a:cubicBezTo>
                    <a:cubicBezTo>
                      <a:pt x="2404" y="2528"/>
                      <a:pt x="2504" y="2520"/>
                      <a:pt x="2603" y="2502"/>
                    </a:cubicBezTo>
                    <a:cubicBezTo>
                      <a:pt x="3403" y="2335"/>
                      <a:pt x="3470" y="1601"/>
                      <a:pt x="3370" y="968"/>
                    </a:cubicBezTo>
                    <a:cubicBezTo>
                      <a:pt x="3303" y="634"/>
                      <a:pt x="3203" y="301"/>
                      <a:pt x="30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4"/>
              <p:cNvSpPr/>
              <p:nvPr/>
            </p:nvSpPr>
            <p:spPr>
              <a:xfrm>
                <a:off x="6352952" y="1865984"/>
                <a:ext cx="51371" cy="40753"/>
              </a:xfrm>
              <a:custGeom>
                <a:avLst/>
                <a:gdLst/>
                <a:ahLst/>
                <a:cxnLst/>
                <a:rect l="l" t="t" r="r" b="b"/>
                <a:pathLst>
                  <a:path w="1969" h="1562" extrusionOk="0">
                    <a:moveTo>
                      <a:pt x="1869" y="1"/>
                    </a:moveTo>
                    <a:lnTo>
                      <a:pt x="1869" y="1"/>
                    </a:lnTo>
                    <a:cubicBezTo>
                      <a:pt x="1001" y="34"/>
                      <a:pt x="134" y="568"/>
                      <a:pt x="1" y="1402"/>
                    </a:cubicBezTo>
                    <a:cubicBezTo>
                      <a:pt x="245" y="1499"/>
                      <a:pt x="525" y="1561"/>
                      <a:pt x="801" y="1561"/>
                    </a:cubicBezTo>
                    <a:cubicBezTo>
                      <a:pt x="903" y="1561"/>
                      <a:pt x="1003" y="1553"/>
                      <a:pt x="1102" y="1535"/>
                    </a:cubicBezTo>
                    <a:cubicBezTo>
                      <a:pt x="1902" y="1368"/>
                      <a:pt x="1969" y="634"/>
                      <a:pt x="1869" y="1"/>
                    </a:cubicBezTo>
                    <a:close/>
                  </a:path>
                </a:pathLst>
              </a:custGeom>
              <a:solidFill>
                <a:srgbClr val="F291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4"/>
              <p:cNvSpPr/>
              <p:nvPr/>
            </p:nvSpPr>
            <p:spPr>
              <a:xfrm>
                <a:off x="6115386" y="1170555"/>
                <a:ext cx="785022" cy="529444"/>
              </a:xfrm>
              <a:custGeom>
                <a:avLst/>
                <a:gdLst/>
                <a:ahLst/>
                <a:cxnLst/>
                <a:rect l="l" t="t" r="r" b="b"/>
                <a:pathLst>
                  <a:path w="30089" h="20293" extrusionOk="0">
                    <a:moveTo>
                      <a:pt x="14265" y="1"/>
                    </a:moveTo>
                    <a:cubicBezTo>
                      <a:pt x="11955" y="1"/>
                      <a:pt x="9506" y="603"/>
                      <a:pt x="7005" y="1939"/>
                    </a:cubicBezTo>
                    <a:cubicBezTo>
                      <a:pt x="701" y="5341"/>
                      <a:pt x="0" y="14148"/>
                      <a:pt x="601" y="14248"/>
                    </a:cubicBezTo>
                    <a:cubicBezTo>
                      <a:pt x="1467" y="14351"/>
                      <a:pt x="2288" y="14398"/>
                      <a:pt x="3065" y="14398"/>
                    </a:cubicBezTo>
                    <a:cubicBezTo>
                      <a:pt x="8536" y="14398"/>
                      <a:pt x="11792" y="12096"/>
                      <a:pt x="12821" y="11233"/>
                    </a:cubicBezTo>
                    <a:lnTo>
                      <a:pt x="12821" y="11233"/>
                    </a:lnTo>
                    <a:cubicBezTo>
                      <a:pt x="11991" y="11991"/>
                      <a:pt x="10045" y="13827"/>
                      <a:pt x="10640" y="13827"/>
                    </a:cubicBezTo>
                    <a:cubicBezTo>
                      <a:pt x="10668" y="13827"/>
                      <a:pt x="10702" y="13823"/>
                      <a:pt x="10741" y="13814"/>
                    </a:cubicBezTo>
                    <a:cubicBezTo>
                      <a:pt x="15945" y="12713"/>
                      <a:pt x="17546" y="8811"/>
                      <a:pt x="17546" y="8811"/>
                    </a:cubicBezTo>
                    <a:cubicBezTo>
                      <a:pt x="18247" y="15048"/>
                      <a:pt x="22149" y="15148"/>
                      <a:pt x="22149" y="15148"/>
                    </a:cubicBezTo>
                    <a:cubicBezTo>
                      <a:pt x="22149" y="15148"/>
                      <a:pt x="22437" y="20293"/>
                      <a:pt x="25639" y="20293"/>
                    </a:cubicBezTo>
                    <a:cubicBezTo>
                      <a:pt x="25709" y="20293"/>
                      <a:pt x="25780" y="20290"/>
                      <a:pt x="25852" y="20285"/>
                    </a:cubicBezTo>
                    <a:cubicBezTo>
                      <a:pt x="27186" y="20185"/>
                      <a:pt x="30088" y="14581"/>
                      <a:pt x="29288" y="10078"/>
                    </a:cubicBezTo>
                    <a:cubicBezTo>
                      <a:pt x="28454" y="5608"/>
                      <a:pt x="23550" y="3707"/>
                      <a:pt x="23550" y="3707"/>
                    </a:cubicBezTo>
                    <a:cubicBezTo>
                      <a:pt x="20974" y="1393"/>
                      <a:pt x="17779" y="1"/>
                      <a:pt x="1426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4"/>
              <p:cNvSpPr/>
              <p:nvPr/>
            </p:nvSpPr>
            <p:spPr>
              <a:xfrm>
                <a:off x="6371241" y="1167711"/>
                <a:ext cx="578754" cy="530358"/>
              </a:xfrm>
              <a:custGeom>
                <a:avLst/>
                <a:gdLst/>
                <a:ahLst/>
                <a:cxnLst/>
                <a:rect l="l" t="t" r="r" b="b"/>
                <a:pathLst>
                  <a:path w="22183" h="20328" extrusionOk="0">
                    <a:moveTo>
                      <a:pt x="6237" y="1"/>
                    </a:moveTo>
                    <a:cubicBezTo>
                      <a:pt x="2760" y="1"/>
                      <a:pt x="0" y="847"/>
                      <a:pt x="0" y="847"/>
                    </a:cubicBezTo>
                    <a:cubicBezTo>
                      <a:pt x="0" y="847"/>
                      <a:pt x="10408" y="914"/>
                      <a:pt x="14244" y="5717"/>
                    </a:cubicBezTo>
                    <a:cubicBezTo>
                      <a:pt x="18113" y="10487"/>
                      <a:pt x="16212" y="20328"/>
                      <a:pt x="16212" y="20328"/>
                    </a:cubicBezTo>
                    <a:cubicBezTo>
                      <a:pt x="16212" y="20328"/>
                      <a:pt x="22183" y="10387"/>
                      <a:pt x="16645" y="4083"/>
                    </a:cubicBezTo>
                    <a:cubicBezTo>
                      <a:pt x="13782" y="822"/>
                      <a:pt x="9662" y="1"/>
                      <a:pt x="6237"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4"/>
              <p:cNvSpPr/>
              <p:nvPr/>
            </p:nvSpPr>
            <p:spPr>
              <a:xfrm>
                <a:off x="6719347" y="1627582"/>
                <a:ext cx="198441" cy="236923"/>
              </a:xfrm>
              <a:custGeom>
                <a:avLst/>
                <a:gdLst/>
                <a:ahLst/>
                <a:cxnLst/>
                <a:rect l="l" t="t" r="r" b="b"/>
                <a:pathLst>
                  <a:path w="7606" h="9081" extrusionOk="0">
                    <a:moveTo>
                      <a:pt x="4896" y="0"/>
                    </a:moveTo>
                    <a:cubicBezTo>
                      <a:pt x="2895" y="0"/>
                      <a:pt x="567" y="3835"/>
                      <a:pt x="567" y="3835"/>
                    </a:cubicBezTo>
                    <a:lnTo>
                      <a:pt x="0" y="7704"/>
                    </a:lnTo>
                    <a:cubicBezTo>
                      <a:pt x="424" y="8575"/>
                      <a:pt x="1312" y="9080"/>
                      <a:pt x="2220" y="9080"/>
                    </a:cubicBezTo>
                    <a:cubicBezTo>
                      <a:pt x="2599" y="9080"/>
                      <a:pt x="2982" y="8992"/>
                      <a:pt x="3336" y="8805"/>
                    </a:cubicBezTo>
                    <a:cubicBezTo>
                      <a:pt x="5671" y="7771"/>
                      <a:pt x="7606" y="1133"/>
                      <a:pt x="5504" y="132"/>
                    </a:cubicBezTo>
                    <a:cubicBezTo>
                      <a:pt x="5307" y="41"/>
                      <a:pt x="5103" y="0"/>
                      <a:pt x="4896"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4"/>
              <p:cNvSpPr/>
              <p:nvPr/>
            </p:nvSpPr>
            <p:spPr>
              <a:xfrm>
                <a:off x="6749793" y="1680621"/>
                <a:ext cx="98359" cy="150696"/>
              </a:xfrm>
              <a:custGeom>
                <a:avLst/>
                <a:gdLst/>
                <a:ahLst/>
                <a:cxnLst/>
                <a:rect l="l" t="t" r="r" b="b"/>
                <a:pathLst>
                  <a:path w="3770" h="5776" extrusionOk="0">
                    <a:moveTo>
                      <a:pt x="3737" y="1"/>
                    </a:moveTo>
                    <a:cubicBezTo>
                      <a:pt x="1468" y="367"/>
                      <a:pt x="1" y="3436"/>
                      <a:pt x="134" y="5571"/>
                    </a:cubicBezTo>
                    <a:cubicBezTo>
                      <a:pt x="134" y="5571"/>
                      <a:pt x="134" y="5605"/>
                      <a:pt x="134" y="5605"/>
                    </a:cubicBezTo>
                    <a:cubicBezTo>
                      <a:pt x="113" y="5710"/>
                      <a:pt x="212" y="5776"/>
                      <a:pt x="305" y="5776"/>
                    </a:cubicBezTo>
                    <a:cubicBezTo>
                      <a:pt x="358" y="5776"/>
                      <a:pt x="410" y="5754"/>
                      <a:pt x="434" y="5705"/>
                    </a:cubicBezTo>
                    <a:cubicBezTo>
                      <a:pt x="634" y="5204"/>
                      <a:pt x="868" y="4737"/>
                      <a:pt x="1135" y="4304"/>
                    </a:cubicBezTo>
                    <a:cubicBezTo>
                      <a:pt x="1428" y="3904"/>
                      <a:pt x="1891" y="3654"/>
                      <a:pt x="2388" y="3654"/>
                    </a:cubicBezTo>
                    <a:cubicBezTo>
                      <a:pt x="2514" y="3654"/>
                      <a:pt x="2641" y="3670"/>
                      <a:pt x="2769" y="3703"/>
                    </a:cubicBezTo>
                    <a:cubicBezTo>
                      <a:pt x="2803" y="3703"/>
                      <a:pt x="2836" y="3637"/>
                      <a:pt x="2803" y="3603"/>
                    </a:cubicBezTo>
                    <a:cubicBezTo>
                      <a:pt x="2514" y="3425"/>
                      <a:pt x="2247" y="3347"/>
                      <a:pt x="2002" y="3347"/>
                    </a:cubicBezTo>
                    <a:cubicBezTo>
                      <a:pt x="1513" y="3347"/>
                      <a:pt x="1113" y="3659"/>
                      <a:pt x="801" y="4104"/>
                    </a:cubicBezTo>
                    <a:cubicBezTo>
                      <a:pt x="1335" y="2436"/>
                      <a:pt x="2102" y="834"/>
                      <a:pt x="3737" y="67"/>
                    </a:cubicBezTo>
                    <a:cubicBezTo>
                      <a:pt x="3770" y="34"/>
                      <a:pt x="3770" y="1"/>
                      <a:pt x="37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4"/>
              <p:cNvSpPr/>
              <p:nvPr/>
            </p:nvSpPr>
            <p:spPr>
              <a:xfrm>
                <a:off x="6417366" y="2119361"/>
                <a:ext cx="576145" cy="297426"/>
              </a:xfrm>
              <a:custGeom>
                <a:avLst/>
                <a:gdLst/>
                <a:ahLst/>
                <a:cxnLst/>
                <a:rect l="l" t="t" r="r" b="b"/>
                <a:pathLst>
                  <a:path w="22083" h="11400" extrusionOk="0">
                    <a:moveTo>
                      <a:pt x="14565" y="1"/>
                    </a:moveTo>
                    <a:cubicBezTo>
                      <a:pt x="13641" y="1"/>
                      <a:pt x="12661" y="103"/>
                      <a:pt x="11542" y="196"/>
                    </a:cubicBezTo>
                    <a:cubicBezTo>
                      <a:pt x="7539" y="529"/>
                      <a:pt x="2335" y="2698"/>
                      <a:pt x="2335" y="2698"/>
                    </a:cubicBezTo>
                    <a:cubicBezTo>
                      <a:pt x="2335" y="2698"/>
                      <a:pt x="0" y="10770"/>
                      <a:pt x="6004" y="11370"/>
                    </a:cubicBezTo>
                    <a:cubicBezTo>
                      <a:pt x="6215" y="11390"/>
                      <a:pt x="6431" y="11400"/>
                      <a:pt x="6651" y="11400"/>
                    </a:cubicBezTo>
                    <a:cubicBezTo>
                      <a:pt x="12731" y="11400"/>
                      <a:pt x="22083" y="4099"/>
                      <a:pt x="22083" y="4099"/>
                    </a:cubicBezTo>
                    <a:cubicBezTo>
                      <a:pt x="18996" y="699"/>
                      <a:pt x="16973" y="1"/>
                      <a:pt x="14565"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4"/>
              <p:cNvSpPr/>
              <p:nvPr/>
            </p:nvSpPr>
            <p:spPr>
              <a:xfrm>
                <a:off x="5224236" y="1641592"/>
                <a:ext cx="715414" cy="733546"/>
              </a:xfrm>
              <a:custGeom>
                <a:avLst/>
                <a:gdLst/>
                <a:ahLst/>
                <a:cxnLst/>
                <a:rect l="l" t="t" r="r" b="b"/>
                <a:pathLst>
                  <a:path w="27421" h="28116" extrusionOk="0">
                    <a:moveTo>
                      <a:pt x="21980" y="0"/>
                    </a:moveTo>
                    <a:cubicBezTo>
                      <a:pt x="18991" y="0"/>
                      <a:pt x="14906" y="477"/>
                      <a:pt x="13577" y="1096"/>
                    </a:cubicBezTo>
                    <a:cubicBezTo>
                      <a:pt x="11676" y="2030"/>
                      <a:pt x="4871" y="7568"/>
                      <a:pt x="3636" y="9736"/>
                    </a:cubicBezTo>
                    <a:cubicBezTo>
                      <a:pt x="2436" y="11871"/>
                      <a:pt x="501" y="20143"/>
                      <a:pt x="1" y="21377"/>
                    </a:cubicBezTo>
                    <a:lnTo>
                      <a:pt x="19715" y="28116"/>
                    </a:lnTo>
                    <a:cubicBezTo>
                      <a:pt x="19715" y="28116"/>
                      <a:pt x="21082" y="23346"/>
                      <a:pt x="22116" y="21511"/>
                    </a:cubicBezTo>
                    <a:cubicBezTo>
                      <a:pt x="24218" y="17875"/>
                      <a:pt x="24118" y="14439"/>
                      <a:pt x="25018" y="12338"/>
                    </a:cubicBezTo>
                    <a:cubicBezTo>
                      <a:pt x="26353" y="9102"/>
                      <a:pt x="27420" y="8568"/>
                      <a:pt x="27120" y="7668"/>
                    </a:cubicBezTo>
                    <a:cubicBezTo>
                      <a:pt x="27007" y="7342"/>
                      <a:pt x="26467" y="7167"/>
                      <a:pt x="25745" y="7167"/>
                    </a:cubicBezTo>
                    <a:cubicBezTo>
                      <a:pt x="24545" y="7167"/>
                      <a:pt x="22845" y="7652"/>
                      <a:pt x="21783" y="8735"/>
                    </a:cubicBezTo>
                    <a:cubicBezTo>
                      <a:pt x="20048" y="10503"/>
                      <a:pt x="19681" y="12538"/>
                      <a:pt x="18113" y="13438"/>
                    </a:cubicBezTo>
                    <a:cubicBezTo>
                      <a:pt x="17606" y="13741"/>
                      <a:pt x="16968" y="13865"/>
                      <a:pt x="16322" y="13865"/>
                    </a:cubicBezTo>
                    <a:cubicBezTo>
                      <a:pt x="14972" y="13865"/>
                      <a:pt x="13582" y="13324"/>
                      <a:pt x="13243" y="12738"/>
                    </a:cubicBezTo>
                    <a:cubicBezTo>
                      <a:pt x="12343" y="11270"/>
                      <a:pt x="14578" y="7501"/>
                      <a:pt x="15578" y="6900"/>
                    </a:cubicBezTo>
                    <a:cubicBezTo>
                      <a:pt x="16612" y="6333"/>
                      <a:pt x="17580" y="6267"/>
                      <a:pt x="21416" y="5166"/>
                    </a:cubicBezTo>
                    <a:cubicBezTo>
                      <a:pt x="25552" y="3965"/>
                      <a:pt x="26386" y="963"/>
                      <a:pt x="25018" y="329"/>
                    </a:cubicBezTo>
                    <a:cubicBezTo>
                      <a:pt x="24476" y="99"/>
                      <a:pt x="23341" y="0"/>
                      <a:pt x="21980"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4"/>
              <p:cNvSpPr/>
              <p:nvPr/>
            </p:nvSpPr>
            <p:spPr>
              <a:xfrm>
                <a:off x="5625434" y="1744148"/>
                <a:ext cx="302018" cy="163636"/>
              </a:xfrm>
              <a:custGeom>
                <a:avLst/>
                <a:gdLst/>
                <a:ahLst/>
                <a:cxnLst/>
                <a:rect l="l" t="t" r="r" b="b"/>
                <a:pathLst>
                  <a:path w="11576" h="6272" extrusionOk="0">
                    <a:moveTo>
                      <a:pt x="10674" y="1"/>
                    </a:moveTo>
                    <a:lnTo>
                      <a:pt x="0" y="2769"/>
                    </a:lnTo>
                    <a:lnTo>
                      <a:pt x="934" y="6272"/>
                    </a:lnTo>
                    <a:lnTo>
                      <a:pt x="11575" y="3537"/>
                    </a:lnTo>
                    <a:lnTo>
                      <a:pt x="10674"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4"/>
              <p:cNvSpPr/>
              <p:nvPr/>
            </p:nvSpPr>
            <p:spPr>
              <a:xfrm>
                <a:off x="5910874" y="1700632"/>
                <a:ext cx="303740" cy="92280"/>
              </a:xfrm>
              <a:custGeom>
                <a:avLst/>
                <a:gdLst/>
                <a:ahLst/>
                <a:cxnLst/>
                <a:rect l="l" t="t" r="r" b="b"/>
                <a:pathLst>
                  <a:path w="11642" h="3537" extrusionOk="0">
                    <a:moveTo>
                      <a:pt x="11509" y="1"/>
                    </a:moveTo>
                    <a:lnTo>
                      <a:pt x="0" y="3003"/>
                    </a:lnTo>
                    <a:lnTo>
                      <a:pt x="134" y="3537"/>
                    </a:lnTo>
                    <a:lnTo>
                      <a:pt x="11642" y="568"/>
                    </a:lnTo>
                    <a:lnTo>
                      <a:pt x="1150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4"/>
              <p:cNvSpPr/>
              <p:nvPr/>
            </p:nvSpPr>
            <p:spPr>
              <a:xfrm>
                <a:off x="6094488" y="1704128"/>
                <a:ext cx="17428" cy="65277"/>
              </a:xfrm>
              <a:custGeom>
                <a:avLst/>
                <a:gdLst/>
                <a:ahLst/>
                <a:cxnLst/>
                <a:rect l="l" t="t" r="r" b="b"/>
                <a:pathLst>
                  <a:path w="668" h="2502" extrusionOk="0">
                    <a:moveTo>
                      <a:pt x="1" y="0"/>
                    </a:moveTo>
                    <a:cubicBezTo>
                      <a:pt x="1" y="434"/>
                      <a:pt x="67" y="868"/>
                      <a:pt x="167" y="1268"/>
                    </a:cubicBezTo>
                    <a:cubicBezTo>
                      <a:pt x="268" y="1701"/>
                      <a:pt x="434" y="2102"/>
                      <a:pt x="668" y="2502"/>
                    </a:cubicBezTo>
                    <a:cubicBezTo>
                      <a:pt x="668" y="1601"/>
                      <a:pt x="434" y="767"/>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4"/>
              <p:cNvSpPr/>
              <p:nvPr/>
            </p:nvSpPr>
            <p:spPr>
              <a:xfrm>
                <a:off x="6104063" y="1701519"/>
                <a:ext cx="17428" cy="65277"/>
              </a:xfrm>
              <a:custGeom>
                <a:avLst/>
                <a:gdLst/>
                <a:ahLst/>
                <a:cxnLst/>
                <a:rect l="l" t="t" r="r" b="b"/>
                <a:pathLst>
                  <a:path w="668" h="2502" extrusionOk="0">
                    <a:moveTo>
                      <a:pt x="34" y="0"/>
                    </a:moveTo>
                    <a:lnTo>
                      <a:pt x="34" y="0"/>
                    </a:lnTo>
                    <a:cubicBezTo>
                      <a:pt x="1" y="434"/>
                      <a:pt x="67" y="867"/>
                      <a:pt x="167" y="1301"/>
                    </a:cubicBezTo>
                    <a:cubicBezTo>
                      <a:pt x="267" y="1701"/>
                      <a:pt x="434" y="2135"/>
                      <a:pt x="668" y="2502"/>
                    </a:cubicBezTo>
                    <a:cubicBezTo>
                      <a:pt x="668" y="2068"/>
                      <a:pt x="601" y="1635"/>
                      <a:pt x="501" y="1201"/>
                    </a:cubicBezTo>
                    <a:cubicBezTo>
                      <a:pt x="401" y="767"/>
                      <a:pt x="234" y="367"/>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4"/>
              <p:cNvSpPr/>
              <p:nvPr/>
            </p:nvSpPr>
            <p:spPr>
              <a:xfrm>
                <a:off x="6114499" y="1698910"/>
                <a:ext cx="17454" cy="65277"/>
              </a:xfrm>
              <a:custGeom>
                <a:avLst/>
                <a:gdLst/>
                <a:ahLst/>
                <a:cxnLst/>
                <a:rect l="l" t="t" r="r" b="b"/>
                <a:pathLst>
                  <a:path w="669" h="2502" extrusionOk="0">
                    <a:moveTo>
                      <a:pt x="1" y="0"/>
                    </a:moveTo>
                    <a:cubicBezTo>
                      <a:pt x="1" y="867"/>
                      <a:pt x="234" y="1735"/>
                      <a:pt x="635" y="2502"/>
                    </a:cubicBezTo>
                    <a:cubicBezTo>
                      <a:pt x="668" y="2068"/>
                      <a:pt x="601" y="1635"/>
                      <a:pt x="501" y="1201"/>
                    </a:cubicBezTo>
                    <a:cubicBezTo>
                      <a:pt x="368" y="767"/>
                      <a:pt x="201" y="367"/>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4"/>
              <p:cNvSpPr/>
              <p:nvPr/>
            </p:nvSpPr>
            <p:spPr>
              <a:xfrm>
                <a:off x="6124073" y="1696275"/>
                <a:ext cx="17428" cy="65303"/>
              </a:xfrm>
              <a:custGeom>
                <a:avLst/>
                <a:gdLst/>
                <a:ahLst/>
                <a:cxnLst/>
                <a:rect l="l" t="t" r="r" b="b"/>
                <a:pathLst>
                  <a:path w="668" h="2503" extrusionOk="0">
                    <a:moveTo>
                      <a:pt x="1" y="1"/>
                    </a:moveTo>
                    <a:cubicBezTo>
                      <a:pt x="1" y="435"/>
                      <a:pt x="68" y="868"/>
                      <a:pt x="168" y="1269"/>
                    </a:cubicBezTo>
                    <a:cubicBezTo>
                      <a:pt x="268" y="1702"/>
                      <a:pt x="434" y="2103"/>
                      <a:pt x="668" y="2503"/>
                    </a:cubicBezTo>
                    <a:cubicBezTo>
                      <a:pt x="668" y="1636"/>
                      <a:pt x="434" y="768"/>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4"/>
              <p:cNvSpPr/>
              <p:nvPr/>
            </p:nvSpPr>
            <p:spPr>
              <a:xfrm>
                <a:off x="6134535" y="1693666"/>
                <a:ext cx="17428" cy="65303"/>
              </a:xfrm>
              <a:custGeom>
                <a:avLst/>
                <a:gdLst/>
                <a:ahLst/>
                <a:cxnLst/>
                <a:rect l="l" t="t" r="r" b="b"/>
                <a:pathLst>
                  <a:path w="668" h="2503" extrusionOk="0">
                    <a:moveTo>
                      <a:pt x="0" y="1"/>
                    </a:moveTo>
                    <a:cubicBezTo>
                      <a:pt x="0" y="868"/>
                      <a:pt x="234" y="1736"/>
                      <a:pt x="634" y="2503"/>
                    </a:cubicBezTo>
                    <a:cubicBezTo>
                      <a:pt x="667" y="2069"/>
                      <a:pt x="601" y="1635"/>
                      <a:pt x="467" y="1202"/>
                    </a:cubicBezTo>
                    <a:cubicBezTo>
                      <a:pt x="367" y="768"/>
                      <a:pt x="200" y="368"/>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4"/>
              <p:cNvSpPr/>
              <p:nvPr/>
            </p:nvSpPr>
            <p:spPr>
              <a:xfrm>
                <a:off x="6144110" y="1691057"/>
                <a:ext cx="17428" cy="65303"/>
              </a:xfrm>
              <a:custGeom>
                <a:avLst/>
                <a:gdLst/>
                <a:ahLst/>
                <a:cxnLst/>
                <a:rect l="l" t="t" r="r" b="b"/>
                <a:pathLst>
                  <a:path w="668" h="2503" extrusionOk="0">
                    <a:moveTo>
                      <a:pt x="0" y="1"/>
                    </a:moveTo>
                    <a:cubicBezTo>
                      <a:pt x="0" y="434"/>
                      <a:pt x="67" y="868"/>
                      <a:pt x="167" y="1302"/>
                    </a:cubicBezTo>
                    <a:cubicBezTo>
                      <a:pt x="267" y="1702"/>
                      <a:pt x="434" y="2136"/>
                      <a:pt x="667" y="2503"/>
                    </a:cubicBezTo>
                    <a:cubicBezTo>
                      <a:pt x="667" y="1635"/>
                      <a:pt x="434" y="768"/>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4"/>
              <p:cNvSpPr/>
              <p:nvPr/>
            </p:nvSpPr>
            <p:spPr>
              <a:xfrm>
                <a:off x="6154545" y="1688448"/>
                <a:ext cx="17428" cy="65303"/>
              </a:xfrm>
              <a:custGeom>
                <a:avLst/>
                <a:gdLst/>
                <a:ahLst/>
                <a:cxnLst/>
                <a:rect l="l" t="t" r="r" b="b"/>
                <a:pathLst>
                  <a:path w="668" h="2503" extrusionOk="0">
                    <a:moveTo>
                      <a:pt x="0" y="1"/>
                    </a:moveTo>
                    <a:cubicBezTo>
                      <a:pt x="0" y="434"/>
                      <a:pt x="67" y="868"/>
                      <a:pt x="167" y="1302"/>
                    </a:cubicBezTo>
                    <a:cubicBezTo>
                      <a:pt x="267" y="1735"/>
                      <a:pt x="434" y="2136"/>
                      <a:pt x="634" y="2503"/>
                    </a:cubicBezTo>
                    <a:cubicBezTo>
                      <a:pt x="667" y="2069"/>
                      <a:pt x="601" y="1635"/>
                      <a:pt x="501" y="1202"/>
                    </a:cubicBezTo>
                    <a:cubicBezTo>
                      <a:pt x="367" y="768"/>
                      <a:pt x="234" y="368"/>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4"/>
              <p:cNvSpPr/>
              <p:nvPr/>
            </p:nvSpPr>
            <p:spPr>
              <a:xfrm>
                <a:off x="6164120" y="1685839"/>
                <a:ext cx="17428" cy="65303"/>
              </a:xfrm>
              <a:custGeom>
                <a:avLst/>
                <a:gdLst/>
                <a:ahLst/>
                <a:cxnLst/>
                <a:rect l="l" t="t" r="r" b="b"/>
                <a:pathLst>
                  <a:path w="668" h="2503" extrusionOk="0">
                    <a:moveTo>
                      <a:pt x="0" y="1"/>
                    </a:moveTo>
                    <a:cubicBezTo>
                      <a:pt x="0" y="434"/>
                      <a:pt x="67" y="868"/>
                      <a:pt x="167" y="1302"/>
                    </a:cubicBezTo>
                    <a:cubicBezTo>
                      <a:pt x="267" y="1702"/>
                      <a:pt x="434" y="2136"/>
                      <a:pt x="667" y="2503"/>
                    </a:cubicBezTo>
                    <a:cubicBezTo>
                      <a:pt x="667" y="1635"/>
                      <a:pt x="434" y="768"/>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4"/>
              <p:cNvSpPr/>
              <p:nvPr/>
            </p:nvSpPr>
            <p:spPr>
              <a:xfrm>
                <a:off x="6174556" y="1683230"/>
                <a:ext cx="16567" cy="65303"/>
              </a:xfrm>
              <a:custGeom>
                <a:avLst/>
                <a:gdLst/>
                <a:ahLst/>
                <a:cxnLst/>
                <a:rect l="l" t="t" r="r" b="b"/>
                <a:pathLst>
                  <a:path w="635" h="2503" extrusionOk="0">
                    <a:moveTo>
                      <a:pt x="1" y="1"/>
                    </a:moveTo>
                    <a:cubicBezTo>
                      <a:pt x="1" y="868"/>
                      <a:pt x="201" y="1735"/>
                      <a:pt x="634" y="2502"/>
                    </a:cubicBezTo>
                    <a:cubicBezTo>
                      <a:pt x="634" y="2069"/>
                      <a:pt x="601" y="1635"/>
                      <a:pt x="468" y="1201"/>
                    </a:cubicBezTo>
                    <a:cubicBezTo>
                      <a:pt x="367" y="801"/>
                      <a:pt x="201" y="368"/>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4"/>
              <p:cNvSpPr/>
              <p:nvPr/>
            </p:nvSpPr>
            <p:spPr>
              <a:xfrm>
                <a:off x="6184130" y="1680621"/>
                <a:ext cx="17428" cy="65303"/>
              </a:xfrm>
              <a:custGeom>
                <a:avLst/>
                <a:gdLst/>
                <a:ahLst/>
                <a:cxnLst/>
                <a:rect l="l" t="t" r="r" b="b"/>
                <a:pathLst>
                  <a:path w="668" h="2503" extrusionOk="0">
                    <a:moveTo>
                      <a:pt x="0" y="1"/>
                    </a:moveTo>
                    <a:cubicBezTo>
                      <a:pt x="0" y="434"/>
                      <a:pt x="67" y="868"/>
                      <a:pt x="167" y="1301"/>
                    </a:cubicBezTo>
                    <a:cubicBezTo>
                      <a:pt x="267" y="1702"/>
                      <a:pt x="434" y="2135"/>
                      <a:pt x="668" y="2502"/>
                    </a:cubicBezTo>
                    <a:cubicBezTo>
                      <a:pt x="634" y="1635"/>
                      <a:pt x="434" y="768"/>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4"/>
              <p:cNvSpPr/>
              <p:nvPr/>
            </p:nvSpPr>
            <p:spPr>
              <a:xfrm>
                <a:off x="6193705" y="1678013"/>
                <a:ext cx="17428" cy="65303"/>
              </a:xfrm>
              <a:custGeom>
                <a:avLst/>
                <a:gdLst/>
                <a:ahLst/>
                <a:cxnLst/>
                <a:rect l="l" t="t" r="r" b="b"/>
                <a:pathLst>
                  <a:path w="668" h="2503" extrusionOk="0">
                    <a:moveTo>
                      <a:pt x="0" y="0"/>
                    </a:moveTo>
                    <a:cubicBezTo>
                      <a:pt x="0" y="868"/>
                      <a:pt x="234" y="1735"/>
                      <a:pt x="668" y="2502"/>
                    </a:cubicBezTo>
                    <a:cubicBezTo>
                      <a:pt x="668" y="2069"/>
                      <a:pt x="634" y="1635"/>
                      <a:pt x="501" y="1201"/>
                    </a:cubicBezTo>
                    <a:cubicBezTo>
                      <a:pt x="401" y="768"/>
                      <a:pt x="234" y="367"/>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4"/>
              <p:cNvSpPr/>
              <p:nvPr/>
            </p:nvSpPr>
            <p:spPr>
              <a:xfrm>
                <a:off x="6204141" y="1679760"/>
                <a:ext cx="16567" cy="57450"/>
              </a:xfrm>
              <a:custGeom>
                <a:avLst/>
                <a:gdLst/>
                <a:ahLst/>
                <a:cxnLst/>
                <a:rect l="l" t="t" r="r" b="b"/>
                <a:pathLst>
                  <a:path w="635" h="2202" extrusionOk="0">
                    <a:moveTo>
                      <a:pt x="34" y="0"/>
                    </a:moveTo>
                    <a:lnTo>
                      <a:pt x="34" y="0"/>
                    </a:lnTo>
                    <a:cubicBezTo>
                      <a:pt x="1" y="767"/>
                      <a:pt x="201" y="1535"/>
                      <a:pt x="601" y="2202"/>
                    </a:cubicBezTo>
                    <a:cubicBezTo>
                      <a:pt x="634" y="1802"/>
                      <a:pt x="568" y="1435"/>
                      <a:pt x="468" y="1068"/>
                    </a:cubicBezTo>
                    <a:cubicBezTo>
                      <a:pt x="401" y="667"/>
                      <a:pt x="234" y="334"/>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4"/>
              <p:cNvSpPr/>
              <p:nvPr/>
            </p:nvSpPr>
            <p:spPr>
              <a:xfrm>
                <a:off x="6084914" y="1710206"/>
                <a:ext cx="16567" cy="57476"/>
              </a:xfrm>
              <a:custGeom>
                <a:avLst/>
                <a:gdLst/>
                <a:ahLst/>
                <a:cxnLst/>
                <a:rect l="l" t="t" r="r" b="b"/>
                <a:pathLst>
                  <a:path w="635" h="2203" extrusionOk="0">
                    <a:moveTo>
                      <a:pt x="34" y="1"/>
                    </a:moveTo>
                    <a:cubicBezTo>
                      <a:pt x="1" y="768"/>
                      <a:pt x="201" y="1535"/>
                      <a:pt x="601" y="2202"/>
                    </a:cubicBezTo>
                    <a:cubicBezTo>
                      <a:pt x="635" y="1435"/>
                      <a:pt x="434" y="668"/>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4"/>
              <p:cNvSpPr/>
              <p:nvPr/>
            </p:nvSpPr>
            <p:spPr>
              <a:xfrm>
                <a:off x="5319957" y="1633505"/>
                <a:ext cx="558483" cy="330873"/>
              </a:xfrm>
              <a:custGeom>
                <a:avLst/>
                <a:gdLst/>
                <a:ahLst/>
                <a:cxnLst/>
                <a:rect l="l" t="t" r="r" b="b"/>
                <a:pathLst>
                  <a:path w="21406" h="12682" extrusionOk="0">
                    <a:moveTo>
                      <a:pt x="10492" y="1"/>
                    </a:moveTo>
                    <a:cubicBezTo>
                      <a:pt x="9798" y="1"/>
                      <a:pt x="9215" y="94"/>
                      <a:pt x="8807" y="305"/>
                    </a:cubicBezTo>
                    <a:cubicBezTo>
                      <a:pt x="4904" y="2307"/>
                      <a:pt x="1302" y="7344"/>
                      <a:pt x="1" y="10012"/>
                    </a:cubicBezTo>
                    <a:lnTo>
                      <a:pt x="8974" y="12681"/>
                    </a:lnTo>
                    <a:cubicBezTo>
                      <a:pt x="8974" y="12681"/>
                      <a:pt x="9875" y="7778"/>
                      <a:pt x="10875" y="6243"/>
                    </a:cubicBezTo>
                    <a:cubicBezTo>
                      <a:pt x="11084" y="5919"/>
                      <a:pt x="11699" y="5808"/>
                      <a:pt x="12471" y="5808"/>
                    </a:cubicBezTo>
                    <a:cubicBezTo>
                      <a:pt x="14165" y="5808"/>
                      <a:pt x="16617" y="6343"/>
                      <a:pt x="17213" y="6343"/>
                    </a:cubicBezTo>
                    <a:cubicBezTo>
                      <a:pt x="17360" y="6345"/>
                      <a:pt x="17505" y="6346"/>
                      <a:pt x="17645" y="6346"/>
                    </a:cubicBezTo>
                    <a:cubicBezTo>
                      <a:pt x="19836" y="6346"/>
                      <a:pt x="21255" y="6065"/>
                      <a:pt x="21349" y="4342"/>
                    </a:cubicBezTo>
                    <a:cubicBezTo>
                      <a:pt x="21406" y="2791"/>
                      <a:pt x="14288" y="1"/>
                      <a:pt x="10492"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4"/>
              <p:cNvSpPr/>
              <p:nvPr/>
            </p:nvSpPr>
            <p:spPr>
              <a:xfrm>
                <a:off x="5691569" y="1648428"/>
                <a:ext cx="177308" cy="81323"/>
              </a:xfrm>
              <a:custGeom>
                <a:avLst/>
                <a:gdLst/>
                <a:ahLst/>
                <a:cxnLst/>
                <a:rect l="l" t="t" r="r" b="b"/>
                <a:pathLst>
                  <a:path w="6796" h="3117" extrusionOk="0">
                    <a:moveTo>
                      <a:pt x="67" y="0"/>
                    </a:moveTo>
                    <a:cubicBezTo>
                      <a:pt x="34" y="0"/>
                      <a:pt x="0" y="67"/>
                      <a:pt x="67" y="67"/>
                    </a:cubicBezTo>
                    <a:cubicBezTo>
                      <a:pt x="734" y="200"/>
                      <a:pt x="5137" y="1635"/>
                      <a:pt x="6772" y="3103"/>
                    </a:cubicBezTo>
                    <a:cubicBezTo>
                      <a:pt x="6772" y="3112"/>
                      <a:pt x="6775" y="3116"/>
                      <a:pt x="6778" y="3116"/>
                    </a:cubicBezTo>
                    <a:cubicBezTo>
                      <a:pt x="6786" y="3116"/>
                      <a:pt x="6795" y="3093"/>
                      <a:pt x="6772" y="3069"/>
                    </a:cubicBezTo>
                    <a:cubicBezTo>
                      <a:pt x="5404" y="1268"/>
                      <a:pt x="2702" y="534"/>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4"/>
              <p:cNvSpPr/>
              <p:nvPr/>
            </p:nvSpPr>
            <p:spPr>
              <a:xfrm>
                <a:off x="5319957" y="1635435"/>
                <a:ext cx="510686" cy="310654"/>
              </a:xfrm>
              <a:custGeom>
                <a:avLst/>
                <a:gdLst/>
                <a:ahLst/>
                <a:cxnLst/>
                <a:rect l="l" t="t" r="r" b="b"/>
                <a:pathLst>
                  <a:path w="19574" h="11907" extrusionOk="0">
                    <a:moveTo>
                      <a:pt x="9929" y="0"/>
                    </a:moveTo>
                    <a:cubicBezTo>
                      <a:pt x="9495" y="0"/>
                      <a:pt x="9114" y="72"/>
                      <a:pt x="8807" y="231"/>
                    </a:cubicBezTo>
                    <a:cubicBezTo>
                      <a:pt x="4904" y="2233"/>
                      <a:pt x="1302" y="7270"/>
                      <a:pt x="1" y="9938"/>
                    </a:cubicBezTo>
                    <a:lnTo>
                      <a:pt x="6606" y="11907"/>
                    </a:lnTo>
                    <a:cubicBezTo>
                      <a:pt x="6606" y="11907"/>
                      <a:pt x="8974" y="8137"/>
                      <a:pt x="9941" y="6636"/>
                    </a:cubicBezTo>
                    <a:cubicBezTo>
                      <a:pt x="10101" y="6381"/>
                      <a:pt x="10394" y="6282"/>
                      <a:pt x="10759" y="6282"/>
                    </a:cubicBezTo>
                    <a:cubicBezTo>
                      <a:pt x="11922" y="6282"/>
                      <a:pt x="13818" y="7284"/>
                      <a:pt x="14478" y="7437"/>
                    </a:cubicBezTo>
                    <a:cubicBezTo>
                      <a:pt x="15211" y="7593"/>
                      <a:pt x="15917" y="7675"/>
                      <a:pt x="16556" y="7675"/>
                    </a:cubicBezTo>
                    <a:cubicBezTo>
                      <a:pt x="18243" y="7675"/>
                      <a:pt x="19466" y="7099"/>
                      <a:pt x="19515" y="5769"/>
                    </a:cubicBezTo>
                    <a:cubicBezTo>
                      <a:pt x="19574" y="4148"/>
                      <a:pt x="13226" y="0"/>
                      <a:pt x="9929"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4"/>
              <p:cNvSpPr/>
              <p:nvPr/>
            </p:nvSpPr>
            <p:spPr>
              <a:xfrm>
                <a:off x="5525643" y="1792022"/>
                <a:ext cx="230349" cy="97733"/>
              </a:xfrm>
              <a:custGeom>
                <a:avLst/>
                <a:gdLst/>
                <a:ahLst/>
                <a:cxnLst/>
                <a:rect l="l" t="t" r="r" b="b"/>
                <a:pathLst>
                  <a:path w="8829" h="3746" extrusionOk="0">
                    <a:moveTo>
                      <a:pt x="3091" y="0"/>
                    </a:moveTo>
                    <a:cubicBezTo>
                      <a:pt x="2691" y="0"/>
                      <a:pt x="2324" y="134"/>
                      <a:pt x="1991" y="367"/>
                    </a:cubicBezTo>
                    <a:cubicBezTo>
                      <a:pt x="1690" y="634"/>
                      <a:pt x="1423" y="968"/>
                      <a:pt x="1257" y="1335"/>
                    </a:cubicBezTo>
                    <a:cubicBezTo>
                      <a:pt x="990" y="1768"/>
                      <a:pt x="756" y="2169"/>
                      <a:pt x="556" y="2602"/>
                    </a:cubicBezTo>
                    <a:cubicBezTo>
                      <a:pt x="323" y="3002"/>
                      <a:pt x="256" y="3169"/>
                      <a:pt x="56" y="3603"/>
                    </a:cubicBezTo>
                    <a:cubicBezTo>
                      <a:pt x="1" y="3695"/>
                      <a:pt x="16" y="3746"/>
                      <a:pt x="58" y="3746"/>
                    </a:cubicBezTo>
                    <a:cubicBezTo>
                      <a:pt x="92" y="3746"/>
                      <a:pt x="144" y="3711"/>
                      <a:pt x="189" y="3636"/>
                    </a:cubicBezTo>
                    <a:cubicBezTo>
                      <a:pt x="556" y="2936"/>
                      <a:pt x="990" y="2269"/>
                      <a:pt x="1490" y="1668"/>
                    </a:cubicBezTo>
                    <a:cubicBezTo>
                      <a:pt x="1724" y="1301"/>
                      <a:pt x="2024" y="1001"/>
                      <a:pt x="2324" y="734"/>
                    </a:cubicBezTo>
                    <a:cubicBezTo>
                      <a:pt x="2595" y="562"/>
                      <a:pt x="2903" y="462"/>
                      <a:pt x="3206" y="462"/>
                    </a:cubicBezTo>
                    <a:cubicBezTo>
                      <a:pt x="3313" y="462"/>
                      <a:pt x="3420" y="474"/>
                      <a:pt x="3525" y="501"/>
                    </a:cubicBezTo>
                    <a:cubicBezTo>
                      <a:pt x="4392" y="667"/>
                      <a:pt x="5193" y="1134"/>
                      <a:pt x="6027" y="1368"/>
                    </a:cubicBezTo>
                    <a:cubicBezTo>
                      <a:pt x="6692" y="1554"/>
                      <a:pt x="7507" y="1783"/>
                      <a:pt x="8249" y="1783"/>
                    </a:cubicBezTo>
                    <a:cubicBezTo>
                      <a:pt x="8437" y="1783"/>
                      <a:pt x="8620" y="1769"/>
                      <a:pt x="8795" y="1735"/>
                    </a:cubicBezTo>
                    <a:cubicBezTo>
                      <a:pt x="8829" y="1735"/>
                      <a:pt x="8829" y="1668"/>
                      <a:pt x="8795" y="1668"/>
                    </a:cubicBezTo>
                    <a:cubicBezTo>
                      <a:pt x="7761" y="1668"/>
                      <a:pt x="6594" y="1201"/>
                      <a:pt x="5693" y="834"/>
                    </a:cubicBezTo>
                    <a:cubicBezTo>
                      <a:pt x="4859" y="467"/>
                      <a:pt x="4025" y="0"/>
                      <a:pt x="309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4"/>
              <p:cNvSpPr/>
              <p:nvPr/>
            </p:nvSpPr>
            <p:spPr>
              <a:xfrm>
                <a:off x="5493397" y="1628417"/>
                <a:ext cx="343527" cy="180830"/>
              </a:xfrm>
              <a:custGeom>
                <a:avLst/>
                <a:gdLst/>
                <a:ahLst/>
                <a:cxnLst/>
                <a:rect l="l" t="t" r="r" b="b"/>
                <a:pathLst>
                  <a:path w="13167" h="6931" extrusionOk="0">
                    <a:moveTo>
                      <a:pt x="3360" y="0"/>
                    </a:moveTo>
                    <a:cubicBezTo>
                      <a:pt x="1826" y="100"/>
                      <a:pt x="558" y="1401"/>
                      <a:pt x="24" y="1835"/>
                    </a:cubicBezTo>
                    <a:cubicBezTo>
                      <a:pt x="1" y="1858"/>
                      <a:pt x="10" y="1882"/>
                      <a:pt x="30" y="1882"/>
                    </a:cubicBezTo>
                    <a:cubicBezTo>
                      <a:pt x="38" y="1882"/>
                      <a:pt x="48" y="1878"/>
                      <a:pt x="58" y="1868"/>
                    </a:cubicBezTo>
                    <a:cubicBezTo>
                      <a:pt x="491" y="1535"/>
                      <a:pt x="1892" y="434"/>
                      <a:pt x="2826" y="334"/>
                    </a:cubicBezTo>
                    <a:cubicBezTo>
                      <a:pt x="2898" y="329"/>
                      <a:pt x="2970" y="327"/>
                      <a:pt x="3042" y="327"/>
                    </a:cubicBezTo>
                    <a:cubicBezTo>
                      <a:pt x="3537" y="327"/>
                      <a:pt x="4028" y="426"/>
                      <a:pt x="4494" y="601"/>
                    </a:cubicBezTo>
                    <a:cubicBezTo>
                      <a:pt x="4961" y="767"/>
                      <a:pt x="5461" y="934"/>
                      <a:pt x="5928" y="1101"/>
                    </a:cubicBezTo>
                    <a:cubicBezTo>
                      <a:pt x="7830" y="1768"/>
                      <a:pt x="9798" y="2635"/>
                      <a:pt x="11332" y="3970"/>
                    </a:cubicBezTo>
                    <a:cubicBezTo>
                      <a:pt x="12200" y="4704"/>
                      <a:pt x="12867" y="5738"/>
                      <a:pt x="12533" y="6905"/>
                    </a:cubicBezTo>
                    <a:cubicBezTo>
                      <a:pt x="12533" y="6922"/>
                      <a:pt x="12542" y="6930"/>
                      <a:pt x="12554" y="6930"/>
                    </a:cubicBezTo>
                    <a:cubicBezTo>
                      <a:pt x="12567" y="6930"/>
                      <a:pt x="12583" y="6922"/>
                      <a:pt x="12600" y="6905"/>
                    </a:cubicBezTo>
                    <a:cubicBezTo>
                      <a:pt x="13167" y="6071"/>
                      <a:pt x="12833" y="4937"/>
                      <a:pt x="12233" y="4237"/>
                    </a:cubicBezTo>
                    <a:cubicBezTo>
                      <a:pt x="11499" y="3403"/>
                      <a:pt x="10632" y="2769"/>
                      <a:pt x="9664" y="2268"/>
                    </a:cubicBezTo>
                    <a:cubicBezTo>
                      <a:pt x="8664" y="1735"/>
                      <a:pt x="7663" y="1268"/>
                      <a:pt x="6596" y="901"/>
                    </a:cubicBezTo>
                    <a:cubicBezTo>
                      <a:pt x="6062" y="701"/>
                      <a:pt x="5528" y="500"/>
                      <a:pt x="4961" y="334"/>
                    </a:cubicBezTo>
                    <a:cubicBezTo>
                      <a:pt x="4461" y="134"/>
                      <a:pt x="3894" y="0"/>
                      <a:pt x="336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4"/>
              <p:cNvSpPr/>
              <p:nvPr/>
            </p:nvSpPr>
            <p:spPr>
              <a:xfrm>
                <a:off x="5295590" y="1557038"/>
                <a:ext cx="282868" cy="398629"/>
              </a:xfrm>
              <a:custGeom>
                <a:avLst/>
                <a:gdLst/>
                <a:ahLst/>
                <a:cxnLst/>
                <a:rect l="l" t="t" r="r" b="b"/>
                <a:pathLst>
                  <a:path w="10842" h="15279" extrusionOk="0">
                    <a:moveTo>
                      <a:pt x="8273" y="1"/>
                    </a:moveTo>
                    <a:cubicBezTo>
                      <a:pt x="6205" y="1"/>
                      <a:pt x="2436" y="5772"/>
                      <a:pt x="1669" y="7373"/>
                    </a:cubicBezTo>
                    <a:cubicBezTo>
                      <a:pt x="868" y="8974"/>
                      <a:pt x="434" y="14044"/>
                      <a:pt x="1" y="15278"/>
                    </a:cubicBezTo>
                    <a:lnTo>
                      <a:pt x="7039" y="12210"/>
                    </a:lnTo>
                    <a:cubicBezTo>
                      <a:pt x="7039" y="12210"/>
                      <a:pt x="6439" y="9007"/>
                      <a:pt x="7573" y="6973"/>
                    </a:cubicBezTo>
                    <a:cubicBezTo>
                      <a:pt x="8707" y="4904"/>
                      <a:pt x="10842" y="1"/>
                      <a:pt x="8273"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4"/>
              <p:cNvSpPr/>
              <p:nvPr/>
            </p:nvSpPr>
            <p:spPr>
              <a:xfrm>
                <a:off x="5472265" y="1650097"/>
                <a:ext cx="63555" cy="222678"/>
              </a:xfrm>
              <a:custGeom>
                <a:avLst/>
                <a:gdLst/>
                <a:ahLst/>
                <a:cxnLst/>
                <a:rect l="l" t="t" r="r" b="b"/>
                <a:pathLst>
                  <a:path w="2436" h="8535" extrusionOk="0">
                    <a:moveTo>
                      <a:pt x="2368" y="0"/>
                    </a:moveTo>
                    <a:cubicBezTo>
                      <a:pt x="2350" y="0"/>
                      <a:pt x="2335" y="11"/>
                      <a:pt x="2335" y="36"/>
                    </a:cubicBezTo>
                    <a:cubicBezTo>
                      <a:pt x="1935" y="704"/>
                      <a:pt x="1568" y="1371"/>
                      <a:pt x="1235" y="2071"/>
                    </a:cubicBezTo>
                    <a:cubicBezTo>
                      <a:pt x="868" y="2738"/>
                      <a:pt x="567" y="3406"/>
                      <a:pt x="301" y="4106"/>
                    </a:cubicBezTo>
                    <a:cubicBezTo>
                      <a:pt x="100" y="4807"/>
                      <a:pt x="0" y="5507"/>
                      <a:pt x="34" y="6241"/>
                    </a:cubicBezTo>
                    <a:cubicBezTo>
                      <a:pt x="34" y="6608"/>
                      <a:pt x="67" y="6975"/>
                      <a:pt x="100" y="7342"/>
                    </a:cubicBezTo>
                    <a:cubicBezTo>
                      <a:pt x="134" y="7675"/>
                      <a:pt x="234" y="8109"/>
                      <a:pt x="267" y="8509"/>
                    </a:cubicBezTo>
                    <a:cubicBezTo>
                      <a:pt x="267" y="8526"/>
                      <a:pt x="284" y="8534"/>
                      <a:pt x="301" y="8534"/>
                    </a:cubicBezTo>
                    <a:cubicBezTo>
                      <a:pt x="317" y="8534"/>
                      <a:pt x="334" y="8526"/>
                      <a:pt x="334" y="8509"/>
                    </a:cubicBezTo>
                    <a:cubicBezTo>
                      <a:pt x="301" y="7775"/>
                      <a:pt x="301" y="7041"/>
                      <a:pt x="367" y="6341"/>
                    </a:cubicBezTo>
                    <a:cubicBezTo>
                      <a:pt x="401" y="5607"/>
                      <a:pt x="534" y="4873"/>
                      <a:pt x="768" y="4173"/>
                    </a:cubicBezTo>
                    <a:cubicBezTo>
                      <a:pt x="1235" y="2772"/>
                      <a:pt x="1968" y="1471"/>
                      <a:pt x="2435" y="70"/>
                    </a:cubicBezTo>
                    <a:cubicBezTo>
                      <a:pt x="2435" y="29"/>
                      <a:pt x="2397" y="0"/>
                      <a:pt x="23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4"/>
              <p:cNvSpPr/>
              <p:nvPr/>
            </p:nvSpPr>
            <p:spPr>
              <a:xfrm>
                <a:off x="5021472" y="2089645"/>
                <a:ext cx="521330" cy="452583"/>
              </a:xfrm>
              <a:custGeom>
                <a:avLst/>
                <a:gdLst/>
                <a:ahLst/>
                <a:cxnLst/>
                <a:rect l="l" t="t" r="r" b="b"/>
                <a:pathLst>
                  <a:path w="19982" h="17347" extrusionOk="0">
                    <a:moveTo>
                      <a:pt x="0" y="0"/>
                    </a:moveTo>
                    <a:lnTo>
                      <a:pt x="2636" y="17346"/>
                    </a:lnTo>
                    <a:lnTo>
                      <a:pt x="19981" y="17346"/>
                    </a:lnTo>
                    <a:lnTo>
                      <a:pt x="1734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4"/>
              <p:cNvSpPr/>
              <p:nvPr/>
            </p:nvSpPr>
            <p:spPr>
              <a:xfrm>
                <a:off x="5090217" y="2471693"/>
                <a:ext cx="711918" cy="70521"/>
              </a:xfrm>
              <a:custGeom>
                <a:avLst/>
                <a:gdLst/>
                <a:ahLst/>
                <a:cxnLst/>
                <a:rect l="l" t="t" r="r" b="b"/>
                <a:pathLst>
                  <a:path w="27287" h="2703" extrusionOk="0">
                    <a:moveTo>
                      <a:pt x="1" y="0"/>
                    </a:moveTo>
                    <a:lnTo>
                      <a:pt x="1" y="2702"/>
                    </a:lnTo>
                    <a:lnTo>
                      <a:pt x="27287" y="2702"/>
                    </a:lnTo>
                    <a:lnTo>
                      <a:pt x="27287"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4"/>
              <p:cNvSpPr/>
              <p:nvPr/>
            </p:nvSpPr>
            <p:spPr>
              <a:xfrm>
                <a:off x="5267049" y="2290922"/>
                <a:ext cx="1798488" cy="1113025"/>
              </a:xfrm>
              <a:custGeom>
                <a:avLst/>
                <a:gdLst/>
                <a:ahLst/>
                <a:cxnLst/>
                <a:rect l="l" t="t" r="r" b="b"/>
                <a:pathLst>
                  <a:path w="68934" h="42661" extrusionOk="0">
                    <a:moveTo>
                      <a:pt x="65433" y="1"/>
                    </a:moveTo>
                    <a:cubicBezTo>
                      <a:pt x="63728" y="1"/>
                      <a:pt x="61226" y="1072"/>
                      <a:pt x="58002" y="3493"/>
                    </a:cubicBezTo>
                    <a:cubicBezTo>
                      <a:pt x="46961" y="11766"/>
                      <a:pt x="33952" y="22007"/>
                      <a:pt x="31617" y="22040"/>
                    </a:cubicBezTo>
                    <a:cubicBezTo>
                      <a:pt x="31605" y="22040"/>
                      <a:pt x="31592" y="22040"/>
                      <a:pt x="31580" y="22040"/>
                    </a:cubicBezTo>
                    <a:cubicBezTo>
                      <a:pt x="29211" y="22040"/>
                      <a:pt x="22418" y="18857"/>
                      <a:pt x="17473" y="16136"/>
                    </a:cubicBezTo>
                    <a:cubicBezTo>
                      <a:pt x="17299" y="16038"/>
                      <a:pt x="17075" y="15992"/>
                      <a:pt x="16810" y="15992"/>
                    </a:cubicBezTo>
                    <a:cubicBezTo>
                      <a:pt x="12912" y="15992"/>
                      <a:pt x="1" y="25935"/>
                      <a:pt x="2062" y="27778"/>
                    </a:cubicBezTo>
                    <a:cubicBezTo>
                      <a:pt x="11061" y="35859"/>
                      <a:pt x="23236" y="42661"/>
                      <a:pt x="32156" y="42661"/>
                    </a:cubicBezTo>
                    <a:cubicBezTo>
                      <a:pt x="33619" y="42661"/>
                      <a:pt x="34994" y="42478"/>
                      <a:pt x="36253" y="42088"/>
                    </a:cubicBezTo>
                    <a:cubicBezTo>
                      <a:pt x="46461" y="38885"/>
                      <a:pt x="63172" y="16703"/>
                      <a:pt x="66875" y="7930"/>
                    </a:cubicBezTo>
                    <a:cubicBezTo>
                      <a:pt x="68934" y="3099"/>
                      <a:pt x="68334" y="1"/>
                      <a:pt x="65433"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4"/>
              <p:cNvSpPr/>
              <p:nvPr/>
            </p:nvSpPr>
            <p:spPr>
              <a:xfrm>
                <a:off x="4944875" y="2091967"/>
                <a:ext cx="810277" cy="933526"/>
              </a:xfrm>
              <a:custGeom>
                <a:avLst/>
                <a:gdLst/>
                <a:ahLst/>
                <a:cxnLst/>
                <a:rect l="l" t="t" r="r" b="b"/>
                <a:pathLst>
                  <a:path w="31057" h="35781" extrusionOk="0">
                    <a:moveTo>
                      <a:pt x="2243" y="0"/>
                    </a:moveTo>
                    <a:cubicBezTo>
                      <a:pt x="1954" y="0"/>
                      <a:pt x="1677" y="232"/>
                      <a:pt x="1402" y="679"/>
                    </a:cubicBezTo>
                    <a:cubicBezTo>
                      <a:pt x="368" y="2380"/>
                      <a:pt x="1" y="5682"/>
                      <a:pt x="1035" y="11920"/>
                    </a:cubicBezTo>
                    <a:cubicBezTo>
                      <a:pt x="1669" y="15890"/>
                      <a:pt x="3003" y="19726"/>
                      <a:pt x="4871" y="23295"/>
                    </a:cubicBezTo>
                    <a:cubicBezTo>
                      <a:pt x="6606" y="26664"/>
                      <a:pt x="13310" y="34670"/>
                      <a:pt x="14411" y="35404"/>
                    </a:cubicBezTo>
                    <a:cubicBezTo>
                      <a:pt x="14801" y="35663"/>
                      <a:pt x="15264" y="35780"/>
                      <a:pt x="15783" y="35780"/>
                    </a:cubicBezTo>
                    <a:cubicBezTo>
                      <a:pt x="20806" y="35780"/>
                      <a:pt x="31056" y="24763"/>
                      <a:pt x="31056" y="24763"/>
                    </a:cubicBezTo>
                    <a:cubicBezTo>
                      <a:pt x="25853" y="20593"/>
                      <a:pt x="19748" y="17657"/>
                      <a:pt x="13210" y="16156"/>
                    </a:cubicBezTo>
                    <a:cubicBezTo>
                      <a:pt x="10542" y="15556"/>
                      <a:pt x="7806" y="15456"/>
                      <a:pt x="6139" y="9251"/>
                    </a:cubicBezTo>
                    <a:cubicBezTo>
                      <a:pt x="4402" y="2823"/>
                      <a:pt x="3249" y="0"/>
                      <a:pt x="2243"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4"/>
              <p:cNvSpPr/>
              <p:nvPr/>
            </p:nvSpPr>
            <p:spPr>
              <a:xfrm>
                <a:off x="5556663" y="2279417"/>
                <a:ext cx="1526030" cy="1144438"/>
              </a:xfrm>
              <a:custGeom>
                <a:avLst/>
                <a:gdLst/>
                <a:ahLst/>
                <a:cxnLst/>
                <a:rect l="l" t="t" r="r" b="b"/>
                <a:pathLst>
                  <a:path w="58491" h="43865" extrusionOk="0">
                    <a:moveTo>
                      <a:pt x="54553" y="1"/>
                    </a:moveTo>
                    <a:cubicBezTo>
                      <a:pt x="53230" y="1"/>
                      <a:pt x="51394" y="657"/>
                      <a:pt x="49003" y="2133"/>
                    </a:cubicBezTo>
                    <a:cubicBezTo>
                      <a:pt x="39496" y="8004"/>
                      <a:pt x="22150" y="21480"/>
                      <a:pt x="20082" y="21547"/>
                    </a:cubicBezTo>
                    <a:cubicBezTo>
                      <a:pt x="20067" y="21548"/>
                      <a:pt x="20052" y="21548"/>
                      <a:pt x="20037" y="21548"/>
                    </a:cubicBezTo>
                    <a:cubicBezTo>
                      <a:pt x="17917" y="21548"/>
                      <a:pt x="9007" y="17044"/>
                      <a:pt x="9007" y="17044"/>
                    </a:cubicBezTo>
                    <a:lnTo>
                      <a:pt x="1" y="39660"/>
                    </a:lnTo>
                    <a:cubicBezTo>
                      <a:pt x="1" y="39660"/>
                      <a:pt x="10360" y="43865"/>
                      <a:pt x="20022" y="43865"/>
                    </a:cubicBezTo>
                    <a:cubicBezTo>
                      <a:pt x="21448" y="43865"/>
                      <a:pt x="22858" y="43773"/>
                      <a:pt x="24218" y="43563"/>
                    </a:cubicBezTo>
                    <a:cubicBezTo>
                      <a:pt x="34792" y="41962"/>
                      <a:pt x="48436" y="22781"/>
                      <a:pt x="53839" y="13074"/>
                    </a:cubicBezTo>
                    <a:cubicBezTo>
                      <a:pt x="57884" y="5809"/>
                      <a:pt x="58490" y="1"/>
                      <a:pt x="5455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4"/>
              <p:cNvSpPr/>
              <p:nvPr/>
            </p:nvSpPr>
            <p:spPr>
              <a:xfrm>
                <a:off x="5633260" y="2315916"/>
                <a:ext cx="1410765" cy="1058289"/>
              </a:xfrm>
              <a:custGeom>
                <a:avLst/>
                <a:gdLst/>
                <a:ahLst/>
                <a:cxnLst/>
                <a:rect l="l" t="t" r="r" b="b"/>
                <a:pathLst>
                  <a:path w="54073" h="40563" extrusionOk="0">
                    <a:moveTo>
                      <a:pt x="51900" y="0"/>
                    </a:moveTo>
                    <a:cubicBezTo>
                      <a:pt x="51629" y="0"/>
                      <a:pt x="51354" y="100"/>
                      <a:pt x="51137" y="301"/>
                    </a:cubicBezTo>
                    <a:lnTo>
                      <a:pt x="50703" y="734"/>
                    </a:lnTo>
                    <a:lnTo>
                      <a:pt x="50837" y="901"/>
                    </a:lnTo>
                    <a:lnTo>
                      <a:pt x="51304" y="434"/>
                    </a:lnTo>
                    <a:cubicBezTo>
                      <a:pt x="51470" y="267"/>
                      <a:pt x="51687" y="184"/>
                      <a:pt x="51904" y="184"/>
                    </a:cubicBezTo>
                    <a:cubicBezTo>
                      <a:pt x="52121" y="184"/>
                      <a:pt x="52338" y="267"/>
                      <a:pt x="52505" y="434"/>
                    </a:cubicBezTo>
                    <a:cubicBezTo>
                      <a:pt x="52705" y="651"/>
                      <a:pt x="52980" y="759"/>
                      <a:pt x="53255" y="759"/>
                    </a:cubicBezTo>
                    <a:cubicBezTo>
                      <a:pt x="53530" y="759"/>
                      <a:pt x="53805" y="651"/>
                      <a:pt x="54006" y="434"/>
                    </a:cubicBezTo>
                    <a:lnTo>
                      <a:pt x="54072" y="401"/>
                    </a:lnTo>
                    <a:cubicBezTo>
                      <a:pt x="54039" y="301"/>
                      <a:pt x="54039" y="234"/>
                      <a:pt x="54006" y="167"/>
                    </a:cubicBezTo>
                    <a:lnTo>
                      <a:pt x="53872" y="301"/>
                    </a:lnTo>
                    <a:cubicBezTo>
                      <a:pt x="53705" y="467"/>
                      <a:pt x="53480" y="551"/>
                      <a:pt x="53255" y="551"/>
                    </a:cubicBezTo>
                    <a:cubicBezTo>
                      <a:pt x="53030" y="551"/>
                      <a:pt x="52805" y="467"/>
                      <a:pt x="52638" y="301"/>
                    </a:cubicBezTo>
                    <a:cubicBezTo>
                      <a:pt x="52438" y="100"/>
                      <a:pt x="52171" y="0"/>
                      <a:pt x="51900" y="0"/>
                    </a:cubicBezTo>
                    <a:close/>
                    <a:moveTo>
                      <a:pt x="45199" y="3236"/>
                    </a:moveTo>
                    <a:lnTo>
                      <a:pt x="45066" y="3369"/>
                    </a:lnTo>
                    <a:lnTo>
                      <a:pt x="45533" y="3870"/>
                    </a:lnTo>
                    <a:cubicBezTo>
                      <a:pt x="45866" y="4203"/>
                      <a:pt x="45866" y="4737"/>
                      <a:pt x="45533" y="5071"/>
                    </a:cubicBezTo>
                    <a:cubicBezTo>
                      <a:pt x="45099" y="5471"/>
                      <a:pt x="45099" y="6171"/>
                      <a:pt x="45533" y="6572"/>
                    </a:cubicBezTo>
                    <a:lnTo>
                      <a:pt x="45967" y="7039"/>
                    </a:lnTo>
                    <a:lnTo>
                      <a:pt x="46133" y="6872"/>
                    </a:lnTo>
                    <a:lnTo>
                      <a:pt x="45666" y="6438"/>
                    </a:lnTo>
                    <a:cubicBezTo>
                      <a:pt x="45333" y="6105"/>
                      <a:pt x="45333" y="5538"/>
                      <a:pt x="45666" y="5204"/>
                    </a:cubicBezTo>
                    <a:cubicBezTo>
                      <a:pt x="45866" y="5004"/>
                      <a:pt x="46000" y="4737"/>
                      <a:pt x="46000" y="4470"/>
                    </a:cubicBezTo>
                    <a:cubicBezTo>
                      <a:pt x="46000" y="4170"/>
                      <a:pt x="45866" y="3903"/>
                      <a:pt x="45666" y="3703"/>
                    </a:cubicBezTo>
                    <a:lnTo>
                      <a:pt x="45199" y="3236"/>
                    </a:lnTo>
                    <a:close/>
                    <a:moveTo>
                      <a:pt x="39128" y="10908"/>
                    </a:moveTo>
                    <a:lnTo>
                      <a:pt x="39128" y="11542"/>
                    </a:lnTo>
                    <a:cubicBezTo>
                      <a:pt x="39128" y="12009"/>
                      <a:pt x="38728" y="12409"/>
                      <a:pt x="38261" y="12409"/>
                    </a:cubicBezTo>
                    <a:cubicBezTo>
                      <a:pt x="37661" y="12409"/>
                      <a:pt x="37194" y="12876"/>
                      <a:pt x="37194" y="13477"/>
                    </a:cubicBezTo>
                    <a:lnTo>
                      <a:pt x="37194" y="14144"/>
                    </a:lnTo>
                    <a:lnTo>
                      <a:pt x="37394" y="14144"/>
                    </a:lnTo>
                    <a:lnTo>
                      <a:pt x="37394" y="13477"/>
                    </a:lnTo>
                    <a:cubicBezTo>
                      <a:pt x="37394" y="13010"/>
                      <a:pt x="37794" y="12609"/>
                      <a:pt x="38261" y="12609"/>
                    </a:cubicBezTo>
                    <a:cubicBezTo>
                      <a:pt x="38828" y="12609"/>
                      <a:pt x="39328" y="12142"/>
                      <a:pt x="39328" y="11542"/>
                    </a:cubicBezTo>
                    <a:lnTo>
                      <a:pt x="39328" y="10908"/>
                    </a:lnTo>
                    <a:close/>
                    <a:moveTo>
                      <a:pt x="44299" y="14477"/>
                    </a:moveTo>
                    <a:lnTo>
                      <a:pt x="44299" y="14678"/>
                    </a:lnTo>
                    <a:lnTo>
                      <a:pt x="44966" y="14678"/>
                    </a:lnTo>
                    <a:cubicBezTo>
                      <a:pt x="45433" y="14678"/>
                      <a:pt x="45833" y="15044"/>
                      <a:pt x="45833" y="15545"/>
                    </a:cubicBezTo>
                    <a:cubicBezTo>
                      <a:pt x="45833" y="16112"/>
                      <a:pt x="46300" y="16612"/>
                      <a:pt x="46901" y="16612"/>
                    </a:cubicBezTo>
                    <a:lnTo>
                      <a:pt x="47534" y="16612"/>
                    </a:lnTo>
                    <a:lnTo>
                      <a:pt x="47534" y="16412"/>
                    </a:lnTo>
                    <a:lnTo>
                      <a:pt x="46901" y="16412"/>
                    </a:lnTo>
                    <a:cubicBezTo>
                      <a:pt x="46434" y="16412"/>
                      <a:pt x="46033" y="16012"/>
                      <a:pt x="46033" y="15545"/>
                    </a:cubicBezTo>
                    <a:cubicBezTo>
                      <a:pt x="46033" y="14944"/>
                      <a:pt x="45566" y="14477"/>
                      <a:pt x="44966" y="14477"/>
                    </a:cubicBezTo>
                    <a:close/>
                    <a:moveTo>
                      <a:pt x="28387" y="17379"/>
                    </a:moveTo>
                    <a:lnTo>
                      <a:pt x="28387" y="17580"/>
                    </a:lnTo>
                    <a:lnTo>
                      <a:pt x="29054" y="17580"/>
                    </a:lnTo>
                    <a:cubicBezTo>
                      <a:pt x="29521" y="17580"/>
                      <a:pt x="29922" y="17947"/>
                      <a:pt x="29922" y="18447"/>
                    </a:cubicBezTo>
                    <a:cubicBezTo>
                      <a:pt x="29922" y="19014"/>
                      <a:pt x="30389" y="19514"/>
                      <a:pt x="30989" y="19514"/>
                    </a:cubicBezTo>
                    <a:lnTo>
                      <a:pt x="31623" y="19514"/>
                    </a:lnTo>
                    <a:lnTo>
                      <a:pt x="31623" y="19281"/>
                    </a:lnTo>
                    <a:lnTo>
                      <a:pt x="30989" y="19281"/>
                    </a:lnTo>
                    <a:cubicBezTo>
                      <a:pt x="30522" y="19281"/>
                      <a:pt x="30122" y="18914"/>
                      <a:pt x="30122" y="18447"/>
                    </a:cubicBezTo>
                    <a:cubicBezTo>
                      <a:pt x="30122" y="17846"/>
                      <a:pt x="29655" y="17379"/>
                      <a:pt x="29054" y="17379"/>
                    </a:cubicBezTo>
                    <a:close/>
                    <a:moveTo>
                      <a:pt x="8840" y="19481"/>
                    </a:moveTo>
                    <a:lnTo>
                      <a:pt x="8840" y="19681"/>
                    </a:lnTo>
                    <a:lnTo>
                      <a:pt x="9507" y="19681"/>
                    </a:lnTo>
                    <a:cubicBezTo>
                      <a:pt x="9974" y="19681"/>
                      <a:pt x="10341" y="20048"/>
                      <a:pt x="10341" y="20548"/>
                    </a:cubicBezTo>
                    <a:cubicBezTo>
                      <a:pt x="10341" y="21115"/>
                      <a:pt x="10841" y="21616"/>
                      <a:pt x="11409" y="21616"/>
                    </a:cubicBezTo>
                    <a:lnTo>
                      <a:pt x="12076" y="21616"/>
                    </a:lnTo>
                    <a:lnTo>
                      <a:pt x="12076" y="21382"/>
                    </a:lnTo>
                    <a:lnTo>
                      <a:pt x="11442" y="21382"/>
                    </a:lnTo>
                    <a:cubicBezTo>
                      <a:pt x="10942" y="21382"/>
                      <a:pt x="10575" y="21015"/>
                      <a:pt x="10575" y="20548"/>
                    </a:cubicBezTo>
                    <a:cubicBezTo>
                      <a:pt x="10541" y="19948"/>
                      <a:pt x="10074" y="19481"/>
                      <a:pt x="9507" y="19481"/>
                    </a:cubicBezTo>
                    <a:close/>
                    <a:moveTo>
                      <a:pt x="23551" y="20849"/>
                    </a:moveTo>
                    <a:lnTo>
                      <a:pt x="23084" y="21316"/>
                    </a:lnTo>
                    <a:cubicBezTo>
                      <a:pt x="22917" y="21482"/>
                      <a:pt x="22700" y="21566"/>
                      <a:pt x="22483" y="21566"/>
                    </a:cubicBezTo>
                    <a:cubicBezTo>
                      <a:pt x="22266" y="21566"/>
                      <a:pt x="22049" y="21482"/>
                      <a:pt x="21883" y="21316"/>
                    </a:cubicBezTo>
                    <a:cubicBezTo>
                      <a:pt x="21666" y="21115"/>
                      <a:pt x="21391" y="21015"/>
                      <a:pt x="21120" y="21015"/>
                    </a:cubicBezTo>
                    <a:cubicBezTo>
                      <a:pt x="20849" y="21015"/>
                      <a:pt x="20582" y="21115"/>
                      <a:pt x="20382" y="21316"/>
                    </a:cubicBezTo>
                    <a:lnTo>
                      <a:pt x="19915" y="21783"/>
                    </a:lnTo>
                    <a:lnTo>
                      <a:pt x="20081" y="21916"/>
                    </a:lnTo>
                    <a:lnTo>
                      <a:pt x="20515" y="21449"/>
                    </a:lnTo>
                    <a:cubicBezTo>
                      <a:pt x="20682" y="21282"/>
                      <a:pt x="20907" y="21199"/>
                      <a:pt x="21132" y="21199"/>
                    </a:cubicBezTo>
                    <a:cubicBezTo>
                      <a:pt x="21357" y="21199"/>
                      <a:pt x="21582" y="21282"/>
                      <a:pt x="21749" y="21449"/>
                    </a:cubicBezTo>
                    <a:cubicBezTo>
                      <a:pt x="21949" y="21649"/>
                      <a:pt x="22216" y="21783"/>
                      <a:pt x="22483" y="21783"/>
                    </a:cubicBezTo>
                    <a:cubicBezTo>
                      <a:pt x="22750" y="21783"/>
                      <a:pt x="23050" y="21683"/>
                      <a:pt x="23250" y="21482"/>
                    </a:cubicBezTo>
                    <a:lnTo>
                      <a:pt x="23717" y="21015"/>
                    </a:lnTo>
                    <a:lnTo>
                      <a:pt x="23551" y="20849"/>
                    </a:lnTo>
                    <a:close/>
                    <a:moveTo>
                      <a:pt x="39996" y="22049"/>
                    </a:moveTo>
                    <a:lnTo>
                      <a:pt x="39529" y="22516"/>
                    </a:lnTo>
                    <a:cubicBezTo>
                      <a:pt x="39362" y="22683"/>
                      <a:pt x="39145" y="22767"/>
                      <a:pt x="38924" y="22767"/>
                    </a:cubicBezTo>
                    <a:cubicBezTo>
                      <a:pt x="38703" y="22767"/>
                      <a:pt x="38478" y="22683"/>
                      <a:pt x="38294" y="22516"/>
                    </a:cubicBezTo>
                    <a:cubicBezTo>
                      <a:pt x="38094" y="22316"/>
                      <a:pt x="37827" y="22216"/>
                      <a:pt x="37556" y="22216"/>
                    </a:cubicBezTo>
                    <a:cubicBezTo>
                      <a:pt x="37285" y="22216"/>
                      <a:pt x="37010" y="22316"/>
                      <a:pt x="36793" y="22516"/>
                    </a:cubicBezTo>
                    <a:lnTo>
                      <a:pt x="36360" y="22950"/>
                    </a:lnTo>
                    <a:lnTo>
                      <a:pt x="36493" y="23117"/>
                    </a:lnTo>
                    <a:lnTo>
                      <a:pt x="36960" y="22683"/>
                    </a:lnTo>
                    <a:cubicBezTo>
                      <a:pt x="37127" y="22500"/>
                      <a:pt x="37344" y="22408"/>
                      <a:pt x="37561" y="22408"/>
                    </a:cubicBezTo>
                    <a:cubicBezTo>
                      <a:pt x="37777" y="22408"/>
                      <a:pt x="37994" y="22500"/>
                      <a:pt x="38161" y="22683"/>
                    </a:cubicBezTo>
                    <a:cubicBezTo>
                      <a:pt x="38378" y="22883"/>
                      <a:pt x="38653" y="22983"/>
                      <a:pt x="38924" y="22983"/>
                    </a:cubicBezTo>
                    <a:cubicBezTo>
                      <a:pt x="39195" y="22983"/>
                      <a:pt x="39462" y="22883"/>
                      <a:pt x="39662" y="22683"/>
                    </a:cubicBezTo>
                    <a:lnTo>
                      <a:pt x="40162" y="22183"/>
                    </a:lnTo>
                    <a:lnTo>
                      <a:pt x="39996" y="22049"/>
                    </a:lnTo>
                    <a:close/>
                    <a:moveTo>
                      <a:pt x="6438" y="25485"/>
                    </a:moveTo>
                    <a:lnTo>
                      <a:pt x="5971" y="25952"/>
                    </a:lnTo>
                    <a:cubicBezTo>
                      <a:pt x="5805" y="26119"/>
                      <a:pt x="5579" y="26202"/>
                      <a:pt x="5354" y="26202"/>
                    </a:cubicBezTo>
                    <a:cubicBezTo>
                      <a:pt x="5129" y="26202"/>
                      <a:pt x="4904" y="26119"/>
                      <a:pt x="4737" y="25952"/>
                    </a:cubicBezTo>
                    <a:cubicBezTo>
                      <a:pt x="4537" y="25735"/>
                      <a:pt x="4262" y="25627"/>
                      <a:pt x="3987" y="25627"/>
                    </a:cubicBezTo>
                    <a:cubicBezTo>
                      <a:pt x="3711" y="25627"/>
                      <a:pt x="3436" y="25735"/>
                      <a:pt x="3236" y="25952"/>
                    </a:cubicBezTo>
                    <a:lnTo>
                      <a:pt x="2802" y="26386"/>
                    </a:lnTo>
                    <a:lnTo>
                      <a:pt x="2936" y="26553"/>
                    </a:lnTo>
                    <a:lnTo>
                      <a:pt x="3403" y="26086"/>
                    </a:lnTo>
                    <a:cubicBezTo>
                      <a:pt x="3570" y="25919"/>
                      <a:pt x="3786" y="25835"/>
                      <a:pt x="4003" y="25835"/>
                    </a:cubicBezTo>
                    <a:cubicBezTo>
                      <a:pt x="4220" y="25835"/>
                      <a:pt x="4437" y="25919"/>
                      <a:pt x="4604" y="26086"/>
                    </a:cubicBezTo>
                    <a:cubicBezTo>
                      <a:pt x="4804" y="26286"/>
                      <a:pt x="5071" y="26419"/>
                      <a:pt x="5371" y="26419"/>
                    </a:cubicBezTo>
                    <a:cubicBezTo>
                      <a:pt x="5638" y="26419"/>
                      <a:pt x="5905" y="26286"/>
                      <a:pt x="6105" y="26086"/>
                    </a:cubicBezTo>
                    <a:lnTo>
                      <a:pt x="6572" y="25619"/>
                    </a:lnTo>
                    <a:lnTo>
                      <a:pt x="6438" y="25485"/>
                    </a:lnTo>
                    <a:close/>
                    <a:moveTo>
                      <a:pt x="30422" y="26019"/>
                    </a:moveTo>
                    <a:lnTo>
                      <a:pt x="30255" y="26152"/>
                    </a:lnTo>
                    <a:lnTo>
                      <a:pt x="30722" y="26619"/>
                    </a:lnTo>
                    <a:cubicBezTo>
                      <a:pt x="31056" y="26953"/>
                      <a:pt x="31056" y="27520"/>
                      <a:pt x="30722" y="27854"/>
                    </a:cubicBezTo>
                    <a:cubicBezTo>
                      <a:pt x="30322" y="28254"/>
                      <a:pt x="30322" y="28921"/>
                      <a:pt x="30722" y="29355"/>
                    </a:cubicBezTo>
                    <a:lnTo>
                      <a:pt x="31189" y="29788"/>
                    </a:lnTo>
                    <a:lnTo>
                      <a:pt x="31323" y="29655"/>
                    </a:lnTo>
                    <a:lnTo>
                      <a:pt x="30856" y="29221"/>
                    </a:lnTo>
                    <a:cubicBezTo>
                      <a:pt x="30522" y="28854"/>
                      <a:pt x="30522" y="28321"/>
                      <a:pt x="30856" y="27987"/>
                    </a:cubicBezTo>
                    <a:cubicBezTo>
                      <a:pt x="31056" y="27787"/>
                      <a:pt x="31189" y="27520"/>
                      <a:pt x="31189" y="27253"/>
                    </a:cubicBezTo>
                    <a:cubicBezTo>
                      <a:pt x="31189" y="26953"/>
                      <a:pt x="31056" y="26686"/>
                      <a:pt x="30856" y="26486"/>
                    </a:cubicBezTo>
                    <a:lnTo>
                      <a:pt x="30422" y="26019"/>
                    </a:lnTo>
                    <a:close/>
                    <a:moveTo>
                      <a:pt x="17313" y="27120"/>
                    </a:moveTo>
                    <a:lnTo>
                      <a:pt x="17313" y="27754"/>
                    </a:lnTo>
                    <a:cubicBezTo>
                      <a:pt x="17313" y="28221"/>
                      <a:pt x="16912" y="28587"/>
                      <a:pt x="16445" y="28587"/>
                    </a:cubicBezTo>
                    <a:cubicBezTo>
                      <a:pt x="15878" y="28587"/>
                      <a:pt x="15378" y="29088"/>
                      <a:pt x="15378" y="29655"/>
                    </a:cubicBezTo>
                    <a:lnTo>
                      <a:pt x="15378" y="30322"/>
                    </a:lnTo>
                    <a:lnTo>
                      <a:pt x="15612" y="30322"/>
                    </a:lnTo>
                    <a:lnTo>
                      <a:pt x="15612" y="29655"/>
                    </a:lnTo>
                    <a:cubicBezTo>
                      <a:pt x="15578" y="29188"/>
                      <a:pt x="15978" y="28821"/>
                      <a:pt x="16445" y="28821"/>
                    </a:cubicBezTo>
                    <a:cubicBezTo>
                      <a:pt x="17046" y="28821"/>
                      <a:pt x="17513" y="28321"/>
                      <a:pt x="17513" y="27754"/>
                    </a:cubicBezTo>
                    <a:lnTo>
                      <a:pt x="17513" y="27120"/>
                    </a:lnTo>
                    <a:close/>
                    <a:moveTo>
                      <a:pt x="36293" y="31256"/>
                    </a:moveTo>
                    <a:lnTo>
                      <a:pt x="36293" y="31490"/>
                    </a:lnTo>
                    <a:lnTo>
                      <a:pt x="36660" y="31490"/>
                    </a:lnTo>
                    <a:lnTo>
                      <a:pt x="36860" y="31256"/>
                    </a:lnTo>
                    <a:close/>
                    <a:moveTo>
                      <a:pt x="8240" y="30822"/>
                    </a:moveTo>
                    <a:lnTo>
                      <a:pt x="8073" y="30989"/>
                    </a:lnTo>
                    <a:lnTo>
                      <a:pt x="8540" y="31456"/>
                    </a:lnTo>
                    <a:cubicBezTo>
                      <a:pt x="8873" y="31790"/>
                      <a:pt x="8873" y="32323"/>
                      <a:pt x="8540" y="32657"/>
                    </a:cubicBezTo>
                    <a:cubicBezTo>
                      <a:pt x="8140" y="33091"/>
                      <a:pt x="8140" y="33758"/>
                      <a:pt x="8540" y="34191"/>
                    </a:cubicBezTo>
                    <a:lnTo>
                      <a:pt x="9007" y="34625"/>
                    </a:lnTo>
                    <a:lnTo>
                      <a:pt x="9140" y="34458"/>
                    </a:lnTo>
                    <a:lnTo>
                      <a:pt x="8707" y="34025"/>
                    </a:lnTo>
                    <a:cubicBezTo>
                      <a:pt x="8373" y="33691"/>
                      <a:pt x="8373" y="33157"/>
                      <a:pt x="8707" y="32824"/>
                    </a:cubicBezTo>
                    <a:cubicBezTo>
                      <a:pt x="9107" y="32390"/>
                      <a:pt x="9107" y="31723"/>
                      <a:pt x="8707" y="31289"/>
                    </a:cubicBezTo>
                    <a:lnTo>
                      <a:pt x="8240" y="30822"/>
                    </a:lnTo>
                    <a:close/>
                    <a:moveTo>
                      <a:pt x="22183" y="32590"/>
                    </a:moveTo>
                    <a:lnTo>
                      <a:pt x="22183" y="32790"/>
                    </a:lnTo>
                    <a:lnTo>
                      <a:pt x="22850" y="32790"/>
                    </a:lnTo>
                    <a:cubicBezTo>
                      <a:pt x="23317" y="32790"/>
                      <a:pt x="23717" y="33157"/>
                      <a:pt x="23717" y="33658"/>
                    </a:cubicBezTo>
                    <a:cubicBezTo>
                      <a:pt x="23717" y="34225"/>
                      <a:pt x="24184" y="34725"/>
                      <a:pt x="24785" y="34725"/>
                    </a:cubicBezTo>
                    <a:lnTo>
                      <a:pt x="25419" y="34725"/>
                    </a:lnTo>
                    <a:lnTo>
                      <a:pt x="25419" y="34492"/>
                    </a:lnTo>
                    <a:lnTo>
                      <a:pt x="24785" y="34492"/>
                    </a:lnTo>
                    <a:cubicBezTo>
                      <a:pt x="24284" y="34492"/>
                      <a:pt x="23917" y="34125"/>
                      <a:pt x="23917" y="33658"/>
                    </a:cubicBezTo>
                    <a:cubicBezTo>
                      <a:pt x="23917" y="33057"/>
                      <a:pt x="23450" y="32590"/>
                      <a:pt x="22850" y="32590"/>
                    </a:cubicBezTo>
                    <a:close/>
                    <a:moveTo>
                      <a:pt x="1935" y="34892"/>
                    </a:moveTo>
                    <a:lnTo>
                      <a:pt x="1935" y="35559"/>
                    </a:lnTo>
                    <a:cubicBezTo>
                      <a:pt x="1935" y="36026"/>
                      <a:pt x="1568" y="36393"/>
                      <a:pt x="1068" y="36393"/>
                    </a:cubicBezTo>
                    <a:cubicBezTo>
                      <a:pt x="501" y="36393"/>
                      <a:pt x="0" y="36893"/>
                      <a:pt x="0" y="37460"/>
                    </a:cubicBezTo>
                    <a:lnTo>
                      <a:pt x="0" y="38128"/>
                    </a:lnTo>
                    <a:lnTo>
                      <a:pt x="234" y="38128"/>
                    </a:lnTo>
                    <a:lnTo>
                      <a:pt x="234" y="37460"/>
                    </a:lnTo>
                    <a:cubicBezTo>
                      <a:pt x="234" y="36993"/>
                      <a:pt x="601" y="36593"/>
                      <a:pt x="1068" y="36593"/>
                    </a:cubicBezTo>
                    <a:cubicBezTo>
                      <a:pt x="1668" y="36593"/>
                      <a:pt x="2135" y="36126"/>
                      <a:pt x="2135" y="35526"/>
                    </a:cubicBezTo>
                    <a:lnTo>
                      <a:pt x="2135" y="34892"/>
                    </a:lnTo>
                    <a:close/>
                    <a:moveTo>
                      <a:pt x="17313" y="37327"/>
                    </a:moveTo>
                    <a:lnTo>
                      <a:pt x="17313" y="37961"/>
                    </a:lnTo>
                    <a:cubicBezTo>
                      <a:pt x="17313" y="38428"/>
                      <a:pt x="16946" y="38828"/>
                      <a:pt x="16445" y="38828"/>
                    </a:cubicBezTo>
                    <a:cubicBezTo>
                      <a:pt x="15878" y="38828"/>
                      <a:pt x="15378" y="39295"/>
                      <a:pt x="15378" y="39896"/>
                    </a:cubicBezTo>
                    <a:lnTo>
                      <a:pt x="15378" y="40563"/>
                    </a:lnTo>
                    <a:lnTo>
                      <a:pt x="15612" y="40563"/>
                    </a:lnTo>
                    <a:lnTo>
                      <a:pt x="15612" y="39896"/>
                    </a:lnTo>
                    <a:cubicBezTo>
                      <a:pt x="15612" y="39395"/>
                      <a:pt x="15978" y="39028"/>
                      <a:pt x="16445" y="39028"/>
                    </a:cubicBezTo>
                    <a:cubicBezTo>
                      <a:pt x="17046" y="39028"/>
                      <a:pt x="17513" y="38561"/>
                      <a:pt x="17513" y="37961"/>
                    </a:cubicBezTo>
                    <a:lnTo>
                      <a:pt x="17513" y="3732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4"/>
              <p:cNvSpPr/>
              <p:nvPr/>
            </p:nvSpPr>
            <p:spPr>
              <a:xfrm>
                <a:off x="6230256" y="2766917"/>
                <a:ext cx="630100" cy="643823"/>
              </a:xfrm>
              <a:custGeom>
                <a:avLst/>
                <a:gdLst/>
                <a:ahLst/>
                <a:cxnLst/>
                <a:rect l="l" t="t" r="r" b="b"/>
                <a:pathLst>
                  <a:path w="24151" h="24677" extrusionOk="0">
                    <a:moveTo>
                      <a:pt x="24134" y="1"/>
                    </a:moveTo>
                    <a:cubicBezTo>
                      <a:pt x="24126" y="1"/>
                      <a:pt x="24118" y="9"/>
                      <a:pt x="24118" y="26"/>
                    </a:cubicBezTo>
                    <a:cubicBezTo>
                      <a:pt x="21582" y="3828"/>
                      <a:pt x="18881" y="7464"/>
                      <a:pt x="15912" y="10967"/>
                    </a:cubicBezTo>
                    <a:cubicBezTo>
                      <a:pt x="13010" y="14403"/>
                      <a:pt x="9807" y="17605"/>
                      <a:pt x="6372" y="20507"/>
                    </a:cubicBezTo>
                    <a:cubicBezTo>
                      <a:pt x="4437" y="22108"/>
                      <a:pt x="2369" y="23643"/>
                      <a:pt x="34" y="24610"/>
                    </a:cubicBezTo>
                    <a:cubicBezTo>
                      <a:pt x="0" y="24610"/>
                      <a:pt x="0" y="24643"/>
                      <a:pt x="34" y="24677"/>
                    </a:cubicBezTo>
                    <a:cubicBezTo>
                      <a:pt x="1068" y="24276"/>
                      <a:pt x="2069" y="23809"/>
                      <a:pt x="3036" y="23276"/>
                    </a:cubicBezTo>
                    <a:cubicBezTo>
                      <a:pt x="4003" y="22709"/>
                      <a:pt x="4937" y="22108"/>
                      <a:pt x="5838" y="21441"/>
                    </a:cubicBezTo>
                    <a:cubicBezTo>
                      <a:pt x="7606" y="20073"/>
                      <a:pt x="9307" y="18572"/>
                      <a:pt x="10908" y="16971"/>
                    </a:cubicBezTo>
                    <a:cubicBezTo>
                      <a:pt x="14211" y="13769"/>
                      <a:pt x="17246" y="10266"/>
                      <a:pt x="19948" y="6564"/>
                    </a:cubicBezTo>
                    <a:cubicBezTo>
                      <a:pt x="21282" y="5396"/>
                      <a:pt x="22450" y="4095"/>
                      <a:pt x="23851" y="3028"/>
                    </a:cubicBezTo>
                    <a:cubicBezTo>
                      <a:pt x="23917" y="2961"/>
                      <a:pt x="23884" y="2928"/>
                      <a:pt x="23851" y="2928"/>
                    </a:cubicBezTo>
                    <a:cubicBezTo>
                      <a:pt x="22750" y="3728"/>
                      <a:pt x="21683" y="4629"/>
                      <a:pt x="20682" y="5563"/>
                    </a:cubicBezTo>
                    <a:cubicBezTo>
                      <a:pt x="21949" y="3795"/>
                      <a:pt x="23084" y="1927"/>
                      <a:pt x="24151" y="26"/>
                    </a:cubicBezTo>
                    <a:cubicBezTo>
                      <a:pt x="24151" y="9"/>
                      <a:pt x="24143" y="1"/>
                      <a:pt x="241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4"/>
              <p:cNvSpPr/>
              <p:nvPr/>
            </p:nvSpPr>
            <p:spPr>
              <a:xfrm>
                <a:off x="5782072" y="2544795"/>
                <a:ext cx="748470" cy="304079"/>
              </a:xfrm>
              <a:custGeom>
                <a:avLst/>
                <a:gdLst/>
                <a:ahLst/>
                <a:cxnLst/>
                <a:rect l="l" t="t" r="r" b="b"/>
                <a:pathLst>
                  <a:path w="28688" h="11655" extrusionOk="0">
                    <a:moveTo>
                      <a:pt x="28654" y="0"/>
                    </a:moveTo>
                    <a:cubicBezTo>
                      <a:pt x="27453" y="767"/>
                      <a:pt x="26286" y="1568"/>
                      <a:pt x="25085" y="2369"/>
                    </a:cubicBezTo>
                    <a:lnTo>
                      <a:pt x="25218" y="2235"/>
                    </a:lnTo>
                    <a:cubicBezTo>
                      <a:pt x="25685" y="1701"/>
                      <a:pt x="26119" y="1168"/>
                      <a:pt x="26586" y="667"/>
                    </a:cubicBezTo>
                    <a:cubicBezTo>
                      <a:pt x="26586" y="644"/>
                      <a:pt x="26569" y="620"/>
                      <a:pt x="26548" y="620"/>
                    </a:cubicBezTo>
                    <a:cubicBezTo>
                      <a:pt x="26539" y="620"/>
                      <a:pt x="26529" y="624"/>
                      <a:pt x="26519" y="634"/>
                    </a:cubicBezTo>
                    <a:cubicBezTo>
                      <a:pt x="26052" y="1134"/>
                      <a:pt x="25552" y="1601"/>
                      <a:pt x="25085" y="2068"/>
                    </a:cubicBezTo>
                    <a:cubicBezTo>
                      <a:pt x="24818" y="2335"/>
                      <a:pt x="24551" y="2602"/>
                      <a:pt x="24318" y="2902"/>
                    </a:cubicBezTo>
                    <a:lnTo>
                      <a:pt x="21716" y="4704"/>
                    </a:lnTo>
                    <a:cubicBezTo>
                      <a:pt x="19481" y="6271"/>
                      <a:pt x="17279" y="7839"/>
                      <a:pt x="15045" y="9407"/>
                    </a:cubicBezTo>
                    <a:cubicBezTo>
                      <a:pt x="14211" y="10041"/>
                      <a:pt x="13277" y="10608"/>
                      <a:pt x="12309" y="11075"/>
                    </a:cubicBezTo>
                    <a:cubicBezTo>
                      <a:pt x="11976" y="11214"/>
                      <a:pt x="11619" y="11283"/>
                      <a:pt x="11258" y="11283"/>
                    </a:cubicBezTo>
                    <a:cubicBezTo>
                      <a:pt x="11186" y="11283"/>
                      <a:pt x="11114" y="11281"/>
                      <a:pt x="11042" y="11275"/>
                    </a:cubicBezTo>
                    <a:cubicBezTo>
                      <a:pt x="10578" y="11176"/>
                      <a:pt x="518" y="6771"/>
                      <a:pt x="336" y="6771"/>
                    </a:cubicBezTo>
                    <a:cubicBezTo>
                      <a:pt x="335" y="6771"/>
                      <a:pt x="334" y="6771"/>
                      <a:pt x="334" y="6772"/>
                    </a:cubicBezTo>
                    <a:cubicBezTo>
                      <a:pt x="334" y="6839"/>
                      <a:pt x="67" y="7472"/>
                      <a:pt x="0" y="7606"/>
                    </a:cubicBezTo>
                    <a:cubicBezTo>
                      <a:pt x="0" y="7639"/>
                      <a:pt x="67" y="7639"/>
                      <a:pt x="67" y="7639"/>
                    </a:cubicBezTo>
                    <a:cubicBezTo>
                      <a:pt x="201" y="7439"/>
                      <a:pt x="301" y="7205"/>
                      <a:pt x="367" y="6972"/>
                    </a:cubicBezTo>
                    <a:cubicBezTo>
                      <a:pt x="2035" y="7939"/>
                      <a:pt x="9007" y="11308"/>
                      <a:pt x="11275" y="11642"/>
                    </a:cubicBezTo>
                    <a:cubicBezTo>
                      <a:pt x="11330" y="11650"/>
                      <a:pt x="11387" y="11655"/>
                      <a:pt x="11448" y="11655"/>
                    </a:cubicBezTo>
                    <a:cubicBezTo>
                      <a:pt x="13045" y="11655"/>
                      <a:pt x="16568" y="8768"/>
                      <a:pt x="18047" y="7739"/>
                    </a:cubicBezTo>
                    <a:cubicBezTo>
                      <a:pt x="20348" y="6171"/>
                      <a:pt x="22617" y="4570"/>
                      <a:pt x="24885" y="2936"/>
                    </a:cubicBezTo>
                    <a:cubicBezTo>
                      <a:pt x="26152" y="2002"/>
                      <a:pt x="27453" y="1034"/>
                      <a:pt x="28688" y="34"/>
                    </a:cubicBezTo>
                    <a:cubicBezTo>
                      <a:pt x="28688" y="34"/>
                      <a:pt x="28688" y="0"/>
                      <a:pt x="286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4"/>
              <p:cNvSpPr/>
              <p:nvPr/>
            </p:nvSpPr>
            <p:spPr>
              <a:xfrm>
                <a:off x="5696787" y="2809259"/>
                <a:ext cx="208903" cy="522661"/>
              </a:xfrm>
              <a:custGeom>
                <a:avLst/>
                <a:gdLst/>
                <a:ahLst/>
                <a:cxnLst/>
                <a:rect l="l" t="t" r="r" b="b"/>
                <a:pathLst>
                  <a:path w="8007" h="20033" extrusionOk="0">
                    <a:moveTo>
                      <a:pt x="7953" y="1"/>
                    </a:moveTo>
                    <a:cubicBezTo>
                      <a:pt x="7936" y="1"/>
                      <a:pt x="7919" y="12"/>
                      <a:pt x="7906" y="37"/>
                    </a:cubicBezTo>
                    <a:cubicBezTo>
                      <a:pt x="6672" y="2539"/>
                      <a:pt x="5638" y="5174"/>
                      <a:pt x="4604" y="7776"/>
                    </a:cubicBezTo>
                    <a:cubicBezTo>
                      <a:pt x="3570" y="10378"/>
                      <a:pt x="2569" y="12913"/>
                      <a:pt x="1602" y="15482"/>
                    </a:cubicBezTo>
                    <a:cubicBezTo>
                      <a:pt x="1035" y="16983"/>
                      <a:pt x="501" y="18484"/>
                      <a:pt x="0" y="19985"/>
                    </a:cubicBezTo>
                    <a:cubicBezTo>
                      <a:pt x="0" y="20008"/>
                      <a:pt x="17" y="20032"/>
                      <a:pt x="39" y="20032"/>
                    </a:cubicBezTo>
                    <a:cubicBezTo>
                      <a:pt x="48" y="20032"/>
                      <a:pt x="57" y="20028"/>
                      <a:pt x="67" y="20018"/>
                    </a:cubicBezTo>
                    <a:cubicBezTo>
                      <a:pt x="1268" y="17483"/>
                      <a:pt x="2302" y="14881"/>
                      <a:pt x="3336" y="12279"/>
                    </a:cubicBezTo>
                    <a:cubicBezTo>
                      <a:pt x="4404" y="9677"/>
                      <a:pt x="5438" y="7142"/>
                      <a:pt x="6405" y="4574"/>
                    </a:cubicBezTo>
                    <a:cubicBezTo>
                      <a:pt x="6972" y="3073"/>
                      <a:pt x="7539" y="1572"/>
                      <a:pt x="8006" y="71"/>
                    </a:cubicBezTo>
                    <a:cubicBezTo>
                      <a:pt x="8006" y="29"/>
                      <a:pt x="7981" y="1"/>
                      <a:pt x="79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4"/>
              <p:cNvSpPr/>
              <p:nvPr/>
            </p:nvSpPr>
            <p:spPr>
              <a:xfrm>
                <a:off x="5172084" y="2246388"/>
                <a:ext cx="544968" cy="492031"/>
              </a:xfrm>
              <a:custGeom>
                <a:avLst/>
                <a:gdLst/>
                <a:ahLst/>
                <a:cxnLst/>
                <a:rect l="l" t="t" r="r" b="b"/>
                <a:pathLst>
                  <a:path w="20888" h="18859" extrusionOk="0">
                    <a:moveTo>
                      <a:pt x="2150" y="0"/>
                    </a:moveTo>
                    <a:cubicBezTo>
                      <a:pt x="1430" y="0"/>
                      <a:pt x="857" y="484"/>
                      <a:pt x="599" y="1698"/>
                    </a:cubicBezTo>
                    <a:cubicBezTo>
                      <a:pt x="1" y="4686"/>
                      <a:pt x="5277" y="9930"/>
                      <a:pt x="3586" y="9930"/>
                    </a:cubicBezTo>
                    <a:cubicBezTo>
                      <a:pt x="3484" y="9930"/>
                      <a:pt x="3356" y="9910"/>
                      <a:pt x="3200" y="9870"/>
                    </a:cubicBezTo>
                    <a:lnTo>
                      <a:pt x="3200" y="9870"/>
                    </a:lnTo>
                    <a:cubicBezTo>
                      <a:pt x="3201" y="9871"/>
                      <a:pt x="15985" y="18858"/>
                      <a:pt x="19639" y="18858"/>
                    </a:cubicBezTo>
                    <a:cubicBezTo>
                      <a:pt x="20542" y="18858"/>
                      <a:pt x="20888" y="18310"/>
                      <a:pt x="20346" y="16942"/>
                    </a:cubicBezTo>
                    <a:cubicBezTo>
                      <a:pt x="17577" y="10037"/>
                      <a:pt x="12774" y="10838"/>
                      <a:pt x="6002" y="2665"/>
                    </a:cubicBezTo>
                    <a:cubicBezTo>
                      <a:pt x="4796" y="1214"/>
                      <a:pt x="3289" y="0"/>
                      <a:pt x="2150"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4"/>
              <p:cNvSpPr/>
              <p:nvPr/>
            </p:nvSpPr>
            <p:spPr>
              <a:xfrm>
                <a:off x="6475675" y="3755326"/>
                <a:ext cx="139268" cy="410787"/>
              </a:xfrm>
              <a:custGeom>
                <a:avLst/>
                <a:gdLst/>
                <a:ahLst/>
                <a:cxnLst/>
                <a:rect l="l" t="t" r="r" b="b"/>
                <a:pathLst>
                  <a:path w="5338" h="15745" extrusionOk="0">
                    <a:moveTo>
                      <a:pt x="2869" y="0"/>
                    </a:moveTo>
                    <a:lnTo>
                      <a:pt x="0" y="534"/>
                    </a:lnTo>
                    <a:lnTo>
                      <a:pt x="3236" y="15745"/>
                    </a:lnTo>
                    <a:lnTo>
                      <a:pt x="5337" y="15344"/>
                    </a:lnTo>
                    <a:lnTo>
                      <a:pt x="2869"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4"/>
              <p:cNvSpPr/>
              <p:nvPr/>
            </p:nvSpPr>
            <p:spPr>
              <a:xfrm>
                <a:off x="6446951" y="3651752"/>
                <a:ext cx="103577" cy="117509"/>
              </a:xfrm>
              <a:custGeom>
                <a:avLst/>
                <a:gdLst/>
                <a:ahLst/>
                <a:cxnLst/>
                <a:rect l="l" t="t" r="r" b="b"/>
                <a:pathLst>
                  <a:path w="3970" h="4504" extrusionOk="0">
                    <a:moveTo>
                      <a:pt x="3636" y="1"/>
                    </a:moveTo>
                    <a:lnTo>
                      <a:pt x="0" y="668"/>
                    </a:lnTo>
                    <a:lnTo>
                      <a:pt x="1101" y="4504"/>
                    </a:lnTo>
                    <a:lnTo>
                      <a:pt x="3970" y="3970"/>
                    </a:lnTo>
                    <a:lnTo>
                      <a:pt x="3636"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4"/>
              <p:cNvSpPr/>
              <p:nvPr/>
            </p:nvSpPr>
            <p:spPr>
              <a:xfrm>
                <a:off x="6380816" y="3509385"/>
                <a:ext cx="189753" cy="159801"/>
              </a:xfrm>
              <a:custGeom>
                <a:avLst/>
                <a:gdLst/>
                <a:ahLst/>
                <a:cxnLst/>
                <a:rect l="l" t="t" r="r" b="b"/>
                <a:pathLst>
                  <a:path w="7273" h="6125" extrusionOk="0">
                    <a:moveTo>
                      <a:pt x="5584" y="1"/>
                    </a:moveTo>
                    <a:cubicBezTo>
                      <a:pt x="5043" y="1"/>
                      <a:pt x="4315" y="99"/>
                      <a:pt x="3336" y="287"/>
                    </a:cubicBezTo>
                    <a:cubicBezTo>
                      <a:pt x="734" y="788"/>
                      <a:pt x="0" y="1188"/>
                      <a:pt x="100" y="2155"/>
                    </a:cubicBezTo>
                    <a:cubicBezTo>
                      <a:pt x="167" y="3123"/>
                      <a:pt x="2535" y="6125"/>
                      <a:pt x="2535" y="6125"/>
                    </a:cubicBezTo>
                    <a:lnTo>
                      <a:pt x="6171" y="5458"/>
                    </a:lnTo>
                    <a:cubicBezTo>
                      <a:pt x="6171" y="5458"/>
                      <a:pt x="7272" y="1788"/>
                      <a:pt x="7005" y="854"/>
                    </a:cubicBezTo>
                    <a:cubicBezTo>
                      <a:pt x="6860" y="272"/>
                      <a:pt x="6480" y="1"/>
                      <a:pt x="55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4"/>
              <p:cNvSpPr/>
              <p:nvPr/>
            </p:nvSpPr>
            <p:spPr>
              <a:xfrm>
                <a:off x="6682796" y="3770979"/>
                <a:ext cx="83566" cy="408204"/>
              </a:xfrm>
              <a:custGeom>
                <a:avLst/>
                <a:gdLst/>
                <a:ahLst/>
                <a:cxnLst/>
                <a:rect l="l" t="t" r="r" b="b"/>
                <a:pathLst>
                  <a:path w="3203" h="15646" extrusionOk="0">
                    <a:moveTo>
                      <a:pt x="1101" y="1"/>
                    </a:moveTo>
                    <a:lnTo>
                      <a:pt x="0" y="15512"/>
                    </a:lnTo>
                    <a:lnTo>
                      <a:pt x="1368" y="15645"/>
                    </a:lnTo>
                    <a:lnTo>
                      <a:pt x="3202" y="201"/>
                    </a:lnTo>
                    <a:lnTo>
                      <a:pt x="110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4"/>
              <p:cNvSpPr/>
              <p:nvPr/>
            </p:nvSpPr>
            <p:spPr>
              <a:xfrm>
                <a:off x="6710633" y="3667432"/>
                <a:ext cx="75739" cy="108795"/>
              </a:xfrm>
              <a:custGeom>
                <a:avLst/>
                <a:gdLst/>
                <a:ahLst/>
                <a:cxnLst/>
                <a:rect l="l" t="t" r="r" b="b"/>
                <a:pathLst>
                  <a:path w="2903" h="4170" extrusionOk="0">
                    <a:moveTo>
                      <a:pt x="1" y="0"/>
                    </a:moveTo>
                    <a:lnTo>
                      <a:pt x="34" y="3970"/>
                    </a:lnTo>
                    <a:lnTo>
                      <a:pt x="2135" y="4170"/>
                    </a:lnTo>
                    <a:lnTo>
                      <a:pt x="2903" y="267"/>
                    </a:lnTo>
                    <a:lnTo>
                      <a:pt x="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4"/>
              <p:cNvSpPr/>
              <p:nvPr/>
            </p:nvSpPr>
            <p:spPr>
              <a:xfrm>
                <a:off x="6701058" y="3553423"/>
                <a:ext cx="114900" cy="120979"/>
              </a:xfrm>
              <a:custGeom>
                <a:avLst/>
                <a:gdLst/>
                <a:ahLst/>
                <a:cxnLst/>
                <a:rect l="l" t="t" r="r" b="b"/>
                <a:pathLst>
                  <a:path w="4404" h="4637" extrusionOk="0">
                    <a:moveTo>
                      <a:pt x="4404" y="0"/>
                    </a:moveTo>
                    <a:lnTo>
                      <a:pt x="1" y="334"/>
                    </a:lnTo>
                    <a:lnTo>
                      <a:pt x="368" y="4370"/>
                    </a:lnTo>
                    <a:lnTo>
                      <a:pt x="3270" y="4637"/>
                    </a:lnTo>
                    <a:lnTo>
                      <a:pt x="440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4"/>
              <p:cNvSpPr/>
              <p:nvPr/>
            </p:nvSpPr>
            <p:spPr>
              <a:xfrm>
                <a:off x="6596624" y="3659579"/>
                <a:ext cx="55728" cy="405595"/>
              </a:xfrm>
              <a:custGeom>
                <a:avLst/>
                <a:gdLst/>
                <a:ahLst/>
                <a:cxnLst/>
                <a:rect l="l" t="t" r="r" b="b"/>
                <a:pathLst>
                  <a:path w="2136" h="15546" extrusionOk="0">
                    <a:moveTo>
                      <a:pt x="1" y="1"/>
                    </a:moveTo>
                    <a:lnTo>
                      <a:pt x="368" y="15545"/>
                    </a:lnTo>
                    <a:lnTo>
                      <a:pt x="1735" y="15545"/>
                    </a:lnTo>
                    <a:lnTo>
                      <a:pt x="2136"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4"/>
              <p:cNvSpPr/>
              <p:nvPr/>
            </p:nvSpPr>
            <p:spPr>
              <a:xfrm>
                <a:off x="6586188" y="3556893"/>
                <a:ext cx="75739" cy="102716"/>
              </a:xfrm>
              <a:custGeom>
                <a:avLst/>
                <a:gdLst/>
                <a:ahLst/>
                <a:cxnLst/>
                <a:rect l="l" t="t" r="r" b="b"/>
                <a:pathLst>
                  <a:path w="2903" h="3937" extrusionOk="0">
                    <a:moveTo>
                      <a:pt x="0" y="1"/>
                    </a:moveTo>
                    <a:lnTo>
                      <a:pt x="401" y="3937"/>
                    </a:lnTo>
                    <a:lnTo>
                      <a:pt x="2536" y="3937"/>
                    </a:lnTo>
                    <a:lnTo>
                      <a:pt x="2903"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4"/>
              <p:cNvSpPr/>
              <p:nvPr/>
            </p:nvSpPr>
            <p:spPr>
              <a:xfrm>
                <a:off x="6580084" y="3444632"/>
                <a:ext cx="87949" cy="112291"/>
              </a:xfrm>
              <a:custGeom>
                <a:avLst/>
                <a:gdLst/>
                <a:ahLst/>
                <a:cxnLst/>
                <a:rect l="l" t="t" r="r" b="b"/>
                <a:pathLst>
                  <a:path w="3371" h="4304" extrusionOk="0">
                    <a:moveTo>
                      <a:pt x="1669" y="1"/>
                    </a:moveTo>
                    <a:cubicBezTo>
                      <a:pt x="601" y="1"/>
                      <a:pt x="1" y="2002"/>
                      <a:pt x="234" y="4304"/>
                    </a:cubicBezTo>
                    <a:lnTo>
                      <a:pt x="3137" y="4304"/>
                    </a:lnTo>
                    <a:cubicBezTo>
                      <a:pt x="3370" y="2002"/>
                      <a:pt x="2770" y="1"/>
                      <a:pt x="16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4"/>
              <p:cNvSpPr/>
              <p:nvPr/>
            </p:nvSpPr>
            <p:spPr>
              <a:xfrm>
                <a:off x="6486111" y="3876275"/>
                <a:ext cx="282007" cy="379479"/>
              </a:xfrm>
              <a:custGeom>
                <a:avLst/>
                <a:gdLst/>
                <a:ahLst/>
                <a:cxnLst/>
                <a:rect l="l" t="t" r="r" b="b"/>
                <a:pathLst>
                  <a:path w="10809" h="14545" extrusionOk="0">
                    <a:moveTo>
                      <a:pt x="0" y="1"/>
                    </a:moveTo>
                    <a:lnTo>
                      <a:pt x="0" y="14545"/>
                    </a:lnTo>
                    <a:lnTo>
                      <a:pt x="10808" y="14545"/>
                    </a:lnTo>
                    <a:lnTo>
                      <a:pt x="1080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4"/>
              <p:cNvSpPr/>
              <p:nvPr/>
            </p:nvSpPr>
            <p:spPr>
              <a:xfrm>
                <a:off x="6772412" y="3862969"/>
                <a:ext cx="376870" cy="342562"/>
              </a:xfrm>
              <a:custGeom>
                <a:avLst/>
                <a:gdLst/>
                <a:ahLst/>
                <a:cxnLst/>
                <a:rect l="l" t="t" r="r" b="b"/>
                <a:pathLst>
                  <a:path w="14445" h="13130" extrusionOk="0">
                    <a:moveTo>
                      <a:pt x="7229" y="1"/>
                    </a:moveTo>
                    <a:cubicBezTo>
                      <a:pt x="4247" y="1"/>
                      <a:pt x="1549" y="2047"/>
                      <a:pt x="835" y="5047"/>
                    </a:cubicBezTo>
                    <a:cubicBezTo>
                      <a:pt x="1" y="8583"/>
                      <a:pt x="2202" y="12119"/>
                      <a:pt x="5705" y="12953"/>
                    </a:cubicBezTo>
                    <a:cubicBezTo>
                      <a:pt x="6211" y="13072"/>
                      <a:pt x="6717" y="13130"/>
                      <a:pt x="7214" y="13130"/>
                    </a:cubicBezTo>
                    <a:cubicBezTo>
                      <a:pt x="10189" y="13130"/>
                      <a:pt x="12863" y="11084"/>
                      <a:pt x="13577" y="8083"/>
                    </a:cubicBezTo>
                    <a:cubicBezTo>
                      <a:pt x="14445" y="4547"/>
                      <a:pt x="12243" y="1045"/>
                      <a:pt x="8740" y="177"/>
                    </a:cubicBezTo>
                    <a:cubicBezTo>
                      <a:pt x="8234" y="58"/>
                      <a:pt x="7728" y="1"/>
                      <a:pt x="7229"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4"/>
              <p:cNvSpPr/>
              <p:nvPr/>
            </p:nvSpPr>
            <p:spPr>
              <a:xfrm>
                <a:off x="6782874" y="3901529"/>
                <a:ext cx="311593" cy="266640"/>
              </a:xfrm>
              <a:custGeom>
                <a:avLst/>
                <a:gdLst/>
                <a:ahLst/>
                <a:cxnLst/>
                <a:rect l="l" t="t" r="r" b="b"/>
                <a:pathLst>
                  <a:path w="11943" h="10220" extrusionOk="0">
                    <a:moveTo>
                      <a:pt x="6838" y="0"/>
                    </a:moveTo>
                    <a:cubicBezTo>
                      <a:pt x="2268" y="0"/>
                      <a:pt x="0" y="5504"/>
                      <a:pt x="3202" y="8706"/>
                    </a:cubicBezTo>
                    <a:cubicBezTo>
                      <a:pt x="4249" y="9753"/>
                      <a:pt x="5532" y="10220"/>
                      <a:pt x="6790" y="10220"/>
                    </a:cubicBezTo>
                    <a:cubicBezTo>
                      <a:pt x="9422" y="10220"/>
                      <a:pt x="11942" y="8174"/>
                      <a:pt x="11942" y="5104"/>
                    </a:cubicBezTo>
                    <a:cubicBezTo>
                      <a:pt x="11942" y="2302"/>
                      <a:pt x="9640" y="0"/>
                      <a:pt x="68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4"/>
              <p:cNvSpPr/>
              <p:nvPr/>
            </p:nvSpPr>
            <p:spPr>
              <a:xfrm>
                <a:off x="6786343" y="4194796"/>
                <a:ext cx="345536" cy="60946"/>
              </a:xfrm>
              <a:custGeom>
                <a:avLst/>
                <a:gdLst/>
                <a:ahLst/>
                <a:cxnLst/>
                <a:rect l="l" t="t" r="r" b="b"/>
                <a:pathLst>
                  <a:path w="13244" h="2336" extrusionOk="0">
                    <a:moveTo>
                      <a:pt x="1" y="1"/>
                    </a:moveTo>
                    <a:lnTo>
                      <a:pt x="1" y="2336"/>
                    </a:lnTo>
                    <a:lnTo>
                      <a:pt x="13243" y="2336"/>
                    </a:lnTo>
                    <a:lnTo>
                      <a:pt x="13243"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4"/>
              <p:cNvSpPr/>
              <p:nvPr/>
            </p:nvSpPr>
            <p:spPr>
              <a:xfrm>
                <a:off x="6924720" y="3998998"/>
                <a:ext cx="169742" cy="168854"/>
              </a:xfrm>
              <a:custGeom>
                <a:avLst/>
                <a:gdLst/>
                <a:ahLst/>
                <a:cxnLst/>
                <a:rect l="l" t="t" r="r" b="b"/>
                <a:pathLst>
                  <a:path w="6506" h="6472" extrusionOk="0">
                    <a:moveTo>
                      <a:pt x="6305" y="0"/>
                    </a:moveTo>
                    <a:lnTo>
                      <a:pt x="0" y="6305"/>
                    </a:lnTo>
                    <a:cubicBezTo>
                      <a:pt x="467" y="6405"/>
                      <a:pt x="901" y="6471"/>
                      <a:pt x="1368" y="6471"/>
                    </a:cubicBezTo>
                    <a:cubicBezTo>
                      <a:pt x="2002" y="6471"/>
                      <a:pt x="2636" y="6371"/>
                      <a:pt x="3236" y="6138"/>
                    </a:cubicBezTo>
                    <a:lnTo>
                      <a:pt x="6138" y="3202"/>
                    </a:lnTo>
                    <a:cubicBezTo>
                      <a:pt x="6372" y="2635"/>
                      <a:pt x="6505" y="2002"/>
                      <a:pt x="6505" y="1368"/>
                    </a:cubicBezTo>
                    <a:cubicBezTo>
                      <a:pt x="6472" y="901"/>
                      <a:pt x="6405" y="467"/>
                      <a:pt x="630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4"/>
              <p:cNvSpPr/>
              <p:nvPr/>
            </p:nvSpPr>
            <p:spPr>
              <a:xfrm>
                <a:off x="6824642" y="3901816"/>
                <a:ext cx="172351" cy="169428"/>
              </a:xfrm>
              <a:custGeom>
                <a:avLst/>
                <a:gdLst/>
                <a:ahLst/>
                <a:cxnLst/>
                <a:rect l="l" t="t" r="r" b="b"/>
                <a:pathLst>
                  <a:path w="6606" h="6494" extrusionOk="0">
                    <a:moveTo>
                      <a:pt x="5232" y="0"/>
                    </a:moveTo>
                    <a:cubicBezTo>
                      <a:pt x="4613" y="0"/>
                      <a:pt x="3997" y="112"/>
                      <a:pt x="3403" y="323"/>
                    </a:cubicBezTo>
                    <a:lnTo>
                      <a:pt x="467" y="3292"/>
                    </a:lnTo>
                    <a:cubicBezTo>
                      <a:pt x="67" y="4292"/>
                      <a:pt x="0" y="5426"/>
                      <a:pt x="301" y="6494"/>
                    </a:cubicBezTo>
                    <a:lnTo>
                      <a:pt x="6605" y="189"/>
                    </a:lnTo>
                    <a:cubicBezTo>
                      <a:pt x="6151" y="62"/>
                      <a:pt x="5691" y="0"/>
                      <a:pt x="523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4"/>
              <p:cNvSpPr/>
              <p:nvPr/>
            </p:nvSpPr>
            <p:spPr>
              <a:xfrm>
                <a:off x="6853366" y="3927618"/>
                <a:ext cx="204546" cy="203685"/>
              </a:xfrm>
              <a:custGeom>
                <a:avLst/>
                <a:gdLst/>
                <a:ahLst/>
                <a:cxnLst/>
                <a:rect l="l" t="t" r="r" b="b"/>
                <a:pathLst>
                  <a:path w="7840" h="7807" extrusionOk="0">
                    <a:moveTo>
                      <a:pt x="7139" y="1"/>
                    </a:moveTo>
                    <a:lnTo>
                      <a:pt x="0" y="7139"/>
                    </a:lnTo>
                    <a:cubicBezTo>
                      <a:pt x="200" y="7373"/>
                      <a:pt x="400" y="7606"/>
                      <a:pt x="601" y="7806"/>
                    </a:cubicBezTo>
                    <a:lnTo>
                      <a:pt x="7839" y="601"/>
                    </a:lnTo>
                    <a:cubicBezTo>
                      <a:pt x="7606" y="368"/>
                      <a:pt x="7405" y="168"/>
                      <a:pt x="7139"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4"/>
              <p:cNvSpPr/>
              <p:nvPr/>
            </p:nvSpPr>
            <p:spPr>
              <a:xfrm>
                <a:off x="6886421" y="3959838"/>
                <a:ext cx="190614" cy="191475"/>
              </a:xfrm>
              <a:custGeom>
                <a:avLst/>
                <a:gdLst/>
                <a:ahLst/>
                <a:cxnLst/>
                <a:rect l="l" t="t" r="r" b="b"/>
                <a:pathLst>
                  <a:path w="7306" h="7339" extrusionOk="0">
                    <a:moveTo>
                      <a:pt x="7072" y="0"/>
                    </a:moveTo>
                    <a:lnTo>
                      <a:pt x="1" y="7105"/>
                    </a:lnTo>
                    <a:cubicBezTo>
                      <a:pt x="134" y="7172"/>
                      <a:pt x="268" y="7272"/>
                      <a:pt x="401" y="7339"/>
                    </a:cubicBezTo>
                    <a:lnTo>
                      <a:pt x="7306" y="400"/>
                    </a:lnTo>
                    <a:cubicBezTo>
                      <a:pt x="7239" y="267"/>
                      <a:pt x="7172" y="134"/>
                      <a:pt x="707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4"/>
              <p:cNvSpPr/>
              <p:nvPr/>
            </p:nvSpPr>
            <p:spPr>
              <a:xfrm>
                <a:off x="5977870" y="4237451"/>
                <a:ext cx="373400" cy="70495"/>
              </a:xfrm>
              <a:custGeom>
                <a:avLst/>
                <a:gdLst/>
                <a:ahLst/>
                <a:cxnLst/>
                <a:rect l="l" t="t" r="r" b="b"/>
                <a:pathLst>
                  <a:path w="14312" h="2702" extrusionOk="0">
                    <a:moveTo>
                      <a:pt x="14311" y="0"/>
                    </a:moveTo>
                    <a:lnTo>
                      <a:pt x="1" y="234"/>
                    </a:lnTo>
                    <a:lnTo>
                      <a:pt x="1" y="2202"/>
                    </a:lnTo>
                    <a:lnTo>
                      <a:pt x="14311" y="2702"/>
                    </a:lnTo>
                    <a:lnTo>
                      <a:pt x="1431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4"/>
              <p:cNvSpPr/>
              <p:nvPr/>
            </p:nvSpPr>
            <p:spPr>
              <a:xfrm>
                <a:off x="6351231" y="4228738"/>
                <a:ext cx="95750" cy="88784"/>
              </a:xfrm>
              <a:custGeom>
                <a:avLst/>
                <a:gdLst/>
                <a:ahLst/>
                <a:cxnLst/>
                <a:rect l="l" t="t" r="r" b="b"/>
                <a:pathLst>
                  <a:path w="3670" h="3403" extrusionOk="0">
                    <a:moveTo>
                      <a:pt x="3669" y="0"/>
                    </a:moveTo>
                    <a:lnTo>
                      <a:pt x="0" y="334"/>
                    </a:lnTo>
                    <a:lnTo>
                      <a:pt x="0" y="3036"/>
                    </a:lnTo>
                    <a:lnTo>
                      <a:pt x="3636" y="3403"/>
                    </a:lnTo>
                    <a:lnTo>
                      <a:pt x="3669"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4"/>
              <p:cNvSpPr/>
              <p:nvPr/>
            </p:nvSpPr>
            <p:spPr>
              <a:xfrm>
                <a:off x="6446064" y="4198996"/>
                <a:ext cx="167133" cy="150800"/>
              </a:xfrm>
              <a:custGeom>
                <a:avLst/>
                <a:gdLst/>
                <a:ahLst/>
                <a:cxnLst/>
                <a:rect l="l" t="t" r="r" b="b"/>
                <a:pathLst>
                  <a:path w="6406" h="5780" extrusionOk="0">
                    <a:moveTo>
                      <a:pt x="3926" y="1"/>
                    </a:moveTo>
                    <a:cubicBezTo>
                      <a:pt x="2930" y="1"/>
                      <a:pt x="34" y="1140"/>
                      <a:pt x="34" y="1140"/>
                    </a:cubicBezTo>
                    <a:lnTo>
                      <a:pt x="1" y="4543"/>
                    </a:lnTo>
                    <a:cubicBezTo>
                      <a:pt x="1" y="4543"/>
                      <a:pt x="2950" y="5780"/>
                      <a:pt x="3932" y="5780"/>
                    </a:cubicBezTo>
                    <a:cubicBezTo>
                      <a:pt x="3957" y="5780"/>
                      <a:pt x="3981" y="5779"/>
                      <a:pt x="4004" y="5777"/>
                    </a:cubicBezTo>
                    <a:cubicBezTo>
                      <a:pt x="4904" y="5677"/>
                      <a:pt x="6372" y="5377"/>
                      <a:pt x="6372" y="2908"/>
                    </a:cubicBezTo>
                    <a:cubicBezTo>
                      <a:pt x="6406" y="473"/>
                      <a:pt x="4938" y="73"/>
                      <a:pt x="4037" y="6"/>
                    </a:cubicBezTo>
                    <a:cubicBezTo>
                      <a:pt x="4003" y="2"/>
                      <a:pt x="3966" y="1"/>
                      <a:pt x="39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4"/>
              <p:cNvSpPr/>
              <p:nvPr/>
            </p:nvSpPr>
            <p:spPr>
              <a:xfrm>
                <a:off x="5668950" y="4321849"/>
                <a:ext cx="1399442" cy="207155"/>
              </a:xfrm>
              <a:custGeom>
                <a:avLst/>
                <a:gdLst/>
                <a:ahLst/>
                <a:cxnLst/>
                <a:rect l="l" t="t" r="r" b="b"/>
                <a:pathLst>
                  <a:path w="53639" h="7940" extrusionOk="0">
                    <a:moveTo>
                      <a:pt x="3970" y="1"/>
                    </a:moveTo>
                    <a:cubicBezTo>
                      <a:pt x="1768" y="1"/>
                      <a:pt x="0" y="1769"/>
                      <a:pt x="0" y="3970"/>
                    </a:cubicBezTo>
                    <a:cubicBezTo>
                      <a:pt x="0" y="6172"/>
                      <a:pt x="1768" y="7940"/>
                      <a:pt x="3970" y="7940"/>
                    </a:cubicBezTo>
                    <a:lnTo>
                      <a:pt x="49669" y="7940"/>
                    </a:lnTo>
                    <a:cubicBezTo>
                      <a:pt x="51870" y="7940"/>
                      <a:pt x="53638" y="6172"/>
                      <a:pt x="53638" y="3970"/>
                    </a:cubicBezTo>
                    <a:cubicBezTo>
                      <a:pt x="53638" y="1769"/>
                      <a:pt x="51870" y="1"/>
                      <a:pt x="496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4"/>
              <p:cNvSpPr/>
              <p:nvPr/>
            </p:nvSpPr>
            <p:spPr>
              <a:xfrm>
                <a:off x="5668063" y="4317492"/>
                <a:ext cx="1401190" cy="215869"/>
              </a:xfrm>
              <a:custGeom>
                <a:avLst/>
                <a:gdLst/>
                <a:ahLst/>
                <a:cxnLst/>
                <a:rect l="l" t="t" r="r" b="b"/>
                <a:pathLst>
                  <a:path w="53706" h="8274" extrusionOk="0">
                    <a:moveTo>
                      <a:pt x="49703" y="301"/>
                    </a:moveTo>
                    <a:cubicBezTo>
                      <a:pt x="51771" y="368"/>
                      <a:pt x="53405" y="2069"/>
                      <a:pt x="53405" y="4137"/>
                    </a:cubicBezTo>
                    <a:cubicBezTo>
                      <a:pt x="53405" y="6205"/>
                      <a:pt x="51771" y="7907"/>
                      <a:pt x="49703" y="7973"/>
                    </a:cubicBezTo>
                    <a:lnTo>
                      <a:pt x="4037" y="7973"/>
                    </a:lnTo>
                    <a:cubicBezTo>
                      <a:pt x="1969" y="7907"/>
                      <a:pt x="334" y="6205"/>
                      <a:pt x="334" y="4137"/>
                    </a:cubicBezTo>
                    <a:cubicBezTo>
                      <a:pt x="334" y="2069"/>
                      <a:pt x="1969" y="368"/>
                      <a:pt x="4037" y="301"/>
                    </a:cubicBezTo>
                    <a:close/>
                    <a:moveTo>
                      <a:pt x="4037" y="1"/>
                    </a:moveTo>
                    <a:cubicBezTo>
                      <a:pt x="1802" y="68"/>
                      <a:pt x="1" y="1902"/>
                      <a:pt x="1" y="4137"/>
                    </a:cubicBezTo>
                    <a:cubicBezTo>
                      <a:pt x="1" y="6372"/>
                      <a:pt x="1802" y="8207"/>
                      <a:pt x="4037" y="8274"/>
                    </a:cubicBezTo>
                    <a:lnTo>
                      <a:pt x="49703" y="8274"/>
                    </a:lnTo>
                    <a:cubicBezTo>
                      <a:pt x="51938" y="8207"/>
                      <a:pt x="53706" y="6372"/>
                      <a:pt x="53706" y="4137"/>
                    </a:cubicBezTo>
                    <a:cubicBezTo>
                      <a:pt x="53706" y="1902"/>
                      <a:pt x="51938" y="68"/>
                      <a:pt x="497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4"/>
              <p:cNvSpPr/>
              <p:nvPr/>
            </p:nvSpPr>
            <p:spPr>
              <a:xfrm>
                <a:off x="5673281" y="909508"/>
                <a:ext cx="248064" cy="220956"/>
              </a:xfrm>
              <a:custGeom>
                <a:avLst/>
                <a:gdLst/>
                <a:ahLst/>
                <a:cxnLst/>
                <a:rect l="l" t="t" r="r" b="b"/>
                <a:pathLst>
                  <a:path w="9508" h="8469" extrusionOk="0">
                    <a:moveTo>
                      <a:pt x="4711" y="1"/>
                    </a:moveTo>
                    <a:cubicBezTo>
                      <a:pt x="4161" y="1"/>
                      <a:pt x="3604" y="109"/>
                      <a:pt x="3070" y="337"/>
                    </a:cubicBezTo>
                    <a:cubicBezTo>
                      <a:pt x="1035" y="1204"/>
                      <a:pt x="1" y="3472"/>
                      <a:pt x="701" y="5574"/>
                    </a:cubicBezTo>
                    <a:cubicBezTo>
                      <a:pt x="1262" y="7339"/>
                      <a:pt x="2905" y="8469"/>
                      <a:pt x="4701" y="8469"/>
                    </a:cubicBezTo>
                    <a:cubicBezTo>
                      <a:pt x="5044" y="8469"/>
                      <a:pt x="5391" y="8428"/>
                      <a:pt x="5738" y="8342"/>
                    </a:cubicBezTo>
                    <a:cubicBezTo>
                      <a:pt x="6139" y="8242"/>
                      <a:pt x="6572" y="8076"/>
                      <a:pt x="6939" y="7842"/>
                    </a:cubicBezTo>
                    <a:cubicBezTo>
                      <a:pt x="8807" y="6675"/>
                      <a:pt x="9508" y="4273"/>
                      <a:pt x="8474" y="2305"/>
                    </a:cubicBezTo>
                    <a:cubicBezTo>
                      <a:pt x="7736" y="853"/>
                      <a:pt x="6254" y="1"/>
                      <a:pt x="4711"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4"/>
              <p:cNvSpPr/>
              <p:nvPr/>
            </p:nvSpPr>
            <p:spPr>
              <a:xfrm>
                <a:off x="5751600" y="973974"/>
                <a:ext cx="78374" cy="67234"/>
              </a:xfrm>
              <a:custGeom>
                <a:avLst/>
                <a:gdLst/>
                <a:ahLst/>
                <a:cxnLst/>
                <a:rect l="l" t="t" r="r" b="b"/>
                <a:pathLst>
                  <a:path w="3004" h="2577" extrusionOk="0">
                    <a:moveTo>
                      <a:pt x="1702" y="1"/>
                    </a:moveTo>
                    <a:cubicBezTo>
                      <a:pt x="568" y="1"/>
                      <a:pt x="1" y="1402"/>
                      <a:pt x="802" y="2202"/>
                    </a:cubicBezTo>
                    <a:cubicBezTo>
                      <a:pt x="1060" y="2461"/>
                      <a:pt x="1382" y="2577"/>
                      <a:pt x="1699" y="2577"/>
                    </a:cubicBezTo>
                    <a:cubicBezTo>
                      <a:pt x="2361" y="2577"/>
                      <a:pt x="3003" y="2069"/>
                      <a:pt x="3003" y="1301"/>
                    </a:cubicBezTo>
                    <a:cubicBezTo>
                      <a:pt x="3003" y="568"/>
                      <a:pt x="2436" y="1"/>
                      <a:pt x="17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4"/>
              <p:cNvSpPr/>
              <p:nvPr/>
            </p:nvSpPr>
            <p:spPr>
              <a:xfrm>
                <a:off x="5736808" y="1039249"/>
                <a:ext cx="119257" cy="91132"/>
              </a:xfrm>
              <a:custGeom>
                <a:avLst/>
                <a:gdLst/>
                <a:ahLst/>
                <a:cxnLst/>
                <a:rect l="l" t="t" r="r" b="b"/>
                <a:pathLst>
                  <a:path w="4571" h="3493" extrusionOk="0">
                    <a:moveTo>
                      <a:pt x="2269" y="0"/>
                    </a:moveTo>
                    <a:cubicBezTo>
                      <a:pt x="1002" y="0"/>
                      <a:pt x="1" y="1068"/>
                      <a:pt x="68" y="2335"/>
                    </a:cubicBezTo>
                    <a:lnTo>
                      <a:pt x="68" y="2869"/>
                    </a:lnTo>
                    <a:cubicBezTo>
                      <a:pt x="737" y="3285"/>
                      <a:pt x="1487" y="3493"/>
                      <a:pt x="2261" y="3493"/>
                    </a:cubicBezTo>
                    <a:cubicBezTo>
                      <a:pt x="2605" y="3493"/>
                      <a:pt x="2954" y="3451"/>
                      <a:pt x="3303" y="3369"/>
                    </a:cubicBezTo>
                    <a:cubicBezTo>
                      <a:pt x="3704" y="3269"/>
                      <a:pt x="4137" y="3103"/>
                      <a:pt x="4504" y="2869"/>
                    </a:cubicBezTo>
                    <a:lnTo>
                      <a:pt x="4504" y="2335"/>
                    </a:lnTo>
                    <a:cubicBezTo>
                      <a:pt x="4571" y="1068"/>
                      <a:pt x="3537" y="0"/>
                      <a:pt x="2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4"/>
              <p:cNvSpPr/>
              <p:nvPr/>
            </p:nvSpPr>
            <p:spPr>
              <a:xfrm>
                <a:off x="5975053" y="1002463"/>
                <a:ext cx="40283" cy="56772"/>
              </a:xfrm>
              <a:custGeom>
                <a:avLst/>
                <a:gdLst/>
                <a:ahLst/>
                <a:cxnLst/>
                <a:rect l="l" t="t" r="r" b="b"/>
                <a:pathLst>
                  <a:path w="1544" h="2176" extrusionOk="0">
                    <a:moveTo>
                      <a:pt x="1376" y="1"/>
                    </a:moveTo>
                    <a:cubicBezTo>
                      <a:pt x="1293" y="1"/>
                      <a:pt x="1210" y="59"/>
                      <a:pt x="1210" y="176"/>
                    </a:cubicBezTo>
                    <a:lnTo>
                      <a:pt x="1210" y="1410"/>
                    </a:lnTo>
                    <a:cubicBezTo>
                      <a:pt x="1247" y="1727"/>
                      <a:pt x="1004" y="1908"/>
                      <a:pt x="770" y="1908"/>
                    </a:cubicBezTo>
                    <a:cubicBezTo>
                      <a:pt x="585" y="1908"/>
                      <a:pt x="405" y="1794"/>
                      <a:pt x="376" y="1544"/>
                    </a:cubicBezTo>
                    <a:cubicBezTo>
                      <a:pt x="337" y="1467"/>
                      <a:pt x="270" y="1435"/>
                      <a:pt x="205" y="1435"/>
                    </a:cubicBezTo>
                    <a:cubicBezTo>
                      <a:pt x="100" y="1435"/>
                      <a:pt x="1" y="1520"/>
                      <a:pt x="42" y="1644"/>
                    </a:cubicBezTo>
                    <a:cubicBezTo>
                      <a:pt x="159" y="2008"/>
                      <a:pt x="460" y="2175"/>
                      <a:pt x="763" y="2175"/>
                    </a:cubicBezTo>
                    <a:cubicBezTo>
                      <a:pt x="1152" y="2175"/>
                      <a:pt x="1543" y="1898"/>
                      <a:pt x="1543" y="1410"/>
                    </a:cubicBezTo>
                    <a:lnTo>
                      <a:pt x="1543" y="176"/>
                    </a:lnTo>
                    <a:cubicBezTo>
                      <a:pt x="1543" y="59"/>
                      <a:pt x="1460" y="1"/>
                      <a:pt x="137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4"/>
              <p:cNvSpPr/>
              <p:nvPr/>
            </p:nvSpPr>
            <p:spPr>
              <a:xfrm>
                <a:off x="6025744" y="1019238"/>
                <a:ext cx="38326" cy="40048"/>
              </a:xfrm>
              <a:custGeom>
                <a:avLst/>
                <a:gdLst/>
                <a:ahLst/>
                <a:cxnLst/>
                <a:rect l="l" t="t" r="r" b="b"/>
                <a:pathLst>
                  <a:path w="1469" h="1535" extrusionOk="0">
                    <a:moveTo>
                      <a:pt x="734" y="334"/>
                    </a:moveTo>
                    <a:cubicBezTo>
                      <a:pt x="834" y="334"/>
                      <a:pt x="934" y="367"/>
                      <a:pt x="1035" y="434"/>
                    </a:cubicBezTo>
                    <a:cubicBezTo>
                      <a:pt x="1168" y="634"/>
                      <a:pt x="1168" y="901"/>
                      <a:pt x="1035" y="1101"/>
                    </a:cubicBezTo>
                    <a:cubicBezTo>
                      <a:pt x="934" y="1168"/>
                      <a:pt x="834" y="1201"/>
                      <a:pt x="734" y="1201"/>
                    </a:cubicBezTo>
                    <a:cubicBezTo>
                      <a:pt x="634" y="1201"/>
                      <a:pt x="501" y="1168"/>
                      <a:pt x="434" y="1101"/>
                    </a:cubicBezTo>
                    <a:cubicBezTo>
                      <a:pt x="367" y="1001"/>
                      <a:pt x="334" y="901"/>
                      <a:pt x="334" y="767"/>
                    </a:cubicBezTo>
                    <a:cubicBezTo>
                      <a:pt x="334" y="634"/>
                      <a:pt x="367" y="534"/>
                      <a:pt x="434" y="434"/>
                    </a:cubicBezTo>
                    <a:cubicBezTo>
                      <a:pt x="501" y="367"/>
                      <a:pt x="634" y="334"/>
                      <a:pt x="734" y="334"/>
                    </a:cubicBezTo>
                    <a:close/>
                    <a:moveTo>
                      <a:pt x="734" y="0"/>
                    </a:moveTo>
                    <a:cubicBezTo>
                      <a:pt x="534" y="0"/>
                      <a:pt x="334" y="67"/>
                      <a:pt x="201" y="234"/>
                    </a:cubicBezTo>
                    <a:cubicBezTo>
                      <a:pt x="67" y="367"/>
                      <a:pt x="0" y="567"/>
                      <a:pt x="0" y="767"/>
                    </a:cubicBezTo>
                    <a:cubicBezTo>
                      <a:pt x="0" y="967"/>
                      <a:pt x="67" y="1168"/>
                      <a:pt x="201" y="1301"/>
                    </a:cubicBezTo>
                    <a:cubicBezTo>
                      <a:pt x="334" y="1468"/>
                      <a:pt x="534" y="1535"/>
                      <a:pt x="734" y="1535"/>
                    </a:cubicBezTo>
                    <a:cubicBezTo>
                      <a:pt x="934" y="1535"/>
                      <a:pt x="1101" y="1468"/>
                      <a:pt x="1235" y="1301"/>
                    </a:cubicBezTo>
                    <a:cubicBezTo>
                      <a:pt x="1401" y="1168"/>
                      <a:pt x="1468" y="967"/>
                      <a:pt x="1468" y="767"/>
                    </a:cubicBezTo>
                    <a:cubicBezTo>
                      <a:pt x="1468" y="567"/>
                      <a:pt x="1401" y="367"/>
                      <a:pt x="1235" y="234"/>
                    </a:cubicBezTo>
                    <a:cubicBezTo>
                      <a:pt x="1101" y="67"/>
                      <a:pt x="934" y="0"/>
                      <a:pt x="7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4"/>
              <p:cNvSpPr/>
              <p:nvPr/>
            </p:nvSpPr>
            <p:spPr>
              <a:xfrm>
                <a:off x="6071869" y="1018977"/>
                <a:ext cx="40048" cy="40309"/>
              </a:xfrm>
              <a:custGeom>
                <a:avLst/>
                <a:gdLst/>
                <a:ahLst/>
                <a:cxnLst/>
                <a:rect l="l" t="t" r="r" b="b"/>
                <a:pathLst>
                  <a:path w="1535" h="1545" extrusionOk="0">
                    <a:moveTo>
                      <a:pt x="801" y="344"/>
                    </a:moveTo>
                    <a:cubicBezTo>
                      <a:pt x="901" y="344"/>
                      <a:pt x="1001" y="377"/>
                      <a:pt x="1101" y="444"/>
                    </a:cubicBezTo>
                    <a:cubicBezTo>
                      <a:pt x="1168" y="544"/>
                      <a:pt x="1201" y="644"/>
                      <a:pt x="1201" y="777"/>
                    </a:cubicBezTo>
                    <a:cubicBezTo>
                      <a:pt x="1201" y="911"/>
                      <a:pt x="1168" y="1011"/>
                      <a:pt x="1101" y="1111"/>
                    </a:cubicBezTo>
                    <a:cubicBezTo>
                      <a:pt x="1001" y="1178"/>
                      <a:pt x="901" y="1211"/>
                      <a:pt x="801" y="1211"/>
                    </a:cubicBezTo>
                    <a:cubicBezTo>
                      <a:pt x="701" y="1211"/>
                      <a:pt x="567" y="1178"/>
                      <a:pt x="501" y="1111"/>
                    </a:cubicBezTo>
                    <a:cubicBezTo>
                      <a:pt x="367" y="911"/>
                      <a:pt x="367" y="644"/>
                      <a:pt x="501" y="444"/>
                    </a:cubicBezTo>
                    <a:cubicBezTo>
                      <a:pt x="567" y="377"/>
                      <a:pt x="701" y="344"/>
                      <a:pt x="801" y="344"/>
                    </a:cubicBezTo>
                    <a:close/>
                    <a:moveTo>
                      <a:pt x="792" y="1"/>
                    </a:moveTo>
                    <a:cubicBezTo>
                      <a:pt x="596" y="1"/>
                      <a:pt x="403" y="88"/>
                      <a:pt x="267" y="244"/>
                    </a:cubicBezTo>
                    <a:cubicBezTo>
                      <a:pt x="0" y="544"/>
                      <a:pt x="0" y="1011"/>
                      <a:pt x="267" y="1311"/>
                    </a:cubicBezTo>
                    <a:cubicBezTo>
                      <a:pt x="401" y="1464"/>
                      <a:pt x="589" y="1540"/>
                      <a:pt x="781" y="1540"/>
                    </a:cubicBezTo>
                    <a:cubicBezTo>
                      <a:pt x="926" y="1540"/>
                      <a:pt x="1073" y="1497"/>
                      <a:pt x="1201" y="1411"/>
                    </a:cubicBezTo>
                    <a:cubicBezTo>
                      <a:pt x="1235" y="1478"/>
                      <a:pt x="1301" y="1545"/>
                      <a:pt x="1368" y="1545"/>
                    </a:cubicBezTo>
                    <a:cubicBezTo>
                      <a:pt x="1468" y="1545"/>
                      <a:pt x="1535" y="1478"/>
                      <a:pt x="1535" y="1378"/>
                    </a:cubicBezTo>
                    <a:lnTo>
                      <a:pt x="1535" y="777"/>
                    </a:lnTo>
                    <a:lnTo>
                      <a:pt x="1535" y="177"/>
                    </a:lnTo>
                    <a:cubicBezTo>
                      <a:pt x="1535" y="77"/>
                      <a:pt x="1468" y="10"/>
                      <a:pt x="1368" y="10"/>
                    </a:cubicBezTo>
                    <a:cubicBezTo>
                      <a:pt x="1301" y="10"/>
                      <a:pt x="1235" y="43"/>
                      <a:pt x="1201" y="144"/>
                    </a:cubicBezTo>
                    <a:cubicBezTo>
                      <a:pt x="1076" y="46"/>
                      <a:pt x="933" y="1"/>
                      <a:pt x="79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4"/>
              <p:cNvSpPr/>
              <p:nvPr/>
            </p:nvSpPr>
            <p:spPr>
              <a:xfrm>
                <a:off x="6126682" y="1019238"/>
                <a:ext cx="33969" cy="40257"/>
              </a:xfrm>
              <a:custGeom>
                <a:avLst/>
                <a:gdLst/>
                <a:ahLst/>
                <a:cxnLst/>
                <a:rect l="l" t="t" r="r" b="b"/>
                <a:pathLst>
                  <a:path w="1302" h="1543" extrusionOk="0">
                    <a:moveTo>
                      <a:pt x="168" y="0"/>
                    </a:moveTo>
                    <a:cubicBezTo>
                      <a:pt x="101" y="0"/>
                      <a:pt x="1" y="67"/>
                      <a:pt x="1" y="167"/>
                    </a:cubicBezTo>
                    <a:lnTo>
                      <a:pt x="1" y="1368"/>
                    </a:lnTo>
                    <a:cubicBezTo>
                      <a:pt x="1" y="1468"/>
                      <a:pt x="68" y="1535"/>
                      <a:pt x="168" y="1535"/>
                    </a:cubicBezTo>
                    <a:cubicBezTo>
                      <a:pt x="268" y="1535"/>
                      <a:pt x="334" y="1468"/>
                      <a:pt x="334" y="1401"/>
                    </a:cubicBezTo>
                    <a:cubicBezTo>
                      <a:pt x="334" y="1401"/>
                      <a:pt x="334" y="1368"/>
                      <a:pt x="334" y="1368"/>
                    </a:cubicBezTo>
                    <a:lnTo>
                      <a:pt x="334" y="634"/>
                    </a:lnTo>
                    <a:cubicBezTo>
                      <a:pt x="334" y="467"/>
                      <a:pt x="468" y="334"/>
                      <a:pt x="668" y="334"/>
                    </a:cubicBezTo>
                    <a:cubicBezTo>
                      <a:pt x="835" y="334"/>
                      <a:pt x="968" y="467"/>
                      <a:pt x="968" y="634"/>
                    </a:cubicBezTo>
                    <a:lnTo>
                      <a:pt x="968" y="1368"/>
                    </a:lnTo>
                    <a:cubicBezTo>
                      <a:pt x="968" y="1484"/>
                      <a:pt x="1052" y="1543"/>
                      <a:pt x="1135" y="1543"/>
                    </a:cubicBezTo>
                    <a:cubicBezTo>
                      <a:pt x="1218" y="1543"/>
                      <a:pt x="1302" y="1484"/>
                      <a:pt x="1302" y="1368"/>
                    </a:cubicBezTo>
                    <a:lnTo>
                      <a:pt x="1302" y="634"/>
                    </a:lnTo>
                    <a:cubicBezTo>
                      <a:pt x="1302" y="267"/>
                      <a:pt x="1002" y="0"/>
                      <a:pt x="668" y="0"/>
                    </a:cubicBezTo>
                    <a:cubicBezTo>
                      <a:pt x="535" y="0"/>
                      <a:pt x="435" y="33"/>
                      <a:pt x="334" y="100"/>
                    </a:cubicBezTo>
                    <a:cubicBezTo>
                      <a:pt x="301" y="33"/>
                      <a:pt x="234" y="0"/>
                      <a:pt x="1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4"/>
              <p:cNvSpPr/>
              <p:nvPr/>
            </p:nvSpPr>
            <p:spPr>
              <a:xfrm>
                <a:off x="6176304" y="1019238"/>
                <a:ext cx="33969" cy="40048"/>
              </a:xfrm>
              <a:custGeom>
                <a:avLst/>
                <a:gdLst/>
                <a:ahLst/>
                <a:cxnLst/>
                <a:rect l="l" t="t" r="r" b="b"/>
                <a:pathLst>
                  <a:path w="1302" h="1535" extrusionOk="0">
                    <a:moveTo>
                      <a:pt x="167" y="0"/>
                    </a:moveTo>
                    <a:cubicBezTo>
                      <a:pt x="67" y="0"/>
                      <a:pt x="0" y="67"/>
                      <a:pt x="0" y="167"/>
                    </a:cubicBezTo>
                    <a:lnTo>
                      <a:pt x="0" y="1368"/>
                    </a:lnTo>
                    <a:cubicBezTo>
                      <a:pt x="0" y="1468"/>
                      <a:pt x="67" y="1535"/>
                      <a:pt x="167" y="1535"/>
                    </a:cubicBezTo>
                    <a:cubicBezTo>
                      <a:pt x="234" y="1535"/>
                      <a:pt x="300" y="1468"/>
                      <a:pt x="334" y="1401"/>
                    </a:cubicBezTo>
                    <a:cubicBezTo>
                      <a:pt x="334" y="1401"/>
                      <a:pt x="334" y="1368"/>
                      <a:pt x="334" y="1368"/>
                    </a:cubicBezTo>
                    <a:lnTo>
                      <a:pt x="334" y="634"/>
                    </a:lnTo>
                    <a:cubicBezTo>
                      <a:pt x="334" y="467"/>
                      <a:pt x="467" y="334"/>
                      <a:pt x="634" y="334"/>
                    </a:cubicBezTo>
                    <a:cubicBezTo>
                      <a:pt x="651" y="331"/>
                      <a:pt x="668" y="329"/>
                      <a:pt x="685" y="329"/>
                    </a:cubicBezTo>
                    <a:cubicBezTo>
                      <a:pt x="856" y="329"/>
                      <a:pt x="968" y="482"/>
                      <a:pt x="968" y="634"/>
                    </a:cubicBezTo>
                    <a:lnTo>
                      <a:pt x="968" y="1368"/>
                    </a:lnTo>
                    <a:cubicBezTo>
                      <a:pt x="968" y="1468"/>
                      <a:pt x="1034" y="1535"/>
                      <a:pt x="1134" y="1535"/>
                    </a:cubicBezTo>
                    <a:cubicBezTo>
                      <a:pt x="1234" y="1535"/>
                      <a:pt x="1301" y="1468"/>
                      <a:pt x="1301" y="1368"/>
                    </a:cubicBezTo>
                    <a:lnTo>
                      <a:pt x="1301" y="634"/>
                    </a:lnTo>
                    <a:cubicBezTo>
                      <a:pt x="1301" y="267"/>
                      <a:pt x="1001" y="0"/>
                      <a:pt x="634" y="0"/>
                    </a:cubicBezTo>
                    <a:cubicBezTo>
                      <a:pt x="534" y="0"/>
                      <a:pt x="434" y="33"/>
                      <a:pt x="334" y="100"/>
                    </a:cubicBezTo>
                    <a:cubicBezTo>
                      <a:pt x="300" y="33"/>
                      <a:pt x="234" y="0"/>
                      <a:pt x="1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4"/>
              <p:cNvSpPr/>
              <p:nvPr/>
            </p:nvSpPr>
            <p:spPr>
              <a:xfrm>
                <a:off x="6222429" y="1019238"/>
                <a:ext cx="40048" cy="40048"/>
              </a:xfrm>
              <a:custGeom>
                <a:avLst/>
                <a:gdLst/>
                <a:ahLst/>
                <a:cxnLst/>
                <a:rect l="l" t="t" r="r" b="b"/>
                <a:pathLst>
                  <a:path w="1535" h="1535" extrusionOk="0">
                    <a:moveTo>
                      <a:pt x="707" y="295"/>
                    </a:moveTo>
                    <a:cubicBezTo>
                      <a:pt x="726" y="295"/>
                      <a:pt x="747" y="297"/>
                      <a:pt x="767" y="300"/>
                    </a:cubicBezTo>
                    <a:cubicBezTo>
                      <a:pt x="968" y="300"/>
                      <a:pt x="1168" y="434"/>
                      <a:pt x="1234" y="601"/>
                    </a:cubicBezTo>
                    <a:lnTo>
                      <a:pt x="367" y="601"/>
                    </a:lnTo>
                    <a:cubicBezTo>
                      <a:pt x="397" y="421"/>
                      <a:pt x="534" y="295"/>
                      <a:pt x="707" y="295"/>
                    </a:cubicBezTo>
                    <a:close/>
                    <a:moveTo>
                      <a:pt x="767" y="0"/>
                    </a:moveTo>
                    <a:cubicBezTo>
                      <a:pt x="367" y="0"/>
                      <a:pt x="0" y="334"/>
                      <a:pt x="34" y="767"/>
                    </a:cubicBezTo>
                    <a:cubicBezTo>
                      <a:pt x="34" y="1201"/>
                      <a:pt x="367" y="1535"/>
                      <a:pt x="767" y="1535"/>
                    </a:cubicBezTo>
                    <a:cubicBezTo>
                      <a:pt x="968" y="1535"/>
                      <a:pt x="1168" y="1468"/>
                      <a:pt x="1334" y="1334"/>
                    </a:cubicBezTo>
                    <a:cubicBezTo>
                      <a:pt x="1401" y="1268"/>
                      <a:pt x="1401" y="1201"/>
                      <a:pt x="1334" y="1134"/>
                    </a:cubicBezTo>
                    <a:cubicBezTo>
                      <a:pt x="1301" y="1101"/>
                      <a:pt x="1259" y="1084"/>
                      <a:pt x="1218" y="1084"/>
                    </a:cubicBezTo>
                    <a:cubicBezTo>
                      <a:pt x="1176" y="1084"/>
                      <a:pt x="1134" y="1101"/>
                      <a:pt x="1101" y="1134"/>
                    </a:cubicBezTo>
                    <a:cubicBezTo>
                      <a:pt x="1001" y="1201"/>
                      <a:pt x="901" y="1201"/>
                      <a:pt x="767" y="1201"/>
                    </a:cubicBezTo>
                    <a:cubicBezTo>
                      <a:pt x="667" y="1201"/>
                      <a:pt x="567" y="1134"/>
                      <a:pt x="501" y="1068"/>
                    </a:cubicBezTo>
                    <a:cubicBezTo>
                      <a:pt x="434" y="1001"/>
                      <a:pt x="400" y="934"/>
                      <a:pt x="367" y="867"/>
                    </a:cubicBezTo>
                    <a:lnTo>
                      <a:pt x="1368" y="867"/>
                    </a:lnTo>
                    <a:cubicBezTo>
                      <a:pt x="1435" y="867"/>
                      <a:pt x="1501" y="801"/>
                      <a:pt x="1535" y="734"/>
                    </a:cubicBezTo>
                    <a:lnTo>
                      <a:pt x="1535" y="701"/>
                    </a:lnTo>
                    <a:cubicBezTo>
                      <a:pt x="1501" y="300"/>
                      <a:pt x="1168" y="0"/>
                      <a:pt x="7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4"/>
              <p:cNvSpPr/>
              <p:nvPr/>
            </p:nvSpPr>
            <p:spPr>
              <a:xfrm>
                <a:off x="6269415" y="1047936"/>
                <a:ext cx="13958" cy="12210"/>
              </a:xfrm>
              <a:custGeom>
                <a:avLst/>
                <a:gdLst/>
                <a:ahLst/>
                <a:cxnLst/>
                <a:rect l="l" t="t" r="r" b="b"/>
                <a:pathLst>
                  <a:path w="535" h="468" extrusionOk="0">
                    <a:moveTo>
                      <a:pt x="267" y="1"/>
                    </a:moveTo>
                    <a:cubicBezTo>
                      <a:pt x="0" y="34"/>
                      <a:pt x="0" y="435"/>
                      <a:pt x="267" y="468"/>
                    </a:cubicBezTo>
                    <a:cubicBezTo>
                      <a:pt x="534" y="435"/>
                      <a:pt x="534" y="34"/>
                      <a:pt x="2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4"/>
              <p:cNvSpPr/>
              <p:nvPr/>
            </p:nvSpPr>
            <p:spPr>
              <a:xfrm>
                <a:off x="6285956" y="1002463"/>
                <a:ext cx="23507" cy="57685"/>
              </a:xfrm>
              <a:custGeom>
                <a:avLst/>
                <a:gdLst/>
                <a:ahLst/>
                <a:cxnLst/>
                <a:rect l="l" t="t" r="r" b="b"/>
                <a:pathLst>
                  <a:path w="901" h="2211" extrusionOk="0">
                    <a:moveTo>
                      <a:pt x="467" y="1"/>
                    </a:moveTo>
                    <a:cubicBezTo>
                      <a:pt x="384" y="1"/>
                      <a:pt x="300" y="59"/>
                      <a:pt x="300" y="176"/>
                    </a:cubicBezTo>
                    <a:lnTo>
                      <a:pt x="300" y="643"/>
                    </a:lnTo>
                    <a:lnTo>
                      <a:pt x="200" y="643"/>
                    </a:lnTo>
                    <a:cubicBezTo>
                      <a:pt x="0" y="676"/>
                      <a:pt x="0" y="943"/>
                      <a:pt x="200" y="977"/>
                    </a:cubicBezTo>
                    <a:lnTo>
                      <a:pt x="300" y="977"/>
                    </a:lnTo>
                    <a:lnTo>
                      <a:pt x="300" y="1844"/>
                    </a:lnTo>
                    <a:cubicBezTo>
                      <a:pt x="267" y="2044"/>
                      <a:pt x="434" y="2211"/>
                      <a:pt x="634" y="2211"/>
                    </a:cubicBezTo>
                    <a:cubicBezTo>
                      <a:pt x="734" y="2211"/>
                      <a:pt x="801" y="2111"/>
                      <a:pt x="801" y="2044"/>
                    </a:cubicBezTo>
                    <a:cubicBezTo>
                      <a:pt x="801" y="1944"/>
                      <a:pt x="734" y="1844"/>
                      <a:pt x="634" y="1844"/>
                    </a:cubicBezTo>
                    <a:lnTo>
                      <a:pt x="634" y="1010"/>
                    </a:lnTo>
                    <a:lnTo>
                      <a:pt x="701" y="1010"/>
                    </a:lnTo>
                    <a:cubicBezTo>
                      <a:pt x="801" y="1010"/>
                      <a:pt x="868" y="910"/>
                      <a:pt x="868" y="843"/>
                    </a:cubicBezTo>
                    <a:cubicBezTo>
                      <a:pt x="901" y="710"/>
                      <a:pt x="801" y="643"/>
                      <a:pt x="701" y="643"/>
                    </a:cubicBezTo>
                    <a:lnTo>
                      <a:pt x="634" y="643"/>
                    </a:lnTo>
                    <a:lnTo>
                      <a:pt x="634" y="176"/>
                    </a:lnTo>
                    <a:cubicBezTo>
                      <a:pt x="634" y="59"/>
                      <a:pt x="551" y="1"/>
                      <a:pt x="4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4"/>
              <p:cNvSpPr/>
              <p:nvPr/>
            </p:nvSpPr>
            <p:spPr>
              <a:xfrm>
                <a:off x="6366884" y="1002880"/>
                <a:ext cx="40048" cy="56407"/>
              </a:xfrm>
              <a:custGeom>
                <a:avLst/>
                <a:gdLst/>
                <a:ahLst/>
                <a:cxnLst/>
                <a:rect l="l" t="t" r="r" b="b"/>
                <a:pathLst>
                  <a:path w="1535" h="2162" extrusionOk="0">
                    <a:moveTo>
                      <a:pt x="714" y="1"/>
                    </a:moveTo>
                    <a:cubicBezTo>
                      <a:pt x="529" y="1"/>
                      <a:pt x="342" y="67"/>
                      <a:pt x="201" y="193"/>
                    </a:cubicBezTo>
                    <a:lnTo>
                      <a:pt x="134" y="294"/>
                    </a:lnTo>
                    <a:cubicBezTo>
                      <a:pt x="34" y="360"/>
                      <a:pt x="34" y="460"/>
                      <a:pt x="134" y="527"/>
                    </a:cubicBezTo>
                    <a:cubicBezTo>
                      <a:pt x="151" y="560"/>
                      <a:pt x="192" y="577"/>
                      <a:pt x="238" y="577"/>
                    </a:cubicBezTo>
                    <a:cubicBezTo>
                      <a:pt x="284" y="577"/>
                      <a:pt x="334" y="560"/>
                      <a:pt x="367" y="527"/>
                    </a:cubicBezTo>
                    <a:lnTo>
                      <a:pt x="434" y="427"/>
                    </a:lnTo>
                    <a:cubicBezTo>
                      <a:pt x="534" y="360"/>
                      <a:pt x="634" y="327"/>
                      <a:pt x="734" y="327"/>
                    </a:cubicBezTo>
                    <a:cubicBezTo>
                      <a:pt x="834" y="327"/>
                      <a:pt x="934" y="394"/>
                      <a:pt x="1001" y="460"/>
                    </a:cubicBezTo>
                    <a:cubicBezTo>
                      <a:pt x="1068" y="527"/>
                      <a:pt x="1135" y="627"/>
                      <a:pt x="1135" y="727"/>
                    </a:cubicBezTo>
                    <a:cubicBezTo>
                      <a:pt x="1135" y="861"/>
                      <a:pt x="1068" y="961"/>
                      <a:pt x="1001" y="1027"/>
                    </a:cubicBezTo>
                    <a:lnTo>
                      <a:pt x="67" y="1861"/>
                    </a:lnTo>
                    <a:cubicBezTo>
                      <a:pt x="0" y="1928"/>
                      <a:pt x="0" y="2028"/>
                      <a:pt x="67" y="2095"/>
                    </a:cubicBezTo>
                    <a:cubicBezTo>
                      <a:pt x="101" y="2128"/>
                      <a:pt x="167" y="2162"/>
                      <a:pt x="201" y="2162"/>
                    </a:cubicBezTo>
                    <a:lnTo>
                      <a:pt x="1301" y="2162"/>
                    </a:lnTo>
                    <a:cubicBezTo>
                      <a:pt x="1401" y="2162"/>
                      <a:pt x="1502" y="2095"/>
                      <a:pt x="1502" y="1995"/>
                    </a:cubicBezTo>
                    <a:cubicBezTo>
                      <a:pt x="1502" y="1908"/>
                      <a:pt x="1426" y="1821"/>
                      <a:pt x="1320" y="1821"/>
                    </a:cubicBezTo>
                    <a:cubicBezTo>
                      <a:pt x="1303" y="1821"/>
                      <a:pt x="1286" y="1823"/>
                      <a:pt x="1268" y="1828"/>
                    </a:cubicBezTo>
                    <a:lnTo>
                      <a:pt x="634" y="1828"/>
                    </a:lnTo>
                    <a:lnTo>
                      <a:pt x="1201" y="1294"/>
                    </a:lnTo>
                    <a:cubicBezTo>
                      <a:pt x="1502" y="1027"/>
                      <a:pt x="1535" y="560"/>
                      <a:pt x="1268" y="260"/>
                    </a:cubicBezTo>
                    <a:cubicBezTo>
                      <a:pt x="1127" y="84"/>
                      <a:pt x="921" y="1"/>
                      <a:pt x="7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4"/>
              <p:cNvSpPr/>
              <p:nvPr/>
            </p:nvSpPr>
            <p:spPr>
              <a:xfrm>
                <a:off x="6419088" y="1003115"/>
                <a:ext cx="35717" cy="56380"/>
              </a:xfrm>
              <a:custGeom>
                <a:avLst/>
                <a:gdLst/>
                <a:ahLst/>
                <a:cxnLst/>
                <a:rect l="l" t="t" r="r" b="b"/>
                <a:pathLst>
                  <a:path w="1369" h="2161" extrusionOk="0">
                    <a:moveTo>
                      <a:pt x="184" y="1"/>
                    </a:moveTo>
                    <a:cubicBezTo>
                      <a:pt x="101" y="1"/>
                      <a:pt x="18" y="51"/>
                      <a:pt x="1" y="151"/>
                    </a:cubicBezTo>
                    <a:lnTo>
                      <a:pt x="1" y="1986"/>
                    </a:lnTo>
                    <a:cubicBezTo>
                      <a:pt x="1" y="1986"/>
                      <a:pt x="1" y="2019"/>
                      <a:pt x="1" y="2019"/>
                    </a:cubicBezTo>
                    <a:cubicBezTo>
                      <a:pt x="16" y="2111"/>
                      <a:pt x="88" y="2154"/>
                      <a:pt x="160" y="2154"/>
                    </a:cubicBezTo>
                    <a:cubicBezTo>
                      <a:pt x="246" y="2154"/>
                      <a:pt x="334" y="2094"/>
                      <a:pt x="334" y="1986"/>
                    </a:cubicBezTo>
                    <a:lnTo>
                      <a:pt x="368" y="1285"/>
                    </a:lnTo>
                    <a:cubicBezTo>
                      <a:pt x="334" y="1118"/>
                      <a:pt x="501" y="952"/>
                      <a:pt x="668" y="952"/>
                    </a:cubicBezTo>
                    <a:cubicBezTo>
                      <a:pt x="868" y="952"/>
                      <a:pt x="1002" y="1118"/>
                      <a:pt x="1002" y="1285"/>
                    </a:cubicBezTo>
                    <a:lnTo>
                      <a:pt x="1002" y="1986"/>
                    </a:lnTo>
                    <a:cubicBezTo>
                      <a:pt x="1002" y="2102"/>
                      <a:pt x="1093" y="2161"/>
                      <a:pt x="1185" y="2161"/>
                    </a:cubicBezTo>
                    <a:cubicBezTo>
                      <a:pt x="1277" y="2161"/>
                      <a:pt x="1369" y="2102"/>
                      <a:pt x="1369" y="1986"/>
                    </a:cubicBezTo>
                    <a:lnTo>
                      <a:pt x="1369" y="1285"/>
                    </a:lnTo>
                    <a:cubicBezTo>
                      <a:pt x="1369" y="918"/>
                      <a:pt x="1068" y="618"/>
                      <a:pt x="668" y="618"/>
                    </a:cubicBezTo>
                    <a:cubicBezTo>
                      <a:pt x="568" y="618"/>
                      <a:pt x="468" y="651"/>
                      <a:pt x="368" y="685"/>
                    </a:cubicBezTo>
                    <a:lnTo>
                      <a:pt x="368" y="151"/>
                    </a:lnTo>
                    <a:cubicBezTo>
                      <a:pt x="351" y="51"/>
                      <a:pt x="268" y="1"/>
                      <a:pt x="1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4"/>
              <p:cNvSpPr/>
              <p:nvPr/>
            </p:nvSpPr>
            <p:spPr>
              <a:xfrm>
                <a:off x="5673281" y="3480974"/>
                <a:ext cx="247203" cy="220747"/>
              </a:xfrm>
              <a:custGeom>
                <a:avLst/>
                <a:gdLst/>
                <a:ahLst/>
                <a:cxnLst/>
                <a:rect l="l" t="t" r="r" b="b"/>
                <a:pathLst>
                  <a:path w="9475" h="8461" extrusionOk="0">
                    <a:moveTo>
                      <a:pt x="4737" y="1"/>
                    </a:moveTo>
                    <a:cubicBezTo>
                      <a:pt x="4179" y="1"/>
                      <a:pt x="3612" y="111"/>
                      <a:pt x="3070" y="342"/>
                    </a:cubicBezTo>
                    <a:cubicBezTo>
                      <a:pt x="1035" y="1176"/>
                      <a:pt x="1" y="3444"/>
                      <a:pt x="701" y="5546"/>
                    </a:cubicBezTo>
                    <a:cubicBezTo>
                      <a:pt x="1295" y="7327"/>
                      <a:pt x="2943" y="8461"/>
                      <a:pt x="4751" y="8461"/>
                    </a:cubicBezTo>
                    <a:cubicBezTo>
                      <a:pt x="5077" y="8461"/>
                      <a:pt x="5408" y="8424"/>
                      <a:pt x="5738" y="8348"/>
                    </a:cubicBezTo>
                    <a:cubicBezTo>
                      <a:pt x="6139" y="8215"/>
                      <a:pt x="6572" y="8048"/>
                      <a:pt x="6939" y="7814"/>
                    </a:cubicBezTo>
                    <a:cubicBezTo>
                      <a:pt x="8807" y="6647"/>
                      <a:pt x="9474" y="4245"/>
                      <a:pt x="8474" y="2277"/>
                    </a:cubicBezTo>
                    <a:cubicBezTo>
                      <a:pt x="7740" y="834"/>
                      <a:pt x="6271" y="1"/>
                      <a:pt x="47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4"/>
              <p:cNvSpPr/>
              <p:nvPr/>
            </p:nvSpPr>
            <p:spPr>
              <a:xfrm>
                <a:off x="5751600" y="3544709"/>
                <a:ext cx="78374" cy="67625"/>
              </a:xfrm>
              <a:custGeom>
                <a:avLst/>
                <a:gdLst/>
                <a:ahLst/>
                <a:cxnLst/>
                <a:rect l="l" t="t" r="r" b="b"/>
                <a:pathLst>
                  <a:path w="3004" h="2592" extrusionOk="0">
                    <a:moveTo>
                      <a:pt x="1702" y="1"/>
                    </a:moveTo>
                    <a:cubicBezTo>
                      <a:pt x="568" y="1"/>
                      <a:pt x="1" y="1402"/>
                      <a:pt x="802" y="2202"/>
                    </a:cubicBezTo>
                    <a:cubicBezTo>
                      <a:pt x="1061" y="2472"/>
                      <a:pt x="1382" y="2592"/>
                      <a:pt x="1699" y="2592"/>
                    </a:cubicBezTo>
                    <a:cubicBezTo>
                      <a:pt x="2362" y="2592"/>
                      <a:pt x="3003" y="2069"/>
                      <a:pt x="3003" y="1302"/>
                    </a:cubicBezTo>
                    <a:cubicBezTo>
                      <a:pt x="3003" y="601"/>
                      <a:pt x="2436" y="1"/>
                      <a:pt x="17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4"/>
              <p:cNvSpPr/>
              <p:nvPr/>
            </p:nvSpPr>
            <p:spPr>
              <a:xfrm>
                <a:off x="5736808" y="3610845"/>
                <a:ext cx="119257" cy="90950"/>
              </a:xfrm>
              <a:custGeom>
                <a:avLst/>
                <a:gdLst/>
                <a:ahLst/>
                <a:cxnLst/>
                <a:rect l="l" t="t" r="r" b="b"/>
                <a:pathLst>
                  <a:path w="4571" h="3486" extrusionOk="0">
                    <a:moveTo>
                      <a:pt x="2269" y="1"/>
                    </a:moveTo>
                    <a:cubicBezTo>
                      <a:pt x="1002" y="1"/>
                      <a:pt x="1" y="1035"/>
                      <a:pt x="68" y="2303"/>
                    </a:cubicBezTo>
                    <a:lnTo>
                      <a:pt x="68" y="2836"/>
                    </a:lnTo>
                    <a:cubicBezTo>
                      <a:pt x="753" y="3261"/>
                      <a:pt x="1521" y="3486"/>
                      <a:pt x="2315" y="3486"/>
                    </a:cubicBezTo>
                    <a:cubicBezTo>
                      <a:pt x="2641" y="3486"/>
                      <a:pt x="2972" y="3448"/>
                      <a:pt x="3303" y="3370"/>
                    </a:cubicBezTo>
                    <a:cubicBezTo>
                      <a:pt x="3704" y="3237"/>
                      <a:pt x="4137" y="3070"/>
                      <a:pt x="4504" y="2836"/>
                    </a:cubicBezTo>
                    <a:lnTo>
                      <a:pt x="4504" y="2303"/>
                    </a:lnTo>
                    <a:cubicBezTo>
                      <a:pt x="4571" y="1035"/>
                      <a:pt x="3537" y="1"/>
                      <a:pt x="22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4"/>
              <p:cNvSpPr/>
              <p:nvPr/>
            </p:nvSpPr>
            <p:spPr>
              <a:xfrm>
                <a:off x="5977870" y="3500671"/>
                <a:ext cx="50510" cy="57998"/>
              </a:xfrm>
              <a:custGeom>
                <a:avLst/>
                <a:gdLst/>
                <a:ahLst/>
                <a:cxnLst/>
                <a:rect l="l" t="t" r="r" b="b"/>
                <a:pathLst>
                  <a:path w="1936" h="2223" extrusionOk="0">
                    <a:moveTo>
                      <a:pt x="1134" y="0"/>
                    </a:moveTo>
                    <a:cubicBezTo>
                      <a:pt x="552" y="0"/>
                      <a:pt x="1" y="461"/>
                      <a:pt x="1" y="1122"/>
                    </a:cubicBezTo>
                    <a:cubicBezTo>
                      <a:pt x="1" y="1755"/>
                      <a:pt x="535" y="2222"/>
                      <a:pt x="1135" y="2222"/>
                    </a:cubicBezTo>
                    <a:cubicBezTo>
                      <a:pt x="1402" y="2222"/>
                      <a:pt x="1635" y="2122"/>
                      <a:pt x="1835" y="1989"/>
                    </a:cubicBezTo>
                    <a:cubicBezTo>
                      <a:pt x="1869" y="1956"/>
                      <a:pt x="1902" y="1922"/>
                      <a:pt x="1902" y="1889"/>
                    </a:cubicBezTo>
                    <a:lnTo>
                      <a:pt x="1902" y="1856"/>
                    </a:lnTo>
                    <a:lnTo>
                      <a:pt x="1902" y="1155"/>
                    </a:lnTo>
                    <a:cubicBezTo>
                      <a:pt x="1902" y="1055"/>
                      <a:pt x="1835" y="988"/>
                      <a:pt x="1735" y="988"/>
                    </a:cubicBezTo>
                    <a:lnTo>
                      <a:pt x="1102" y="988"/>
                    </a:lnTo>
                    <a:cubicBezTo>
                      <a:pt x="1002" y="988"/>
                      <a:pt x="935" y="1055"/>
                      <a:pt x="935" y="1155"/>
                    </a:cubicBezTo>
                    <a:cubicBezTo>
                      <a:pt x="935" y="1255"/>
                      <a:pt x="1002" y="1322"/>
                      <a:pt x="1102" y="1355"/>
                    </a:cubicBezTo>
                    <a:lnTo>
                      <a:pt x="1569" y="1355"/>
                    </a:lnTo>
                    <a:lnTo>
                      <a:pt x="1569" y="1755"/>
                    </a:lnTo>
                    <a:cubicBezTo>
                      <a:pt x="1435" y="1822"/>
                      <a:pt x="1268" y="1856"/>
                      <a:pt x="1135" y="1889"/>
                    </a:cubicBezTo>
                    <a:cubicBezTo>
                      <a:pt x="935" y="1889"/>
                      <a:pt x="735" y="1789"/>
                      <a:pt x="568" y="1655"/>
                    </a:cubicBezTo>
                    <a:cubicBezTo>
                      <a:pt x="268" y="1355"/>
                      <a:pt x="268" y="855"/>
                      <a:pt x="568" y="588"/>
                    </a:cubicBezTo>
                    <a:cubicBezTo>
                      <a:pt x="735" y="421"/>
                      <a:pt x="935" y="354"/>
                      <a:pt x="1135" y="354"/>
                    </a:cubicBezTo>
                    <a:cubicBezTo>
                      <a:pt x="1302" y="354"/>
                      <a:pt x="1469" y="421"/>
                      <a:pt x="1635" y="521"/>
                    </a:cubicBezTo>
                    <a:cubicBezTo>
                      <a:pt x="1661" y="547"/>
                      <a:pt x="1691" y="558"/>
                      <a:pt x="1723" y="558"/>
                    </a:cubicBezTo>
                    <a:cubicBezTo>
                      <a:pt x="1774" y="558"/>
                      <a:pt x="1828" y="529"/>
                      <a:pt x="1869" y="488"/>
                    </a:cubicBezTo>
                    <a:cubicBezTo>
                      <a:pt x="1936" y="421"/>
                      <a:pt x="1902" y="288"/>
                      <a:pt x="1835" y="254"/>
                    </a:cubicBezTo>
                    <a:cubicBezTo>
                      <a:pt x="1621" y="79"/>
                      <a:pt x="1375" y="0"/>
                      <a:pt x="11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4"/>
              <p:cNvSpPr/>
              <p:nvPr/>
            </p:nvSpPr>
            <p:spPr>
              <a:xfrm>
                <a:off x="6041397" y="3518620"/>
                <a:ext cx="38326" cy="40048"/>
              </a:xfrm>
              <a:custGeom>
                <a:avLst/>
                <a:gdLst/>
                <a:ahLst/>
                <a:cxnLst/>
                <a:rect l="l" t="t" r="r" b="b"/>
                <a:pathLst>
                  <a:path w="1469" h="1535" extrusionOk="0">
                    <a:moveTo>
                      <a:pt x="735" y="334"/>
                    </a:moveTo>
                    <a:cubicBezTo>
                      <a:pt x="868" y="334"/>
                      <a:pt x="968" y="367"/>
                      <a:pt x="1035" y="467"/>
                    </a:cubicBezTo>
                    <a:cubicBezTo>
                      <a:pt x="1102" y="534"/>
                      <a:pt x="1135" y="634"/>
                      <a:pt x="1135" y="767"/>
                    </a:cubicBezTo>
                    <a:cubicBezTo>
                      <a:pt x="1135" y="901"/>
                      <a:pt x="1102" y="1001"/>
                      <a:pt x="1035" y="1101"/>
                    </a:cubicBezTo>
                    <a:cubicBezTo>
                      <a:pt x="935" y="1168"/>
                      <a:pt x="835" y="1201"/>
                      <a:pt x="735" y="1201"/>
                    </a:cubicBezTo>
                    <a:cubicBezTo>
                      <a:pt x="635" y="1201"/>
                      <a:pt x="535" y="1168"/>
                      <a:pt x="468" y="1101"/>
                    </a:cubicBezTo>
                    <a:cubicBezTo>
                      <a:pt x="368" y="1001"/>
                      <a:pt x="334" y="901"/>
                      <a:pt x="334" y="767"/>
                    </a:cubicBezTo>
                    <a:cubicBezTo>
                      <a:pt x="334" y="634"/>
                      <a:pt x="368" y="534"/>
                      <a:pt x="468" y="467"/>
                    </a:cubicBezTo>
                    <a:cubicBezTo>
                      <a:pt x="535" y="367"/>
                      <a:pt x="635" y="334"/>
                      <a:pt x="735" y="334"/>
                    </a:cubicBezTo>
                    <a:close/>
                    <a:moveTo>
                      <a:pt x="735" y="0"/>
                    </a:moveTo>
                    <a:cubicBezTo>
                      <a:pt x="535" y="0"/>
                      <a:pt x="334" y="67"/>
                      <a:pt x="201" y="234"/>
                    </a:cubicBezTo>
                    <a:cubicBezTo>
                      <a:pt x="68" y="367"/>
                      <a:pt x="1" y="567"/>
                      <a:pt x="1" y="767"/>
                    </a:cubicBezTo>
                    <a:cubicBezTo>
                      <a:pt x="1" y="967"/>
                      <a:pt x="68" y="1168"/>
                      <a:pt x="201" y="1301"/>
                    </a:cubicBezTo>
                    <a:cubicBezTo>
                      <a:pt x="334" y="1468"/>
                      <a:pt x="535" y="1534"/>
                      <a:pt x="735" y="1534"/>
                    </a:cubicBezTo>
                    <a:cubicBezTo>
                      <a:pt x="868" y="1534"/>
                      <a:pt x="1035" y="1501"/>
                      <a:pt x="1168" y="1401"/>
                    </a:cubicBezTo>
                    <a:cubicBezTo>
                      <a:pt x="1168" y="1468"/>
                      <a:pt x="1235" y="1534"/>
                      <a:pt x="1302" y="1534"/>
                    </a:cubicBezTo>
                    <a:cubicBezTo>
                      <a:pt x="1402" y="1534"/>
                      <a:pt x="1469" y="1468"/>
                      <a:pt x="1469" y="1368"/>
                    </a:cubicBezTo>
                    <a:lnTo>
                      <a:pt x="1469" y="767"/>
                    </a:lnTo>
                    <a:lnTo>
                      <a:pt x="1469" y="167"/>
                    </a:lnTo>
                    <a:cubicBezTo>
                      <a:pt x="1469" y="67"/>
                      <a:pt x="1402" y="0"/>
                      <a:pt x="1302" y="0"/>
                    </a:cubicBezTo>
                    <a:cubicBezTo>
                      <a:pt x="1235" y="0"/>
                      <a:pt x="1168" y="67"/>
                      <a:pt x="1168" y="133"/>
                    </a:cubicBezTo>
                    <a:cubicBezTo>
                      <a:pt x="1035" y="33"/>
                      <a:pt x="902" y="0"/>
                      <a:pt x="7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4"/>
              <p:cNvSpPr/>
              <p:nvPr/>
            </p:nvSpPr>
            <p:spPr>
              <a:xfrm>
                <a:off x="6096236" y="3502497"/>
                <a:ext cx="42553" cy="56380"/>
              </a:xfrm>
              <a:custGeom>
                <a:avLst/>
                <a:gdLst/>
                <a:ahLst/>
                <a:cxnLst/>
                <a:rect l="l" t="t" r="r" b="b"/>
                <a:pathLst>
                  <a:path w="1631" h="2161" extrusionOk="0">
                    <a:moveTo>
                      <a:pt x="734" y="952"/>
                    </a:moveTo>
                    <a:cubicBezTo>
                      <a:pt x="834" y="952"/>
                      <a:pt x="934" y="985"/>
                      <a:pt x="1034" y="1085"/>
                    </a:cubicBezTo>
                    <a:cubicBezTo>
                      <a:pt x="1201" y="1252"/>
                      <a:pt x="1201" y="1519"/>
                      <a:pt x="1034" y="1685"/>
                    </a:cubicBezTo>
                    <a:cubicBezTo>
                      <a:pt x="934" y="1786"/>
                      <a:pt x="834" y="1819"/>
                      <a:pt x="734" y="1819"/>
                    </a:cubicBezTo>
                    <a:cubicBezTo>
                      <a:pt x="634" y="1819"/>
                      <a:pt x="534" y="1786"/>
                      <a:pt x="434" y="1685"/>
                    </a:cubicBezTo>
                    <a:cubicBezTo>
                      <a:pt x="367" y="1619"/>
                      <a:pt x="334" y="1485"/>
                      <a:pt x="334" y="1385"/>
                    </a:cubicBezTo>
                    <a:cubicBezTo>
                      <a:pt x="334" y="1285"/>
                      <a:pt x="367" y="1152"/>
                      <a:pt x="434" y="1085"/>
                    </a:cubicBezTo>
                    <a:cubicBezTo>
                      <a:pt x="534" y="985"/>
                      <a:pt x="634" y="952"/>
                      <a:pt x="734" y="952"/>
                    </a:cubicBezTo>
                    <a:close/>
                    <a:moveTo>
                      <a:pt x="167" y="1"/>
                    </a:moveTo>
                    <a:cubicBezTo>
                      <a:pt x="84" y="1"/>
                      <a:pt x="0" y="51"/>
                      <a:pt x="0" y="151"/>
                    </a:cubicBezTo>
                    <a:lnTo>
                      <a:pt x="0" y="1385"/>
                    </a:lnTo>
                    <a:lnTo>
                      <a:pt x="0" y="1986"/>
                    </a:lnTo>
                    <a:cubicBezTo>
                      <a:pt x="0" y="2094"/>
                      <a:pt x="79" y="2153"/>
                      <a:pt x="161" y="2153"/>
                    </a:cubicBezTo>
                    <a:cubicBezTo>
                      <a:pt x="231" y="2153"/>
                      <a:pt x="303" y="2111"/>
                      <a:pt x="334" y="2019"/>
                    </a:cubicBezTo>
                    <a:cubicBezTo>
                      <a:pt x="473" y="2115"/>
                      <a:pt x="629" y="2160"/>
                      <a:pt x="782" y="2160"/>
                    </a:cubicBezTo>
                    <a:cubicBezTo>
                      <a:pt x="1105" y="2160"/>
                      <a:pt x="1411" y="1959"/>
                      <a:pt x="1501" y="1619"/>
                    </a:cubicBezTo>
                    <a:cubicBezTo>
                      <a:pt x="1631" y="1102"/>
                      <a:pt x="1291" y="616"/>
                      <a:pt x="785" y="616"/>
                    </a:cubicBezTo>
                    <a:cubicBezTo>
                      <a:pt x="768" y="616"/>
                      <a:pt x="751" y="617"/>
                      <a:pt x="734" y="618"/>
                    </a:cubicBezTo>
                    <a:cubicBezTo>
                      <a:pt x="601" y="618"/>
                      <a:pt x="434" y="651"/>
                      <a:pt x="334" y="751"/>
                    </a:cubicBezTo>
                    <a:lnTo>
                      <a:pt x="334" y="151"/>
                    </a:lnTo>
                    <a:cubicBezTo>
                      <a:pt x="334" y="51"/>
                      <a:pt x="251" y="1"/>
                      <a:pt x="1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4"/>
              <p:cNvSpPr/>
              <p:nvPr/>
            </p:nvSpPr>
            <p:spPr>
              <a:xfrm>
                <a:off x="6143223" y="3518620"/>
                <a:ext cx="33969" cy="53980"/>
              </a:xfrm>
              <a:custGeom>
                <a:avLst/>
                <a:gdLst/>
                <a:ahLst/>
                <a:cxnLst/>
                <a:rect l="l" t="t" r="r" b="b"/>
                <a:pathLst>
                  <a:path w="1302" h="2069" extrusionOk="0">
                    <a:moveTo>
                      <a:pt x="167" y="0"/>
                    </a:moveTo>
                    <a:cubicBezTo>
                      <a:pt x="101" y="0"/>
                      <a:pt x="34" y="67"/>
                      <a:pt x="34" y="167"/>
                    </a:cubicBezTo>
                    <a:lnTo>
                      <a:pt x="34" y="901"/>
                    </a:lnTo>
                    <a:cubicBezTo>
                      <a:pt x="1" y="1234"/>
                      <a:pt x="301" y="1534"/>
                      <a:pt x="668" y="1534"/>
                    </a:cubicBezTo>
                    <a:cubicBezTo>
                      <a:pt x="768" y="1534"/>
                      <a:pt x="868" y="1501"/>
                      <a:pt x="968" y="1468"/>
                    </a:cubicBezTo>
                    <a:lnTo>
                      <a:pt x="968" y="1468"/>
                    </a:lnTo>
                    <a:cubicBezTo>
                      <a:pt x="901" y="1635"/>
                      <a:pt x="735" y="1735"/>
                      <a:pt x="568" y="1735"/>
                    </a:cubicBezTo>
                    <a:cubicBezTo>
                      <a:pt x="501" y="1735"/>
                      <a:pt x="434" y="1735"/>
                      <a:pt x="401" y="1701"/>
                    </a:cubicBezTo>
                    <a:cubicBezTo>
                      <a:pt x="374" y="1692"/>
                      <a:pt x="347" y="1688"/>
                      <a:pt x="322" y="1688"/>
                    </a:cubicBezTo>
                    <a:cubicBezTo>
                      <a:pt x="252" y="1688"/>
                      <a:pt x="192" y="1719"/>
                      <a:pt x="167" y="1768"/>
                    </a:cubicBezTo>
                    <a:cubicBezTo>
                      <a:pt x="134" y="1835"/>
                      <a:pt x="167" y="1935"/>
                      <a:pt x="268" y="2001"/>
                    </a:cubicBezTo>
                    <a:cubicBezTo>
                      <a:pt x="368" y="2035"/>
                      <a:pt x="468" y="2068"/>
                      <a:pt x="568" y="2068"/>
                    </a:cubicBezTo>
                    <a:cubicBezTo>
                      <a:pt x="968" y="2068"/>
                      <a:pt x="1302" y="1735"/>
                      <a:pt x="1302" y="1334"/>
                    </a:cubicBezTo>
                    <a:lnTo>
                      <a:pt x="1302" y="167"/>
                    </a:lnTo>
                    <a:cubicBezTo>
                      <a:pt x="1302" y="67"/>
                      <a:pt x="1235" y="0"/>
                      <a:pt x="1135" y="0"/>
                    </a:cubicBezTo>
                    <a:cubicBezTo>
                      <a:pt x="1068" y="0"/>
                      <a:pt x="968" y="67"/>
                      <a:pt x="968" y="167"/>
                    </a:cubicBezTo>
                    <a:lnTo>
                      <a:pt x="968" y="901"/>
                    </a:lnTo>
                    <a:cubicBezTo>
                      <a:pt x="985" y="1101"/>
                      <a:pt x="826" y="1201"/>
                      <a:pt x="664" y="1201"/>
                    </a:cubicBezTo>
                    <a:cubicBezTo>
                      <a:pt x="501" y="1201"/>
                      <a:pt x="334" y="1101"/>
                      <a:pt x="334" y="901"/>
                    </a:cubicBezTo>
                    <a:lnTo>
                      <a:pt x="334" y="167"/>
                    </a:lnTo>
                    <a:cubicBezTo>
                      <a:pt x="334" y="67"/>
                      <a:pt x="268" y="0"/>
                      <a:pt x="1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4"/>
              <p:cNvSpPr/>
              <p:nvPr/>
            </p:nvSpPr>
            <p:spPr>
              <a:xfrm>
                <a:off x="6184991" y="3563858"/>
                <a:ext cx="56615" cy="7853"/>
              </a:xfrm>
              <a:custGeom>
                <a:avLst/>
                <a:gdLst/>
                <a:ahLst/>
                <a:cxnLst/>
                <a:rect l="l" t="t" r="r" b="b"/>
                <a:pathLst>
                  <a:path w="2170" h="301" extrusionOk="0">
                    <a:moveTo>
                      <a:pt x="134" y="1"/>
                    </a:moveTo>
                    <a:cubicBezTo>
                      <a:pt x="68" y="1"/>
                      <a:pt x="1" y="67"/>
                      <a:pt x="1" y="167"/>
                    </a:cubicBezTo>
                    <a:cubicBezTo>
                      <a:pt x="1" y="234"/>
                      <a:pt x="68" y="301"/>
                      <a:pt x="134" y="301"/>
                    </a:cubicBezTo>
                    <a:lnTo>
                      <a:pt x="2002" y="301"/>
                    </a:lnTo>
                    <a:cubicBezTo>
                      <a:pt x="2102" y="301"/>
                      <a:pt x="2169" y="234"/>
                      <a:pt x="2169" y="167"/>
                    </a:cubicBezTo>
                    <a:cubicBezTo>
                      <a:pt x="2169" y="67"/>
                      <a:pt x="2102" y="1"/>
                      <a:pt x="20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4"/>
              <p:cNvSpPr/>
              <p:nvPr/>
            </p:nvSpPr>
            <p:spPr>
              <a:xfrm>
                <a:off x="6240691" y="3503802"/>
                <a:ext cx="35717" cy="54867"/>
              </a:xfrm>
              <a:custGeom>
                <a:avLst/>
                <a:gdLst/>
                <a:ahLst/>
                <a:cxnLst/>
                <a:rect l="l" t="t" r="r" b="b"/>
                <a:pathLst>
                  <a:path w="1369" h="2103" extrusionOk="0">
                    <a:moveTo>
                      <a:pt x="201" y="1"/>
                    </a:moveTo>
                    <a:cubicBezTo>
                      <a:pt x="167" y="34"/>
                      <a:pt x="134" y="68"/>
                      <a:pt x="101" y="134"/>
                    </a:cubicBezTo>
                    <a:lnTo>
                      <a:pt x="34" y="935"/>
                    </a:lnTo>
                    <a:cubicBezTo>
                      <a:pt x="34" y="935"/>
                      <a:pt x="34" y="968"/>
                      <a:pt x="34" y="968"/>
                    </a:cubicBezTo>
                    <a:lnTo>
                      <a:pt x="34" y="1002"/>
                    </a:lnTo>
                    <a:lnTo>
                      <a:pt x="67" y="1035"/>
                    </a:lnTo>
                    <a:cubicBezTo>
                      <a:pt x="101" y="1068"/>
                      <a:pt x="142" y="1085"/>
                      <a:pt x="184" y="1085"/>
                    </a:cubicBezTo>
                    <a:cubicBezTo>
                      <a:pt x="226" y="1085"/>
                      <a:pt x="268" y="1068"/>
                      <a:pt x="301" y="1035"/>
                    </a:cubicBezTo>
                    <a:cubicBezTo>
                      <a:pt x="368" y="968"/>
                      <a:pt x="501" y="935"/>
                      <a:pt x="601" y="935"/>
                    </a:cubicBezTo>
                    <a:cubicBezTo>
                      <a:pt x="701" y="935"/>
                      <a:pt x="835" y="968"/>
                      <a:pt x="901" y="1035"/>
                    </a:cubicBezTo>
                    <a:cubicBezTo>
                      <a:pt x="968" y="1135"/>
                      <a:pt x="1035" y="1235"/>
                      <a:pt x="1035" y="1335"/>
                    </a:cubicBezTo>
                    <a:cubicBezTo>
                      <a:pt x="1001" y="1435"/>
                      <a:pt x="968" y="1569"/>
                      <a:pt x="901" y="1635"/>
                    </a:cubicBezTo>
                    <a:cubicBezTo>
                      <a:pt x="818" y="1719"/>
                      <a:pt x="710" y="1761"/>
                      <a:pt x="601" y="1761"/>
                    </a:cubicBezTo>
                    <a:cubicBezTo>
                      <a:pt x="493" y="1761"/>
                      <a:pt x="384" y="1719"/>
                      <a:pt x="301" y="1635"/>
                    </a:cubicBezTo>
                    <a:cubicBezTo>
                      <a:pt x="268" y="1602"/>
                      <a:pt x="226" y="1585"/>
                      <a:pt x="184" y="1585"/>
                    </a:cubicBezTo>
                    <a:cubicBezTo>
                      <a:pt x="142" y="1585"/>
                      <a:pt x="101" y="1602"/>
                      <a:pt x="67" y="1635"/>
                    </a:cubicBezTo>
                    <a:cubicBezTo>
                      <a:pt x="1" y="1702"/>
                      <a:pt x="1" y="1802"/>
                      <a:pt x="67" y="1869"/>
                    </a:cubicBezTo>
                    <a:cubicBezTo>
                      <a:pt x="201" y="2036"/>
                      <a:pt x="401" y="2102"/>
                      <a:pt x="601" y="2102"/>
                    </a:cubicBezTo>
                    <a:cubicBezTo>
                      <a:pt x="1035" y="2102"/>
                      <a:pt x="1368" y="1769"/>
                      <a:pt x="1368" y="1335"/>
                    </a:cubicBezTo>
                    <a:cubicBezTo>
                      <a:pt x="1368" y="1135"/>
                      <a:pt x="1268" y="935"/>
                      <a:pt x="1135" y="802"/>
                    </a:cubicBezTo>
                    <a:cubicBezTo>
                      <a:pt x="1024" y="691"/>
                      <a:pt x="868" y="626"/>
                      <a:pt x="723" y="626"/>
                    </a:cubicBezTo>
                    <a:cubicBezTo>
                      <a:pt x="693" y="626"/>
                      <a:pt x="663" y="629"/>
                      <a:pt x="634" y="635"/>
                    </a:cubicBezTo>
                    <a:cubicBezTo>
                      <a:pt x="534" y="635"/>
                      <a:pt x="468" y="635"/>
                      <a:pt x="401" y="668"/>
                    </a:cubicBezTo>
                    <a:lnTo>
                      <a:pt x="468" y="335"/>
                    </a:lnTo>
                    <a:lnTo>
                      <a:pt x="1202" y="335"/>
                    </a:lnTo>
                    <a:cubicBezTo>
                      <a:pt x="1302" y="335"/>
                      <a:pt x="1368" y="268"/>
                      <a:pt x="1368" y="168"/>
                    </a:cubicBezTo>
                    <a:cubicBezTo>
                      <a:pt x="1368" y="68"/>
                      <a:pt x="1302" y="1"/>
                      <a:pt x="12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4"/>
              <p:cNvSpPr/>
              <p:nvPr/>
            </p:nvSpPr>
            <p:spPr>
              <a:xfrm>
                <a:off x="5965687" y="3598661"/>
                <a:ext cx="89671" cy="76705"/>
              </a:xfrm>
              <a:custGeom>
                <a:avLst/>
                <a:gdLst/>
                <a:ahLst/>
                <a:cxnLst/>
                <a:rect l="l" t="t" r="r" b="b"/>
                <a:pathLst>
                  <a:path w="3437" h="2940" extrusionOk="0">
                    <a:moveTo>
                      <a:pt x="1969" y="1"/>
                    </a:moveTo>
                    <a:cubicBezTo>
                      <a:pt x="635" y="1"/>
                      <a:pt x="1" y="1569"/>
                      <a:pt x="935" y="2503"/>
                    </a:cubicBezTo>
                    <a:cubicBezTo>
                      <a:pt x="1226" y="2805"/>
                      <a:pt x="1590" y="2939"/>
                      <a:pt x="1950" y="2939"/>
                    </a:cubicBezTo>
                    <a:cubicBezTo>
                      <a:pt x="2703" y="2939"/>
                      <a:pt x="3437" y="2349"/>
                      <a:pt x="3437" y="1469"/>
                    </a:cubicBezTo>
                    <a:cubicBezTo>
                      <a:pt x="3437" y="668"/>
                      <a:pt x="2769" y="1"/>
                      <a:pt x="1969"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4"/>
              <p:cNvSpPr/>
              <p:nvPr/>
            </p:nvSpPr>
            <p:spPr>
              <a:xfrm>
                <a:off x="5978757" y="3616950"/>
                <a:ext cx="32221" cy="27003"/>
              </a:xfrm>
              <a:custGeom>
                <a:avLst/>
                <a:gdLst/>
                <a:ahLst/>
                <a:cxnLst/>
                <a:rect l="l" t="t" r="r" b="b"/>
                <a:pathLst>
                  <a:path w="1235" h="1035" extrusionOk="0">
                    <a:moveTo>
                      <a:pt x="300" y="0"/>
                    </a:moveTo>
                    <a:cubicBezTo>
                      <a:pt x="100" y="0"/>
                      <a:pt x="0" y="301"/>
                      <a:pt x="167" y="567"/>
                    </a:cubicBezTo>
                    <a:cubicBezTo>
                      <a:pt x="267" y="734"/>
                      <a:pt x="434" y="901"/>
                      <a:pt x="634" y="1034"/>
                    </a:cubicBezTo>
                    <a:cubicBezTo>
                      <a:pt x="801" y="901"/>
                      <a:pt x="968" y="734"/>
                      <a:pt x="1068" y="567"/>
                    </a:cubicBezTo>
                    <a:cubicBezTo>
                      <a:pt x="1234" y="267"/>
                      <a:pt x="1168" y="0"/>
                      <a:pt x="934" y="0"/>
                    </a:cubicBezTo>
                    <a:cubicBezTo>
                      <a:pt x="701" y="0"/>
                      <a:pt x="634" y="301"/>
                      <a:pt x="634" y="301"/>
                    </a:cubicBezTo>
                    <a:cubicBezTo>
                      <a:pt x="634" y="301"/>
                      <a:pt x="534" y="0"/>
                      <a:pt x="300" y="0"/>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4"/>
              <p:cNvSpPr/>
              <p:nvPr/>
            </p:nvSpPr>
            <p:spPr>
              <a:xfrm>
                <a:off x="6023135" y="3616950"/>
                <a:ext cx="31360" cy="27003"/>
              </a:xfrm>
              <a:custGeom>
                <a:avLst/>
                <a:gdLst/>
                <a:ahLst/>
                <a:cxnLst/>
                <a:rect l="l" t="t" r="r" b="b"/>
                <a:pathLst>
                  <a:path w="1202" h="1035" extrusionOk="0">
                    <a:moveTo>
                      <a:pt x="301" y="0"/>
                    </a:moveTo>
                    <a:cubicBezTo>
                      <a:pt x="67" y="0"/>
                      <a:pt x="0" y="301"/>
                      <a:pt x="134" y="567"/>
                    </a:cubicBezTo>
                    <a:cubicBezTo>
                      <a:pt x="267" y="734"/>
                      <a:pt x="434" y="901"/>
                      <a:pt x="601" y="1034"/>
                    </a:cubicBezTo>
                    <a:cubicBezTo>
                      <a:pt x="768" y="901"/>
                      <a:pt x="934" y="734"/>
                      <a:pt x="1068" y="567"/>
                    </a:cubicBezTo>
                    <a:cubicBezTo>
                      <a:pt x="1201" y="267"/>
                      <a:pt x="1168" y="0"/>
                      <a:pt x="901" y="0"/>
                    </a:cubicBezTo>
                    <a:cubicBezTo>
                      <a:pt x="668" y="0"/>
                      <a:pt x="601" y="301"/>
                      <a:pt x="601" y="301"/>
                    </a:cubicBezTo>
                    <a:cubicBezTo>
                      <a:pt x="601" y="301"/>
                      <a:pt x="534" y="0"/>
                      <a:pt x="301" y="0"/>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4"/>
              <p:cNvSpPr/>
              <p:nvPr/>
            </p:nvSpPr>
            <p:spPr>
              <a:xfrm>
                <a:off x="6006594" y="3636960"/>
                <a:ext cx="20037" cy="7853"/>
              </a:xfrm>
              <a:custGeom>
                <a:avLst/>
                <a:gdLst/>
                <a:ahLst/>
                <a:cxnLst/>
                <a:rect l="l" t="t" r="r" b="b"/>
                <a:pathLst>
                  <a:path w="768" h="301" extrusionOk="0">
                    <a:moveTo>
                      <a:pt x="1" y="1"/>
                    </a:moveTo>
                    <a:cubicBezTo>
                      <a:pt x="51" y="201"/>
                      <a:pt x="217" y="301"/>
                      <a:pt x="384" y="301"/>
                    </a:cubicBezTo>
                    <a:cubicBezTo>
                      <a:pt x="551" y="301"/>
                      <a:pt x="718" y="201"/>
                      <a:pt x="7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4"/>
              <p:cNvSpPr/>
              <p:nvPr/>
            </p:nvSpPr>
            <p:spPr>
              <a:xfrm>
                <a:off x="6064042" y="3598661"/>
                <a:ext cx="89645" cy="76705"/>
              </a:xfrm>
              <a:custGeom>
                <a:avLst/>
                <a:gdLst/>
                <a:ahLst/>
                <a:cxnLst/>
                <a:rect l="l" t="t" r="r" b="b"/>
                <a:pathLst>
                  <a:path w="3436" h="2940" extrusionOk="0">
                    <a:moveTo>
                      <a:pt x="1968" y="1"/>
                    </a:moveTo>
                    <a:cubicBezTo>
                      <a:pt x="634" y="1"/>
                      <a:pt x="0" y="1569"/>
                      <a:pt x="901" y="2503"/>
                    </a:cubicBezTo>
                    <a:cubicBezTo>
                      <a:pt x="1203" y="2805"/>
                      <a:pt x="1574" y="2939"/>
                      <a:pt x="1939" y="2939"/>
                    </a:cubicBezTo>
                    <a:cubicBezTo>
                      <a:pt x="2703" y="2939"/>
                      <a:pt x="3436" y="2349"/>
                      <a:pt x="3436" y="1469"/>
                    </a:cubicBezTo>
                    <a:cubicBezTo>
                      <a:pt x="3436" y="668"/>
                      <a:pt x="2769" y="1"/>
                      <a:pt x="1968"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4"/>
              <p:cNvSpPr/>
              <p:nvPr/>
            </p:nvSpPr>
            <p:spPr>
              <a:xfrm>
                <a:off x="6077087" y="3616950"/>
                <a:ext cx="32221" cy="27003"/>
              </a:xfrm>
              <a:custGeom>
                <a:avLst/>
                <a:gdLst/>
                <a:ahLst/>
                <a:cxnLst/>
                <a:rect l="l" t="t" r="r" b="b"/>
                <a:pathLst>
                  <a:path w="1235" h="1035" extrusionOk="0">
                    <a:moveTo>
                      <a:pt x="301" y="0"/>
                    </a:moveTo>
                    <a:cubicBezTo>
                      <a:pt x="101" y="0"/>
                      <a:pt x="1" y="301"/>
                      <a:pt x="167" y="567"/>
                    </a:cubicBezTo>
                    <a:cubicBezTo>
                      <a:pt x="267" y="734"/>
                      <a:pt x="434" y="901"/>
                      <a:pt x="634" y="1034"/>
                    </a:cubicBezTo>
                    <a:cubicBezTo>
                      <a:pt x="801" y="901"/>
                      <a:pt x="968" y="734"/>
                      <a:pt x="1068" y="567"/>
                    </a:cubicBezTo>
                    <a:cubicBezTo>
                      <a:pt x="1235" y="267"/>
                      <a:pt x="1168" y="0"/>
                      <a:pt x="935" y="0"/>
                    </a:cubicBezTo>
                    <a:cubicBezTo>
                      <a:pt x="668" y="0"/>
                      <a:pt x="634" y="301"/>
                      <a:pt x="634" y="301"/>
                    </a:cubicBezTo>
                    <a:cubicBezTo>
                      <a:pt x="634" y="301"/>
                      <a:pt x="534" y="0"/>
                      <a:pt x="301" y="0"/>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4"/>
              <p:cNvSpPr/>
              <p:nvPr/>
            </p:nvSpPr>
            <p:spPr>
              <a:xfrm>
                <a:off x="6121464" y="3616950"/>
                <a:ext cx="31360" cy="27003"/>
              </a:xfrm>
              <a:custGeom>
                <a:avLst/>
                <a:gdLst/>
                <a:ahLst/>
                <a:cxnLst/>
                <a:rect l="l" t="t" r="r" b="b"/>
                <a:pathLst>
                  <a:path w="1202" h="1035" extrusionOk="0">
                    <a:moveTo>
                      <a:pt x="301" y="0"/>
                    </a:moveTo>
                    <a:cubicBezTo>
                      <a:pt x="67" y="0"/>
                      <a:pt x="1" y="301"/>
                      <a:pt x="134" y="567"/>
                    </a:cubicBezTo>
                    <a:cubicBezTo>
                      <a:pt x="268" y="734"/>
                      <a:pt x="434" y="901"/>
                      <a:pt x="601" y="1034"/>
                    </a:cubicBezTo>
                    <a:cubicBezTo>
                      <a:pt x="768" y="901"/>
                      <a:pt x="935" y="734"/>
                      <a:pt x="1068" y="567"/>
                    </a:cubicBezTo>
                    <a:cubicBezTo>
                      <a:pt x="1202" y="267"/>
                      <a:pt x="1135" y="0"/>
                      <a:pt x="901" y="0"/>
                    </a:cubicBezTo>
                    <a:cubicBezTo>
                      <a:pt x="668" y="0"/>
                      <a:pt x="601" y="301"/>
                      <a:pt x="601" y="301"/>
                    </a:cubicBezTo>
                    <a:cubicBezTo>
                      <a:pt x="601" y="301"/>
                      <a:pt x="501" y="0"/>
                      <a:pt x="301" y="0"/>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4"/>
              <p:cNvSpPr/>
              <p:nvPr/>
            </p:nvSpPr>
            <p:spPr>
              <a:xfrm>
                <a:off x="6104924" y="3636960"/>
                <a:ext cx="20063" cy="7853"/>
              </a:xfrm>
              <a:custGeom>
                <a:avLst/>
                <a:gdLst/>
                <a:ahLst/>
                <a:cxnLst/>
                <a:rect l="l" t="t" r="r" b="b"/>
                <a:pathLst>
                  <a:path w="769" h="301" extrusionOk="0">
                    <a:moveTo>
                      <a:pt x="1" y="1"/>
                    </a:moveTo>
                    <a:cubicBezTo>
                      <a:pt x="51" y="201"/>
                      <a:pt x="218" y="301"/>
                      <a:pt x="385" y="301"/>
                    </a:cubicBezTo>
                    <a:cubicBezTo>
                      <a:pt x="551" y="301"/>
                      <a:pt x="718" y="201"/>
                      <a:pt x="7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4"/>
              <p:cNvSpPr/>
              <p:nvPr/>
            </p:nvSpPr>
            <p:spPr>
              <a:xfrm>
                <a:off x="5671585" y="3753056"/>
                <a:ext cx="259335" cy="221139"/>
              </a:xfrm>
              <a:custGeom>
                <a:avLst/>
                <a:gdLst/>
                <a:ahLst/>
                <a:cxnLst/>
                <a:rect l="l" t="t" r="r" b="b"/>
                <a:pathLst>
                  <a:path w="9940" h="8476" extrusionOk="0">
                    <a:moveTo>
                      <a:pt x="4794" y="1"/>
                    </a:moveTo>
                    <a:cubicBezTo>
                      <a:pt x="2195" y="1"/>
                      <a:pt x="1" y="2456"/>
                      <a:pt x="666" y="5258"/>
                    </a:cubicBezTo>
                    <a:cubicBezTo>
                      <a:pt x="1151" y="7195"/>
                      <a:pt x="2900" y="8475"/>
                      <a:pt x="4813" y="8475"/>
                    </a:cubicBezTo>
                    <a:cubicBezTo>
                      <a:pt x="5140" y="8475"/>
                      <a:pt x="5472" y="8438"/>
                      <a:pt x="5803" y="8360"/>
                    </a:cubicBezTo>
                    <a:cubicBezTo>
                      <a:pt x="6204" y="8260"/>
                      <a:pt x="6637" y="8093"/>
                      <a:pt x="7004" y="7859"/>
                    </a:cubicBezTo>
                    <a:cubicBezTo>
                      <a:pt x="9940" y="6025"/>
                      <a:pt x="9606" y="1622"/>
                      <a:pt x="6404" y="321"/>
                    </a:cubicBezTo>
                    <a:cubicBezTo>
                      <a:pt x="5864" y="101"/>
                      <a:pt x="5321" y="1"/>
                      <a:pt x="479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4"/>
              <p:cNvSpPr/>
              <p:nvPr/>
            </p:nvSpPr>
            <p:spPr>
              <a:xfrm>
                <a:off x="5751600" y="3817940"/>
                <a:ext cx="78374" cy="66973"/>
              </a:xfrm>
              <a:custGeom>
                <a:avLst/>
                <a:gdLst/>
                <a:ahLst/>
                <a:cxnLst/>
                <a:rect l="l" t="t" r="r" b="b"/>
                <a:pathLst>
                  <a:path w="3004" h="2567" extrusionOk="0">
                    <a:moveTo>
                      <a:pt x="1760" y="1"/>
                    </a:moveTo>
                    <a:cubicBezTo>
                      <a:pt x="1741" y="1"/>
                      <a:pt x="1722" y="1"/>
                      <a:pt x="1702" y="2"/>
                    </a:cubicBezTo>
                    <a:cubicBezTo>
                      <a:pt x="568" y="2"/>
                      <a:pt x="1" y="1370"/>
                      <a:pt x="802" y="2170"/>
                    </a:cubicBezTo>
                    <a:cubicBezTo>
                      <a:pt x="1064" y="2444"/>
                      <a:pt x="1392" y="2567"/>
                      <a:pt x="1714" y="2567"/>
                    </a:cubicBezTo>
                    <a:cubicBezTo>
                      <a:pt x="2371" y="2567"/>
                      <a:pt x="3003" y="2054"/>
                      <a:pt x="3003" y="1269"/>
                    </a:cubicBezTo>
                    <a:cubicBezTo>
                      <a:pt x="3003" y="588"/>
                      <a:pt x="2466" y="1"/>
                      <a:pt x="1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4"/>
              <p:cNvSpPr/>
              <p:nvPr/>
            </p:nvSpPr>
            <p:spPr>
              <a:xfrm>
                <a:off x="5736808" y="3883240"/>
                <a:ext cx="119257" cy="90950"/>
              </a:xfrm>
              <a:custGeom>
                <a:avLst/>
                <a:gdLst/>
                <a:ahLst/>
                <a:cxnLst/>
                <a:rect l="l" t="t" r="r" b="b"/>
                <a:pathLst>
                  <a:path w="4571" h="3486" extrusionOk="0">
                    <a:moveTo>
                      <a:pt x="2269" y="1"/>
                    </a:moveTo>
                    <a:cubicBezTo>
                      <a:pt x="1002" y="1"/>
                      <a:pt x="1" y="1068"/>
                      <a:pt x="68" y="2336"/>
                    </a:cubicBezTo>
                    <a:lnTo>
                      <a:pt x="68" y="2836"/>
                    </a:lnTo>
                    <a:cubicBezTo>
                      <a:pt x="753" y="3261"/>
                      <a:pt x="1538" y="3486"/>
                      <a:pt x="2329" y="3486"/>
                    </a:cubicBezTo>
                    <a:cubicBezTo>
                      <a:pt x="2655" y="3486"/>
                      <a:pt x="2982" y="3448"/>
                      <a:pt x="3303" y="3370"/>
                    </a:cubicBezTo>
                    <a:cubicBezTo>
                      <a:pt x="3704" y="3270"/>
                      <a:pt x="4137" y="3103"/>
                      <a:pt x="4504" y="2869"/>
                    </a:cubicBezTo>
                    <a:lnTo>
                      <a:pt x="4504" y="2336"/>
                    </a:lnTo>
                    <a:cubicBezTo>
                      <a:pt x="4571" y="1068"/>
                      <a:pt x="3537" y="1"/>
                      <a:pt x="22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4"/>
              <p:cNvSpPr/>
              <p:nvPr/>
            </p:nvSpPr>
            <p:spPr>
              <a:xfrm>
                <a:off x="5980479" y="3774475"/>
                <a:ext cx="41822" cy="56589"/>
              </a:xfrm>
              <a:custGeom>
                <a:avLst/>
                <a:gdLst/>
                <a:ahLst/>
                <a:cxnLst/>
                <a:rect l="l" t="t" r="r" b="b"/>
                <a:pathLst>
                  <a:path w="1603" h="2169" extrusionOk="0">
                    <a:moveTo>
                      <a:pt x="701" y="367"/>
                    </a:moveTo>
                    <a:cubicBezTo>
                      <a:pt x="1135" y="367"/>
                      <a:pt x="1135" y="1001"/>
                      <a:pt x="701" y="1001"/>
                    </a:cubicBezTo>
                    <a:lnTo>
                      <a:pt x="334" y="1001"/>
                    </a:lnTo>
                    <a:lnTo>
                      <a:pt x="334" y="367"/>
                    </a:lnTo>
                    <a:close/>
                    <a:moveTo>
                      <a:pt x="168" y="0"/>
                    </a:moveTo>
                    <a:cubicBezTo>
                      <a:pt x="68" y="0"/>
                      <a:pt x="1" y="100"/>
                      <a:pt x="1" y="200"/>
                    </a:cubicBezTo>
                    <a:lnTo>
                      <a:pt x="1" y="2001"/>
                    </a:lnTo>
                    <a:cubicBezTo>
                      <a:pt x="1" y="2102"/>
                      <a:pt x="68" y="2168"/>
                      <a:pt x="168" y="2168"/>
                    </a:cubicBezTo>
                    <a:cubicBezTo>
                      <a:pt x="268" y="2168"/>
                      <a:pt x="334" y="2102"/>
                      <a:pt x="334" y="2001"/>
                    </a:cubicBezTo>
                    <a:lnTo>
                      <a:pt x="334" y="1334"/>
                    </a:lnTo>
                    <a:lnTo>
                      <a:pt x="701" y="1334"/>
                    </a:lnTo>
                    <a:cubicBezTo>
                      <a:pt x="1602" y="1334"/>
                      <a:pt x="1602" y="0"/>
                      <a:pt x="7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4"/>
              <p:cNvSpPr/>
              <p:nvPr/>
            </p:nvSpPr>
            <p:spPr>
              <a:xfrm>
                <a:off x="6019639" y="3790990"/>
                <a:ext cx="40935" cy="40074"/>
              </a:xfrm>
              <a:custGeom>
                <a:avLst/>
                <a:gdLst/>
                <a:ahLst/>
                <a:cxnLst/>
                <a:rect l="l" t="t" r="r" b="b"/>
                <a:pathLst>
                  <a:path w="1569" h="1536" extrusionOk="0">
                    <a:moveTo>
                      <a:pt x="835" y="334"/>
                    </a:moveTo>
                    <a:cubicBezTo>
                      <a:pt x="935" y="334"/>
                      <a:pt x="1035" y="368"/>
                      <a:pt x="1135" y="468"/>
                    </a:cubicBezTo>
                    <a:cubicBezTo>
                      <a:pt x="1202" y="535"/>
                      <a:pt x="1235" y="668"/>
                      <a:pt x="1235" y="768"/>
                    </a:cubicBezTo>
                    <a:cubicBezTo>
                      <a:pt x="1235" y="901"/>
                      <a:pt x="1202" y="1002"/>
                      <a:pt x="1135" y="1102"/>
                    </a:cubicBezTo>
                    <a:cubicBezTo>
                      <a:pt x="1035" y="1168"/>
                      <a:pt x="935" y="1202"/>
                      <a:pt x="835" y="1202"/>
                    </a:cubicBezTo>
                    <a:cubicBezTo>
                      <a:pt x="735" y="1202"/>
                      <a:pt x="601" y="1168"/>
                      <a:pt x="535" y="1102"/>
                    </a:cubicBezTo>
                    <a:cubicBezTo>
                      <a:pt x="401" y="901"/>
                      <a:pt x="401" y="635"/>
                      <a:pt x="535" y="468"/>
                    </a:cubicBezTo>
                    <a:cubicBezTo>
                      <a:pt x="601" y="368"/>
                      <a:pt x="735" y="334"/>
                      <a:pt x="835" y="334"/>
                    </a:cubicBezTo>
                    <a:close/>
                    <a:moveTo>
                      <a:pt x="835" y="1"/>
                    </a:moveTo>
                    <a:cubicBezTo>
                      <a:pt x="635" y="1"/>
                      <a:pt x="435" y="68"/>
                      <a:pt x="301" y="234"/>
                    </a:cubicBezTo>
                    <a:cubicBezTo>
                      <a:pt x="1" y="535"/>
                      <a:pt x="1" y="1002"/>
                      <a:pt x="301" y="1335"/>
                    </a:cubicBezTo>
                    <a:cubicBezTo>
                      <a:pt x="435" y="1469"/>
                      <a:pt x="635" y="1535"/>
                      <a:pt x="835" y="1535"/>
                    </a:cubicBezTo>
                    <a:cubicBezTo>
                      <a:pt x="968" y="1535"/>
                      <a:pt x="1102" y="1502"/>
                      <a:pt x="1235" y="1402"/>
                    </a:cubicBezTo>
                    <a:cubicBezTo>
                      <a:pt x="1269" y="1502"/>
                      <a:pt x="1335" y="1535"/>
                      <a:pt x="1402" y="1535"/>
                    </a:cubicBezTo>
                    <a:cubicBezTo>
                      <a:pt x="1502" y="1535"/>
                      <a:pt x="1569" y="1469"/>
                      <a:pt x="1569" y="1368"/>
                    </a:cubicBezTo>
                    <a:lnTo>
                      <a:pt x="1569" y="768"/>
                    </a:lnTo>
                    <a:lnTo>
                      <a:pt x="1569" y="168"/>
                    </a:lnTo>
                    <a:cubicBezTo>
                      <a:pt x="1569" y="68"/>
                      <a:pt x="1502" y="1"/>
                      <a:pt x="1402" y="1"/>
                    </a:cubicBezTo>
                    <a:cubicBezTo>
                      <a:pt x="1335" y="1"/>
                      <a:pt x="1269" y="68"/>
                      <a:pt x="1235" y="134"/>
                    </a:cubicBezTo>
                    <a:cubicBezTo>
                      <a:pt x="1102" y="34"/>
                      <a:pt x="968" y="1"/>
                      <a:pt x="8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4"/>
              <p:cNvSpPr/>
              <p:nvPr/>
            </p:nvSpPr>
            <p:spPr>
              <a:xfrm>
                <a:off x="6075339" y="3790990"/>
                <a:ext cx="33969" cy="40074"/>
              </a:xfrm>
              <a:custGeom>
                <a:avLst/>
                <a:gdLst/>
                <a:ahLst/>
                <a:cxnLst/>
                <a:rect l="l" t="t" r="r" b="b"/>
                <a:pathLst>
                  <a:path w="1302" h="1536" extrusionOk="0">
                    <a:moveTo>
                      <a:pt x="168" y="1"/>
                    </a:moveTo>
                    <a:cubicBezTo>
                      <a:pt x="68" y="1"/>
                      <a:pt x="1" y="68"/>
                      <a:pt x="1" y="168"/>
                    </a:cubicBezTo>
                    <a:lnTo>
                      <a:pt x="1" y="901"/>
                    </a:lnTo>
                    <a:cubicBezTo>
                      <a:pt x="1" y="1268"/>
                      <a:pt x="301" y="1535"/>
                      <a:pt x="668" y="1535"/>
                    </a:cubicBezTo>
                    <a:cubicBezTo>
                      <a:pt x="1002" y="1535"/>
                      <a:pt x="1302" y="1268"/>
                      <a:pt x="1302" y="901"/>
                    </a:cubicBezTo>
                    <a:lnTo>
                      <a:pt x="1302" y="168"/>
                    </a:lnTo>
                    <a:cubicBezTo>
                      <a:pt x="1302" y="68"/>
                      <a:pt x="1235" y="1"/>
                      <a:pt x="1135" y="1"/>
                    </a:cubicBezTo>
                    <a:cubicBezTo>
                      <a:pt x="1035" y="1"/>
                      <a:pt x="968" y="68"/>
                      <a:pt x="968" y="168"/>
                    </a:cubicBezTo>
                    <a:lnTo>
                      <a:pt x="968" y="901"/>
                    </a:lnTo>
                    <a:cubicBezTo>
                      <a:pt x="968" y="1068"/>
                      <a:pt x="835" y="1235"/>
                      <a:pt x="635" y="1235"/>
                    </a:cubicBezTo>
                    <a:cubicBezTo>
                      <a:pt x="468" y="1235"/>
                      <a:pt x="334" y="1068"/>
                      <a:pt x="334" y="901"/>
                    </a:cubicBezTo>
                    <a:lnTo>
                      <a:pt x="334" y="168"/>
                    </a:lnTo>
                    <a:cubicBezTo>
                      <a:pt x="334" y="68"/>
                      <a:pt x="268" y="1"/>
                      <a:pt x="1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4"/>
              <p:cNvSpPr/>
              <p:nvPr/>
            </p:nvSpPr>
            <p:spPr>
              <a:xfrm>
                <a:off x="6124073" y="3774475"/>
                <a:ext cx="8740" cy="56798"/>
              </a:xfrm>
              <a:custGeom>
                <a:avLst/>
                <a:gdLst/>
                <a:ahLst/>
                <a:cxnLst/>
                <a:rect l="l" t="t" r="r" b="b"/>
                <a:pathLst>
                  <a:path w="335" h="2177" extrusionOk="0">
                    <a:moveTo>
                      <a:pt x="168" y="0"/>
                    </a:moveTo>
                    <a:cubicBezTo>
                      <a:pt x="68" y="0"/>
                      <a:pt x="1" y="100"/>
                      <a:pt x="1" y="200"/>
                    </a:cubicBezTo>
                    <a:lnTo>
                      <a:pt x="1" y="2001"/>
                    </a:lnTo>
                    <a:cubicBezTo>
                      <a:pt x="1" y="2118"/>
                      <a:pt x="84" y="2177"/>
                      <a:pt x="168" y="2177"/>
                    </a:cubicBezTo>
                    <a:cubicBezTo>
                      <a:pt x="251" y="2177"/>
                      <a:pt x="334" y="2118"/>
                      <a:pt x="334" y="2001"/>
                    </a:cubicBezTo>
                    <a:lnTo>
                      <a:pt x="334" y="200"/>
                    </a:lnTo>
                    <a:cubicBezTo>
                      <a:pt x="334" y="100"/>
                      <a:pt x="268" y="0"/>
                      <a:pt x="1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4"/>
              <p:cNvSpPr/>
              <p:nvPr/>
            </p:nvSpPr>
            <p:spPr>
              <a:xfrm>
                <a:off x="6144110" y="3774475"/>
                <a:ext cx="8714" cy="56589"/>
              </a:xfrm>
              <a:custGeom>
                <a:avLst/>
                <a:gdLst/>
                <a:ahLst/>
                <a:cxnLst/>
                <a:rect l="l" t="t" r="r" b="b"/>
                <a:pathLst>
                  <a:path w="334" h="2169" extrusionOk="0">
                    <a:moveTo>
                      <a:pt x="167" y="0"/>
                    </a:moveTo>
                    <a:cubicBezTo>
                      <a:pt x="67" y="0"/>
                      <a:pt x="0" y="100"/>
                      <a:pt x="0" y="200"/>
                    </a:cubicBezTo>
                    <a:lnTo>
                      <a:pt x="0" y="2001"/>
                    </a:lnTo>
                    <a:cubicBezTo>
                      <a:pt x="0" y="2102"/>
                      <a:pt x="67" y="2168"/>
                      <a:pt x="167" y="2168"/>
                    </a:cubicBezTo>
                    <a:cubicBezTo>
                      <a:pt x="267" y="2168"/>
                      <a:pt x="334" y="2102"/>
                      <a:pt x="334" y="2001"/>
                    </a:cubicBezTo>
                    <a:lnTo>
                      <a:pt x="334" y="200"/>
                    </a:lnTo>
                    <a:cubicBezTo>
                      <a:pt x="334" y="100"/>
                      <a:pt x="267" y="0"/>
                      <a:pt x="1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4"/>
              <p:cNvSpPr/>
              <p:nvPr/>
            </p:nvSpPr>
            <p:spPr>
              <a:xfrm>
                <a:off x="6164120" y="3790990"/>
                <a:ext cx="39187" cy="40074"/>
              </a:xfrm>
              <a:custGeom>
                <a:avLst/>
                <a:gdLst/>
                <a:ahLst/>
                <a:cxnLst/>
                <a:rect l="l" t="t" r="r" b="b"/>
                <a:pathLst>
                  <a:path w="1502" h="1536" extrusionOk="0">
                    <a:moveTo>
                      <a:pt x="767" y="301"/>
                    </a:moveTo>
                    <a:cubicBezTo>
                      <a:pt x="968" y="301"/>
                      <a:pt x="1134" y="434"/>
                      <a:pt x="1234" y="635"/>
                    </a:cubicBezTo>
                    <a:lnTo>
                      <a:pt x="334" y="635"/>
                    </a:lnTo>
                    <a:cubicBezTo>
                      <a:pt x="401" y="434"/>
                      <a:pt x="567" y="301"/>
                      <a:pt x="767" y="301"/>
                    </a:cubicBezTo>
                    <a:close/>
                    <a:moveTo>
                      <a:pt x="767" y="1"/>
                    </a:moveTo>
                    <a:cubicBezTo>
                      <a:pt x="334" y="1"/>
                      <a:pt x="0" y="334"/>
                      <a:pt x="0" y="768"/>
                    </a:cubicBezTo>
                    <a:cubicBezTo>
                      <a:pt x="0" y="1202"/>
                      <a:pt x="334" y="1535"/>
                      <a:pt x="767" y="1535"/>
                    </a:cubicBezTo>
                    <a:cubicBezTo>
                      <a:pt x="968" y="1535"/>
                      <a:pt x="1168" y="1469"/>
                      <a:pt x="1335" y="1335"/>
                    </a:cubicBezTo>
                    <a:cubicBezTo>
                      <a:pt x="1368" y="1302"/>
                      <a:pt x="1368" y="1202"/>
                      <a:pt x="1335" y="1135"/>
                    </a:cubicBezTo>
                    <a:cubicBezTo>
                      <a:pt x="1301" y="1102"/>
                      <a:pt x="1259" y="1085"/>
                      <a:pt x="1218" y="1085"/>
                    </a:cubicBezTo>
                    <a:cubicBezTo>
                      <a:pt x="1176" y="1085"/>
                      <a:pt x="1134" y="1102"/>
                      <a:pt x="1101" y="1135"/>
                    </a:cubicBezTo>
                    <a:cubicBezTo>
                      <a:pt x="1028" y="1184"/>
                      <a:pt x="937" y="1215"/>
                      <a:pt x="854" y="1215"/>
                    </a:cubicBezTo>
                    <a:cubicBezTo>
                      <a:pt x="823" y="1215"/>
                      <a:pt x="794" y="1211"/>
                      <a:pt x="767" y="1202"/>
                    </a:cubicBezTo>
                    <a:cubicBezTo>
                      <a:pt x="667" y="1202"/>
                      <a:pt x="534" y="1168"/>
                      <a:pt x="467" y="1068"/>
                    </a:cubicBezTo>
                    <a:cubicBezTo>
                      <a:pt x="401" y="1035"/>
                      <a:pt x="367" y="935"/>
                      <a:pt x="367" y="868"/>
                    </a:cubicBezTo>
                    <a:lnTo>
                      <a:pt x="1335" y="868"/>
                    </a:lnTo>
                    <a:cubicBezTo>
                      <a:pt x="1435" y="868"/>
                      <a:pt x="1501" y="835"/>
                      <a:pt x="1501" y="735"/>
                    </a:cubicBezTo>
                    <a:cubicBezTo>
                      <a:pt x="1501" y="301"/>
                      <a:pt x="1168" y="1"/>
                      <a:pt x="7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4"/>
              <p:cNvSpPr/>
              <p:nvPr/>
            </p:nvSpPr>
            <p:spPr>
              <a:xfrm>
                <a:off x="6208497" y="3774475"/>
                <a:ext cx="22646" cy="56589"/>
              </a:xfrm>
              <a:custGeom>
                <a:avLst/>
                <a:gdLst/>
                <a:ahLst/>
                <a:cxnLst/>
                <a:rect l="l" t="t" r="r" b="b"/>
                <a:pathLst>
                  <a:path w="868" h="2169" extrusionOk="0">
                    <a:moveTo>
                      <a:pt x="467" y="0"/>
                    </a:moveTo>
                    <a:cubicBezTo>
                      <a:pt x="367" y="0"/>
                      <a:pt x="267" y="100"/>
                      <a:pt x="267" y="200"/>
                    </a:cubicBezTo>
                    <a:lnTo>
                      <a:pt x="267" y="634"/>
                    </a:lnTo>
                    <a:lnTo>
                      <a:pt x="201" y="634"/>
                    </a:lnTo>
                    <a:cubicBezTo>
                      <a:pt x="101" y="634"/>
                      <a:pt x="0" y="701"/>
                      <a:pt x="34" y="801"/>
                    </a:cubicBezTo>
                    <a:cubicBezTo>
                      <a:pt x="34" y="901"/>
                      <a:pt x="101" y="967"/>
                      <a:pt x="201" y="967"/>
                    </a:cubicBezTo>
                    <a:lnTo>
                      <a:pt x="267" y="967"/>
                    </a:lnTo>
                    <a:lnTo>
                      <a:pt x="267" y="1835"/>
                    </a:lnTo>
                    <a:cubicBezTo>
                      <a:pt x="267" y="2035"/>
                      <a:pt x="434" y="2168"/>
                      <a:pt x="634" y="2168"/>
                    </a:cubicBezTo>
                    <a:cubicBezTo>
                      <a:pt x="701" y="2168"/>
                      <a:pt x="801" y="2102"/>
                      <a:pt x="801" y="2001"/>
                    </a:cubicBezTo>
                    <a:cubicBezTo>
                      <a:pt x="801" y="1901"/>
                      <a:pt x="701" y="1835"/>
                      <a:pt x="634" y="1835"/>
                    </a:cubicBezTo>
                    <a:lnTo>
                      <a:pt x="634" y="967"/>
                    </a:lnTo>
                    <a:lnTo>
                      <a:pt x="701" y="967"/>
                    </a:lnTo>
                    <a:cubicBezTo>
                      <a:pt x="801" y="967"/>
                      <a:pt x="868" y="901"/>
                      <a:pt x="868" y="801"/>
                    </a:cubicBezTo>
                    <a:cubicBezTo>
                      <a:pt x="868" y="701"/>
                      <a:pt x="801" y="634"/>
                      <a:pt x="701" y="634"/>
                    </a:cubicBezTo>
                    <a:lnTo>
                      <a:pt x="634" y="634"/>
                    </a:lnTo>
                    <a:lnTo>
                      <a:pt x="634" y="200"/>
                    </a:lnTo>
                    <a:cubicBezTo>
                      <a:pt x="634" y="100"/>
                      <a:pt x="534" y="0"/>
                      <a:pt x="4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4"/>
              <p:cNvSpPr/>
              <p:nvPr/>
            </p:nvSpPr>
            <p:spPr>
              <a:xfrm>
                <a:off x="6236334" y="3774475"/>
                <a:ext cx="21785" cy="56589"/>
              </a:xfrm>
              <a:custGeom>
                <a:avLst/>
                <a:gdLst/>
                <a:ahLst/>
                <a:cxnLst/>
                <a:rect l="l" t="t" r="r" b="b"/>
                <a:pathLst>
                  <a:path w="835" h="2169" extrusionOk="0">
                    <a:moveTo>
                      <a:pt x="435" y="0"/>
                    </a:moveTo>
                    <a:cubicBezTo>
                      <a:pt x="334" y="0"/>
                      <a:pt x="268" y="100"/>
                      <a:pt x="268" y="200"/>
                    </a:cubicBezTo>
                    <a:lnTo>
                      <a:pt x="268" y="634"/>
                    </a:lnTo>
                    <a:lnTo>
                      <a:pt x="168" y="634"/>
                    </a:lnTo>
                    <a:cubicBezTo>
                      <a:pt x="101" y="634"/>
                      <a:pt x="1" y="701"/>
                      <a:pt x="1" y="801"/>
                    </a:cubicBezTo>
                    <a:cubicBezTo>
                      <a:pt x="1" y="901"/>
                      <a:pt x="101" y="967"/>
                      <a:pt x="168" y="967"/>
                    </a:cubicBezTo>
                    <a:lnTo>
                      <a:pt x="268" y="967"/>
                    </a:lnTo>
                    <a:lnTo>
                      <a:pt x="268" y="1835"/>
                    </a:lnTo>
                    <a:cubicBezTo>
                      <a:pt x="268" y="2035"/>
                      <a:pt x="435" y="2168"/>
                      <a:pt x="635" y="2168"/>
                    </a:cubicBezTo>
                    <a:cubicBezTo>
                      <a:pt x="701" y="2168"/>
                      <a:pt x="801" y="2102"/>
                      <a:pt x="801" y="2001"/>
                    </a:cubicBezTo>
                    <a:cubicBezTo>
                      <a:pt x="801" y="1901"/>
                      <a:pt x="701" y="1835"/>
                      <a:pt x="635" y="1835"/>
                    </a:cubicBezTo>
                    <a:lnTo>
                      <a:pt x="635" y="967"/>
                    </a:lnTo>
                    <a:lnTo>
                      <a:pt x="668" y="967"/>
                    </a:lnTo>
                    <a:cubicBezTo>
                      <a:pt x="768" y="967"/>
                      <a:pt x="835" y="901"/>
                      <a:pt x="835" y="801"/>
                    </a:cubicBezTo>
                    <a:cubicBezTo>
                      <a:pt x="835" y="701"/>
                      <a:pt x="768" y="634"/>
                      <a:pt x="701" y="634"/>
                    </a:cubicBezTo>
                    <a:lnTo>
                      <a:pt x="601" y="634"/>
                    </a:lnTo>
                    <a:lnTo>
                      <a:pt x="601" y="200"/>
                    </a:lnTo>
                    <a:cubicBezTo>
                      <a:pt x="601" y="100"/>
                      <a:pt x="535" y="0"/>
                      <a:pt x="4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4"/>
              <p:cNvSpPr/>
              <p:nvPr/>
            </p:nvSpPr>
            <p:spPr>
              <a:xfrm>
                <a:off x="6265946" y="3790990"/>
                <a:ext cx="40048" cy="40074"/>
              </a:xfrm>
              <a:custGeom>
                <a:avLst/>
                <a:gdLst/>
                <a:ahLst/>
                <a:cxnLst/>
                <a:rect l="l" t="t" r="r" b="b"/>
                <a:pathLst>
                  <a:path w="1535" h="1536" extrusionOk="0">
                    <a:moveTo>
                      <a:pt x="767" y="301"/>
                    </a:moveTo>
                    <a:cubicBezTo>
                      <a:pt x="967" y="301"/>
                      <a:pt x="1168" y="434"/>
                      <a:pt x="1234" y="635"/>
                    </a:cubicBezTo>
                    <a:lnTo>
                      <a:pt x="367" y="635"/>
                    </a:lnTo>
                    <a:cubicBezTo>
                      <a:pt x="400" y="434"/>
                      <a:pt x="567" y="301"/>
                      <a:pt x="767" y="301"/>
                    </a:cubicBezTo>
                    <a:close/>
                    <a:moveTo>
                      <a:pt x="767" y="1"/>
                    </a:moveTo>
                    <a:cubicBezTo>
                      <a:pt x="367" y="1"/>
                      <a:pt x="0" y="334"/>
                      <a:pt x="33" y="768"/>
                    </a:cubicBezTo>
                    <a:cubicBezTo>
                      <a:pt x="0" y="1202"/>
                      <a:pt x="367" y="1535"/>
                      <a:pt x="767" y="1535"/>
                    </a:cubicBezTo>
                    <a:cubicBezTo>
                      <a:pt x="967" y="1535"/>
                      <a:pt x="1168" y="1469"/>
                      <a:pt x="1334" y="1335"/>
                    </a:cubicBezTo>
                    <a:cubicBezTo>
                      <a:pt x="1401" y="1302"/>
                      <a:pt x="1401" y="1202"/>
                      <a:pt x="1334" y="1135"/>
                    </a:cubicBezTo>
                    <a:cubicBezTo>
                      <a:pt x="1301" y="1102"/>
                      <a:pt x="1259" y="1085"/>
                      <a:pt x="1218" y="1085"/>
                    </a:cubicBezTo>
                    <a:cubicBezTo>
                      <a:pt x="1176" y="1085"/>
                      <a:pt x="1134" y="1102"/>
                      <a:pt x="1101" y="1135"/>
                    </a:cubicBezTo>
                    <a:cubicBezTo>
                      <a:pt x="1028" y="1184"/>
                      <a:pt x="954" y="1215"/>
                      <a:pt x="868" y="1215"/>
                    </a:cubicBezTo>
                    <a:cubicBezTo>
                      <a:pt x="836" y="1215"/>
                      <a:pt x="803" y="1211"/>
                      <a:pt x="767" y="1202"/>
                    </a:cubicBezTo>
                    <a:cubicBezTo>
                      <a:pt x="667" y="1202"/>
                      <a:pt x="567" y="1168"/>
                      <a:pt x="467" y="1068"/>
                    </a:cubicBezTo>
                    <a:cubicBezTo>
                      <a:pt x="434" y="1035"/>
                      <a:pt x="400" y="935"/>
                      <a:pt x="367" y="868"/>
                    </a:cubicBezTo>
                    <a:lnTo>
                      <a:pt x="1368" y="868"/>
                    </a:lnTo>
                    <a:cubicBezTo>
                      <a:pt x="1434" y="868"/>
                      <a:pt x="1501" y="835"/>
                      <a:pt x="1534" y="735"/>
                    </a:cubicBezTo>
                    <a:cubicBezTo>
                      <a:pt x="1501" y="301"/>
                      <a:pt x="1168" y="1"/>
                      <a:pt x="7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4"/>
              <p:cNvSpPr/>
              <p:nvPr/>
            </p:nvSpPr>
            <p:spPr>
              <a:xfrm>
                <a:off x="6313897" y="3774475"/>
                <a:ext cx="39083" cy="56589"/>
              </a:xfrm>
              <a:custGeom>
                <a:avLst/>
                <a:gdLst/>
                <a:ahLst/>
                <a:cxnLst/>
                <a:rect l="l" t="t" r="r" b="b"/>
                <a:pathLst>
                  <a:path w="1498" h="2169" extrusionOk="0">
                    <a:moveTo>
                      <a:pt x="731" y="0"/>
                    </a:moveTo>
                    <a:cubicBezTo>
                      <a:pt x="564" y="0"/>
                      <a:pt x="364" y="67"/>
                      <a:pt x="230" y="200"/>
                    </a:cubicBezTo>
                    <a:lnTo>
                      <a:pt x="130" y="300"/>
                    </a:lnTo>
                    <a:cubicBezTo>
                      <a:pt x="1" y="404"/>
                      <a:pt x="112" y="587"/>
                      <a:pt x="246" y="587"/>
                    </a:cubicBezTo>
                    <a:cubicBezTo>
                      <a:pt x="285" y="587"/>
                      <a:pt x="326" y="571"/>
                      <a:pt x="364" y="534"/>
                    </a:cubicBezTo>
                    <a:lnTo>
                      <a:pt x="464" y="467"/>
                    </a:lnTo>
                    <a:cubicBezTo>
                      <a:pt x="530" y="400"/>
                      <a:pt x="630" y="367"/>
                      <a:pt x="731" y="367"/>
                    </a:cubicBezTo>
                    <a:cubicBezTo>
                      <a:pt x="755" y="361"/>
                      <a:pt x="778" y="358"/>
                      <a:pt x="801" y="358"/>
                    </a:cubicBezTo>
                    <a:cubicBezTo>
                      <a:pt x="900" y="358"/>
                      <a:pt x="976" y="413"/>
                      <a:pt x="1031" y="467"/>
                    </a:cubicBezTo>
                    <a:cubicBezTo>
                      <a:pt x="1097" y="567"/>
                      <a:pt x="1131" y="634"/>
                      <a:pt x="1131" y="734"/>
                    </a:cubicBezTo>
                    <a:cubicBezTo>
                      <a:pt x="1131" y="867"/>
                      <a:pt x="1097" y="967"/>
                      <a:pt x="997" y="1034"/>
                    </a:cubicBezTo>
                    <a:lnTo>
                      <a:pt x="97" y="1868"/>
                    </a:lnTo>
                    <a:cubicBezTo>
                      <a:pt x="30" y="1935"/>
                      <a:pt x="30" y="2068"/>
                      <a:pt x="97" y="2135"/>
                    </a:cubicBezTo>
                    <a:cubicBezTo>
                      <a:pt x="130" y="2168"/>
                      <a:pt x="163" y="2168"/>
                      <a:pt x="230" y="2168"/>
                    </a:cubicBezTo>
                    <a:lnTo>
                      <a:pt x="1331" y="2168"/>
                    </a:lnTo>
                    <a:cubicBezTo>
                      <a:pt x="1398" y="2168"/>
                      <a:pt x="1498" y="2102"/>
                      <a:pt x="1498" y="2001"/>
                    </a:cubicBezTo>
                    <a:cubicBezTo>
                      <a:pt x="1498" y="1901"/>
                      <a:pt x="1398" y="1835"/>
                      <a:pt x="1298" y="1835"/>
                    </a:cubicBezTo>
                    <a:lnTo>
                      <a:pt x="664" y="1835"/>
                    </a:lnTo>
                    <a:lnTo>
                      <a:pt x="1231" y="1301"/>
                    </a:lnTo>
                    <a:cubicBezTo>
                      <a:pt x="1398" y="1168"/>
                      <a:pt x="1464" y="967"/>
                      <a:pt x="1464" y="734"/>
                    </a:cubicBezTo>
                    <a:cubicBezTo>
                      <a:pt x="1464" y="567"/>
                      <a:pt x="1398" y="400"/>
                      <a:pt x="1298" y="267"/>
                    </a:cubicBezTo>
                    <a:cubicBezTo>
                      <a:pt x="1131" y="100"/>
                      <a:pt x="931" y="0"/>
                      <a:pt x="7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4"/>
              <p:cNvSpPr/>
              <p:nvPr/>
            </p:nvSpPr>
            <p:spPr>
              <a:xfrm>
                <a:off x="6362631" y="3775154"/>
                <a:ext cx="38222" cy="55911"/>
              </a:xfrm>
              <a:custGeom>
                <a:avLst/>
                <a:gdLst/>
                <a:ahLst/>
                <a:cxnLst/>
                <a:rect l="l" t="t" r="r" b="b"/>
                <a:pathLst>
                  <a:path w="1465" h="2143" extrusionOk="0">
                    <a:moveTo>
                      <a:pt x="1304" y="1"/>
                    </a:moveTo>
                    <a:cubicBezTo>
                      <a:pt x="1291" y="1"/>
                      <a:pt x="1278" y="3"/>
                      <a:pt x="1264" y="7"/>
                    </a:cubicBezTo>
                    <a:lnTo>
                      <a:pt x="364" y="7"/>
                    </a:lnTo>
                    <a:cubicBezTo>
                      <a:pt x="356" y="6"/>
                      <a:pt x="348" y="5"/>
                      <a:pt x="341" y="5"/>
                    </a:cubicBezTo>
                    <a:cubicBezTo>
                      <a:pt x="171" y="5"/>
                      <a:pt x="171" y="343"/>
                      <a:pt x="341" y="343"/>
                    </a:cubicBezTo>
                    <a:cubicBezTo>
                      <a:pt x="348" y="343"/>
                      <a:pt x="356" y="342"/>
                      <a:pt x="364" y="341"/>
                    </a:cubicBezTo>
                    <a:lnTo>
                      <a:pt x="864" y="341"/>
                    </a:lnTo>
                    <a:lnTo>
                      <a:pt x="564" y="675"/>
                    </a:lnTo>
                    <a:cubicBezTo>
                      <a:pt x="497" y="741"/>
                      <a:pt x="497" y="841"/>
                      <a:pt x="564" y="908"/>
                    </a:cubicBezTo>
                    <a:cubicBezTo>
                      <a:pt x="597" y="941"/>
                      <a:pt x="630" y="975"/>
                      <a:pt x="664" y="975"/>
                    </a:cubicBezTo>
                    <a:cubicBezTo>
                      <a:pt x="797" y="975"/>
                      <a:pt x="897" y="1008"/>
                      <a:pt x="964" y="1075"/>
                    </a:cubicBezTo>
                    <a:cubicBezTo>
                      <a:pt x="1031" y="1175"/>
                      <a:pt x="1097" y="1275"/>
                      <a:pt x="1097" y="1375"/>
                    </a:cubicBezTo>
                    <a:cubicBezTo>
                      <a:pt x="1097" y="1475"/>
                      <a:pt x="1064" y="1609"/>
                      <a:pt x="964" y="1675"/>
                    </a:cubicBezTo>
                    <a:cubicBezTo>
                      <a:pt x="897" y="1742"/>
                      <a:pt x="797" y="1809"/>
                      <a:pt x="664" y="1809"/>
                    </a:cubicBezTo>
                    <a:cubicBezTo>
                      <a:pt x="564" y="1809"/>
                      <a:pt x="464" y="1742"/>
                      <a:pt x="397" y="1675"/>
                    </a:cubicBezTo>
                    <a:cubicBezTo>
                      <a:pt x="360" y="1638"/>
                      <a:pt x="318" y="1622"/>
                      <a:pt x="276" y="1622"/>
                    </a:cubicBezTo>
                    <a:cubicBezTo>
                      <a:pt x="133" y="1622"/>
                      <a:pt x="0" y="1812"/>
                      <a:pt x="130" y="1942"/>
                    </a:cubicBezTo>
                    <a:cubicBezTo>
                      <a:pt x="264" y="2076"/>
                      <a:pt x="464" y="2142"/>
                      <a:pt x="664" y="2142"/>
                    </a:cubicBezTo>
                    <a:cubicBezTo>
                      <a:pt x="1097" y="2142"/>
                      <a:pt x="1431" y="1809"/>
                      <a:pt x="1431" y="1375"/>
                    </a:cubicBezTo>
                    <a:cubicBezTo>
                      <a:pt x="1431" y="1175"/>
                      <a:pt x="1364" y="975"/>
                      <a:pt x="1231" y="841"/>
                    </a:cubicBezTo>
                    <a:cubicBezTo>
                      <a:pt x="1164" y="775"/>
                      <a:pt x="1097" y="741"/>
                      <a:pt x="997" y="708"/>
                    </a:cubicBezTo>
                    <a:lnTo>
                      <a:pt x="1398" y="274"/>
                    </a:lnTo>
                    <a:cubicBezTo>
                      <a:pt x="1398" y="274"/>
                      <a:pt x="1431" y="274"/>
                      <a:pt x="1431" y="241"/>
                    </a:cubicBezTo>
                    <a:cubicBezTo>
                      <a:pt x="1431" y="208"/>
                      <a:pt x="1464" y="174"/>
                      <a:pt x="1464" y="174"/>
                    </a:cubicBezTo>
                    <a:cubicBezTo>
                      <a:pt x="1464" y="88"/>
                      <a:pt x="1389" y="1"/>
                      <a:pt x="130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4"/>
              <p:cNvSpPr/>
              <p:nvPr/>
            </p:nvSpPr>
            <p:spPr>
              <a:xfrm>
                <a:off x="5980479" y="3872596"/>
                <a:ext cx="33108" cy="55937"/>
              </a:xfrm>
              <a:custGeom>
                <a:avLst/>
                <a:gdLst/>
                <a:ahLst/>
                <a:cxnLst/>
                <a:rect l="l" t="t" r="r" b="b"/>
                <a:pathLst>
                  <a:path w="1269" h="2144" extrusionOk="0">
                    <a:moveTo>
                      <a:pt x="68" y="0"/>
                    </a:moveTo>
                    <a:cubicBezTo>
                      <a:pt x="34" y="0"/>
                      <a:pt x="1" y="25"/>
                      <a:pt x="1" y="75"/>
                    </a:cubicBezTo>
                    <a:lnTo>
                      <a:pt x="1" y="2077"/>
                    </a:lnTo>
                    <a:cubicBezTo>
                      <a:pt x="1" y="2110"/>
                      <a:pt x="34" y="2143"/>
                      <a:pt x="68" y="2143"/>
                    </a:cubicBezTo>
                    <a:lnTo>
                      <a:pt x="1168" y="2143"/>
                    </a:lnTo>
                    <a:cubicBezTo>
                      <a:pt x="1268" y="2143"/>
                      <a:pt x="1268" y="2010"/>
                      <a:pt x="1168" y="2010"/>
                    </a:cubicBezTo>
                    <a:lnTo>
                      <a:pt x="134" y="2010"/>
                    </a:lnTo>
                    <a:lnTo>
                      <a:pt x="134" y="75"/>
                    </a:lnTo>
                    <a:cubicBezTo>
                      <a:pt x="134" y="25"/>
                      <a:pt x="101" y="0"/>
                      <a:pt x="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4"/>
              <p:cNvSpPr/>
              <p:nvPr/>
            </p:nvSpPr>
            <p:spPr>
              <a:xfrm>
                <a:off x="6019639" y="3871005"/>
                <a:ext cx="67443" cy="57294"/>
              </a:xfrm>
              <a:custGeom>
                <a:avLst/>
                <a:gdLst/>
                <a:ahLst/>
                <a:cxnLst/>
                <a:rect l="l" t="t" r="r" b="b"/>
                <a:pathLst>
                  <a:path w="2585" h="2196" extrusionOk="0">
                    <a:moveTo>
                      <a:pt x="1121" y="150"/>
                    </a:moveTo>
                    <a:cubicBezTo>
                      <a:pt x="1360" y="150"/>
                      <a:pt x="1605" y="239"/>
                      <a:pt x="1802" y="436"/>
                    </a:cubicBezTo>
                    <a:cubicBezTo>
                      <a:pt x="2360" y="1060"/>
                      <a:pt x="1917" y="2038"/>
                      <a:pt x="1109" y="2038"/>
                    </a:cubicBezTo>
                    <a:cubicBezTo>
                      <a:pt x="1095" y="2038"/>
                      <a:pt x="1082" y="2038"/>
                      <a:pt x="1068" y="2037"/>
                    </a:cubicBezTo>
                    <a:cubicBezTo>
                      <a:pt x="535" y="2037"/>
                      <a:pt x="134" y="1604"/>
                      <a:pt x="168" y="1103"/>
                    </a:cubicBezTo>
                    <a:cubicBezTo>
                      <a:pt x="168" y="521"/>
                      <a:pt x="634" y="150"/>
                      <a:pt x="1121" y="150"/>
                    </a:cubicBezTo>
                    <a:close/>
                    <a:moveTo>
                      <a:pt x="1145" y="0"/>
                    </a:moveTo>
                    <a:cubicBezTo>
                      <a:pt x="1120" y="0"/>
                      <a:pt x="1094" y="1"/>
                      <a:pt x="1068" y="3"/>
                    </a:cubicBezTo>
                    <a:cubicBezTo>
                      <a:pt x="468" y="3"/>
                      <a:pt x="1" y="503"/>
                      <a:pt x="1" y="1103"/>
                    </a:cubicBezTo>
                    <a:cubicBezTo>
                      <a:pt x="1" y="1767"/>
                      <a:pt x="543" y="2196"/>
                      <a:pt x="1103" y="2196"/>
                    </a:cubicBezTo>
                    <a:cubicBezTo>
                      <a:pt x="1388" y="2196"/>
                      <a:pt x="1677" y="2085"/>
                      <a:pt x="1902" y="1837"/>
                    </a:cubicBezTo>
                    <a:cubicBezTo>
                      <a:pt x="2584" y="1156"/>
                      <a:pt x="2065" y="0"/>
                      <a:pt x="114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4"/>
              <p:cNvSpPr/>
              <p:nvPr/>
            </p:nvSpPr>
            <p:spPr>
              <a:xfrm>
                <a:off x="6084053" y="3872440"/>
                <a:ext cx="48762" cy="56093"/>
              </a:xfrm>
              <a:custGeom>
                <a:avLst/>
                <a:gdLst/>
                <a:ahLst/>
                <a:cxnLst/>
                <a:rect l="l" t="t" r="r" b="b"/>
                <a:pathLst>
                  <a:path w="1869" h="2150" extrusionOk="0">
                    <a:moveTo>
                      <a:pt x="96" y="1"/>
                    </a:moveTo>
                    <a:cubicBezTo>
                      <a:pt x="87" y="1"/>
                      <a:pt x="77" y="5"/>
                      <a:pt x="67" y="14"/>
                    </a:cubicBezTo>
                    <a:cubicBezTo>
                      <a:pt x="34" y="14"/>
                      <a:pt x="0" y="48"/>
                      <a:pt x="34" y="114"/>
                    </a:cubicBezTo>
                    <a:lnTo>
                      <a:pt x="868" y="2083"/>
                    </a:lnTo>
                    <a:cubicBezTo>
                      <a:pt x="868" y="2116"/>
                      <a:pt x="868" y="2149"/>
                      <a:pt x="901" y="2149"/>
                    </a:cubicBezTo>
                    <a:lnTo>
                      <a:pt x="968" y="2149"/>
                    </a:lnTo>
                    <a:cubicBezTo>
                      <a:pt x="1001" y="2116"/>
                      <a:pt x="1001" y="2116"/>
                      <a:pt x="1001" y="2083"/>
                    </a:cubicBezTo>
                    <a:lnTo>
                      <a:pt x="1835" y="114"/>
                    </a:lnTo>
                    <a:cubicBezTo>
                      <a:pt x="1868" y="48"/>
                      <a:pt x="1835" y="14"/>
                      <a:pt x="1802" y="14"/>
                    </a:cubicBezTo>
                    <a:cubicBezTo>
                      <a:pt x="1792" y="5"/>
                      <a:pt x="1782" y="1"/>
                      <a:pt x="1772" y="1"/>
                    </a:cubicBezTo>
                    <a:cubicBezTo>
                      <a:pt x="1749" y="1"/>
                      <a:pt x="1725" y="24"/>
                      <a:pt x="1702" y="48"/>
                    </a:cubicBezTo>
                    <a:lnTo>
                      <a:pt x="934" y="1882"/>
                    </a:lnTo>
                    <a:lnTo>
                      <a:pt x="167" y="48"/>
                    </a:lnTo>
                    <a:cubicBezTo>
                      <a:pt x="144" y="24"/>
                      <a:pt x="120" y="1"/>
                      <a:pt x="9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4"/>
              <p:cNvSpPr/>
              <p:nvPr/>
            </p:nvSpPr>
            <p:spPr>
              <a:xfrm>
                <a:off x="6145832" y="3871944"/>
                <a:ext cx="33969" cy="56589"/>
              </a:xfrm>
              <a:custGeom>
                <a:avLst/>
                <a:gdLst/>
                <a:ahLst/>
                <a:cxnLst/>
                <a:rect l="l" t="t" r="r" b="b"/>
                <a:pathLst>
                  <a:path w="1302" h="2169" extrusionOk="0">
                    <a:moveTo>
                      <a:pt x="67" y="0"/>
                    </a:moveTo>
                    <a:cubicBezTo>
                      <a:pt x="34" y="0"/>
                      <a:pt x="1" y="33"/>
                      <a:pt x="1" y="100"/>
                    </a:cubicBezTo>
                    <a:lnTo>
                      <a:pt x="1" y="2102"/>
                    </a:lnTo>
                    <a:cubicBezTo>
                      <a:pt x="1" y="2135"/>
                      <a:pt x="34" y="2168"/>
                      <a:pt x="67" y="2168"/>
                    </a:cubicBezTo>
                    <a:lnTo>
                      <a:pt x="1202" y="2168"/>
                    </a:lnTo>
                    <a:cubicBezTo>
                      <a:pt x="1302" y="2168"/>
                      <a:pt x="1302" y="2035"/>
                      <a:pt x="1202" y="2035"/>
                    </a:cubicBezTo>
                    <a:lnTo>
                      <a:pt x="168" y="2035"/>
                    </a:lnTo>
                    <a:lnTo>
                      <a:pt x="168" y="1168"/>
                    </a:lnTo>
                    <a:lnTo>
                      <a:pt x="1068" y="1168"/>
                    </a:lnTo>
                    <a:cubicBezTo>
                      <a:pt x="1168" y="1168"/>
                      <a:pt x="1168" y="1034"/>
                      <a:pt x="1068" y="1034"/>
                    </a:cubicBezTo>
                    <a:lnTo>
                      <a:pt x="168" y="1034"/>
                    </a:lnTo>
                    <a:lnTo>
                      <a:pt x="168" y="167"/>
                    </a:lnTo>
                    <a:lnTo>
                      <a:pt x="1202" y="167"/>
                    </a:lnTo>
                    <a:cubicBezTo>
                      <a:pt x="1302" y="167"/>
                      <a:pt x="1302" y="0"/>
                      <a:pt x="12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4"/>
              <p:cNvSpPr/>
              <p:nvPr/>
            </p:nvSpPr>
            <p:spPr>
              <a:xfrm>
                <a:off x="6218933" y="3872596"/>
                <a:ext cx="3522" cy="56146"/>
              </a:xfrm>
              <a:custGeom>
                <a:avLst/>
                <a:gdLst/>
                <a:ahLst/>
                <a:cxnLst/>
                <a:rect l="l" t="t" r="r" b="b"/>
                <a:pathLst>
                  <a:path w="135" h="2152" extrusionOk="0">
                    <a:moveTo>
                      <a:pt x="67" y="0"/>
                    </a:moveTo>
                    <a:cubicBezTo>
                      <a:pt x="34" y="0"/>
                      <a:pt x="1" y="25"/>
                      <a:pt x="1" y="75"/>
                    </a:cubicBezTo>
                    <a:lnTo>
                      <a:pt x="1" y="2077"/>
                    </a:lnTo>
                    <a:cubicBezTo>
                      <a:pt x="1" y="2127"/>
                      <a:pt x="34" y="2152"/>
                      <a:pt x="67" y="2152"/>
                    </a:cubicBezTo>
                    <a:cubicBezTo>
                      <a:pt x="101" y="2152"/>
                      <a:pt x="134" y="2127"/>
                      <a:pt x="134" y="2077"/>
                    </a:cubicBezTo>
                    <a:lnTo>
                      <a:pt x="134" y="75"/>
                    </a:lnTo>
                    <a:cubicBezTo>
                      <a:pt x="134" y="25"/>
                      <a:pt x="101" y="0"/>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4"/>
              <p:cNvSpPr/>
              <p:nvPr/>
            </p:nvSpPr>
            <p:spPr>
              <a:xfrm>
                <a:off x="6237221" y="3871944"/>
                <a:ext cx="43544" cy="56589"/>
              </a:xfrm>
              <a:custGeom>
                <a:avLst/>
                <a:gdLst/>
                <a:ahLst/>
                <a:cxnLst/>
                <a:rect l="l" t="t" r="r" b="b"/>
                <a:pathLst>
                  <a:path w="1669" h="2169" extrusionOk="0">
                    <a:moveTo>
                      <a:pt x="100" y="0"/>
                    </a:moveTo>
                    <a:cubicBezTo>
                      <a:pt x="0" y="0"/>
                      <a:pt x="0" y="133"/>
                      <a:pt x="100" y="133"/>
                    </a:cubicBezTo>
                    <a:lnTo>
                      <a:pt x="767" y="133"/>
                    </a:lnTo>
                    <a:lnTo>
                      <a:pt x="767" y="2068"/>
                    </a:lnTo>
                    <a:cubicBezTo>
                      <a:pt x="767" y="2135"/>
                      <a:pt x="801" y="2168"/>
                      <a:pt x="834" y="2168"/>
                    </a:cubicBezTo>
                    <a:cubicBezTo>
                      <a:pt x="868" y="2168"/>
                      <a:pt x="901" y="2135"/>
                      <a:pt x="901" y="2068"/>
                    </a:cubicBezTo>
                    <a:lnTo>
                      <a:pt x="901" y="133"/>
                    </a:lnTo>
                    <a:lnTo>
                      <a:pt x="1568" y="133"/>
                    </a:lnTo>
                    <a:cubicBezTo>
                      <a:pt x="1668" y="133"/>
                      <a:pt x="1668" y="0"/>
                      <a:pt x="15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4"/>
              <p:cNvSpPr/>
              <p:nvPr/>
            </p:nvSpPr>
            <p:spPr>
              <a:xfrm>
                <a:off x="6293783" y="3872596"/>
                <a:ext cx="4383" cy="56146"/>
              </a:xfrm>
              <a:custGeom>
                <a:avLst/>
                <a:gdLst/>
                <a:ahLst/>
                <a:cxnLst/>
                <a:rect l="l" t="t" r="r" b="b"/>
                <a:pathLst>
                  <a:path w="168" h="2152" extrusionOk="0">
                    <a:moveTo>
                      <a:pt x="84" y="0"/>
                    </a:moveTo>
                    <a:cubicBezTo>
                      <a:pt x="42" y="0"/>
                      <a:pt x="0" y="25"/>
                      <a:pt x="0" y="75"/>
                    </a:cubicBezTo>
                    <a:lnTo>
                      <a:pt x="0" y="1610"/>
                    </a:lnTo>
                    <a:cubicBezTo>
                      <a:pt x="0" y="1660"/>
                      <a:pt x="42" y="1685"/>
                      <a:pt x="84" y="1685"/>
                    </a:cubicBezTo>
                    <a:cubicBezTo>
                      <a:pt x="126" y="1685"/>
                      <a:pt x="167" y="1660"/>
                      <a:pt x="167" y="1610"/>
                    </a:cubicBezTo>
                    <a:lnTo>
                      <a:pt x="167" y="75"/>
                    </a:lnTo>
                    <a:cubicBezTo>
                      <a:pt x="167" y="25"/>
                      <a:pt x="126" y="0"/>
                      <a:pt x="84" y="0"/>
                    </a:cubicBezTo>
                    <a:close/>
                    <a:moveTo>
                      <a:pt x="84" y="1935"/>
                    </a:moveTo>
                    <a:cubicBezTo>
                      <a:pt x="42" y="1935"/>
                      <a:pt x="0" y="1960"/>
                      <a:pt x="0" y="2010"/>
                    </a:cubicBezTo>
                    <a:lnTo>
                      <a:pt x="0" y="2077"/>
                    </a:lnTo>
                    <a:cubicBezTo>
                      <a:pt x="0" y="2127"/>
                      <a:pt x="42" y="2152"/>
                      <a:pt x="84" y="2152"/>
                    </a:cubicBezTo>
                    <a:cubicBezTo>
                      <a:pt x="126" y="2152"/>
                      <a:pt x="167" y="2127"/>
                      <a:pt x="167" y="2077"/>
                    </a:cubicBezTo>
                    <a:lnTo>
                      <a:pt x="167" y="2010"/>
                    </a:lnTo>
                    <a:cubicBezTo>
                      <a:pt x="167" y="1960"/>
                      <a:pt x="126" y="1935"/>
                      <a:pt x="84" y="1935"/>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4"/>
              <p:cNvSpPr/>
              <p:nvPr/>
            </p:nvSpPr>
            <p:spPr>
              <a:xfrm>
                <a:off x="5673281" y="4025895"/>
                <a:ext cx="247203" cy="220904"/>
              </a:xfrm>
              <a:custGeom>
                <a:avLst/>
                <a:gdLst/>
                <a:ahLst/>
                <a:cxnLst/>
                <a:rect l="l" t="t" r="r" b="b"/>
                <a:pathLst>
                  <a:path w="9475" h="8467" extrusionOk="0">
                    <a:moveTo>
                      <a:pt x="4711" y="1"/>
                    </a:moveTo>
                    <a:cubicBezTo>
                      <a:pt x="4161" y="1"/>
                      <a:pt x="3604" y="109"/>
                      <a:pt x="3070" y="337"/>
                    </a:cubicBezTo>
                    <a:cubicBezTo>
                      <a:pt x="1035" y="1204"/>
                      <a:pt x="1" y="3472"/>
                      <a:pt x="701" y="5574"/>
                    </a:cubicBezTo>
                    <a:cubicBezTo>
                      <a:pt x="1291" y="7316"/>
                      <a:pt x="2923" y="8467"/>
                      <a:pt x="4720" y="8467"/>
                    </a:cubicBezTo>
                    <a:cubicBezTo>
                      <a:pt x="5055" y="8467"/>
                      <a:pt x="5397" y="8427"/>
                      <a:pt x="5738" y="8343"/>
                    </a:cubicBezTo>
                    <a:cubicBezTo>
                      <a:pt x="6139" y="8242"/>
                      <a:pt x="6572" y="8076"/>
                      <a:pt x="6939" y="7842"/>
                    </a:cubicBezTo>
                    <a:cubicBezTo>
                      <a:pt x="8807" y="6675"/>
                      <a:pt x="9474" y="4240"/>
                      <a:pt x="8474" y="2305"/>
                    </a:cubicBezTo>
                    <a:cubicBezTo>
                      <a:pt x="7736" y="854"/>
                      <a:pt x="6254" y="1"/>
                      <a:pt x="4711"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4"/>
              <p:cNvSpPr/>
              <p:nvPr/>
            </p:nvSpPr>
            <p:spPr>
              <a:xfrm>
                <a:off x="5751600" y="4090361"/>
                <a:ext cx="78374" cy="67208"/>
              </a:xfrm>
              <a:custGeom>
                <a:avLst/>
                <a:gdLst/>
                <a:ahLst/>
                <a:cxnLst/>
                <a:rect l="l" t="t" r="r" b="b"/>
                <a:pathLst>
                  <a:path w="3004" h="2576" extrusionOk="0">
                    <a:moveTo>
                      <a:pt x="1702" y="1"/>
                    </a:moveTo>
                    <a:cubicBezTo>
                      <a:pt x="568" y="1"/>
                      <a:pt x="1" y="1368"/>
                      <a:pt x="802" y="2202"/>
                    </a:cubicBezTo>
                    <a:cubicBezTo>
                      <a:pt x="1059" y="2460"/>
                      <a:pt x="1379" y="2576"/>
                      <a:pt x="1694" y="2576"/>
                    </a:cubicBezTo>
                    <a:cubicBezTo>
                      <a:pt x="2359" y="2576"/>
                      <a:pt x="3003" y="2060"/>
                      <a:pt x="3003" y="1268"/>
                    </a:cubicBezTo>
                    <a:cubicBezTo>
                      <a:pt x="3003" y="568"/>
                      <a:pt x="2436" y="1"/>
                      <a:pt x="17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4"/>
              <p:cNvSpPr/>
              <p:nvPr/>
            </p:nvSpPr>
            <p:spPr>
              <a:xfrm>
                <a:off x="5736808" y="4155636"/>
                <a:ext cx="119257" cy="91132"/>
              </a:xfrm>
              <a:custGeom>
                <a:avLst/>
                <a:gdLst/>
                <a:ahLst/>
                <a:cxnLst/>
                <a:rect l="l" t="t" r="r" b="b"/>
                <a:pathLst>
                  <a:path w="4571" h="3493" extrusionOk="0">
                    <a:moveTo>
                      <a:pt x="2269" y="0"/>
                    </a:moveTo>
                    <a:cubicBezTo>
                      <a:pt x="1002" y="0"/>
                      <a:pt x="1" y="1068"/>
                      <a:pt x="68" y="2335"/>
                    </a:cubicBezTo>
                    <a:lnTo>
                      <a:pt x="68" y="2869"/>
                    </a:lnTo>
                    <a:cubicBezTo>
                      <a:pt x="737" y="3285"/>
                      <a:pt x="1487" y="3493"/>
                      <a:pt x="2261" y="3493"/>
                    </a:cubicBezTo>
                    <a:cubicBezTo>
                      <a:pt x="2605" y="3493"/>
                      <a:pt x="2954" y="3452"/>
                      <a:pt x="3303" y="3370"/>
                    </a:cubicBezTo>
                    <a:cubicBezTo>
                      <a:pt x="3704" y="3269"/>
                      <a:pt x="4137" y="3103"/>
                      <a:pt x="4504" y="2869"/>
                    </a:cubicBezTo>
                    <a:lnTo>
                      <a:pt x="4504" y="2335"/>
                    </a:lnTo>
                    <a:cubicBezTo>
                      <a:pt x="4571" y="1068"/>
                      <a:pt x="3537" y="0"/>
                      <a:pt x="2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4"/>
              <p:cNvSpPr/>
              <p:nvPr/>
            </p:nvSpPr>
            <p:spPr>
              <a:xfrm>
                <a:off x="5975261" y="4047497"/>
                <a:ext cx="40074" cy="56772"/>
              </a:xfrm>
              <a:custGeom>
                <a:avLst/>
                <a:gdLst/>
                <a:ahLst/>
                <a:cxnLst/>
                <a:rect l="l" t="t" r="r" b="b"/>
                <a:pathLst>
                  <a:path w="1536" h="2176" extrusionOk="0">
                    <a:moveTo>
                      <a:pt x="1356" y="1"/>
                    </a:moveTo>
                    <a:cubicBezTo>
                      <a:pt x="1268" y="1"/>
                      <a:pt x="1185" y="59"/>
                      <a:pt x="1202" y="176"/>
                    </a:cubicBezTo>
                    <a:lnTo>
                      <a:pt x="1202" y="1410"/>
                    </a:lnTo>
                    <a:cubicBezTo>
                      <a:pt x="1202" y="1644"/>
                      <a:pt x="1001" y="1810"/>
                      <a:pt x="768" y="1810"/>
                    </a:cubicBezTo>
                    <a:cubicBezTo>
                      <a:pt x="568" y="1810"/>
                      <a:pt x="401" y="1710"/>
                      <a:pt x="368" y="1510"/>
                    </a:cubicBezTo>
                    <a:cubicBezTo>
                      <a:pt x="340" y="1456"/>
                      <a:pt x="269" y="1401"/>
                      <a:pt x="189" y="1401"/>
                    </a:cubicBezTo>
                    <a:cubicBezTo>
                      <a:pt x="171" y="1401"/>
                      <a:pt x="153" y="1404"/>
                      <a:pt x="134" y="1410"/>
                    </a:cubicBezTo>
                    <a:cubicBezTo>
                      <a:pt x="34" y="1444"/>
                      <a:pt x="1" y="1544"/>
                      <a:pt x="34" y="1644"/>
                    </a:cubicBezTo>
                    <a:cubicBezTo>
                      <a:pt x="151" y="2008"/>
                      <a:pt x="452" y="2175"/>
                      <a:pt x="755" y="2175"/>
                    </a:cubicBezTo>
                    <a:cubicBezTo>
                      <a:pt x="1144" y="2175"/>
                      <a:pt x="1535" y="1898"/>
                      <a:pt x="1535" y="1410"/>
                    </a:cubicBezTo>
                    <a:lnTo>
                      <a:pt x="1535" y="176"/>
                    </a:lnTo>
                    <a:cubicBezTo>
                      <a:pt x="1535" y="59"/>
                      <a:pt x="1443" y="1"/>
                      <a:pt x="135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4"/>
              <p:cNvSpPr/>
              <p:nvPr/>
            </p:nvSpPr>
            <p:spPr>
              <a:xfrm>
                <a:off x="6029214" y="4048149"/>
                <a:ext cx="34856" cy="56172"/>
              </a:xfrm>
              <a:custGeom>
                <a:avLst/>
                <a:gdLst/>
                <a:ahLst/>
                <a:cxnLst/>
                <a:rect l="l" t="t" r="r" b="b"/>
                <a:pathLst>
                  <a:path w="1336" h="2153" extrusionOk="0">
                    <a:moveTo>
                      <a:pt x="168" y="1"/>
                    </a:moveTo>
                    <a:cubicBezTo>
                      <a:pt x="93" y="1"/>
                      <a:pt x="18" y="51"/>
                      <a:pt x="1" y="151"/>
                    </a:cubicBezTo>
                    <a:lnTo>
                      <a:pt x="1" y="1952"/>
                    </a:lnTo>
                    <a:cubicBezTo>
                      <a:pt x="1" y="1986"/>
                      <a:pt x="1" y="1986"/>
                      <a:pt x="1" y="2019"/>
                    </a:cubicBezTo>
                    <a:cubicBezTo>
                      <a:pt x="1" y="2086"/>
                      <a:pt x="68" y="2119"/>
                      <a:pt x="168" y="2152"/>
                    </a:cubicBezTo>
                    <a:cubicBezTo>
                      <a:pt x="268" y="2152"/>
                      <a:pt x="334" y="2052"/>
                      <a:pt x="334" y="1952"/>
                    </a:cubicBezTo>
                    <a:lnTo>
                      <a:pt x="334" y="1252"/>
                    </a:lnTo>
                    <a:cubicBezTo>
                      <a:pt x="334" y="1085"/>
                      <a:pt x="501" y="918"/>
                      <a:pt x="668" y="918"/>
                    </a:cubicBezTo>
                    <a:cubicBezTo>
                      <a:pt x="868" y="918"/>
                      <a:pt x="1002" y="1052"/>
                      <a:pt x="1002" y="1252"/>
                    </a:cubicBezTo>
                    <a:lnTo>
                      <a:pt x="1002" y="1952"/>
                    </a:lnTo>
                    <a:cubicBezTo>
                      <a:pt x="1002" y="2069"/>
                      <a:pt x="1085" y="2127"/>
                      <a:pt x="1168" y="2127"/>
                    </a:cubicBezTo>
                    <a:cubicBezTo>
                      <a:pt x="1252" y="2127"/>
                      <a:pt x="1335" y="2069"/>
                      <a:pt x="1335" y="1952"/>
                    </a:cubicBezTo>
                    <a:lnTo>
                      <a:pt x="1335" y="1285"/>
                    </a:lnTo>
                    <a:cubicBezTo>
                      <a:pt x="1335" y="885"/>
                      <a:pt x="1035" y="585"/>
                      <a:pt x="668" y="585"/>
                    </a:cubicBezTo>
                    <a:cubicBezTo>
                      <a:pt x="568" y="585"/>
                      <a:pt x="435" y="618"/>
                      <a:pt x="334" y="685"/>
                    </a:cubicBezTo>
                    <a:lnTo>
                      <a:pt x="334" y="151"/>
                    </a:lnTo>
                    <a:cubicBezTo>
                      <a:pt x="318" y="51"/>
                      <a:pt x="243" y="1"/>
                      <a:pt x="1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4"/>
              <p:cNvSpPr/>
              <p:nvPr/>
            </p:nvSpPr>
            <p:spPr>
              <a:xfrm>
                <a:off x="6076226" y="4063385"/>
                <a:ext cx="39187" cy="40935"/>
              </a:xfrm>
              <a:custGeom>
                <a:avLst/>
                <a:gdLst/>
                <a:ahLst/>
                <a:cxnLst/>
                <a:rect l="l" t="t" r="r" b="b"/>
                <a:pathLst>
                  <a:path w="1502" h="1569" extrusionOk="0">
                    <a:moveTo>
                      <a:pt x="767" y="334"/>
                    </a:moveTo>
                    <a:cubicBezTo>
                      <a:pt x="867" y="334"/>
                      <a:pt x="968" y="401"/>
                      <a:pt x="1034" y="468"/>
                    </a:cubicBezTo>
                    <a:cubicBezTo>
                      <a:pt x="1134" y="534"/>
                      <a:pt x="1168" y="668"/>
                      <a:pt x="1168" y="768"/>
                    </a:cubicBezTo>
                    <a:cubicBezTo>
                      <a:pt x="1168" y="901"/>
                      <a:pt x="1134" y="1035"/>
                      <a:pt x="1034" y="1101"/>
                    </a:cubicBezTo>
                    <a:cubicBezTo>
                      <a:pt x="968" y="1168"/>
                      <a:pt x="867" y="1235"/>
                      <a:pt x="767" y="1235"/>
                    </a:cubicBezTo>
                    <a:cubicBezTo>
                      <a:pt x="634" y="1235"/>
                      <a:pt x="534" y="1168"/>
                      <a:pt x="467" y="1101"/>
                    </a:cubicBezTo>
                    <a:cubicBezTo>
                      <a:pt x="400" y="1001"/>
                      <a:pt x="334" y="901"/>
                      <a:pt x="367" y="768"/>
                    </a:cubicBezTo>
                    <a:cubicBezTo>
                      <a:pt x="334" y="668"/>
                      <a:pt x="400" y="534"/>
                      <a:pt x="467" y="468"/>
                    </a:cubicBezTo>
                    <a:cubicBezTo>
                      <a:pt x="534" y="401"/>
                      <a:pt x="634" y="334"/>
                      <a:pt x="767" y="334"/>
                    </a:cubicBezTo>
                    <a:close/>
                    <a:moveTo>
                      <a:pt x="767" y="1"/>
                    </a:moveTo>
                    <a:cubicBezTo>
                      <a:pt x="567" y="1"/>
                      <a:pt x="367" y="101"/>
                      <a:pt x="234" y="234"/>
                    </a:cubicBezTo>
                    <a:cubicBezTo>
                      <a:pt x="100" y="401"/>
                      <a:pt x="0" y="568"/>
                      <a:pt x="0" y="768"/>
                    </a:cubicBezTo>
                    <a:cubicBezTo>
                      <a:pt x="0" y="968"/>
                      <a:pt x="100" y="1168"/>
                      <a:pt x="234" y="1335"/>
                    </a:cubicBezTo>
                    <a:cubicBezTo>
                      <a:pt x="367" y="1468"/>
                      <a:pt x="567" y="1568"/>
                      <a:pt x="767" y="1568"/>
                    </a:cubicBezTo>
                    <a:cubicBezTo>
                      <a:pt x="968" y="1568"/>
                      <a:pt x="1134" y="1468"/>
                      <a:pt x="1268" y="1335"/>
                    </a:cubicBezTo>
                    <a:cubicBezTo>
                      <a:pt x="1435" y="1168"/>
                      <a:pt x="1501" y="968"/>
                      <a:pt x="1501" y="768"/>
                    </a:cubicBezTo>
                    <a:cubicBezTo>
                      <a:pt x="1501" y="568"/>
                      <a:pt x="1401" y="401"/>
                      <a:pt x="1268" y="234"/>
                    </a:cubicBezTo>
                    <a:cubicBezTo>
                      <a:pt x="1134" y="101"/>
                      <a:pt x="968" y="1"/>
                      <a:pt x="7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4"/>
              <p:cNvSpPr/>
              <p:nvPr/>
            </p:nvSpPr>
            <p:spPr>
              <a:xfrm>
                <a:off x="6129291" y="4063385"/>
                <a:ext cx="33108" cy="40935"/>
              </a:xfrm>
              <a:custGeom>
                <a:avLst/>
                <a:gdLst/>
                <a:ahLst/>
                <a:cxnLst/>
                <a:rect l="l" t="t" r="r" b="b"/>
                <a:pathLst>
                  <a:path w="1269" h="1569" extrusionOk="0">
                    <a:moveTo>
                      <a:pt x="168" y="1"/>
                    </a:moveTo>
                    <a:cubicBezTo>
                      <a:pt x="68" y="1"/>
                      <a:pt x="1" y="67"/>
                      <a:pt x="1" y="167"/>
                    </a:cubicBezTo>
                    <a:lnTo>
                      <a:pt x="1" y="1402"/>
                    </a:lnTo>
                    <a:cubicBezTo>
                      <a:pt x="1" y="1502"/>
                      <a:pt x="68" y="1568"/>
                      <a:pt x="168" y="1568"/>
                    </a:cubicBezTo>
                    <a:cubicBezTo>
                      <a:pt x="234" y="1568"/>
                      <a:pt x="301" y="1502"/>
                      <a:pt x="301" y="1435"/>
                    </a:cubicBezTo>
                    <a:cubicBezTo>
                      <a:pt x="335" y="1435"/>
                      <a:pt x="335" y="1435"/>
                      <a:pt x="301" y="1402"/>
                    </a:cubicBezTo>
                    <a:lnTo>
                      <a:pt x="301" y="668"/>
                    </a:lnTo>
                    <a:cubicBezTo>
                      <a:pt x="301" y="501"/>
                      <a:pt x="468" y="368"/>
                      <a:pt x="635" y="368"/>
                    </a:cubicBezTo>
                    <a:cubicBezTo>
                      <a:pt x="802" y="368"/>
                      <a:pt x="935" y="501"/>
                      <a:pt x="935" y="668"/>
                    </a:cubicBezTo>
                    <a:lnTo>
                      <a:pt x="935" y="1402"/>
                    </a:lnTo>
                    <a:cubicBezTo>
                      <a:pt x="968" y="1502"/>
                      <a:pt x="1035" y="1568"/>
                      <a:pt x="1102" y="1568"/>
                    </a:cubicBezTo>
                    <a:cubicBezTo>
                      <a:pt x="1202" y="1568"/>
                      <a:pt x="1269" y="1502"/>
                      <a:pt x="1269" y="1402"/>
                    </a:cubicBezTo>
                    <a:lnTo>
                      <a:pt x="1269" y="668"/>
                    </a:lnTo>
                    <a:cubicBezTo>
                      <a:pt x="1269" y="301"/>
                      <a:pt x="1002" y="1"/>
                      <a:pt x="635" y="1"/>
                    </a:cubicBezTo>
                    <a:cubicBezTo>
                      <a:pt x="535" y="1"/>
                      <a:pt x="401" y="34"/>
                      <a:pt x="301" y="101"/>
                    </a:cubicBezTo>
                    <a:cubicBezTo>
                      <a:pt x="268" y="34"/>
                      <a:pt x="234" y="1"/>
                      <a:pt x="1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4"/>
              <p:cNvSpPr/>
              <p:nvPr/>
            </p:nvSpPr>
            <p:spPr>
              <a:xfrm>
                <a:off x="6175938" y="4092109"/>
                <a:ext cx="13436" cy="9210"/>
              </a:xfrm>
              <a:custGeom>
                <a:avLst/>
                <a:gdLst/>
                <a:ahLst/>
                <a:cxnLst/>
                <a:rect l="l" t="t" r="r" b="b"/>
                <a:pathLst>
                  <a:path w="515" h="353" extrusionOk="0">
                    <a:moveTo>
                      <a:pt x="281" y="0"/>
                    </a:moveTo>
                    <a:cubicBezTo>
                      <a:pt x="0" y="0"/>
                      <a:pt x="287" y="353"/>
                      <a:pt x="436" y="353"/>
                    </a:cubicBezTo>
                    <a:cubicBezTo>
                      <a:pt x="482" y="353"/>
                      <a:pt x="515" y="320"/>
                      <a:pt x="515" y="234"/>
                    </a:cubicBezTo>
                    <a:cubicBezTo>
                      <a:pt x="515" y="100"/>
                      <a:pt x="415" y="0"/>
                      <a:pt x="28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4"/>
              <p:cNvSpPr/>
              <p:nvPr/>
            </p:nvSpPr>
            <p:spPr>
              <a:xfrm>
                <a:off x="6198062" y="4047497"/>
                <a:ext cx="44431" cy="56824"/>
              </a:xfrm>
              <a:custGeom>
                <a:avLst/>
                <a:gdLst/>
                <a:ahLst/>
                <a:cxnLst/>
                <a:rect l="l" t="t" r="r" b="b"/>
                <a:pathLst>
                  <a:path w="1703" h="2178" extrusionOk="0">
                    <a:moveTo>
                      <a:pt x="167" y="1"/>
                    </a:moveTo>
                    <a:cubicBezTo>
                      <a:pt x="84" y="1"/>
                      <a:pt x="0" y="59"/>
                      <a:pt x="0" y="176"/>
                    </a:cubicBezTo>
                    <a:lnTo>
                      <a:pt x="0" y="1977"/>
                    </a:lnTo>
                    <a:cubicBezTo>
                      <a:pt x="0" y="2094"/>
                      <a:pt x="84" y="2152"/>
                      <a:pt x="167" y="2152"/>
                    </a:cubicBezTo>
                    <a:cubicBezTo>
                      <a:pt x="250" y="2152"/>
                      <a:pt x="334" y="2094"/>
                      <a:pt x="334" y="1977"/>
                    </a:cubicBezTo>
                    <a:lnTo>
                      <a:pt x="334" y="1544"/>
                    </a:lnTo>
                    <a:lnTo>
                      <a:pt x="667" y="1210"/>
                    </a:lnTo>
                    <a:lnTo>
                      <a:pt x="1334" y="2111"/>
                    </a:lnTo>
                    <a:cubicBezTo>
                      <a:pt x="1368" y="2144"/>
                      <a:pt x="1401" y="2144"/>
                      <a:pt x="1468" y="2177"/>
                    </a:cubicBezTo>
                    <a:cubicBezTo>
                      <a:pt x="1501" y="2144"/>
                      <a:pt x="1535" y="2144"/>
                      <a:pt x="1568" y="2111"/>
                    </a:cubicBezTo>
                    <a:cubicBezTo>
                      <a:pt x="1635" y="2044"/>
                      <a:pt x="1635" y="1944"/>
                      <a:pt x="1601" y="1877"/>
                    </a:cubicBezTo>
                    <a:lnTo>
                      <a:pt x="901" y="977"/>
                    </a:lnTo>
                    <a:lnTo>
                      <a:pt x="1601" y="309"/>
                    </a:lnTo>
                    <a:cubicBezTo>
                      <a:pt x="1702" y="183"/>
                      <a:pt x="1593" y="19"/>
                      <a:pt x="1461" y="19"/>
                    </a:cubicBezTo>
                    <a:cubicBezTo>
                      <a:pt x="1419" y="19"/>
                      <a:pt x="1375" y="35"/>
                      <a:pt x="1334" y="76"/>
                    </a:cubicBezTo>
                    <a:lnTo>
                      <a:pt x="334" y="1077"/>
                    </a:lnTo>
                    <a:lnTo>
                      <a:pt x="334" y="176"/>
                    </a:lnTo>
                    <a:cubicBezTo>
                      <a:pt x="334" y="59"/>
                      <a:pt x="250" y="1"/>
                      <a:pt x="1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4"/>
              <p:cNvSpPr/>
              <p:nvPr/>
            </p:nvSpPr>
            <p:spPr>
              <a:xfrm>
                <a:off x="5976148" y="4144548"/>
                <a:ext cx="41796" cy="56380"/>
              </a:xfrm>
              <a:custGeom>
                <a:avLst/>
                <a:gdLst/>
                <a:ahLst/>
                <a:cxnLst/>
                <a:rect l="l" t="t" r="r" b="b"/>
                <a:pathLst>
                  <a:path w="1602" h="2161" extrusionOk="0">
                    <a:moveTo>
                      <a:pt x="71" y="0"/>
                    </a:moveTo>
                    <a:cubicBezTo>
                      <a:pt x="50" y="0"/>
                      <a:pt x="33" y="9"/>
                      <a:pt x="33" y="25"/>
                    </a:cubicBezTo>
                    <a:cubicBezTo>
                      <a:pt x="0" y="59"/>
                      <a:pt x="0" y="92"/>
                      <a:pt x="33" y="125"/>
                    </a:cubicBezTo>
                    <a:lnTo>
                      <a:pt x="734" y="1126"/>
                    </a:lnTo>
                    <a:lnTo>
                      <a:pt x="701" y="2093"/>
                    </a:lnTo>
                    <a:cubicBezTo>
                      <a:pt x="701" y="2127"/>
                      <a:pt x="734" y="2160"/>
                      <a:pt x="801" y="2160"/>
                    </a:cubicBezTo>
                    <a:cubicBezTo>
                      <a:pt x="834" y="2160"/>
                      <a:pt x="867" y="2127"/>
                      <a:pt x="867" y="2093"/>
                    </a:cubicBezTo>
                    <a:lnTo>
                      <a:pt x="867" y="1126"/>
                    </a:lnTo>
                    <a:lnTo>
                      <a:pt x="1601" y="125"/>
                    </a:lnTo>
                    <a:cubicBezTo>
                      <a:pt x="1601" y="92"/>
                      <a:pt x="1601" y="59"/>
                      <a:pt x="1601" y="25"/>
                    </a:cubicBezTo>
                    <a:cubicBezTo>
                      <a:pt x="1585" y="9"/>
                      <a:pt x="1560" y="0"/>
                      <a:pt x="1535" y="0"/>
                    </a:cubicBezTo>
                    <a:cubicBezTo>
                      <a:pt x="1510" y="0"/>
                      <a:pt x="1485" y="9"/>
                      <a:pt x="1468" y="25"/>
                    </a:cubicBezTo>
                    <a:lnTo>
                      <a:pt x="801" y="959"/>
                    </a:lnTo>
                    <a:lnTo>
                      <a:pt x="134" y="25"/>
                    </a:lnTo>
                    <a:cubicBezTo>
                      <a:pt x="117" y="9"/>
                      <a:pt x="92" y="0"/>
                      <a:pt x="7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4"/>
              <p:cNvSpPr/>
              <p:nvPr/>
            </p:nvSpPr>
            <p:spPr>
              <a:xfrm>
                <a:off x="6017030" y="4160828"/>
                <a:ext cx="46805" cy="40257"/>
              </a:xfrm>
              <a:custGeom>
                <a:avLst/>
                <a:gdLst/>
                <a:ahLst/>
                <a:cxnLst/>
                <a:rect l="l" t="t" r="r" b="b"/>
                <a:pathLst>
                  <a:path w="1794" h="1543" extrusionOk="0">
                    <a:moveTo>
                      <a:pt x="766" y="153"/>
                    </a:moveTo>
                    <a:cubicBezTo>
                      <a:pt x="929" y="153"/>
                      <a:pt x="1098" y="220"/>
                      <a:pt x="1235" y="369"/>
                    </a:cubicBezTo>
                    <a:cubicBezTo>
                      <a:pt x="1585" y="750"/>
                      <a:pt x="1298" y="1374"/>
                      <a:pt x="809" y="1374"/>
                    </a:cubicBezTo>
                    <a:cubicBezTo>
                      <a:pt x="784" y="1374"/>
                      <a:pt x="760" y="1372"/>
                      <a:pt x="735" y="1369"/>
                    </a:cubicBezTo>
                    <a:cubicBezTo>
                      <a:pt x="401" y="1369"/>
                      <a:pt x="168" y="1102"/>
                      <a:pt x="168" y="769"/>
                    </a:cubicBezTo>
                    <a:cubicBezTo>
                      <a:pt x="168" y="396"/>
                      <a:pt x="456" y="153"/>
                      <a:pt x="766" y="153"/>
                    </a:cubicBezTo>
                    <a:close/>
                    <a:moveTo>
                      <a:pt x="773" y="1"/>
                    </a:moveTo>
                    <a:cubicBezTo>
                      <a:pt x="761" y="1"/>
                      <a:pt x="748" y="1"/>
                      <a:pt x="735" y="2"/>
                    </a:cubicBezTo>
                    <a:cubicBezTo>
                      <a:pt x="334" y="35"/>
                      <a:pt x="1" y="369"/>
                      <a:pt x="1" y="769"/>
                    </a:cubicBezTo>
                    <a:cubicBezTo>
                      <a:pt x="1" y="1238"/>
                      <a:pt x="375" y="1542"/>
                      <a:pt x="772" y="1542"/>
                    </a:cubicBezTo>
                    <a:cubicBezTo>
                      <a:pt x="968" y="1542"/>
                      <a:pt x="1170" y="1468"/>
                      <a:pt x="1335" y="1303"/>
                    </a:cubicBezTo>
                    <a:cubicBezTo>
                      <a:pt x="1793" y="812"/>
                      <a:pt x="1417" y="1"/>
                      <a:pt x="77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4"/>
              <p:cNvSpPr/>
              <p:nvPr/>
            </p:nvSpPr>
            <p:spPr>
              <a:xfrm>
                <a:off x="6067512" y="4160854"/>
                <a:ext cx="32221" cy="40074"/>
              </a:xfrm>
              <a:custGeom>
                <a:avLst/>
                <a:gdLst/>
                <a:ahLst/>
                <a:cxnLst/>
                <a:rect l="l" t="t" r="r" b="b"/>
                <a:pathLst>
                  <a:path w="1235" h="1536" extrusionOk="0">
                    <a:moveTo>
                      <a:pt x="67" y="1"/>
                    </a:moveTo>
                    <a:cubicBezTo>
                      <a:pt x="34" y="1"/>
                      <a:pt x="1" y="34"/>
                      <a:pt x="1" y="101"/>
                    </a:cubicBezTo>
                    <a:lnTo>
                      <a:pt x="1" y="935"/>
                    </a:lnTo>
                    <a:cubicBezTo>
                      <a:pt x="1" y="1335"/>
                      <a:pt x="309" y="1535"/>
                      <a:pt x="618" y="1535"/>
                    </a:cubicBezTo>
                    <a:cubicBezTo>
                      <a:pt x="926" y="1535"/>
                      <a:pt x="1235" y="1335"/>
                      <a:pt x="1235" y="935"/>
                    </a:cubicBezTo>
                    <a:lnTo>
                      <a:pt x="1235" y="101"/>
                    </a:lnTo>
                    <a:cubicBezTo>
                      <a:pt x="1235" y="34"/>
                      <a:pt x="1201" y="1"/>
                      <a:pt x="1168" y="1"/>
                    </a:cubicBezTo>
                    <a:cubicBezTo>
                      <a:pt x="1101" y="1"/>
                      <a:pt x="1068" y="34"/>
                      <a:pt x="1068" y="101"/>
                    </a:cubicBezTo>
                    <a:lnTo>
                      <a:pt x="1068" y="935"/>
                    </a:lnTo>
                    <a:cubicBezTo>
                      <a:pt x="1101" y="1268"/>
                      <a:pt x="860" y="1435"/>
                      <a:pt x="618" y="1435"/>
                    </a:cubicBezTo>
                    <a:cubicBezTo>
                      <a:pt x="376" y="1435"/>
                      <a:pt x="134" y="1268"/>
                      <a:pt x="167" y="935"/>
                    </a:cubicBezTo>
                    <a:lnTo>
                      <a:pt x="167" y="101"/>
                    </a:lnTo>
                    <a:cubicBezTo>
                      <a:pt x="134" y="34"/>
                      <a:pt x="101" y="1"/>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4"/>
              <p:cNvSpPr/>
              <p:nvPr/>
            </p:nvSpPr>
            <p:spPr>
              <a:xfrm>
                <a:off x="6142362" y="4144105"/>
                <a:ext cx="4383" cy="56380"/>
              </a:xfrm>
              <a:custGeom>
                <a:avLst/>
                <a:gdLst/>
                <a:ahLst/>
                <a:cxnLst/>
                <a:rect l="l" t="t" r="r" b="b"/>
                <a:pathLst>
                  <a:path w="168" h="2161" extrusionOk="0">
                    <a:moveTo>
                      <a:pt x="84" y="0"/>
                    </a:moveTo>
                    <a:cubicBezTo>
                      <a:pt x="42" y="0"/>
                      <a:pt x="0" y="26"/>
                      <a:pt x="0" y="76"/>
                    </a:cubicBezTo>
                    <a:lnTo>
                      <a:pt x="0" y="2110"/>
                    </a:lnTo>
                    <a:cubicBezTo>
                      <a:pt x="0" y="2144"/>
                      <a:pt x="42" y="2160"/>
                      <a:pt x="84" y="2160"/>
                    </a:cubicBezTo>
                    <a:cubicBezTo>
                      <a:pt x="125" y="2160"/>
                      <a:pt x="167" y="2144"/>
                      <a:pt x="167" y="2110"/>
                    </a:cubicBezTo>
                    <a:lnTo>
                      <a:pt x="167" y="76"/>
                    </a:lnTo>
                    <a:cubicBezTo>
                      <a:pt x="167" y="26"/>
                      <a:pt x="125" y="0"/>
                      <a:pt x="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4"/>
              <p:cNvSpPr/>
              <p:nvPr/>
            </p:nvSpPr>
            <p:spPr>
              <a:xfrm>
                <a:off x="6159763" y="4160828"/>
                <a:ext cx="46779" cy="40257"/>
              </a:xfrm>
              <a:custGeom>
                <a:avLst/>
                <a:gdLst/>
                <a:ahLst/>
                <a:cxnLst/>
                <a:rect l="l" t="t" r="r" b="b"/>
                <a:pathLst>
                  <a:path w="1793" h="1543" extrusionOk="0">
                    <a:moveTo>
                      <a:pt x="785" y="144"/>
                    </a:moveTo>
                    <a:cubicBezTo>
                      <a:pt x="941" y="144"/>
                      <a:pt x="1103" y="203"/>
                      <a:pt x="1235" y="335"/>
                    </a:cubicBezTo>
                    <a:cubicBezTo>
                      <a:pt x="1584" y="748"/>
                      <a:pt x="1328" y="1374"/>
                      <a:pt x="812" y="1374"/>
                    </a:cubicBezTo>
                    <a:cubicBezTo>
                      <a:pt x="787" y="1374"/>
                      <a:pt x="761" y="1372"/>
                      <a:pt x="734" y="1369"/>
                    </a:cubicBezTo>
                    <a:cubicBezTo>
                      <a:pt x="401" y="1369"/>
                      <a:pt x="167" y="1102"/>
                      <a:pt x="167" y="769"/>
                    </a:cubicBezTo>
                    <a:cubicBezTo>
                      <a:pt x="167" y="389"/>
                      <a:pt x="467" y="144"/>
                      <a:pt x="785" y="144"/>
                    </a:cubicBezTo>
                    <a:close/>
                    <a:moveTo>
                      <a:pt x="775" y="1"/>
                    </a:moveTo>
                    <a:cubicBezTo>
                      <a:pt x="762" y="1"/>
                      <a:pt x="748" y="1"/>
                      <a:pt x="734" y="2"/>
                    </a:cubicBezTo>
                    <a:cubicBezTo>
                      <a:pt x="334" y="35"/>
                      <a:pt x="0" y="369"/>
                      <a:pt x="34" y="769"/>
                    </a:cubicBezTo>
                    <a:cubicBezTo>
                      <a:pt x="34" y="1238"/>
                      <a:pt x="408" y="1542"/>
                      <a:pt x="795" y="1542"/>
                    </a:cubicBezTo>
                    <a:cubicBezTo>
                      <a:pt x="986" y="1542"/>
                      <a:pt x="1180" y="1468"/>
                      <a:pt x="1335" y="1303"/>
                    </a:cubicBezTo>
                    <a:cubicBezTo>
                      <a:pt x="1793" y="812"/>
                      <a:pt x="1449" y="1"/>
                      <a:pt x="77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4"/>
              <p:cNvSpPr/>
              <p:nvPr/>
            </p:nvSpPr>
            <p:spPr>
              <a:xfrm>
                <a:off x="6210245" y="4160828"/>
                <a:ext cx="46779" cy="40257"/>
              </a:xfrm>
              <a:custGeom>
                <a:avLst/>
                <a:gdLst/>
                <a:ahLst/>
                <a:cxnLst/>
                <a:rect l="l" t="t" r="r" b="b"/>
                <a:pathLst>
                  <a:path w="1793" h="1543" extrusionOk="0">
                    <a:moveTo>
                      <a:pt x="766" y="153"/>
                    </a:moveTo>
                    <a:cubicBezTo>
                      <a:pt x="928" y="153"/>
                      <a:pt x="1097" y="220"/>
                      <a:pt x="1234" y="369"/>
                    </a:cubicBezTo>
                    <a:cubicBezTo>
                      <a:pt x="1584" y="750"/>
                      <a:pt x="1328" y="1374"/>
                      <a:pt x="812" y="1374"/>
                    </a:cubicBezTo>
                    <a:cubicBezTo>
                      <a:pt x="787" y="1374"/>
                      <a:pt x="761" y="1372"/>
                      <a:pt x="734" y="1369"/>
                    </a:cubicBezTo>
                    <a:cubicBezTo>
                      <a:pt x="400" y="1369"/>
                      <a:pt x="167" y="1102"/>
                      <a:pt x="167" y="769"/>
                    </a:cubicBezTo>
                    <a:cubicBezTo>
                      <a:pt x="167" y="396"/>
                      <a:pt x="455" y="153"/>
                      <a:pt x="766" y="153"/>
                    </a:cubicBezTo>
                    <a:close/>
                    <a:moveTo>
                      <a:pt x="775" y="1"/>
                    </a:moveTo>
                    <a:cubicBezTo>
                      <a:pt x="761" y="1"/>
                      <a:pt x="748" y="1"/>
                      <a:pt x="734" y="2"/>
                    </a:cubicBezTo>
                    <a:cubicBezTo>
                      <a:pt x="334" y="35"/>
                      <a:pt x="0" y="369"/>
                      <a:pt x="34" y="769"/>
                    </a:cubicBezTo>
                    <a:cubicBezTo>
                      <a:pt x="34" y="1238"/>
                      <a:pt x="407" y="1542"/>
                      <a:pt x="794" y="1542"/>
                    </a:cubicBezTo>
                    <a:cubicBezTo>
                      <a:pt x="986" y="1542"/>
                      <a:pt x="1180" y="1468"/>
                      <a:pt x="1334" y="1303"/>
                    </a:cubicBezTo>
                    <a:cubicBezTo>
                      <a:pt x="1792" y="812"/>
                      <a:pt x="1449" y="1"/>
                      <a:pt x="77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4"/>
              <p:cNvSpPr/>
              <p:nvPr/>
            </p:nvSpPr>
            <p:spPr>
              <a:xfrm>
                <a:off x="6263311" y="4144105"/>
                <a:ext cx="30499" cy="56172"/>
              </a:xfrm>
              <a:custGeom>
                <a:avLst/>
                <a:gdLst/>
                <a:ahLst/>
                <a:cxnLst/>
                <a:rect l="l" t="t" r="r" b="b"/>
                <a:pathLst>
                  <a:path w="1169" h="2153" extrusionOk="0">
                    <a:moveTo>
                      <a:pt x="84" y="0"/>
                    </a:moveTo>
                    <a:cubicBezTo>
                      <a:pt x="43" y="0"/>
                      <a:pt x="1" y="26"/>
                      <a:pt x="1" y="76"/>
                    </a:cubicBezTo>
                    <a:lnTo>
                      <a:pt x="1" y="2077"/>
                    </a:lnTo>
                    <a:cubicBezTo>
                      <a:pt x="1" y="2127"/>
                      <a:pt x="43" y="2152"/>
                      <a:pt x="84" y="2152"/>
                    </a:cubicBezTo>
                    <a:cubicBezTo>
                      <a:pt x="126" y="2152"/>
                      <a:pt x="168" y="2127"/>
                      <a:pt x="168" y="2077"/>
                    </a:cubicBezTo>
                    <a:lnTo>
                      <a:pt x="168" y="1743"/>
                    </a:lnTo>
                    <a:lnTo>
                      <a:pt x="468" y="1410"/>
                    </a:lnTo>
                    <a:lnTo>
                      <a:pt x="1035" y="2144"/>
                    </a:lnTo>
                    <a:lnTo>
                      <a:pt x="1168" y="2144"/>
                    </a:lnTo>
                    <a:cubicBezTo>
                      <a:pt x="1168" y="2110"/>
                      <a:pt x="1168" y="2077"/>
                      <a:pt x="1168" y="2044"/>
                    </a:cubicBezTo>
                    <a:lnTo>
                      <a:pt x="568" y="1343"/>
                    </a:lnTo>
                    <a:lnTo>
                      <a:pt x="1168" y="743"/>
                    </a:lnTo>
                    <a:cubicBezTo>
                      <a:pt x="1168" y="709"/>
                      <a:pt x="1168" y="676"/>
                      <a:pt x="1168" y="643"/>
                    </a:cubicBezTo>
                    <a:cubicBezTo>
                      <a:pt x="1152" y="626"/>
                      <a:pt x="1127" y="618"/>
                      <a:pt x="1102" y="618"/>
                    </a:cubicBezTo>
                    <a:cubicBezTo>
                      <a:pt x="1077" y="618"/>
                      <a:pt x="1052" y="626"/>
                      <a:pt x="1035" y="643"/>
                    </a:cubicBezTo>
                    <a:lnTo>
                      <a:pt x="168" y="1543"/>
                    </a:lnTo>
                    <a:lnTo>
                      <a:pt x="168" y="76"/>
                    </a:lnTo>
                    <a:cubicBezTo>
                      <a:pt x="168" y="26"/>
                      <a:pt x="126" y="0"/>
                      <a:pt x="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4"/>
              <p:cNvSpPr/>
              <p:nvPr/>
            </p:nvSpPr>
            <p:spPr>
              <a:xfrm>
                <a:off x="6324228" y="4160854"/>
                <a:ext cx="42683" cy="55728"/>
              </a:xfrm>
              <a:custGeom>
                <a:avLst/>
                <a:gdLst/>
                <a:ahLst/>
                <a:cxnLst/>
                <a:rect l="l" t="t" r="r" b="b"/>
                <a:pathLst>
                  <a:path w="1636" h="2136" extrusionOk="0">
                    <a:moveTo>
                      <a:pt x="927" y="246"/>
                    </a:moveTo>
                    <a:cubicBezTo>
                      <a:pt x="1207" y="246"/>
                      <a:pt x="1480" y="444"/>
                      <a:pt x="1502" y="768"/>
                    </a:cubicBezTo>
                    <a:cubicBezTo>
                      <a:pt x="1502" y="1101"/>
                      <a:pt x="1235" y="1368"/>
                      <a:pt x="935" y="1368"/>
                    </a:cubicBezTo>
                    <a:cubicBezTo>
                      <a:pt x="435" y="1368"/>
                      <a:pt x="168" y="768"/>
                      <a:pt x="501" y="434"/>
                    </a:cubicBezTo>
                    <a:cubicBezTo>
                      <a:pt x="619" y="305"/>
                      <a:pt x="774" y="246"/>
                      <a:pt x="927" y="246"/>
                    </a:cubicBezTo>
                    <a:close/>
                    <a:moveTo>
                      <a:pt x="935" y="1"/>
                    </a:moveTo>
                    <a:cubicBezTo>
                      <a:pt x="1" y="67"/>
                      <a:pt x="1" y="1435"/>
                      <a:pt x="935" y="1502"/>
                    </a:cubicBezTo>
                    <a:cubicBezTo>
                      <a:pt x="1168" y="1502"/>
                      <a:pt x="1369" y="1402"/>
                      <a:pt x="1502" y="1201"/>
                    </a:cubicBezTo>
                    <a:lnTo>
                      <a:pt x="1502" y="1402"/>
                    </a:lnTo>
                    <a:cubicBezTo>
                      <a:pt x="1502" y="1702"/>
                      <a:pt x="1235" y="1969"/>
                      <a:pt x="935" y="1969"/>
                    </a:cubicBezTo>
                    <a:cubicBezTo>
                      <a:pt x="835" y="1969"/>
                      <a:pt x="768" y="1935"/>
                      <a:pt x="701" y="1902"/>
                    </a:cubicBezTo>
                    <a:cubicBezTo>
                      <a:pt x="682" y="1892"/>
                      <a:pt x="665" y="1888"/>
                      <a:pt x="651" y="1888"/>
                    </a:cubicBezTo>
                    <a:cubicBezTo>
                      <a:pt x="618" y="1888"/>
                      <a:pt x="601" y="1912"/>
                      <a:pt x="601" y="1935"/>
                    </a:cubicBezTo>
                    <a:cubicBezTo>
                      <a:pt x="568" y="1969"/>
                      <a:pt x="568" y="2035"/>
                      <a:pt x="601" y="2035"/>
                    </a:cubicBezTo>
                    <a:cubicBezTo>
                      <a:pt x="701" y="2102"/>
                      <a:pt x="802" y="2102"/>
                      <a:pt x="935" y="2135"/>
                    </a:cubicBezTo>
                    <a:cubicBezTo>
                      <a:pt x="1302" y="2135"/>
                      <a:pt x="1635" y="1802"/>
                      <a:pt x="1635" y="1402"/>
                    </a:cubicBezTo>
                    <a:lnTo>
                      <a:pt x="1635" y="67"/>
                    </a:lnTo>
                    <a:cubicBezTo>
                      <a:pt x="1635" y="34"/>
                      <a:pt x="1602" y="1"/>
                      <a:pt x="1569" y="1"/>
                    </a:cubicBezTo>
                    <a:cubicBezTo>
                      <a:pt x="1535" y="1"/>
                      <a:pt x="1502" y="34"/>
                      <a:pt x="1502" y="67"/>
                    </a:cubicBezTo>
                    <a:lnTo>
                      <a:pt x="1502" y="301"/>
                    </a:lnTo>
                    <a:cubicBezTo>
                      <a:pt x="1369" y="101"/>
                      <a:pt x="1168" y="1"/>
                      <a:pt x="9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4"/>
              <p:cNvSpPr/>
              <p:nvPr/>
            </p:nvSpPr>
            <p:spPr>
              <a:xfrm>
                <a:off x="6386033" y="4161376"/>
                <a:ext cx="21785" cy="39552"/>
              </a:xfrm>
              <a:custGeom>
                <a:avLst/>
                <a:gdLst/>
                <a:ahLst/>
                <a:cxnLst/>
                <a:rect l="l" t="t" r="r" b="b"/>
                <a:pathLst>
                  <a:path w="835" h="1516" extrusionOk="0">
                    <a:moveTo>
                      <a:pt x="41" y="1"/>
                    </a:moveTo>
                    <a:cubicBezTo>
                      <a:pt x="18" y="1"/>
                      <a:pt x="0" y="32"/>
                      <a:pt x="0" y="81"/>
                    </a:cubicBezTo>
                    <a:lnTo>
                      <a:pt x="0" y="1448"/>
                    </a:lnTo>
                    <a:cubicBezTo>
                      <a:pt x="0" y="1482"/>
                      <a:pt x="34" y="1515"/>
                      <a:pt x="67" y="1515"/>
                    </a:cubicBezTo>
                    <a:cubicBezTo>
                      <a:pt x="100" y="1515"/>
                      <a:pt x="134" y="1482"/>
                      <a:pt x="134" y="1448"/>
                    </a:cubicBezTo>
                    <a:lnTo>
                      <a:pt x="134" y="781"/>
                    </a:lnTo>
                    <a:cubicBezTo>
                      <a:pt x="134" y="748"/>
                      <a:pt x="134" y="748"/>
                      <a:pt x="134" y="748"/>
                    </a:cubicBezTo>
                    <a:cubicBezTo>
                      <a:pt x="200" y="614"/>
                      <a:pt x="234" y="514"/>
                      <a:pt x="334" y="381"/>
                    </a:cubicBezTo>
                    <a:cubicBezTo>
                      <a:pt x="434" y="247"/>
                      <a:pt x="601" y="147"/>
                      <a:pt x="768" y="147"/>
                    </a:cubicBezTo>
                    <a:cubicBezTo>
                      <a:pt x="801" y="147"/>
                      <a:pt x="834" y="114"/>
                      <a:pt x="834" y="81"/>
                    </a:cubicBezTo>
                    <a:cubicBezTo>
                      <a:pt x="834" y="32"/>
                      <a:pt x="816" y="1"/>
                      <a:pt x="794" y="1"/>
                    </a:cubicBezTo>
                    <a:cubicBezTo>
                      <a:pt x="785" y="1"/>
                      <a:pt x="776" y="5"/>
                      <a:pt x="768" y="14"/>
                    </a:cubicBezTo>
                    <a:cubicBezTo>
                      <a:pt x="501" y="14"/>
                      <a:pt x="267" y="147"/>
                      <a:pt x="167" y="381"/>
                    </a:cubicBezTo>
                    <a:cubicBezTo>
                      <a:pt x="134" y="381"/>
                      <a:pt x="134" y="381"/>
                      <a:pt x="134" y="414"/>
                    </a:cubicBezTo>
                    <a:lnTo>
                      <a:pt x="134" y="81"/>
                    </a:lnTo>
                    <a:cubicBezTo>
                      <a:pt x="134" y="54"/>
                      <a:pt x="112" y="5"/>
                      <a:pt x="86" y="5"/>
                    </a:cubicBezTo>
                    <a:cubicBezTo>
                      <a:pt x="80" y="5"/>
                      <a:pt x="73" y="8"/>
                      <a:pt x="67" y="14"/>
                    </a:cubicBezTo>
                    <a:cubicBezTo>
                      <a:pt x="58" y="5"/>
                      <a:pt x="49" y="1"/>
                      <a:pt x="4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4"/>
              <p:cNvSpPr/>
              <p:nvPr/>
            </p:nvSpPr>
            <p:spPr>
              <a:xfrm>
                <a:off x="6413870" y="4162471"/>
                <a:ext cx="38326" cy="37570"/>
              </a:xfrm>
              <a:custGeom>
                <a:avLst/>
                <a:gdLst/>
                <a:ahLst/>
                <a:cxnLst/>
                <a:rect l="l" t="t" r="r" b="b"/>
                <a:pathLst>
                  <a:path w="1469" h="1440" extrusionOk="0">
                    <a:moveTo>
                      <a:pt x="768" y="105"/>
                    </a:moveTo>
                    <a:cubicBezTo>
                      <a:pt x="1035" y="105"/>
                      <a:pt x="1268" y="306"/>
                      <a:pt x="1335" y="572"/>
                    </a:cubicBezTo>
                    <a:lnTo>
                      <a:pt x="168" y="572"/>
                    </a:lnTo>
                    <a:cubicBezTo>
                      <a:pt x="234" y="306"/>
                      <a:pt x="468" y="105"/>
                      <a:pt x="768" y="105"/>
                    </a:cubicBezTo>
                    <a:close/>
                    <a:moveTo>
                      <a:pt x="755" y="1"/>
                    </a:moveTo>
                    <a:cubicBezTo>
                      <a:pt x="395" y="1"/>
                      <a:pt x="34" y="243"/>
                      <a:pt x="34" y="706"/>
                    </a:cubicBezTo>
                    <a:cubicBezTo>
                      <a:pt x="1" y="1106"/>
                      <a:pt x="334" y="1440"/>
                      <a:pt x="735" y="1440"/>
                    </a:cubicBezTo>
                    <a:cubicBezTo>
                      <a:pt x="1001" y="1440"/>
                      <a:pt x="1235" y="1340"/>
                      <a:pt x="1368" y="1106"/>
                    </a:cubicBezTo>
                    <a:cubicBezTo>
                      <a:pt x="1368" y="1073"/>
                      <a:pt x="1368" y="1039"/>
                      <a:pt x="1335" y="1006"/>
                    </a:cubicBezTo>
                    <a:cubicBezTo>
                      <a:pt x="1325" y="996"/>
                      <a:pt x="1313" y="992"/>
                      <a:pt x="1300" y="992"/>
                    </a:cubicBezTo>
                    <a:cubicBezTo>
                      <a:pt x="1268" y="992"/>
                      <a:pt x="1235" y="1016"/>
                      <a:pt x="1235" y="1039"/>
                    </a:cubicBezTo>
                    <a:cubicBezTo>
                      <a:pt x="1135" y="1206"/>
                      <a:pt x="935" y="1306"/>
                      <a:pt x="735" y="1306"/>
                    </a:cubicBezTo>
                    <a:cubicBezTo>
                      <a:pt x="434" y="1306"/>
                      <a:pt x="168" y="1039"/>
                      <a:pt x="168" y="739"/>
                    </a:cubicBezTo>
                    <a:lnTo>
                      <a:pt x="1402" y="739"/>
                    </a:lnTo>
                    <a:cubicBezTo>
                      <a:pt x="1435" y="739"/>
                      <a:pt x="1468" y="706"/>
                      <a:pt x="1468" y="672"/>
                    </a:cubicBezTo>
                    <a:cubicBezTo>
                      <a:pt x="1436" y="218"/>
                      <a:pt x="1096" y="1"/>
                      <a:pt x="75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4"/>
              <p:cNvSpPr/>
              <p:nvPr/>
            </p:nvSpPr>
            <p:spPr>
              <a:xfrm>
                <a:off x="6456526" y="4160854"/>
                <a:ext cx="42657" cy="40074"/>
              </a:xfrm>
              <a:custGeom>
                <a:avLst/>
                <a:gdLst/>
                <a:ahLst/>
                <a:cxnLst/>
                <a:rect l="l" t="t" r="r" b="b"/>
                <a:pathLst>
                  <a:path w="1635" h="1536" extrusionOk="0">
                    <a:moveTo>
                      <a:pt x="926" y="246"/>
                    </a:moveTo>
                    <a:cubicBezTo>
                      <a:pt x="1207" y="246"/>
                      <a:pt x="1480" y="444"/>
                      <a:pt x="1501" y="768"/>
                    </a:cubicBezTo>
                    <a:cubicBezTo>
                      <a:pt x="1501" y="1101"/>
                      <a:pt x="1234" y="1368"/>
                      <a:pt x="934" y="1368"/>
                    </a:cubicBezTo>
                    <a:cubicBezTo>
                      <a:pt x="434" y="1368"/>
                      <a:pt x="167" y="801"/>
                      <a:pt x="501" y="434"/>
                    </a:cubicBezTo>
                    <a:cubicBezTo>
                      <a:pt x="618" y="305"/>
                      <a:pt x="773" y="246"/>
                      <a:pt x="926" y="246"/>
                    </a:cubicBezTo>
                    <a:close/>
                    <a:moveTo>
                      <a:pt x="934" y="1"/>
                    </a:moveTo>
                    <a:cubicBezTo>
                      <a:pt x="0" y="67"/>
                      <a:pt x="0" y="1435"/>
                      <a:pt x="934" y="1535"/>
                    </a:cubicBezTo>
                    <a:cubicBezTo>
                      <a:pt x="1168" y="1502"/>
                      <a:pt x="1368" y="1402"/>
                      <a:pt x="1501" y="1235"/>
                    </a:cubicBezTo>
                    <a:lnTo>
                      <a:pt x="1501" y="1468"/>
                    </a:lnTo>
                    <a:cubicBezTo>
                      <a:pt x="1501" y="1502"/>
                      <a:pt x="1535" y="1535"/>
                      <a:pt x="1568" y="1535"/>
                    </a:cubicBezTo>
                    <a:cubicBezTo>
                      <a:pt x="1601" y="1535"/>
                      <a:pt x="1635" y="1502"/>
                      <a:pt x="1635" y="1468"/>
                    </a:cubicBezTo>
                    <a:lnTo>
                      <a:pt x="1635" y="101"/>
                    </a:lnTo>
                    <a:cubicBezTo>
                      <a:pt x="1635" y="34"/>
                      <a:pt x="1635" y="1"/>
                      <a:pt x="1568" y="1"/>
                    </a:cubicBezTo>
                    <a:cubicBezTo>
                      <a:pt x="1535" y="1"/>
                      <a:pt x="1501" y="34"/>
                      <a:pt x="1501" y="67"/>
                    </a:cubicBezTo>
                    <a:lnTo>
                      <a:pt x="1501" y="301"/>
                    </a:lnTo>
                    <a:cubicBezTo>
                      <a:pt x="1368" y="101"/>
                      <a:pt x="1168" y="1"/>
                      <a:pt x="9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4"/>
              <p:cNvSpPr/>
              <p:nvPr/>
            </p:nvSpPr>
            <p:spPr>
              <a:xfrm>
                <a:off x="6512226" y="4144313"/>
                <a:ext cx="18289" cy="56615"/>
              </a:xfrm>
              <a:custGeom>
                <a:avLst/>
                <a:gdLst/>
                <a:ahLst/>
                <a:cxnLst/>
                <a:rect l="l" t="t" r="r" b="b"/>
                <a:pathLst>
                  <a:path w="701" h="2170" extrusionOk="0">
                    <a:moveTo>
                      <a:pt x="334" y="1"/>
                    </a:moveTo>
                    <a:cubicBezTo>
                      <a:pt x="300" y="1"/>
                      <a:pt x="267" y="34"/>
                      <a:pt x="267" y="68"/>
                    </a:cubicBezTo>
                    <a:lnTo>
                      <a:pt x="267" y="635"/>
                    </a:lnTo>
                    <a:lnTo>
                      <a:pt x="67" y="635"/>
                    </a:lnTo>
                    <a:cubicBezTo>
                      <a:pt x="0" y="635"/>
                      <a:pt x="0" y="668"/>
                      <a:pt x="0" y="735"/>
                    </a:cubicBezTo>
                    <a:cubicBezTo>
                      <a:pt x="0" y="768"/>
                      <a:pt x="0" y="801"/>
                      <a:pt x="67" y="801"/>
                    </a:cubicBezTo>
                    <a:lnTo>
                      <a:pt x="267" y="801"/>
                    </a:lnTo>
                    <a:lnTo>
                      <a:pt x="267" y="1902"/>
                    </a:lnTo>
                    <a:cubicBezTo>
                      <a:pt x="267" y="2036"/>
                      <a:pt x="367" y="2169"/>
                      <a:pt x="534" y="2169"/>
                    </a:cubicBezTo>
                    <a:cubicBezTo>
                      <a:pt x="567" y="2169"/>
                      <a:pt x="601" y="2136"/>
                      <a:pt x="601" y="2102"/>
                    </a:cubicBezTo>
                    <a:cubicBezTo>
                      <a:pt x="601" y="2036"/>
                      <a:pt x="567" y="2002"/>
                      <a:pt x="534" y="2002"/>
                    </a:cubicBezTo>
                    <a:cubicBezTo>
                      <a:pt x="467" y="2002"/>
                      <a:pt x="400" y="1969"/>
                      <a:pt x="400" y="1902"/>
                    </a:cubicBezTo>
                    <a:lnTo>
                      <a:pt x="400" y="801"/>
                    </a:lnTo>
                    <a:lnTo>
                      <a:pt x="601" y="801"/>
                    </a:lnTo>
                    <a:cubicBezTo>
                      <a:pt x="634" y="801"/>
                      <a:pt x="667" y="768"/>
                      <a:pt x="667" y="735"/>
                    </a:cubicBezTo>
                    <a:cubicBezTo>
                      <a:pt x="701" y="668"/>
                      <a:pt x="667" y="635"/>
                      <a:pt x="601" y="635"/>
                    </a:cubicBezTo>
                    <a:lnTo>
                      <a:pt x="400" y="635"/>
                    </a:lnTo>
                    <a:lnTo>
                      <a:pt x="400" y="68"/>
                    </a:lnTo>
                    <a:cubicBezTo>
                      <a:pt x="400" y="34"/>
                      <a:pt x="367" y="1"/>
                      <a:pt x="3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4"/>
              <p:cNvSpPr/>
              <p:nvPr/>
            </p:nvSpPr>
            <p:spPr>
              <a:xfrm>
                <a:off x="6548777" y="4144313"/>
                <a:ext cx="3496" cy="56615"/>
              </a:xfrm>
              <a:custGeom>
                <a:avLst/>
                <a:gdLst/>
                <a:ahLst/>
                <a:cxnLst/>
                <a:rect l="l" t="t" r="r" b="b"/>
                <a:pathLst>
                  <a:path w="134" h="2170" extrusionOk="0">
                    <a:moveTo>
                      <a:pt x="67" y="1"/>
                    </a:moveTo>
                    <a:cubicBezTo>
                      <a:pt x="33" y="1"/>
                      <a:pt x="0" y="34"/>
                      <a:pt x="0" y="68"/>
                    </a:cubicBezTo>
                    <a:lnTo>
                      <a:pt x="0" y="1635"/>
                    </a:lnTo>
                    <a:cubicBezTo>
                      <a:pt x="0" y="1669"/>
                      <a:pt x="33" y="1702"/>
                      <a:pt x="67" y="1702"/>
                    </a:cubicBezTo>
                    <a:cubicBezTo>
                      <a:pt x="100" y="1702"/>
                      <a:pt x="134" y="1669"/>
                      <a:pt x="134" y="1635"/>
                    </a:cubicBezTo>
                    <a:lnTo>
                      <a:pt x="134" y="68"/>
                    </a:lnTo>
                    <a:cubicBezTo>
                      <a:pt x="134" y="34"/>
                      <a:pt x="100" y="1"/>
                      <a:pt x="67" y="1"/>
                    </a:cubicBezTo>
                    <a:close/>
                    <a:moveTo>
                      <a:pt x="67" y="1936"/>
                    </a:moveTo>
                    <a:cubicBezTo>
                      <a:pt x="33" y="1936"/>
                      <a:pt x="0" y="1969"/>
                      <a:pt x="0" y="2002"/>
                    </a:cubicBezTo>
                    <a:lnTo>
                      <a:pt x="0" y="2102"/>
                    </a:lnTo>
                    <a:cubicBezTo>
                      <a:pt x="0" y="2136"/>
                      <a:pt x="33" y="2169"/>
                      <a:pt x="67" y="2169"/>
                    </a:cubicBezTo>
                    <a:cubicBezTo>
                      <a:pt x="100" y="2169"/>
                      <a:pt x="134" y="2136"/>
                      <a:pt x="134" y="2102"/>
                    </a:cubicBezTo>
                    <a:lnTo>
                      <a:pt x="134" y="2002"/>
                    </a:lnTo>
                    <a:cubicBezTo>
                      <a:pt x="134" y="1969"/>
                      <a:pt x="100" y="1936"/>
                      <a:pt x="67" y="1936"/>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4"/>
              <p:cNvSpPr/>
              <p:nvPr/>
            </p:nvSpPr>
            <p:spPr>
              <a:xfrm>
                <a:off x="5780272" y="4393125"/>
                <a:ext cx="59798" cy="57633"/>
              </a:xfrm>
              <a:custGeom>
                <a:avLst/>
                <a:gdLst/>
                <a:ahLst/>
                <a:cxnLst/>
                <a:rect l="l" t="t" r="r" b="b"/>
                <a:pathLst>
                  <a:path w="2292" h="2209" extrusionOk="0">
                    <a:moveTo>
                      <a:pt x="1443" y="1"/>
                    </a:moveTo>
                    <a:cubicBezTo>
                      <a:pt x="1" y="1"/>
                      <a:pt x="1" y="2209"/>
                      <a:pt x="1443" y="2209"/>
                    </a:cubicBezTo>
                    <a:cubicBezTo>
                      <a:pt x="1474" y="2209"/>
                      <a:pt x="1505" y="2208"/>
                      <a:pt x="1537" y="2206"/>
                    </a:cubicBezTo>
                    <a:cubicBezTo>
                      <a:pt x="1771" y="2206"/>
                      <a:pt x="2038" y="2106"/>
                      <a:pt x="2238" y="1972"/>
                    </a:cubicBezTo>
                    <a:cubicBezTo>
                      <a:pt x="2292" y="1918"/>
                      <a:pt x="2236" y="1820"/>
                      <a:pt x="2178" y="1820"/>
                    </a:cubicBezTo>
                    <a:cubicBezTo>
                      <a:pt x="2164" y="1820"/>
                      <a:pt x="2150" y="1826"/>
                      <a:pt x="2138" y="1839"/>
                    </a:cubicBezTo>
                    <a:cubicBezTo>
                      <a:pt x="1971" y="1972"/>
                      <a:pt x="1737" y="2039"/>
                      <a:pt x="1537" y="2039"/>
                    </a:cubicBezTo>
                    <a:cubicBezTo>
                      <a:pt x="270" y="2039"/>
                      <a:pt x="270" y="171"/>
                      <a:pt x="1537" y="171"/>
                    </a:cubicBezTo>
                    <a:cubicBezTo>
                      <a:pt x="1737" y="171"/>
                      <a:pt x="1971" y="237"/>
                      <a:pt x="2138" y="371"/>
                    </a:cubicBezTo>
                    <a:cubicBezTo>
                      <a:pt x="2154" y="388"/>
                      <a:pt x="2171" y="396"/>
                      <a:pt x="2188" y="396"/>
                    </a:cubicBezTo>
                    <a:cubicBezTo>
                      <a:pt x="2204" y="396"/>
                      <a:pt x="2221" y="388"/>
                      <a:pt x="2238" y="371"/>
                    </a:cubicBezTo>
                    <a:cubicBezTo>
                      <a:pt x="2271" y="338"/>
                      <a:pt x="2271" y="304"/>
                      <a:pt x="2238" y="271"/>
                    </a:cubicBezTo>
                    <a:cubicBezTo>
                      <a:pt x="2038" y="104"/>
                      <a:pt x="1804" y="37"/>
                      <a:pt x="1537" y="37"/>
                    </a:cubicBezTo>
                    <a:lnTo>
                      <a:pt x="1537" y="4"/>
                    </a:lnTo>
                    <a:cubicBezTo>
                      <a:pt x="1505" y="2"/>
                      <a:pt x="1474" y="1"/>
                      <a:pt x="144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4"/>
              <p:cNvSpPr/>
              <p:nvPr/>
            </p:nvSpPr>
            <p:spPr>
              <a:xfrm>
                <a:off x="5851704" y="4411465"/>
                <a:ext cx="46753" cy="39396"/>
              </a:xfrm>
              <a:custGeom>
                <a:avLst/>
                <a:gdLst/>
                <a:ahLst/>
                <a:cxnLst/>
                <a:rect l="l" t="t" r="r" b="b"/>
                <a:pathLst>
                  <a:path w="1792" h="1510" extrusionOk="0">
                    <a:moveTo>
                      <a:pt x="784" y="144"/>
                    </a:moveTo>
                    <a:cubicBezTo>
                      <a:pt x="941" y="144"/>
                      <a:pt x="1102" y="203"/>
                      <a:pt x="1234" y="335"/>
                    </a:cubicBezTo>
                    <a:cubicBezTo>
                      <a:pt x="1592" y="726"/>
                      <a:pt x="1315" y="1370"/>
                      <a:pt x="775" y="1370"/>
                    </a:cubicBezTo>
                    <a:cubicBezTo>
                      <a:pt x="761" y="1370"/>
                      <a:pt x="748" y="1370"/>
                      <a:pt x="734" y="1369"/>
                    </a:cubicBezTo>
                    <a:cubicBezTo>
                      <a:pt x="400" y="1369"/>
                      <a:pt x="167" y="1069"/>
                      <a:pt x="167" y="769"/>
                    </a:cubicBezTo>
                    <a:cubicBezTo>
                      <a:pt x="167" y="389"/>
                      <a:pt x="466" y="144"/>
                      <a:pt x="784" y="144"/>
                    </a:cubicBezTo>
                    <a:close/>
                    <a:moveTo>
                      <a:pt x="776" y="0"/>
                    </a:moveTo>
                    <a:cubicBezTo>
                      <a:pt x="762" y="0"/>
                      <a:pt x="748" y="1"/>
                      <a:pt x="734" y="2"/>
                    </a:cubicBezTo>
                    <a:cubicBezTo>
                      <a:pt x="334" y="2"/>
                      <a:pt x="0" y="335"/>
                      <a:pt x="33" y="769"/>
                    </a:cubicBezTo>
                    <a:cubicBezTo>
                      <a:pt x="33" y="1213"/>
                      <a:pt x="404" y="1510"/>
                      <a:pt x="789" y="1510"/>
                    </a:cubicBezTo>
                    <a:cubicBezTo>
                      <a:pt x="982" y="1510"/>
                      <a:pt x="1179" y="1436"/>
                      <a:pt x="1334" y="1269"/>
                    </a:cubicBezTo>
                    <a:cubicBezTo>
                      <a:pt x="1792" y="779"/>
                      <a:pt x="1449" y="0"/>
                      <a:pt x="77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4"/>
              <p:cNvSpPr/>
              <p:nvPr/>
            </p:nvSpPr>
            <p:spPr>
              <a:xfrm>
                <a:off x="5906517" y="4412352"/>
                <a:ext cx="60085" cy="40074"/>
              </a:xfrm>
              <a:custGeom>
                <a:avLst/>
                <a:gdLst/>
                <a:ahLst/>
                <a:cxnLst/>
                <a:rect l="l" t="t" r="r" b="b"/>
                <a:pathLst>
                  <a:path w="2303" h="1536" extrusionOk="0">
                    <a:moveTo>
                      <a:pt x="67" y="1"/>
                    </a:moveTo>
                    <a:cubicBezTo>
                      <a:pt x="34" y="1"/>
                      <a:pt x="1" y="34"/>
                      <a:pt x="1" y="68"/>
                    </a:cubicBezTo>
                    <a:lnTo>
                      <a:pt x="1" y="1469"/>
                    </a:lnTo>
                    <a:cubicBezTo>
                      <a:pt x="1" y="1502"/>
                      <a:pt x="34" y="1502"/>
                      <a:pt x="67" y="1502"/>
                    </a:cubicBezTo>
                    <a:lnTo>
                      <a:pt x="101" y="1502"/>
                    </a:lnTo>
                    <a:cubicBezTo>
                      <a:pt x="134" y="1502"/>
                      <a:pt x="134" y="1469"/>
                      <a:pt x="134" y="1469"/>
                    </a:cubicBezTo>
                    <a:lnTo>
                      <a:pt x="134" y="635"/>
                    </a:lnTo>
                    <a:cubicBezTo>
                      <a:pt x="134" y="318"/>
                      <a:pt x="367" y="159"/>
                      <a:pt x="601" y="159"/>
                    </a:cubicBezTo>
                    <a:cubicBezTo>
                      <a:pt x="834" y="159"/>
                      <a:pt x="1068" y="318"/>
                      <a:pt x="1068" y="635"/>
                    </a:cubicBezTo>
                    <a:lnTo>
                      <a:pt x="1068" y="1469"/>
                    </a:lnTo>
                    <a:lnTo>
                      <a:pt x="1135" y="1469"/>
                    </a:lnTo>
                    <a:cubicBezTo>
                      <a:pt x="1135" y="1435"/>
                      <a:pt x="1168" y="1435"/>
                      <a:pt x="1168" y="1435"/>
                    </a:cubicBezTo>
                    <a:lnTo>
                      <a:pt x="1168" y="601"/>
                    </a:lnTo>
                    <a:cubicBezTo>
                      <a:pt x="1168" y="284"/>
                      <a:pt x="1402" y="126"/>
                      <a:pt x="1635" y="126"/>
                    </a:cubicBezTo>
                    <a:cubicBezTo>
                      <a:pt x="1869" y="126"/>
                      <a:pt x="2102" y="284"/>
                      <a:pt x="2102" y="601"/>
                    </a:cubicBezTo>
                    <a:lnTo>
                      <a:pt x="2169" y="1469"/>
                    </a:lnTo>
                    <a:cubicBezTo>
                      <a:pt x="2169" y="1502"/>
                      <a:pt x="2202" y="1535"/>
                      <a:pt x="2235" y="1535"/>
                    </a:cubicBezTo>
                    <a:cubicBezTo>
                      <a:pt x="2269" y="1535"/>
                      <a:pt x="2302" y="1502"/>
                      <a:pt x="2302" y="1469"/>
                    </a:cubicBezTo>
                    <a:lnTo>
                      <a:pt x="2302" y="635"/>
                    </a:lnTo>
                    <a:cubicBezTo>
                      <a:pt x="2302" y="268"/>
                      <a:pt x="2035" y="1"/>
                      <a:pt x="1702" y="1"/>
                    </a:cubicBezTo>
                    <a:cubicBezTo>
                      <a:pt x="1468" y="1"/>
                      <a:pt x="1268" y="134"/>
                      <a:pt x="1168" y="334"/>
                    </a:cubicBezTo>
                    <a:cubicBezTo>
                      <a:pt x="1041" y="116"/>
                      <a:pt x="834" y="7"/>
                      <a:pt x="624" y="7"/>
                    </a:cubicBezTo>
                    <a:cubicBezTo>
                      <a:pt x="448" y="7"/>
                      <a:pt x="270" y="83"/>
                      <a:pt x="134" y="234"/>
                    </a:cubicBezTo>
                    <a:lnTo>
                      <a:pt x="134" y="68"/>
                    </a:lnTo>
                    <a:cubicBezTo>
                      <a:pt x="134" y="34"/>
                      <a:pt x="101" y="1"/>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4"/>
              <p:cNvSpPr/>
              <p:nvPr/>
            </p:nvSpPr>
            <p:spPr>
              <a:xfrm>
                <a:off x="5983088" y="4412352"/>
                <a:ext cx="60946" cy="40074"/>
              </a:xfrm>
              <a:custGeom>
                <a:avLst/>
                <a:gdLst/>
                <a:ahLst/>
                <a:cxnLst/>
                <a:rect l="l" t="t" r="r" b="b"/>
                <a:pathLst>
                  <a:path w="2336" h="1536" extrusionOk="0">
                    <a:moveTo>
                      <a:pt x="68" y="1"/>
                    </a:moveTo>
                    <a:cubicBezTo>
                      <a:pt x="34" y="1"/>
                      <a:pt x="1" y="34"/>
                      <a:pt x="1" y="68"/>
                    </a:cubicBezTo>
                    <a:lnTo>
                      <a:pt x="1" y="1469"/>
                    </a:lnTo>
                    <a:cubicBezTo>
                      <a:pt x="1" y="1502"/>
                      <a:pt x="34" y="1502"/>
                      <a:pt x="68" y="1502"/>
                    </a:cubicBezTo>
                    <a:lnTo>
                      <a:pt x="101" y="1502"/>
                    </a:lnTo>
                    <a:cubicBezTo>
                      <a:pt x="134" y="1502"/>
                      <a:pt x="134" y="1469"/>
                      <a:pt x="134" y="1469"/>
                    </a:cubicBezTo>
                    <a:lnTo>
                      <a:pt x="134" y="635"/>
                    </a:lnTo>
                    <a:cubicBezTo>
                      <a:pt x="134" y="318"/>
                      <a:pt x="368" y="159"/>
                      <a:pt x="601" y="159"/>
                    </a:cubicBezTo>
                    <a:cubicBezTo>
                      <a:pt x="835" y="159"/>
                      <a:pt x="1068" y="318"/>
                      <a:pt x="1068" y="635"/>
                    </a:cubicBezTo>
                    <a:lnTo>
                      <a:pt x="1068" y="1469"/>
                    </a:lnTo>
                    <a:lnTo>
                      <a:pt x="1135" y="1469"/>
                    </a:lnTo>
                    <a:cubicBezTo>
                      <a:pt x="1135" y="1435"/>
                      <a:pt x="1168" y="1435"/>
                      <a:pt x="1168" y="1435"/>
                    </a:cubicBezTo>
                    <a:lnTo>
                      <a:pt x="1168" y="601"/>
                    </a:lnTo>
                    <a:cubicBezTo>
                      <a:pt x="1168" y="334"/>
                      <a:pt x="1369" y="101"/>
                      <a:pt x="1635" y="101"/>
                    </a:cubicBezTo>
                    <a:cubicBezTo>
                      <a:pt x="1902" y="134"/>
                      <a:pt x="2102" y="334"/>
                      <a:pt x="2102" y="601"/>
                    </a:cubicBezTo>
                    <a:lnTo>
                      <a:pt x="2169" y="1469"/>
                    </a:lnTo>
                    <a:cubicBezTo>
                      <a:pt x="2169" y="1502"/>
                      <a:pt x="2203" y="1535"/>
                      <a:pt x="2236" y="1535"/>
                    </a:cubicBezTo>
                    <a:cubicBezTo>
                      <a:pt x="2303" y="1535"/>
                      <a:pt x="2336" y="1502"/>
                      <a:pt x="2336" y="1469"/>
                    </a:cubicBezTo>
                    <a:lnTo>
                      <a:pt x="2336" y="635"/>
                    </a:lnTo>
                    <a:cubicBezTo>
                      <a:pt x="2336" y="268"/>
                      <a:pt x="2036" y="1"/>
                      <a:pt x="1702" y="1"/>
                    </a:cubicBezTo>
                    <a:cubicBezTo>
                      <a:pt x="1469" y="1"/>
                      <a:pt x="1269" y="134"/>
                      <a:pt x="1168" y="334"/>
                    </a:cubicBezTo>
                    <a:cubicBezTo>
                      <a:pt x="1068" y="134"/>
                      <a:pt x="835" y="1"/>
                      <a:pt x="635" y="1"/>
                    </a:cubicBezTo>
                    <a:cubicBezTo>
                      <a:pt x="435" y="1"/>
                      <a:pt x="268" y="68"/>
                      <a:pt x="168" y="234"/>
                    </a:cubicBezTo>
                    <a:lnTo>
                      <a:pt x="168" y="68"/>
                    </a:lnTo>
                    <a:cubicBezTo>
                      <a:pt x="168" y="34"/>
                      <a:pt x="134" y="1"/>
                      <a:pt x="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4"/>
              <p:cNvSpPr/>
              <p:nvPr/>
            </p:nvSpPr>
            <p:spPr>
              <a:xfrm>
                <a:off x="6055329" y="4411491"/>
                <a:ext cx="38326" cy="39187"/>
              </a:xfrm>
              <a:custGeom>
                <a:avLst/>
                <a:gdLst/>
                <a:ahLst/>
                <a:cxnLst/>
                <a:rect l="l" t="t" r="r" b="b"/>
                <a:pathLst>
                  <a:path w="1469" h="1502" extrusionOk="0">
                    <a:moveTo>
                      <a:pt x="734" y="134"/>
                    </a:moveTo>
                    <a:cubicBezTo>
                      <a:pt x="1001" y="134"/>
                      <a:pt x="1268" y="367"/>
                      <a:pt x="1302" y="634"/>
                    </a:cubicBezTo>
                    <a:lnTo>
                      <a:pt x="167" y="634"/>
                    </a:lnTo>
                    <a:cubicBezTo>
                      <a:pt x="201" y="367"/>
                      <a:pt x="434" y="167"/>
                      <a:pt x="734" y="134"/>
                    </a:cubicBezTo>
                    <a:close/>
                    <a:moveTo>
                      <a:pt x="734" y="1"/>
                    </a:moveTo>
                    <a:cubicBezTo>
                      <a:pt x="334" y="1"/>
                      <a:pt x="1" y="334"/>
                      <a:pt x="1" y="768"/>
                    </a:cubicBezTo>
                    <a:cubicBezTo>
                      <a:pt x="1" y="1168"/>
                      <a:pt x="334" y="1502"/>
                      <a:pt x="734" y="1502"/>
                    </a:cubicBezTo>
                    <a:cubicBezTo>
                      <a:pt x="968" y="1502"/>
                      <a:pt x="1201" y="1368"/>
                      <a:pt x="1335" y="1168"/>
                    </a:cubicBezTo>
                    <a:cubicBezTo>
                      <a:pt x="1368" y="1135"/>
                      <a:pt x="1335" y="1068"/>
                      <a:pt x="1302" y="1068"/>
                    </a:cubicBezTo>
                    <a:cubicBezTo>
                      <a:pt x="1285" y="1051"/>
                      <a:pt x="1268" y="1043"/>
                      <a:pt x="1252" y="1043"/>
                    </a:cubicBezTo>
                    <a:cubicBezTo>
                      <a:pt x="1235" y="1043"/>
                      <a:pt x="1218" y="1051"/>
                      <a:pt x="1201" y="1068"/>
                    </a:cubicBezTo>
                    <a:cubicBezTo>
                      <a:pt x="1101" y="1235"/>
                      <a:pt x="935" y="1368"/>
                      <a:pt x="734" y="1368"/>
                    </a:cubicBezTo>
                    <a:cubicBezTo>
                      <a:pt x="401" y="1335"/>
                      <a:pt x="134" y="1101"/>
                      <a:pt x="134" y="768"/>
                    </a:cubicBezTo>
                    <a:lnTo>
                      <a:pt x="1402" y="768"/>
                    </a:lnTo>
                    <a:cubicBezTo>
                      <a:pt x="1435" y="768"/>
                      <a:pt x="1468" y="734"/>
                      <a:pt x="1468" y="701"/>
                    </a:cubicBezTo>
                    <a:cubicBezTo>
                      <a:pt x="1435" y="301"/>
                      <a:pt x="1135" y="1"/>
                      <a:pt x="7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4"/>
              <p:cNvSpPr/>
              <p:nvPr/>
            </p:nvSpPr>
            <p:spPr>
              <a:xfrm>
                <a:off x="6108420" y="4411491"/>
                <a:ext cx="32221" cy="40048"/>
              </a:xfrm>
              <a:custGeom>
                <a:avLst/>
                <a:gdLst/>
                <a:ahLst/>
                <a:cxnLst/>
                <a:rect l="l" t="t" r="r" b="b"/>
                <a:pathLst>
                  <a:path w="1235" h="1535" extrusionOk="0">
                    <a:moveTo>
                      <a:pt x="67" y="1"/>
                    </a:moveTo>
                    <a:cubicBezTo>
                      <a:pt x="34" y="34"/>
                      <a:pt x="0" y="67"/>
                      <a:pt x="0" y="101"/>
                    </a:cubicBezTo>
                    <a:lnTo>
                      <a:pt x="0" y="1468"/>
                    </a:lnTo>
                    <a:cubicBezTo>
                      <a:pt x="0" y="1502"/>
                      <a:pt x="34" y="1502"/>
                      <a:pt x="34" y="1502"/>
                    </a:cubicBezTo>
                    <a:lnTo>
                      <a:pt x="100" y="1502"/>
                    </a:lnTo>
                    <a:cubicBezTo>
                      <a:pt x="100" y="1468"/>
                      <a:pt x="100" y="1468"/>
                      <a:pt x="100" y="1468"/>
                    </a:cubicBezTo>
                    <a:lnTo>
                      <a:pt x="100" y="634"/>
                    </a:lnTo>
                    <a:cubicBezTo>
                      <a:pt x="100" y="367"/>
                      <a:pt x="301" y="167"/>
                      <a:pt x="567" y="134"/>
                    </a:cubicBezTo>
                    <a:cubicBezTo>
                      <a:pt x="834" y="134"/>
                      <a:pt x="1034" y="367"/>
                      <a:pt x="1034" y="634"/>
                    </a:cubicBezTo>
                    <a:lnTo>
                      <a:pt x="1068" y="1468"/>
                    </a:lnTo>
                    <a:cubicBezTo>
                      <a:pt x="1068" y="1502"/>
                      <a:pt x="1101" y="1535"/>
                      <a:pt x="1168" y="1535"/>
                    </a:cubicBezTo>
                    <a:cubicBezTo>
                      <a:pt x="1201" y="1535"/>
                      <a:pt x="1235" y="1502"/>
                      <a:pt x="1235" y="1468"/>
                    </a:cubicBezTo>
                    <a:lnTo>
                      <a:pt x="1235" y="634"/>
                    </a:lnTo>
                    <a:cubicBezTo>
                      <a:pt x="1235" y="262"/>
                      <a:pt x="918" y="19"/>
                      <a:pt x="597" y="19"/>
                    </a:cubicBezTo>
                    <a:cubicBezTo>
                      <a:pt x="429" y="19"/>
                      <a:pt x="260" y="85"/>
                      <a:pt x="134" y="234"/>
                    </a:cubicBezTo>
                    <a:lnTo>
                      <a:pt x="134" y="101"/>
                    </a:lnTo>
                    <a:cubicBezTo>
                      <a:pt x="134" y="67"/>
                      <a:pt x="100" y="1"/>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4"/>
              <p:cNvSpPr/>
              <p:nvPr/>
            </p:nvSpPr>
            <p:spPr>
              <a:xfrm>
                <a:off x="6152797" y="4394090"/>
                <a:ext cx="18315" cy="56589"/>
              </a:xfrm>
              <a:custGeom>
                <a:avLst/>
                <a:gdLst/>
                <a:ahLst/>
                <a:cxnLst/>
                <a:rect l="l" t="t" r="r" b="b"/>
                <a:pathLst>
                  <a:path w="702" h="2169" extrusionOk="0">
                    <a:moveTo>
                      <a:pt x="334" y="0"/>
                    </a:moveTo>
                    <a:cubicBezTo>
                      <a:pt x="301" y="0"/>
                      <a:pt x="267" y="34"/>
                      <a:pt x="267" y="100"/>
                    </a:cubicBezTo>
                    <a:lnTo>
                      <a:pt x="267" y="668"/>
                    </a:lnTo>
                    <a:lnTo>
                      <a:pt x="67" y="668"/>
                    </a:lnTo>
                    <a:cubicBezTo>
                      <a:pt x="1" y="668"/>
                      <a:pt x="1" y="701"/>
                      <a:pt x="1" y="734"/>
                    </a:cubicBezTo>
                    <a:cubicBezTo>
                      <a:pt x="1" y="768"/>
                      <a:pt x="1" y="801"/>
                      <a:pt x="67" y="801"/>
                    </a:cubicBezTo>
                    <a:lnTo>
                      <a:pt x="267" y="801"/>
                    </a:lnTo>
                    <a:lnTo>
                      <a:pt x="267" y="1935"/>
                    </a:lnTo>
                    <a:cubicBezTo>
                      <a:pt x="267" y="2069"/>
                      <a:pt x="368" y="2169"/>
                      <a:pt x="534" y="2169"/>
                    </a:cubicBezTo>
                    <a:cubicBezTo>
                      <a:pt x="568" y="2169"/>
                      <a:pt x="601" y="2135"/>
                      <a:pt x="601" y="2102"/>
                    </a:cubicBezTo>
                    <a:cubicBezTo>
                      <a:pt x="601" y="2069"/>
                      <a:pt x="568" y="2035"/>
                      <a:pt x="534" y="2035"/>
                    </a:cubicBezTo>
                    <a:cubicBezTo>
                      <a:pt x="468" y="2035"/>
                      <a:pt x="401" y="1968"/>
                      <a:pt x="401" y="1935"/>
                    </a:cubicBezTo>
                    <a:lnTo>
                      <a:pt x="401" y="801"/>
                    </a:lnTo>
                    <a:lnTo>
                      <a:pt x="601" y="801"/>
                    </a:lnTo>
                    <a:cubicBezTo>
                      <a:pt x="634" y="801"/>
                      <a:pt x="668" y="768"/>
                      <a:pt x="668" y="734"/>
                    </a:cubicBezTo>
                    <a:cubicBezTo>
                      <a:pt x="701" y="701"/>
                      <a:pt x="668" y="634"/>
                      <a:pt x="601" y="634"/>
                    </a:cubicBezTo>
                    <a:lnTo>
                      <a:pt x="401" y="634"/>
                    </a:lnTo>
                    <a:lnTo>
                      <a:pt x="401" y="100"/>
                    </a:lnTo>
                    <a:cubicBezTo>
                      <a:pt x="401" y="34"/>
                      <a:pt x="368" y="0"/>
                      <a:pt x="3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4"/>
              <p:cNvSpPr/>
              <p:nvPr/>
            </p:nvSpPr>
            <p:spPr>
              <a:xfrm>
                <a:off x="6625348" y="967895"/>
                <a:ext cx="282007" cy="134050"/>
              </a:xfrm>
              <a:custGeom>
                <a:avLst/>
                <a:gdLst/>
                <a:ahLst/>
                <a:cxnLst/>
                <a:rect l="l" t="t" r="r" b="b"/>
                <a:pathLst>
                  <a:path w="10809" h="5138" extrusionOk="0">
                    <a:moveTo>
                      <a:pt x="1" y="0"/>
                    </a:moveTo>
                    <a:lnTo>
                      <a:pt x="1" y="5137"/>
                    </a:lnTo>
                    <a:lnTo>
                      <a:pt x="10808" y="5137"/>
                    </a:lnTo>
                    <a:lnTo>
                      <a:pt x="10808"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4"/>
              <p:cNvSpPr/>
              <p:nvPr/>
            </p:nvSpPr>
            <p:spPr>
              <a:xfrm>
                <a:off x="6686266" y="1005098"/>
                <a:ext cx="36578" cy="56798"/>
              </a:xfrm>
              <a:custGeom>
                <a:avLst/>
                <a:gdLst/>
                <a:ahLst/>
                <a:cxnLst/>
                <a:rect l="l" t="t" r="r" b="b"/>
                <a:pathLst>
                  <a:path w="1402" h="2177" extrusionOk="0">
                    <a:moveTo>
                      <a:pt x="180" y="0"/>
                    </a:moveTo>
                    <a:cubicBezTo>
                      <a:pt x="92" y="0"/>
                      <a:pt x="1" y="58"/>
                      <a:pt x="1" y="175"/>
                    </a:cubicBezTo>
                    <a:lnTo>
                      <a:pt x="1" y="1976"/>
                    </a:lnTo>
                    <a:cubicBezTo>
                      <a:pt x="1" y="2077"/>
                      <a:pt x="67" y="2177"/>
                      <a:pt x="167" y="2177"/>
                    </a:cubicBezTo>
                    <a:lnTo>
                      <a:pt x="1168" y="2177"/>
                    </a:lnTo>
                    <a:cubicBezTo>
                      <a:pt x="1402" y="2177"/>
                      <a:pt x="1402" y="1843"/>
                      <a:pt x="1168" y="1843"/>
                    </a:cubicBezTo>
                    <a:lnTo>
                      <a:pt x="334" y="1843"/>
                    </a:lnTo>
                    <a:lnTo>
                      <a:pt x="334" y="175"/>
                    </a:lnTo>
                    <a:cubicBezTo>
                      <a:pt x="351" y="58"/>
                      <a:pt x="267" y="0"/>
                      <a:pt x="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4"/>
              <p:cNvSpPr/>
              <p:nvPr/>
            </p:nvSpPr>
            <p:spPr>
              <a:xfrm>
                <a:off x="6733252" y="1005307"/>
                <a:ext cx="8740" cy="55728"/>
              </a:xfrm>
              <a:custGeom>
                <a:avLst/>
                <a:gdLst/>
                <a:ahLst/>
                <a:cxnLst/>
                <a:rect l="l" t="t" r="r" b="b"/>
                <a:pathLst>
                  <a:path w="335" h="2136" extrusionOk="0">
                    <a:moveTo>
                      <a:pt x="168" y="0"/>
                    </a:moveTo>
                    <a:cubicBezTo>
                      <a:pt x="68" y="0"/>
                      <a:pt x="1" y="67"/>
                      <a:pt x="1" y="167"/>
                    </a:cubicBezTo>
                    <a:lnTo>
                      <a:pt x="1" y="1968"/>
                    </a:lnTo>
                    <a:cubicBezTo>
                      <a:pt x="1" y="2069"/>
                      <a:pt x="68" y="2135"/>
                      <a:pt x="168" y="2135"/>
                    </a:cubicBezTo>
                    <a:cubicBezTo>
                      <a:pt x="234" y="2135"/>
                      <a:pt x="334" y="2069"/>
                      <a:pt x="334" y="1968"/>
                    </a:cubicBezTo>
                    <a:lnTo>
                      <a:pt x="334" y="167"/>
                    </a:lnTo>
                    <a:cubicBezTo>
                      <a:pt x="334" y="67"/>
                      <a:pt x="234"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4"/>
              <p:cNvSpPr/>
              <p:nvPr/>
            </p:nvSpPr>
            <p:spPr>
              <a:xfrm>
                <a:off x="6753263" y="1005855"/>
                <a:ext cx="49649" cy="55180"/>
              </a:xfrm>
              <a:custGeom>
                <a:avLst/>
                <a:gdLst/>
                <a:ahLst/>
                <a:cxnLst/>
                <a:rect l="l" t="t" r="r" b="b"/>
                <a:pathLst>
                  <a:path w="1903" h="2115" extrusionOk="0">
                    <a:moveTo>
                      <a:pt x="1695" y="0"/>
                    </a:moveTo>
                    <a:cubicBezTo>
                      <a:pt x="1623" y="0"/>
                      <a:pt x="1560" y="38"/>
                      <a:pt x="1535" y="113"/>
                    </a:cubicBezTo>
                    <a:lnTo>
                      <a:pt x="935" y="1547"/>
                    </a:lnTo>
                    <a:lnTo>
                      <a:pt x="368" y="146"/>
                    </a:lnTo>
                    <a:cubicBezTo>
                      <a:pt x="357" y="81"/>
                      <a:pt x="311" y="55"/>
                      <a:pt x="257" y="55"/>
                    </a:cubicBezTo>
                    <a:cubicBezTo>
                      <a:pt x="145" y="55"/>
                      <a:pt x="0" y="167"/>
                      <a:pt x="68" y="280"/>
                    </a:cubicBezTo>
                    <a:lnTo>
                      <a:pt x="835" y="2081"/>
                    </a:lnTo>
                    <a:cubicBezTo>
                      <a:pt x="835" y="2081"/>
                      <a:pt x="835" y="2114"/>
                      <a:pt x="835" y="2114"/>
                    </a:cubicBezTo>
                    <a:lnTo>
                      <a:pt x="935" y="2048"/>
                    </a:lnTo>
                    <a:lnTo>
                      <a:pt x="1102" y="2048"/>
                    </a:lnTo>
                    <a:lnTo>
                      <a:pt x="1869" y="246"/>
                    </a:lnTo>
                    <a:cubicBezTo>
                      <a:pt x="1902" y="146"/>
                      <a:pt x="1869" y="46"/>
                      <a:pt x="1769" y="13"/>
                    </a:cubicBezTo>
                    <a:cubicBezTo>
                      <a:pt x="1744" y="4"/>
                      <a:pt x="171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4"/>
              <p:cNvSpPr/>
              <p:nvPr/>
            </p:nvSpPr>
            <p:spPr>
              <a:xfrm>
                <a:off x="6815068" y="1005307"/>
                <a:ext cx="36578" cy="56589"/>
              </a:xfrm>
              <a:custGeom>
                <a:avLst/>
                <a:gdLst/>
                <a:ahLst/>
                <a:cxnLst/>
                <a:rect l="l" t="t" r="r" b="b"/>
                <a:pathLst>
                  <a:path w="1402" h="2169" extrusionOk="0">
                    <a:moveTo>
                      <a:pt x="167" y="0"/>
                    </a:moveTo>
                    <a:cubicBezTo>
                      <a:pt x="67" y="0"/>
                      <a:pt x="0" y="67"/>
                      <a:pt x="0" y="167"/>
                    </a:cubicBezTo>
                    <a:lnTo>
                      <a:pt x="0" y="1968"/>
                    </a:lnTo>
                    <a:cubicBezTo>
                      <a:pt x="0" y="2069"/>
                      <a:pt x="67" y="2169"/>
                      <a:pt x="167" y="2169"/>
                    </a:cubicBezTo>
                    <a:lnTo>
                      <a:pt x="1168" y="2169"/>
                    </a:lnTo>
                    <a:cubicBezTo>
                      <a:pt x="1401" y="2169"/>
                      <a:pt x="1401" y="1802"/>
                      <a:pt x="1168" y="1802"/>
                    </a:cubicBezTo>
                    <a:lnTo>
                      <a:pt x="334" y="1802"/>
                    </a:lnTo>
                    <a:lnTo>
                      <a:pt x="334" y="1235"/>
                    </a:lnTo>
                    <a:lnTo>
                      <a:pt x="1068" y="1235"/>
                    </a:lnTo>
                    <a:cubicBezTo>
                      <a:pt x="1268" y="1201"/>
                      <a:pt x="1268" y="934"/>
                      <a:pt x="1068" y="901"/>
                    </a:cubicBezTo>
                    <a:lnTo>
                      <a:pt x="334" y="901"/>
                    </a:lnTo>
                    <a:lnTo>
                      <a:pt x="334" y="334"/>
                    </a:lnTo>
                    <a:lnTo>
                      <a:pt x="1168" y="334"/>
                    </a:lnTo>
                    <a:cubicBezTo>
                      <a:pt x="1268" y="334"/>
                      <a:pt x="1368" y="267"/>
                      <a:pt x="1368" y="167"/>
                    </a:cubicBezTo>
                    <a:cubicBezTo>
                      <a:pt x="1368" y="67"/>
                      <a:pt x="1268" y="0"/>
                      <a:pt x="1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4"/>
              <p:cNvSpPr/>
              <p:nvPr/>
            </p:nvSpPr>
            <p:spPr>
              <a:xfrm>
                <a:off x="6960410" y="967895"/>
                <a:ext cx="282868" cy="134050"/>
              </a:xfrm>
              <a:custGeom>
                <a:avLst/>
                <a:gdLst/>
                <a:ahLst/>
                <a:cxnLst/>
                <a:rect l="l" t="t" r="r" b="b"/>
                <a:pathLst>
                  <a:path w="10842" h="5138" extrusionOk="0">
                    <a:moveTo>
                      <a:pt x="0" y="0"/>
                    </a:moveTo>
                    <a:lnTo>
                      <a:pt x="0" y="5137"/>
                    </a:lnTo>
                    <a:lnTo>
                      <a:pt x="10841" y="5137"/>
                    </a:lnTo>
                    <a:lnTo>
                      <a:pt x="1084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4"/>
              <p:cNvSpPr/>
              <p:nvPr/>
            </p:nvSpPr>
            <p:spPr>
              <a:xfrm>
                <a:off x="6984777" y="1004446"/>
                <a:ext cx="82679" cy="23507"/>
              </a:xfrm>
              <a:custGeom>
                <a:avLst/>
                <a:gdLst/>
                <a:ahLst/>
                <a:cxnLst/>
                <a:rect l="l" t="t" r="r" b="b"/>
                <a:pathLst>
                  <a:path w="3169" h="901" extrusionOk="0">
                    <a:moveTo>
                      <a:pt x="1601" y="0"/>
                    </a:moveTo>
                    <a:cubicBezTo>
                      <a:pt x="1268" y="0"/>
                      <a:pt x="934" y="67"/>
                      <a:pt x="667" y="267"/>
                    </a:cubicBezTo>
                    <a:cubicBezTo>
                      <a:pt x="367" y="400"/>
                      <a:pt x="167" y="634"/>
                      <a:pt x="0" y="901"/>
                    </a:cubicBezTo>
                    <a:cubicBezTo>
                      <a:pt x="234" y="767"/>
                      <a:pt x="500" y="634"/>
                      <a:pt x="801" y="534"/>
                    </a:cubicBezTo>
                    <a:cubicBezTo>
                      <a:pt x="991" y="479"/>
                      <a:pt x="1204" y="425"/>
                      <a:pt x="1421" y="425"/>
                    </a:cubicBezTo>
                    <a:cubicBezTo>
                      <a:pt x="1470" y="425"/>
                      <a:pt x="1519" y="428"/>
                      <a:pt x="1568" y="434"/>
                    </a:cubicBezTo>
                    <a:cubicBezTo>
                      <a:pt x="2135" y="467"/>
                      <a:pt x="2702" y="634"/>
                      <a:pt x="3169" y="901"/>
                    </a:cubicBezTo>
                    <a:cubicBezTo>
                      <a:pt x="3002" y="634"/>
                      <a:pt x="2769" y="400"/>
                      <a:pt x="2502" y="267"/>
                    </a:cubicBezTo>
                    <a:cubicBezTo>
                      <a:pt x="2235" y="100"/>
                      <a:pt x="1901" y="0"/>
                      <a:pt x="1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4"/>
              <p:cNvSpPr/>
              <p:nvPr/>
            </p:nvSpPr>
            <p:spPr>
              <a:xfrm>
                <a:off x="7102256" y="1003767"/>
                <a:ext cx="35691" cy="56172"/>
              </a:xfrm>
              <a:custGeom>
                <a:avLst/>
                <a:gdLst/>
                <a:ahLst/>
                <a:cxnLst/>
                <a:rect l="l" t="t" r="r" b="b"/>
                <a:pathLst>
                  <a:path w="1368" h="2153" extrusionOk="0">
                    <a:moveTo>
                      <a:pt x="184" y="1"/>
                    </a:moveTo>
                    <a:cubicBezTo>
                      <a:pt x="175" y="1"/>
                      <a:pt x="167" y="9"/>
                      <a:pt x="167" y="26"/>
                    </a:cubicBezTo>
                    <a:cubicBezTo>
                      <a:pt x="134" y="26"/>
                      <a:pt x="134" y="59"/>
                      <a:pt x="134" y="59"/>
                    </a:cubicBezTo>
                    <a:lnTo>
                      <a:pt x="34" y="927"/>
                    </a:lnTo>
                    <a:cubicBezTo>
                      <a:pt x="34" y="960"/>
                      <a:pt x="34" y="960"/>
                      <a:pt x="34" y="960"/>
                    </a:cubicBezTo>
                    <a:cubicBezTo>
                      <a:pt x="34" y="960"/>
                      <a:pt x="34" y="993"/>
                      <a:pt x="34" y="993"/>
                    </a:cubicBezTo>
                    <a:cubicBezTo>
                      <a:pt x="50" y="1010"/>
                      <a:pt x="75" y="1018"/>
                      <a:pt x="96" y="1018"/>
                    </a:cubicBezTo>
                    <a:cubicBezTo>
                      <a:pt x="117" y="1018"/>
                      <a:pt x="134" y="1010"/>
                      <a:pt x="134" y="993"/>
                    </a:cubicBezTo>
                    <a:cubicBezTo>
                      <a:pt x="267" y="860"/>
                      <a:pt x="401" y="827"/>
                      <a:pt x="567" y="827"/>
                    </a:cubicBezTo>
                    <a:cubicBezTo>
                      <a:pt x="1219" y="827"/>
                      <a:pt x="860" y="1909"/>
                      <a:pt x="390" y="1909"/>
                    </a:cubicBezTo>
                    <a:cubicBezTo>
                      <a:pt x="306" y="1909"/>
                      <a:pt x="219" y="1875"/>
                      <a:pt x="134" y="1794"/>
                    </a:cubicBezTo>
                    <a:lnTo>
                      <a:pt x="34" y="1794"/>
                    </a:lnTo>
                    <a:cubicBezTo>
                      <a:pt x="0" y="1827"/>
                      <a:pt x="0" y="1894"/>
                      <a:pt x="34" y="1927"/>
                    </a:cubicBezTo>
                    <a:cubicBezTo>
                      <a:pt x="184" y="2077"/>
                      <a:pt x="376" y="2153"/>
                      <a:pt x="563" y="2153"/>
                    </a:cubicBezTo>
                    <a:cubicBezTo>
                      <a:pt x="751" y="2153"/>
                      <a:pt x="934" y="2077"/>
                      <a:pt x="1068" y="1927"/>
                    </a:cubicBezTo>
                    <a:cubicBezTo>
                      <a:pt x="1368" y="1627"/>
                      <a:pt x="1368" y="1160"/>
                      <a:pt x="1068" y="893"/>
                    </a:cubicBezTo>
                    <a:cubicBezTo>
                      <a:pt x="952" y="777"/>
                      <a:pt x="811" y="687"/>
                      <a:pt x="645" y="687"/>
                    </a:cubicBezTo>
                    <a:cubicBezTo>
                      <a:pt x="619" y="687"/>
                      <a:pt x="594" y="689"/>
                      <a:pt x="567" y="693"/>
                    </a:cubicBezTo>
                    <a:cubicBezTo>
                      <a:pt x="543" y="687"/>
                      <a:pt x="518" y="684"/>
                      <a:pt x="494" y="684"/>
                    </a:cubicBezTo>
                    <a:cubicBezTo>
                      <a:pt x="386" y="684"/>
                      <a:pt x="282" y="739"/>
                      <a:pt x="200" y="793"/>
                    </a:cubicBezTo>
                    <a:lnTo>
                      <a:pt x="267" y="159"/>
                    </a:lnTo>
                    <a:lnTo>
                      <a:pt x="1201" y="159"/>
                    </a:lnTo>
                    <a:cubicBezTo>
                      <a:pt x="1234" y="159"/>
                      <a:pt x="1268" y="126"/>
                      <a:pt x="1268" y="93"/>
                    </a:cubicBezTo>
                    <a:cubicBezTo>
                      <a:pt x="1268" y="59"/>
                      <a:pt x="1234" y="26"/>
                      <a:pt x="1201" y="26"/>
                    </a:cubicBezTo>
                    <a:lnTo>
                      <a:pt x="200" y="26"/>
                    </a:lnTo>
                    <a:cubicBezTo>
                      <a:pt x="200" y="9"/>
                      <a:pt x="192" y="1"/>
                      <a:pt x="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4"/>
              <p:cNvSpPr/>
              <p:nvPr/>
            </p:nvSpPr>
            <p:spPr>
              <a:xfrm>
                <a:off x="7148381" y="1002698"/>
                <a:ext cx="15680" cy="56146"/>
              </a:xfrm>
              <a:custGeom>
                <a:avLst/>
                <a:gdLst/>
                <a:ahLst/>
                <a:cxnLst/>
                <a:rect l="l" t="t" r="r" b="b"/>
                <a:pathLst>
                  <a:path w="601" h="2152" extrusionOk="0">
                    <a:moveTo>
                      <a:pt x="501" y="0"/>
                    </a:moveTo>
                    <a:lnTo>
                      <a:pt x="67" y="267"/>
                    </a:lnTo>
                    <a:cubicBezTo>
                      <a:pt x="34" y="301"/>
                      <a:pt x="0" y="334"/>
                      <a:pt x="34" y="367"/>
                    </a:cubicBezTo>
                    <a:cubicBezTo>
                      <a:pt x="67" y="401"/>
                      <a:pt x="67" y="401"/>
                      <a:pt x="100" y="401"/>
                    </a:cubicBezTo>
                    <a:lnTo>
                      <a:pt x="134" y="401"/>
                    </a:lnTo>
                    <a:lnTo>
                      <a:pt x="434" y="234"/>
                    </a:lnTo>
                    <a:lnTo>
                      <a:pt x="434" y="2102"/>
                    </a:lnTo>
                    <a:cubicBezTo>
                      <a:pt x="434" y="2135"/>
                      <a:pt x="476" y="2152"/>
                      <a:pt x="517" y="2152"/>
                    </a:cubicBezTo>
                    <a:cubicBezTo>
                      <a:pt x="559" y="2152"/>
                      <a:pt x="601" y="2135"/>
                      <a:pt x="601" y="2102"/>
                    </a:cubicBezTo>
                    <a:lnTo>
                      <a:pt x="601" y="100"/>
                    </a:lnTo>
                    <a:cubicBezTo>
                      <a:pt x="601" y="67"/>
                      <a:pt x="601" y="67"/>
                      <a:pt x="601" y="34"/>
                    </a:cubicBezTo>
                    <a:cubicBezTo>
                      <a:pt x="567" y="0"/>
                      <a:pt x="534" y="0"/>
                      <a:pt x="5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4"/>
              <p:cNvSpPr/>
              <p:nvPr/>
            </p:nvSpPr>
            <p:spPr>
              <a:xfrm>
                <a:off x="7177079" y="1002698"/>
                <a:ext cx="35717" cy="56589"/>
              </a:xfrm>
              <a:custGeom>
                <a:avLst/>
                <a:gdLst/>
                <a:ahLst/>
                <a:cxnLst/>
                <a:rect l="l" t="t" r="r" b="b"/>
                <a:pathLst>
                  <a:path w="1369" h="2169" extrusionOk="0">
                    <a:moveTo>
                      <a:pt x="668" y="0"/>
                    </a:moveTo>
                    <a:cubicBezTo>
                      <a:pt x="468" y="0"/>
                      <a:pt x="301" y="67"/>
                      <a:pt x="168" y="200"/>
                    </a:cubicBezTo>
                    <a:lnTo>
                      <a:pt x="68" y="301"/>
                    </a:lnTo>
                    <a:cubicBezTo>
                      <a:pt x="34" y="334"/>
                      <a:pt x="34" y="367"/>
                      <a:pt x="68" y="401"/>
                    </a:cubicBezTo>
                    <a:cubicBezTo>
                      <a:pt x="84" y="417"/>
                      <a:pt x="109" y="426"/>
                      <a:pt x="130" y="426"/>
                    </a:cubicBezTo>
                    <a:cubicBezTo>
                      <a:pt x="151" y="426"/>
                      <a:pt x="168" y="417"/>
                      <a:pt x="168" y="401"/>
                    </a:cubicBezTo>
                    <a:lnTo>
                      <a:pt x="301" y="301"/>
                    </a:lnTo>
                    <a:cubicBezTo>
                      <a:pt x="401" y="200"/>
                      <a:pt x="535" y="167"/>
                      <a:pt x="668" y="167"/>
                    </a:cubicBezTo>
                    <a:cubicBezTo>
                      <a:pt x="835" y="167"/>
                      <a:pt x="968" y="234"/>
                      <a:pt x="1068" y="334"/>
                    </a:cubicBezTo>
                    <a:cubicBezTo>
                      <a:pt x="1302" y="567"/>
                      <a:pt x="1269" y="934"/>
                      <a:pt x="1035" y="1134"/>
                    </a:cubicBezTo>
                    <a:lnTo>
                      <a:pt x="34" y="2035"/>
                    </a:lnTo>
                    <a:cubicBezTo>
                      <a:pt x="1" y="2068"/>
                      <a:pt x="1" y="2102"/>
                      <a:pt x="34" y="2169"/>
                    </a:cubicBezTo>
                    <a:lnTo>
                      <a:pt x="1302" y="2169"/>
                    </a:lnTo>
                    <a:cubicBezTo>
                      <a:pt x="1335" y="2169"/>
                      <a:pt x="1369" y="2135"/>
                      <a:pt x="1369" y="2102"/>
                    </a:cubicBezTo>
                    <a:cubicBezTo>
                      <a:pt x="1369" y="2068"/>
                      <a:pt x="1335" y="2035"/>
                      <a:pt x="1302" y="2035"/>
                    </a:cubicBezTo>
                    <a:lnTo>
                      <a:pt x="268" y="2035"/>
                    </a:lnTo>
                    <a:lnTo>
                      <a:pt x="1135" y="1235"/>
                    </a:lnTo>
                    <a:cubicBezTo>
                      <a:pt x="1269" y="1101"/>
                      <a:pt x="1369" y="901"/>
                      <a:pt x="1369" y="734"/>
                    </a:cubicBezTo>
                    <a:cubicBezTo>
                      <a:pt x="1369" y="334"/>
                      <a:pt x="1035" y="0"/>
                      <a:pt x="6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4"/>
              <p:cNvSpPr/>
              <p:nvPr/>
            </p:nvSpPr>
            <p:spPr>
              <a:xfrm>
                <a:off x="7000430" y="1013133"/>
                <a:ext cx="46153" cy="39239"/>
              </a:xfrm>
              <a:custGeom>
                <a:avLst/>
                <a:gdLst/>
                <a:ahLst/>
                <a:cxnLst/>
                <a:rect l="l" t="t" r="r" b="b"/>
                <a:pathLst>
                  <a:path w="1769" h="1504" extrusionOk="0">
                    <a:moveTo>
                      <a:pt x="1001" y="1"/>
                    </a:moveTo>
                    <a:cubicBezTo>
                      <a:pt x="367" y="1"/>
                      <a:pt x="0" y="734"/>
                      <a:pt x="401" y="1235"/>
                    </a:cubicBezTo>
                    <a:cubicBezTo>
                      <a:pt x="545" y="1418"/>
                      <a:pt x="756" y="1504"/>
                      <a:pt x="969" y="1504"/>
                    </a:cubicBezTo>
                    <a:cubicBezTo>
                      <a:pt x="1299" y="1504"/>
                      <a:pt x="1634" y="1299"/>
                      <a:pt x="1735" y="935"/>
                    </a:cubicBezTo>
                    <a:cubicBezTo>
                      <a:pt x="1768" y="468"/>
                      <a:pt x="1435" y="67"/>
                      <a:pt x="1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4"/>
              <p:cNvSpPr/>
              <p:nvPr/>
            </p:nvSpPr>
            <p:spPr>
              <a:xfrm>
                <a:off x="7326778" y="994871"/>
                <a:ext cx="80096" cy="80070"/>
              </a:xfrm>
              <a:custGeom>
                <a:avLst/>
                <a:gdLst/>
                <a:ahLst/>
                <a:cxnLst/>
                <a:rect l="l" t="t" r="r" b="b"/>
                <a:pathLst>
                  <a:path w="3070" h="3069" extrusionOk="0">
                    <a:moveTo>
                      <a:pt x="267" y="0"/>
                    </a:moveTo>
                    <a:lnTo>
                      <a:pt x="0" y="267"/>
                    </a:lnTo>
                    <a:lnTo>
                      <a:pt x="2802" y="3069"/>
                    </a:lnTo>
                    <a:lnTo>
                      <a:pt x="3069" y="2802"/>
                    </a:lnTo>
                    <a:lnTo>
                      <a:pt x="267"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4"/>
              <p:cNvSpPr/>
              <p:nvPr/>
            </p:nvSpPr>
            <p:spPr>
              <a:xfrm>
                <a:off x="7326778" y="994871"/>
                <a:ext cx="80096" cy="80070"/>
              </a:xfrm>
              <a:custGeom>
                <a:avLst/>
                <a:gdLst/>
                <a:ahLst/>
                <a:cxnLst/>
                <a:rect l="l" t="t" r="r" b="b"/>
                <a:pathLst>
                  <a:path w="3070" h="3069" extrusionOk="0">
                    <a:moveTo>
                      <a:pt x="2802" y="0"/>
                    </a:moveTo>
                    <a:lnTo>
                      <a:pt x="0" y="2802"/>
                    </a:lnTo>
                    <a:lnTo>
                      <a:pt x="267" y="3069"/>
                    </a:lnTo>
                    <a:lnTo>
                      <a:pt x="3069" y="267"/>
                    </a:lnTo>
                    <a:lnTo>
                      <a:pt x="2802"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4"/>
              <p:cNvSpPr/>
              <p:nvPr/>
            </p:nvSpPr>
            <p:spPr>
              <a:xfrm>
                <a:off x="7175357" y="4325345"/>
                <a:ext cx="216730" cy="201050"/>
              </a:xfrm>
              <a:custGeom>
                <a:avLst/>
                <a:gdLst/>
                <a:ahLst/>
                <a:cxnLst/>
                <a:rect l="l" t="t" r="r" b="b"/>
                <a:pathLst>
                  <a:path w="8307" h="7706" extrusionOk="0">
                    <a:moveTo>
                      <a:pt x="6422" y="331"/>
                    </a:moveTo>
                    <a:cubicBezTo>
                      <a:pt x="6887" y="331"/>
                      <a:pt x="7285" y="592"/>
                      <a:pt x="7506" y="1001"/>
                    </a:cubicBezTo>
                    <a:cubicBezTo>
                      <a:pt x="7973" y="1768"/>
                      <a:pt x="7873" y="3002"/>
                      <a:pt x="7272" y="4103"/>
                    </a:cubicBezTo>
                    <a:cubicBezTo>
                      <a:pt x="6438" y="5638"/>
                      <a:pt x="4570" y="7005"/>
                      <a:pt x="4137" y="7305"/>
                    </a:cubicBezTo>
                    <a:cubicBezTo>
                      <a:pt x="3736" y="7039"/>
                      <a:pt x="1868" y="5638"/>
                      <a:pt x="1034" y="4103"/>
                    </a:cubicBezTo>
                    <a:cubicBezTo>
                      <a:pt x="401" y="3002"/>
                      <a:pt x="300" y="1768"/>
                      <a:pt x="767" y="1001"/>
                    </a:cubicBezTo>
                    <a:cubicBezTo>
                      <a:pt x="988" y="592"/>
                      <a:pt x="1416" y="331"/>
                      <a:pt x="1884" y="331"/>
                    </a:cubicBezTo>
                    <a:cubicBezTo>
                      <a:pt x="1912" y="331"/>
                      <a:pt x="1940" y="332"/>
                      <a:pt x="1968" y="334"/>
                    </a:cubicBezTo>
                    <a:cubicBezTo>
                      <a:pt x="3536" y="334"/>
                      <a:pt x="3970" y="2335"/>
                      <a:pt x="4003" y="2368"/>
                    </a:cubicBezTo>
                    <a:lnTo>
                      <a:pt x="4137" y="3102"/>
                    </a:lnTo>
                    <a:lnTo>
                      <a:pt x="4303" y="2368"/>
                    </a:lnTo>
                    <a:cubicBezTo>
                      <a:pt x="4303" y="2335"/>
                      <a:pt x="4737" y="334"/>
                      <a:pt x="6338" y="334"/>
                    </a:cubicBezTo>
                    <a:cubicBezTo>
                      <a:pt x="6366" y="332"/>
                      <a:pt x="6394" y="331"/>
                      <a:pt x="6422" y="331"/>
                    </a:cubicBezTo>
                    <a:close/>
                    <a:moveTo>
                      <a:pt x="1968" y="0"/>
                    </a:moveTo>
                    <a:cubicBezTo>
                      <a:pt x="1368" y="0"/>
                      <a:pt x="801" y="300"/>
                      <a:pt x="501" y="834"/>
                    </a:cubicBezTo>
                    <a:cubicBezTo>
                      <a:pt x="0" y="1701"/>
                      <a:pt x="100" y="3069"/>
                      <a:pt x="734" y="4270"/>
                    </a:cubicBezTo>
                    <a:cubicBezTo>
                      <a:pt x="1701" y="6038"/>
                      <a:pt x="3970" y="7572"/>
                      <a:pt x="4070" y="7639"/>
                    </a:cubicBezTo>
                    <a:lnTo>
                      <a:pt x="4137" y="7706"/>
                    </a:lnTo>
                    <a:lnTo>
                      <a:pt x="4203" y="7639"/>
                    </a:lnTo>
                    <a:cubicBezTo>
                      <a:pt x="4337" y="7572"/>
                      <a:pt x="6572" y="6038"/>
                      <a:pt x="7539" y="4270"/>
                    </a:cubicBezTo>
                    <a:cubicBezTo>
                      <a:pt x="8206" y="3069"/>
                      <a:pt x="8306" y="1701"/>
                      <a:pt x="7772" y="834"/>
                    </a:cubicBezTo>
                    <a:cubicBezTo>
                      <a:pt x="7506" y="300"/>
                      <a:pt x="6939" y="0"/>
                      <a:pt x="6338" y="0"/>
                    </a:cubicBezTo>
                    <a:cubicBezTo>
                      <a:pt x="5037" y="0"/>
                      <a:pt x="4403" y="1134"/>
                      <a:pt x="4137" y="1801"/>
                    </a:cubicBezTo>
                    <a:cubicBezTo>
                      <a:pt x="3903" y="1134"/>
                      <a:pt x="3269" y="0"/>
                      <a:pt x="19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4"/>
              <p:cNvSpPr/>
              <p:nvPr/>
            </p:nvSpPr>
            <p:spPr>
              <a:xfrm>
                <a:off x="7184045" y="4143452"/>
                <a:ext cx="176708" cy="149704"/>
              </a:xfrm>
              <a:custGeom>
                <a:avLst/>
                <a:gdLst/>
                <a:ahLst/>
                <a:cxnLst/>
                <a:rect l="l" t="t" r="r" b="b"/>
                <a:pathLst>
                  <a:path w="6773" h="5738" extrusionOk="0">
                    <a:moveTo>
                      <a:pt x="1669" y="0"/>
                    </a:moveTo>
                    <a:cubicBezTo>
                      <a:pt x="434" y="0"/>
                      <a:pt x="1" y="1602"/>
                      <a:pt x="835" y="3136"/>
                    </a:cubicBezTo>
                    <a:cubicBezTo>
                      <a:pt x="1569" y="4537"/>
                      <a:pt x="3370" y="5738"/>
                      <a:pt x="3370" y="5738"/>
                    </a:cubicBezTo>
                    <a:cubicBezTo>
                      <a:pt x="3370" y="5738"/>
                      <a:pt x="5171" y="4537"/>
                      <a:pt x="5905" y="3136"/>
                    </a:cubicBezTo>
                    <a:cubicBezTo>
                      <a:pt x="6772" y="1602"/>
                      <a:pt x="6305" y="0"/>
                      <a:pt x="5071" y="0"/>
                    </a:cubicBezTo>
                    <a:cubicBezTo>
                      <a:pt x="3737" y="0"/>
                      <a:pt x="3370" y="1702"/>
                      <a:pt x="3370" y="1702"/>
                    </a:cubicBezTo>
                    <a:cubicBezTo>
                      <a:pt x="3370" y="1702"/>
                      <a:pt x="3003" y="0"/>
                      <a:pt x="1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4"/>
              <p:cNvSpPr/>
              <p:nvPr/>
            </p:nvSpPr>
            <p:spPr>
              <a:xfrm>
                <a:off x="7134450" y="3943297"/>
                <a:ext cx="176681" cy="149704"/>
              </a:xfrm>
              <a:custGeom>
                <a:avLst/>
                <a:gdLst/>
                <a:ahLst/>
                <a:cxnLst/>
                <a:rect l="l" t="t" r="r" b="b"/>
                <a:pathLst>
                  <a:path w="6772" h="5738" extrusionOk="0">
                    <a:moveTo>
                      <a:pt x="1668" y="0"/>
                    </a:moveTo>
                    <a:cubicBezTo>
                      <a:pt x="467" y="0"/>
                      <a:pt x="0" y="1601"/>
                      <a:pt x="834" y="3169"/>
                    </a:cubicBezTo>
                    <a:cubicBezTo>
                      <a:pt x="1602" y="4537"/>
                      <a:pt x="3403" y="5738"/>
                      <a:pt x="3403" y="5738"/>
                    </a:cubicBezTo>
                    <a:cubicBezTo>
                      <a:pt x="3403" y="5738"/>
                      <a:pt x="5171" y="4537"/>
                      <a:pt x="5938" y="3169"/>
                    </a:cubicBezTo>
                    <a:cubicBezTo>
                      <a:pt x="6772" y="1601"/>
                      <a:pt x="6305" y="0"/>
                      <a:pt x="5104" y="0"/>
                    </a:cubicBezTo>
                    <a:cubicBezTo>
                      <a:pt x="3736" y="0"/>
                      <a:pt x="3403" y="1702"/>
                      <a:pt x="3403" y="1702"/>
                    </a:cubicBezTo>
                    <a:cubicBezTo>
                      <a:pt x="3403" y="1702"/>
                      <a:pt x="3036" y="0"/>
                      <a:pt x="16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4"/>
              <p:cNvSpPr/>
              <p:nvPr/>
            </p:nvSpPr>
            <p:spPr>
              <a:xfrm>
                <a:off x="7187541" y="3724854"/>
                <a:ext cx="177569" cy="149731"/>
              </a:xfrm>
              <a:custGeom>
                <a:avLst/>
                <a:gdLst/>
                <a:ahLst/>
                <a:cxnLst/>
                <a:rect l="l" t="t" r="r" b="b"/>
                <a:pathLst>
                  <a:path w="6806" h="5739" extrusionOk="0">
                    <a:moveTo>
                      <a:pt x="1668" y="1"/>
                    </a:moveTo>
                    <a:cubicBezTo>
                      <a:pt x="467" y="1"/>
                      <a:pt x="0" y="1602"/>
                      <a:pt x="834" y="3136"/>
                    </a:cubicBezTo>
                    <a:cubicBezTo>
                      <a:pt x="1601" y="4537"/>
                      <a:pt x="3403" y="5738"/>
                      <a:pt x="3403" y="5738"/>
                    </a:cubicBezTo>
                    <a:cubicBezTo>
                      <a:pt x="3403" y="5738"/>
                      <a:pt x="5204" y="4537"/>
                      <a:pt x="5938" y="3136"/>
                    </a:cubicBezTo>
                    <a:cubicBezTo>
                      <a:pt x="6805" y="1602"/>
                      <a:pt x="6305" y="1"/>
                      <a:pt x="5104" y="1"/>
                    </a:cubicBezTo>
                    <a:cubicBezTo>
                      <a:pt x="3736" y="1"/>
                      <a:pt x="3403" y="1702"/>
                      <a:pt x="3403" y="1702"/>
                    </a:cubicBezTo>
                    <a:cubicBezTo>
                      <a:pt x="3403" y="1702"/>
                      <a:pt x="3036" y="1"/>
                      <a:pt x="16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4"/>
              <p:cNvSpPr/>
              <p:nvPr/>
            </p:nvSpPr>
            <p:spPr>
              <a:xfrm>
                <a:off x="7261503" y="4029443"/>
                <a:ext cx="176708" cy="148843"/>
              </a:xfrm>
              <a:custGeom>
                <a:avLst/>
                <a:gdLst/>
                <a:ahLst/>
                <a:cxnLst/>
                <a:rect l="l" t="t" r="r" b="b"/>
                <a:pathLst>
                  <a:path w="6773" h="5705" extrusionOk="0">
                    <a:moveTo>
                      <a:pt x="1668" y="1"/>
                    </a:moveTo>
                    <a:cubicBezTo>
                      <a:pt x="468" y="1"/>
                      <a:pt x="1" y="1568"/>
                      <a:pt x="835" y="3136"/>
                    </a:cubicBezTo>
                    <a:cubicBezTo>
                      <a:pt x="1602" y="4504"/>
                      <a:pt x="3403" y="5705"/>
                      <a:pt x="3403" y="5705"/>
                    </a:cubicBezTo>
                    <a:cubicBezTo>
                      <a:pt x="3403" y="5705"/>
                      <a:pt x="5204" y="4504"/>
                      <a:pt x="5938" y="3136"/>
                    </a:cubicBezTo>
                    <a:cubicBezTo>
                      <a:pt x="6772" y="1568"/>
                      <a:pt x="6305" y="1"/>
                      <a:pt x="5104" y="1"/>
                    </a:cubicBezTo>
                    <a:cubicBezTo>
                      <a:pt x="3737" y="1"/>
                      <a:pt x="3370" y="1669"/>
                      <a:pt x="3370" y="1669"/>
                    </a:cubicBezTo>
                    <a:cubicBezTo>
                      <a:pt x="3370" y="1669"/>
                      <a:pt x="3036" y="1"/>
                      <a:pt x="16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4"/>
              <p:cNvSpPr/>
              <p:nvPr/>
            </p:nvSpPr>
            <p:spPr>
              <a:xfrm>
                <a:off x="7225813" y="3603905"/>
                <a:ext cx="176708" cy="149704"/>
              </a:xfrm>
              <a:custGeom>
                <a:avLst/>
                <a:gdLst/>
                <a:ahLst/>
                <a:cxnLst/>
                <a:rect l="l" t="t" r="r" b="b"/>
                <a:pathLst>
                  <a:path w="6773" h="5738" extrusionOk="0">
                    <a:moveTo>
                      <a:pt x="1669" y="0"/>
                    </a:moveTo>
                    <a:cubicBezTo>
                      <a:pt x="435" y="0"/>
                      <a:pt x="1" y="1601"/>
                      <a:pt x="835" y="3136"/>
                    </a:cubicBezTo>
                    <a:cubicBezTo>
                      <a:pt x="1569" y="4503"/>
                      <a:pt x="3370" y="5737"/>
                      <a:pt x="3370" y="5737"/>
                    </a:cubicBezTo>
                    <a:cubicBezTo>
                      <a:pt x="3370" y="5737"/>
                      <a:pt x="5171" y="4537"/>
                      <a:pt x="5905" y="3136"/>
                    </a:cubicBezTo>
                    <a:cubicBezTo>
                      <a:pt x="6772" y="1601"/>
                      <a:pt x="6305" y="0"/>
                      <a:pt x="5071" y="0"/>
                    </a:cubicBezTo>
                    <a:cubicBezTo>
                      <a:pt x="3737" y="0"/>
                      <a:pt x="3370" y="1701"/>
                      <a:pt x="3370" y="1701"/>
                    </a:cubicBezTo>
                    <a:cubicBezTo>
                      <a:pt x="3370" y="1701"/>
                      <a:pt x="3003" y="0"/>
                      <a:pt x="1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4"/>
              <p:cNvSpPr/>
              <p:nvPr/>
            </p:nvSpPr>
            <p:spPr>
              <a:xfrm>
                <a:off x="7236275" y="3862369"/>
                <a:ext cx="176681" cy="149704"/>
              </a:xfrm>
              <a:custGeom>
                <a:avLst/>
                <a:gdLst/>
                <a:ahLst/>
                <a:cxnLst/>
                <a:rect l="l" t="t" r="r" b="b"/>
                <a:pathLst>
                  <a:path w="6772" h="5738" extrusionOk="0">
                    <a:moveTo>
                      <a:pt x="1668" y="0"/>
                    </a:moveTo>
                    <a:cubicBezTo>
                      <a:pt x="467" y="0"/>
                      <a:pt x="0" y="1601"/>
                      <a:pt x="834" y="3169"/>
                    </a:cubicBezTo>
                    <a:cubicBezTo>
                      <a:pt x="1601" y="4537"/>
                      <a:pt x="3369" y="5738"/>
                      <a:pt x="3369" y="5738"/>
                    </a:cubicBezTo>
                    <a:cubicBezTo>
                      <a:pt x="3369" y="5738"/>
                      <a:pt x="5171" y="4537"/>
                      <a:pt x="5938" y="3169"/>
                    </a:cubicBezTo>
                    <a:cubicBezTo>
                      <a:pt x="6772" y="1601"/>
                      <a:pt x="6305" y="33"/>
                      <a:pt x="5104" y="0"/>
                    </a:cubicBezTo>
                    <a:cubicBezTo>
                      <a:pt x="3736" y="0"/>
                      <a:pt x="3369" y="1701"/>
                      <a:pt x="3369" y="1701"/>
                    </a:cubicBezTo>
                    <a:cubicBezTo>
                      <a:pt x="3369" y="1701"/>
                      <a:pt x="3036" y="0"/>
                      <a:pt x="16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4"/>
              <p:cNvSpPr/>
              <p:nvPr/>
            </p:nvSpPr>
            <p:spPr>
              <a:xfrm>
                <a:off x="6822894" y="4414022"/>
                <a:ext cx="27003" cy="23011"/>
              </a:xfrm>
              <a:custGeom>
                <a:avLst/>
                <a:gdLst/>
                <a:ahLst/>
                <a:cxnLst/>
                <a:rect l="l" t="t" r="r" b="b"/>
                <a:pathLst>
                  <a:path w="1035" h="882" extrusionOk="0">
                    <a:moveTo>
                      <a:pt x="619" y="0"/>
                    </a:moveTo>
                    <a:cubicBezTo>
                      <a:pt x="602" y="0"/>
                      <a:pt x="585" y="1"/>
                      <a:pt x="568" y="4"/>
                    </a:cubicBezTo>
                    <a:cubicBezTo>
                      <a:pt x="201" y="4"/>
                      <a:pt x="1" y="471"/>
                      <a:pt x="267" y="737"/>
                    </a:cubicBezTo>
                    <a:cubicBezTo>
                      <a:pt x="356" y="838"/>
                      <a:pt x="471" y="882"/>
                      <a:pt x="585" y="882"/>
                    </a:cubicBezTo>
                    <a:cubicBezTo>
                      <a:pt x="812" y="882"/>
                      <a:pt x="1035" y="704"/>
                      <a:pt x="1035" y="437"/>
                    </a:cubicBezTo>
                    <a:cubicBezTo>
                      <a:pt x="1035" y="219"/>
                      <a:pt x="860" y="0"/>
                      <a:pt x="6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4"/>
              <p:cNvSpPr/>
              <p:nvPr/>
            </p:nvSpPr>
            <p:spPr>
              <a:xfrm>
                <a:off x="6882951" y="4414022"/>
                <a:ext cx="27003" cy="23011"/>
              </a:xfrm>
              <a:custGeom>
                <a:avLst/>
                <a:gdLst/>
                <a:ahLst/>
                <a:cxnLst/>
                <a:rect l="l" t="t" r="r" b="b"/>
                <a:pathLst>
                  <a:path w="1035" h="882" extrusionOk="0">
                    <a:moveTo>
                      <a:pt x="645" y="0"/>
                    </a:moveTo>
                    <a:cubicBezTo>
                      <a:pt x="631" y="0"/>
                      <a:pt x="616" y="1"/>
                      <a:pt x="601" y="4"/>
                    </a:cubicBezTo>
                    <a:cubicBezTo>
                      <a:pt x="200" y="4"/>
                      <a:pt x="0" y="471"/>
                      <a:pt x="267" y="737"/>
                    </a:cubicBezTo>
                    <a:cubicBezTo>
                      <a:pt x="367" y="838"/>
                      <a:pt x="486" y="882"/>
                      <a:pt x="599" y="882"/>
                    </a:cubicBezTo>
                    <a:cubicBezTo>
                      <a:pt x="827" y="882"/>
                      <a:pt x="1034" y="704"/>
                      <a:pt x="1034" y="437"/>
                    </a:cubicBezTo>
                    <a:cubicBezTo>
                      <a:pt x="1034" y="219"/>
                      <a:pt x="859" y="0"/>
                      <a:pt x="64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4"/>
              <p:cNvSpPr/>
              <p:nvPr/>
            </p:nvSpPr>
            <p:spPr>
              <a:xfrm>
                <a:off x="6943869" y="4414100"/>
                <a:ext cx="27003" cy="22933"/>
              </a:xfrm>
              <a:custGeom>
                <a:avLst/>
                <a:gdLst/>
                <a:ahLst/>
                <a:cxnLst/>
                <a:rect l="l" t="t" r="r" b="b"/>
                <a:pathLst>
                  <a:path w="1035" h="879" extrusionOk="0">
                    <a:moveTo>
                      <a:pt x="567" y="1"/>
                    </a:moveTo>
                    <a:cubicBezTo>
                      <a:pt x="167" y="1"/>
                      <a:pt x="0" y="468"/>
                      <a:pt x="267" y="734"/>
                    </a:cubicBezTo>
                    <a:cubicBezTo>
                      <a:pt x="356" y="835"/>
                      <a:pt x="467" y="879"/>
                      <a:pt x="577" y="879"/>
                    </a:cubicBezTo>
                    <a:cubicBezTo>
                      <a:pt x="797" y="879"/>
                      <a:pt x="1012" y="701"/>
                      <a:pt x="1034" y="434"/>
                    </a:cubicBezTo>
                    <a:cubicBezTo>
                      <a:pt x="1034" y="201"/>
                      <a:pt x="834" y="1"/>
                      <a:pt x="5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4"/>
              <p:cNvSpPr/>
              <p:nvPr/>
            </p:nvSpPr>
            <p:spPr>
              <a:xfrm>
                <a:off x="4413163" y="721138"/>
                <a:ext cx="294250" cy="273725"/>
              </a:xfrm>
              <a:custGeom>
                <a:avLst/>
                <a:gdLst/>
                <a:ahLst/>
                <a:cxnLst/>
                <a:rect l="l" t="t" r="r" b="b"/>
                <a:pathLst>
                  <a:path w="11770" h="10949" extrusionOk="0">
                    <a:moveTo>
                      <a:pt x="8742" y="0"/>
                    </a:moveTo>
                    <a:cubicBezTo>
                      <a:pt x="8526" y="0"/>
                      <a:pt x="8302" y="35"/>
                      <a:pt x="8073" y="107"/>
                    </a:cubicBezTo>
                    <a:cubicBezTo>
                      <a:pt x="5705" y="808"/>
                      <a:pt x="5972" y="3944"/>
                      <a:pt x="5972" y="3944"/>
                    </a:cubicBezTo>
                    <a:cubicBezTo>
                      <a:pt x="5972" y="3944"/>
                      <a:pt x="4789" y="1762"/>
                      <a:pt x="2890" y="1762"/>
                    </a:cubicBezTo>
                    <a:cubicBezTo>
                      <a:pt x="2650" y="1762"/>
                      <a:pt x="2398" y="1797"/>
                      <a:pt x="2136" y="1875"/>
                    </a:cubicBezTo>
                    <a:cubicBezTo>
                      <a:pt x="1" y="2509"/>
                      <a:pt x="34" y="5511"/>
                      <a:pt x="2302" y="7780"/>
                    </a:cubicBezTo>
                    <a:cubicBezTo>
                      <a:pt x="4337" y="9781"/>
                      <a:pt x="8073" y="10949"/>
                      <a:pt x="8073" y="10949"/>
                    </a:cubicBezTo>
                    <a:cubicBezTo>
                      <a:pt x="8073" y="10949"/>
                      <a:pt x="10575" y="7913"/>
                      <a:pt x="11175" y="5111"/>
                    </a:cubicBezTo>
                    <a:cubicBezTo>
                      <a:pt x="11770" y="2317"/>
                      <a:pt x="10510" y="0"/>
                      <a:pt x="874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4"/>
              <p:cNvSpPr/>
              <p:nvPr/>
            </p:nvSpPr>
            <p:spPr>
              <a:xfrm rot="1418576">
                <a:off x="4899877" y="1254013"/>
                <a:ext cx="220705" cy="205328"/>
              </a:xfrm>
              <a:custGeom>
                <a:avLst/>
                <a:gdLst/>
                <a:ahLst/>
                <a:cxnLst/>
                <a:rect l="l" t="t" r="r" b="b"/>
                <a:pathLst>
                  <a:path w="11770" h="10950" extrusionOk="0">
                    <a:moveTo>
                      <a:pt x="8742" y="1"/>
                    </a:moveTo>
                    <a:cubicBezTo>
                      <a:pt x="8526" y="1"/>
                      <a:pt x="8302" y="35"/>
                      <a:pt x="8073" y="108"/>
                    </a:cubicBezTo>
                    <a:cubicBezTo>
                      <a:pt x="5704" y="808"/>
                      <a:pt x="5971" y="3944"/>
                      <a:pt x="5971" y="3944"/>
                    </a:cubicBezTo>
                    <a:cubicBezTo>
                      <a:pt x="5971" y="3944"/>
                      <a:pt x="4788" y="1762"/>
                      <a:pt x="2889" y="1762"/>
                    </a:cubicBezTo>
                    <a:cubicBezTo>
                      <a:pt x="2649" y="1762"/>
                      <a:pt x="2397" y="1797"/>
                      <a:pt x="2135" y="1876"/>
                    </a:cubicBezTo>
                    <a:cubicBezTo>
                      <a:pt x="0" y="2510"/>
                      <a:pt x="34" y="5512"/>
                      <a:pt x="2302" y="7780"/>
                    </a:cubicBezTo>
                    <a:cubicBezTo>
                      <a:pt x="4337" y="9782"/>
                      <a:pt x="8073" y="10949"/>
                      <a:pt x="8073" y="10949"/>
                    </a:cubicBezTo>
                    <a:cubicBezTo>
                      <a:pt x="8073" y="10949"/>
                      <a:pt x="10575" y="7914"/>
                      <a:pt x="11175" y="5112"/>
                    </a:cubicBezTo>
                    <a:cubicBezTo>
                      <a:pt x="11769" y="2318"/>
                      <a:pt x="10510" y="1"/>
                      <a:pt x="874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24"/>
            <p:cNvGrpSpPr/>
            <p:nvPr/>
          </p:nvGrpSpPr>
          <p:grpSpPr>
            <a:xfrm>
              <a:off x="7869500" y="1061146"/>
              <a:ext cx="825851" cy="724748"/>
              <a:chOff x="3052927" y="1232752"/>
              <a:chExt cx="1182491" cy="1037727"/>
            </a:xfrm>
          </p:grpSpPr>
          <p:sp>
            <p:nvSpPr>
              <p:cNvPr id="423" name="Google Shape;423;p24"/>
              <p:cNvSpPr/>
              <p:nvPr/>
            </p:nvSpPr>
            <p:spPr>
              <a:xfrm>
                <a:off x="3052927" y="1232752"/>
                <a:ext cx="1182491" cy="1037727"/>
              </a:xfrm>
              <a:custGeom>
                <a:avLst/>
                <a:gdLst/>
                <a:ahLst/>
                <a:cxnLst/>
                <a:rect l="l" t="t" r="r" b="b"/>
                <a:pathLst>
                  <a:path w="33858" h="29713" extrusionOk="0">
                    <a:moveTo>
                      <a:pt x="16900" y="1"/>
                    </a:moveTo>
                    <a:cubicBezTo>
                      <a:pt x="11309" y="1"/>
                      <a:pt x="5956" y="3169"/>
                      <a:pt x="3436" y="8572"/>
                    </a:cubicBezTo>
                    <a:cubicBezTo>
                      <a:pt x="0" y="16010"/>
                      <a:pt x="3203" y="24850"/>
                      <a:pt x="10641" y="28319"/>
                    </a:cubicBezTo>
                    <a:cubicBezTo>
                      <a:pt x="12669" y="29265"/>
                      <a:pt x="14800" y="29712"/>
                      <a:pt x="16899" y="29712"/>
                    </a:cubicBezTo>
                    <a:cubicBezTo>
                      <a:pt x="22500" y="29712"/>
                      <a:pt x="27865" y="26525"/>
                      <a:pt x="30389" y="21114"/>
                    </a:cubicBezTo>
                    <a:cubicBezTo>
                      <a:pt x="33858" y="13675"/>
                      <a:pt x="30622" y="4869"/>
                      <a:pt x="23184" y="1400"/>
                    </a:cubicBezTo>
                    <a:cubicBezTo>
                      <a:pt x="21148" y="451"/>
                      <a:pt x="19007" y="1"/>
                      <a:pt x="16900"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4"/>
              <p:cNvSpPr/>
              <p:nvPr/>
            </p:nvSpPr>
            <p:spPr>
              <a:xfrm>
                <a:off x="3103011" y="1543521"/>
                <a:ext cx="411067" cy="382394"/>
              </a:xfrm>
              <a:custGeom>
                <a:avLst/>
                <a:gdLst/>
                <a:ahLst/>
                <a:cxnLst/>
                <a:rect l="l" t="t" r="r" b="b"/>
                <a:pathLst>
                  <a:path w="11770" h="10949" extrusionOk="0">
                    <a:moveTo>
                      <a:pt x="8742" y="0"/>
                    </a:moveTo>
                    <a:cubicBezTo>
                      <a:pt x="8526" y="0"/>
                      <a:pt x="8302" y="35"/>
                      <a:pt x="8073" y="107"/>
                    </a:cubicBezTo>
                    <a:cubicBezTo>
                      <a:pt x="5705" y="808"/>
                      <a:pt x="5972" y="3944"/>
                      <a:pt x="5972" y="3944"/>
                    </a:cubicBezTo>
                    <a:cubicBezTo>
                      <a:pt x="5972" y="3944"/>
                      <a:pt x="4789" y="1762"/>
                      <a:pt x="2890" y="1762"/>
                    </a:cubicBezTo>
                    <a:cubicBezTo>
                      <a:pt x="2650" y="1762"/>
                      <a:pt x="2398" y="1797"/>
                      <a:pt x="2136" y="1875"/>
                    </a:cubicBezTo>
                    <a:cubicBezTo>
                      <a:pt x="1" y="2509"/>
                      <a:pt x="34" y="5511"/>
                      <a:pt x="2302" y="7780"/>
                    </a:cubicBezTo>
                    <a:cubicBezTo>
                      <a:pt x="4337" y="9781"/>
                      <a:pt x="8073" y="10949"/>
                      <a:pt x="8073" y="10949"/>
                    </a:cubicBezTo>
                    <a:cubicBezTo>
                      <a:pt x="8073" y="10949"/>
                      <a:pt x="10575" y="7913"/>
                      <a:pt x="11175" y="5111"/>
                    </a:cubicBezTo>
                    <a:cubicBezTo>
                      <a:pt x="11770" y="2317"/>
                      <a:pt x="10510" y="0"/>
                      <a:pt x="87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4"/>
              <p:cNvSpPr/>
              <p:nvPr/>
            </p:nvSpPr>
            <p:spPr>
              <a:xfrm>
                <a:off x="3672724" y="1372245"/>
                <a:ext cx="411067" cy="382429"/>
              </a:xfrm>
              <a:custGeom>
                <a:avLst/>
                <a:gdLst/>
                <a:ahLst/>
                <a:cxnLst/>
                <a:rect l="l" t="t" r="r" b="b"/>
                <a:pathLst>
                  <a:path w="11770" h="10950" extrusionOk="0">
                    <a:moveTo>
                      <a:pt x="8742" y="1"/>
                    </a:moveTo>
                    <a:cubicBezTo>
                      <a:pt x="8526" y="1"/>
                      <a:pt x="8302" y="35"/>
                      <a:pt x="8073" y="108"/>
                    </a:cubicBezTo>
                    <a:cubicBezTo>
                      <a:pt x="5704" y="808"/>
                      <a:pt x="5971" y="3944"/>
                      <a:pt x="5971" y="3944"/>
                    </a:cubicBezTo>
                    <a:cubicBezTo>
                      <a:pt x="5971" y="3944"/>
                      <a:pt x="4788" y="1762"/>
                      <a:pt x="2889" y="1762"/>
                    </a:cubicBezTo>
                    <a:cubicBezTo>
                      <a:pt x="2649" y="1762"/>
                      <a:pt x="2397" y="1797"/>
                      <a:pt x="2135" y="1876"/>
                    </a:cubicBezTo>
                    <a:cubicBezTo>
                      <a:pt x="0" y="2510"/>
                      <a:pt x="34" y="5512"/>
                      <a:pt x="2302" y="7780"/>
                    </a:cubicBezTo>
                    <a:cubicBezTo>
                      <a:pt x="4337" y="9782"/>
                      <a:pt x="8073" y="10949"/>
                      <a:pt x="8073" y="10949"/>
                    </a:cubicBezTo>
                    <a:cubicBezTo>
                      <a:pt x="8073" y="10949"/>
                      <a:pt x="10575" y="7914"/>
                      <a:pt x="11175" y="5112"/>
                    </a:cubicBezTo>
                    <a:cubicBezTo>
                      <a:pt x="11769" y="2318"/>
                      <a:pt x="10510" y="1"/>
                      <a:pt x="87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4"/>
              <p:cNvSpPr/>
              <p:nvPr/>
            </p:nvSpPr>
            <p:spPr>
              <a:xfrm>
                <a:off x="3515452" y="1712701"/>
                <a:ext cx="258655" cy="145952"/>
              </a:xfrm>
              <a:custGeom>
                <a:avLst/>
                <a:gdLst/>
                <a:ahLst/>
                <a:cxnLst/>
                <a:rect l="l" t="t" r="r" b="b"/>
                <a:pathLst>
                  <a:path w="7406" h="4179" extrusionOk="0">
                    <a:moveTo>
                      <a:pt x="7339" y="0"/>
                    </a:moveTo>
                    <a:lnTo>
                      <a:pt x="0" y="2235"/>
                    </a:lnTo>
                    <a:cubicBezTo>
                      <a:pt x="0" y="2235"/>
                      <a:pt x="1230" y="4178"/>
                      <a:pt x="3394" y="4178"/>
                    </a:cubicBezTo>
                    <a:cubicBezTo>
                      <a:pt x="3750" y="4178"/>
                      <a:pt x="4131" y="4126"/>
                      <a:pt x="4537" y="4003"/>
                    </a:cubicBezTo>
                    <a:cubicBezTo>
                      <a:pt x="7405" y="3136"/>
                      <a:pt x="7339" y="0"/>
                      <a:pt x="7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ubtitle 6">
            <a:extLst>
              <a:ext uri="{FF2B5EF4-FFF2-40B4-BE49-F238E27FC236}">
                <a16:creationId xmlns:a16="http://schemas.microsoft.com/office/drawing/2014/main" id="{E855E2EC-051C-03B1-FFF2-A44E51947BAD}"/>
              </a:ext>
            </a:extLst>
          </p:cNvPr>
          <p:cNvSpPr>
            <a:spLocks noGrp="1"/>
          </p:cNvSpPr>
          <p:nvPr>
            <p:ph type="subTitle" idx="5"/>
          </p:nvPr>
        </p:nvSpPr>
        <p:spPr>
          <a:xfrm>
            <a:off x="877919" y="1107725"/>
            <a:ext cx="2543700" cy="503400"/>
          </a:xfrm>
        </p:spPr>
        <p:txBody>
          <a:bodyPr/>
          <a:lstStyle/>
          <a:p>
            <a:endParaRPr lang="en-IN" dirty="0"/>
          </a:p>
        </p:txBody>
      </p:sp>
      <p:sp>
        <p:nvSpPr>
          <p:cNvPr id="9" name="Subtitle 8">
            <a:extLst>
              <a:ext uri="{FF2B5EF4-FFF2-40B4-BE49-F238E27FC236}">
                <a16:creationId xmlns:a16="http://schemas.microsoft.com/office/drawing/2014/main" id="{7BEC12EF-6DEF-971A-9291-63252ECC3CEA}"/>
              </a:ext>
            </a:extLst>
          </p:cNvPr>
          <p:cNvSpPr>
            <a:spLocks noGrp="1"/>
          </p:cNvSpPr>
          <p:nvPr>
            <p:ph type="subTitle" idx="7"/>
          </p:nvPr>
        </p:nvSpPr>
        <p:spPr>
          <a:xfrm>
            <a:off x="1178719" y="1214438"/>
            <a:ext cx="6651593" cy="3249137"/>
          </a:xfrm>
        </p:spPr>
        <p:txBody>
          <a:bodyPr/>
          <a:lstStyle/>
          <a:p>
            <a:pPr>
              <a:buFont typeface="Arial" panose="020B0604020202020204" pitchFamily="34" charset="0"/>
              <a:buChar char="•"/>
            </a:pPr>
            <a:r>
              <a:rPr lang="en-IN" sz="3600" b="1" dirty="0">
                <a:effectLst>
                  <a:outerShdw blurRad="38100" dist="38100" dir="2700000" algn="tl">
                    <a:srgbClr val="000000">
                      <a:alpha val="43137"/>
                    </a:srgbClr>
                  </a:outerShdw>
                </a:effectLst>
              </a:rPr>
              <a:t>NOT SIGNIFICANT: age, gender, educational qualification, locality and birth order</a:t>
            </a:r>
          </a:p>
        </p:txBody>
      </p:sp>
      <p:sp>
        <p:nvSpPr>
          <p:cNvPr id="12" name="Title 11">
            <a:extLst>
              <a:ext uri="{FF2B5EF4-FFF2-40B4-BE49-F238E27FC236}">
                <a16:creationId xmlns:a16="http://schemas.microsoft.com/office/drawing/2014/main" id="{7BA91317-6794-1A1E-16E8-F871934344CF}"/>
              </a:ext>
            </a:extLst>
          </p:cNvPr>
          <p:cNvSpPr>
            <a:spLocks noGrp="1"/>
          </p:cNvSpPr>
          <p:nvPr>
            <p:ph type="title" idx="13"/>
          </p:nvPr>
        </p:nvSpPr>
        <p:spPr/>
        <p:txBody>
          <a:bodyPr/>
          <a:lstStyle/>
          <a:p>
            <a:endParaRPr lang="en-IN" dirty="0"/>
          </a:p>
        </p:txBody>
      </p:sp>
      <p:sp>
        <p:nvSpPr>
          <p:cNvPr id="13" name="Title 12">
            <a:extLst>
              <a:ext uri="{FF2B5EF4-FFF2-40B4-BE49-F238E27FC236}">
                <a16:creationId xmlns:a16="http://schemas.microsoft.com/office/drawing/2014/main" id="{2517BDCC-2FB2-B737-175C-66B3C23A57A4}"/>
              </a:ext>
            </a:extLst>
          </p:cNvPr>
          <p:cNvSpPr>
            <a:spLocks noGrp="1"/>
          </p:cNvSpPr>
          <p:nvPr>
            <p:ph type="title" idx="14"/>
          </p:nvPr>
        </p:nvSpPr>
        <p:spPr/>
        <p:txBody>
          <a:bodyPr/>
          <a:lstStyle/>
          <a:p>
            <a:endParaRPr lang="en-IN"/>
          </a:p>
        </p:txBody>
      </p:sp>
      <p:sp>
        <p:nvSpPr>
          <p:cNvPr id="14" name="Title 13">
            <a:extLst>
              <a:ext uri="{FF2B5EF4-FFF2-40B4-BE49-F238E27FC236}">
                <a16:creationId xmlns:a16="http://schemas.microsoft.com/office/drawing/2014/main" id="{04432AC1-8138-ED9E-9047-B1C7AB1F8D42}"/>
              </a:ext>
            </a:extLst>
          </p:cNvPr>
          <p:cNvSpPr>
            <a:spLocks noGrp="1"/>
          </p:cNvSpPr>
          <p:nvPr>
            <p:ph type="title" idx="15"/>
          </p:nvPr>
        </p:nvSpPr>
        <p:spPr/>
        <p:txBody>
          <a:bodyPr/>
          <a:lstStyle/>
          <a:p>
            <a:r>
              <a:rPr lang="en-IN" dirty="0"/>
              <a:t>Discussions:</a:t>
            </a:r>
          </a:p>
        </p:txBody>
      </p:sp>
    </p:spTree>
    <p:extLst>
      <p:ext uri="{BB962C8B-B14F-4D97-AF65-F5344CB8AC3E}">
        <p14:creationId xmlns:p14="http://schemas.microsoft.com/office/powerpoint/2010/main" val="61591456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62"/>
        <p:cNvGrpSpPr/>
        <p:nvPr/>
      </p:nvGrpSpPr>
      <p:grpSpPr>
        <a:xfrm>
          <a:off x="0" y="0"/>
          <a:ext cx="0" cy="0"/>
          <a:chOff x="0" y="0"/>
          <a:chExt cx="0" cy="0"/>
        </a:xfrm>
      </p:grpSpPr>
      <p:sp>
        <p:nvSpPr>
          <p:cNvPr id="1073" name="Google Shape;1073;p32"/>
          <p:cNvSpPr txBox="1">
            <a:spLocks noGrp="1"/>
          </p:cNvSpPr>
          <p:nvPr>
            <p:ph type="title"/>
          </p:nvPr>
        </p:nvSpPr>
        <p:spPr>
          <a:xfrm>
            <a:off x="713250" y="352593"/>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Findings:</a:t>
            </a:r>
            <a:endParaRPr dirty="0"/>
          </a:p>
        </p:txBody>
      </p:sp>
      <p:sp>
        <p:nvSpPr>
          <p:cNvPr id="1074" name="Google Shape;1074;p32"/>
          <p:cNvSpPr txBox="1">
            <a:spLocks noGrp="1"/>
          </p:cNvSpPr>
          <p:nvPr>
            <p:ph type="subTitle" idx="4294967295"/>
          </p:nvPr>
        </p:nvSpPr>
        <p:spPr>
          <a:xfrm>
            <a:off x="403622" y="1057274"/>
            <a:ext cx="8526066" cy="3514725"/>
          </a:xfrm>
          <a:prstGeom prst="rect">
            <a:avLst/>
          </a:prstGeom>
        </p:spPr>
        <p:txBody>
          <a:bodyPr spcFirstLastPara="1" wrap="square" lIns="91425" tIns="91425" rIns="91425" bIns="91425" anchor="ctr" anchorCtr="0">
            <a:noAutofit/>
          </a:bodyPr>
          <a:lstStyle/>
          <a:p>
            <a:pPr algn="l"/>
            <a:endParaRPr lang="en-IN" sz="1400" b="0" i="0" u="none" strike="noStrike" baseline="0" dirty="0">
              <a:solidFill>
                <a:srgbClr val="000000"/>
              </a:solidFill>
              <a:latin typeface="Times New Roman" panose="02020603050405020304" pitchFamily="18" charset="0"/>
            </a:endParaRPr>
          </a:p>
          <a:p>
            <a:r>
              <a:rPr lang="en-US" sz="1400" b="0" i="0" u="none" strike="noStrike" baseline="0" dirty="0">
                <a:solidFill>
                  <a:srgbClr val="000000"/>
                </a:solidFill>
                <a:latin typeface="Times New Roman" panose="02020603050405020304" pitchFamily="18" charset="0"/>
              </a:rPr>
              <a:t>There is a significant relationship between social media and body image among college students - Rejected: This suggests that the study did not find a statistically significant relationship between social media usage and body image perceptions among college students. </a:t>
            </a:r>
          </a:p>
          <a:p>
            <a:r>
              <a:rPr lang="en-US" sz="1400" b="0" i="0" u="none" strike="noStrike" baseline="0" dirty="0">
                <a:solidFill>
                  <a:srgbClr val="000000"/>
                </a:solidFill>
                <a:latin typeface="Times New Roman" panose="02020603050405020304" pitchFamily="18" charset="0"/>
              </a:rPr>
              <a:t> There is a significant relationship between self-esteem and social media among college students - Rejected: This implies that the study did not find a statistically significant relationship between self-esteem levels and social media usage among college students </a:t>
            </a:r>
          </a:p>
          <a:p>
            <a:r>
              <a:rPr lang="en-US" sz="1400" b="0" i="0" u="none" strike="noStrike" baseline="0" dirty="0">
                <a:solidFill>
                  <a:srgbClr val="000000"/>
                </a:solidFill>
                <a:latin typeface="Times New Roman" panose="02020603050405020304" pitchFamily="18" charset="0"/>
              </a:rPr>
              <a:t>There is a significant relationship between self-esteem and body image among college students - Proved: This indicates that the study found a statistically significant relationship between self-esteem levels and body image perceptions among college students . </a:t>
            </a:r>
          </a:p>
          <a:p>
            <a:r>
              <a:rPr lang="en-US" sz="1400" b="0" i="0" u="none" strike="noStrike" baseline="0" dirty="0">
                <a:solidFill>
                  <a:srgbClr val="000000"/>
                </a:solidFill>
                <a:latin typeface="Times New Roman" panose="02020603050405020304" pitchFamily="18" charset="0"/>
              </a:rPr>
              <a:t>There will be a significant difference in social media, body image, and self-esteem among college students on the basis of demographic variables - Rejected: This suggests that the study did not find statistically significant differences in social media usage, body image perceptions, and self-esteem levels based on demographic variables such as age, gender, or ethnicity among college students. </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083"/>
        <p:cNvGrpSpPr/>
        <p:nvPr/>
      </p:nvGrpSpPr>
      <p:grpSpPr>
        <a:xfrm>
          <a:off x="0" y="0"/>
          <a:ext cx="0" cy="0"/>
          <a:chOff x="0" y="0"/>
          <a:chExt cx="0" cy="0"/>
        </a:xfrm>
      </p:grpSpPr>
      <p:sp>
        <p:nvSpPr>
          <p:cNvPr id="1084" name="Google Shape;1084;p33"/>
          <p:cNvSpPr txBox="1">
            <a:spLocks noGrp="1"/>
          </p:cNvSpPr>
          <p:nvPr>
            <p:ph type="title"/>
          </p:nvPr>
        </p:nvSpPr>
        <p:spPr>
          <a:xfrm>
            <a:off x="713225" y="545475"/>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REBT:</a:t>
            </a:r>
            <a:br>
              <a:rPr lang="en" dirty="0"/>
            </a:br>
            <a:endParaRPr dirty="0"/>
          </a:p>
        </p:txBody>
      </p:sp>
      <p:sp>
        <p:nvSpPr>
          <p:cNvPr id="2" name="TextBox 1">
            <a:extLst>
              <a:ext uri="{FF2B5EF4-FFF2-40B4-BE49-F238E27FC236}">
                <a16:creationId xmlns:a16="http://schemas.microsoft.com/office/drawing/2014/main" id="{44B6EFAC-44B9-44F4-EBFE-14511794FA7E}"/>
              </a:ext>
            </a:extLst>
          </p:cNvPr>
          <p:cNvSpPr txBox="1"/>
          <p:nvPr/>
        </p:nvSpPr>
        <p:spPr>
          <a:xfrm>
            <a:off x="435769" y="1240837"/>
            <a:ext cx="8343900" cy="3539430"/>
          </a:xfrm>
          <a:prstGeom prst="rect">
            <a:avLst/>
          </a:prstGeom>
          <a:noFill/>
        </p:spPr>
        <p:txBody>
          <a:bodyPr wrap="square" rtlCol="0">
            <a:spAutoFit/>
          </a:bodyPr>
          <a:lstStyle/>
          <a:p>
            <a:pPr marL="285750" indent="-285750">
              <a:buFont typeface="Arial" panose="020B0604020202020204" pitchFamily="34" charset="0"/>
              <a:buChar char="•"/>
            </a:pPr>
            <a:r>
              <a:rPr lang="en-IN" sz="3200" b="1" i="0" dirty="0">
                <a:solidFill>
                  <a:schemeClr val="tx1"/>
                </a:solidFill>
                <a:effectLst>
                  <a:outerShdw blurRad="38100" dist="38100" dir="2700000" algn="tl">
                    <a:srgbClr val="000000">
                      <a:alpha val="43137"/>
                    </a:srgbClr>
                  </a:outerShdw>
                </a:effectLst>
                <a:latin typeface="Söhne"/>
              </a:rPr>
              <a:t>Identifying Irrational Beliefs</a:t>
            </a:r>
          </a:p>
          <a:p>
            <a:pPr marL="285750" indent="-285750">
              <a:buFont typeface="Arial" panose="020B0604020202020204" pitchFamily="34" charset="0"/>
              <a:buChar char="•"/>
            </a:pPr>
            <a:r>
              <a:rPr lang="en-IN" sz="3200" b="1" i="0" dirty="0">
                <a:solidFill>
                  <a:schemeClr val="tx1"/>
                </a:solidFill>
                <a:effectLst>
                  <a:outerShdw blurRad="38100" dist="38100" dir="2700000" algn="tl">
                    <a:srgbClr val="000000">
                      <a:alpha val="43137"/>
                    </a:srgbClr>
                  </a:outerShdw>
                </a:effectLst>
                <a:latin typeface="Söhne"/>
              </a:rPr>
              <a:t>Challenging Perfectionistic Standards</a:t>
            </a:r>
            <a:r>
              <a:rPr lang="en-IN" sz="3200" b="1" dirty="0">
                <a:solidFill>
                  <a:schemeClr val="tx1"/>
                </a:solidFill>
                <a:effectLst>
                  <a:outerShdw blurRad="38100" dist="38100" dir="2700000" algn="tl">
                    <a:srgbClr val="000000">
                      <a:alpha val="43137"/>
                    </a:srgbClr>
                  </a:outerShdw>
                </a:effectLst>
                <a:latin typeface="Söhne"/>
              </a:rPr>
              <a:t>: reality deformed</a:t>
            </a:r>
          </a:p>
          <a:p>
            <a:pPr marL="285750" indent="-285750">
              <a:buFont typeface="Arial" panose="020B0604020202020204" pitchFamily="34" charset="0"/>
              <a:buChar char="•"/>
            </a:pPr>
            <a:r>
              <a:rPr lang="en-IN" sz="3200" b="1" i="0" dirty="0">
                <a:solidFill>
                  <a:schemeClr val="tx1"/>
                </a:solidFill>
                <a:effectLst>
                  <a:outerShdw blurRad="38100" dist="38100" dir="2700000" algn="tl">
                    <a:srgbClr val="000000">
                      <a:alpha val="43137"/>
                    </a:srgbClr>
                  </a:outerShdw>
                </a:effectLst>
                <a:latin typeface="Söhne"/>
              </a:rPr>
              <a:t>Developing Rational Self-Talk: unique qualities</a:t>
            </a:r>
          </a:p>
          <a:p>
            <a:pPr marL="285750" indent="-285750">
              <a:buFont typeface="Arial" panose="020B0604020202020204" pitchFamily="34" charset="0"/>
              <a:buChar char="•"/>
            </a:pPr>
            <a:r>
              <a:rPr lang="en-IN" sz="3200" b="1" i="0" dirty="0">
                <a:solidFill>
                  <a:schemeClr val="tx1"/>
                </a:solidFill>
                <a:effectLst>
                  <a:outerShdw blurRad="38100" dist="38100" dir="2700000" algn="tl">
                    <a:srgbClr val="000000">
                      <a:alpha val="43137"/>
                    </a:srgbClr>
                  </a:outerShdw>
                </a:effectLst>
                <a:latin typeface="Söhne"/>
              </a:rPr>
              <a:t>Cognitive Restructuring</a:t>
            </a:r>
            <a:r>
              <a:rPr lang="en-IN" sz="3200" b="1" dirty="0">
                <a:solidFill>
                  <a:schemeClr val="tx1"/>
                </a:solidFill>
                <a:effectLst>
                  <a:outerShdw blurRad="38100" dist="38100" dir="2700000" algn="tl">
                    <a:srgbClr val="000000">
                      <a:alpha val="43137"/>
                    </a:srgbClr>
                  </a:outerShdw>
                </a:effectLst>
                <a:latin typeface="Söhne"/>
              </a:rPr>
              <a:t>: SM- connection&gt; validation</a:t>
            </a:r>
          </a:p>
          <a:p>
            <a:endParaRPr lang="en-IN" sz="3200" dirty="0">
              <a:solidFill>
                <a:schemeClr val="tx1"/>
              </a:solidFill>
              <a:effectLst>
                <a:outerShdw blurRad="38100" dist="38100" dir="2700000" algn="tl">
                  <a:srgbClr val="000000">
                    <a:alpha val="43137"/>
                  </a:srgbClr>
                </a:outerShdw>
              </a:effectLst>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129"/>
        <p:cNvGrpSpPr/>
        <p:nvPr/>
      </p:nvGrpSpPr>
      <p:grpSpPr>
        <a:xfrm>
          <a:off x="0" y="0"/>
          <a:ext cx="0" cy="0"/>
          <a:chOff x="0" y="0"/>
          <a:chExt cx="0" cy="0"/>
        </a:xfrm>
      </p:grpSpPr>
      <p:sp>
        <p:nvSpPr>
          <p:cNvPr id="1130" name="Google Shape;1130;p36"/>
          <p:cNvSpPr txBox="1">
            <a:spLocks noGrp="1"/>
          </p:cNvSpPr>
          <p:nvPr>
            <p:ph type="title" idx="8"/>
          </p:nvPr>
        </p:nvSpPr>
        <p:spPr>
          <a:xfrm>
            <a:off x="713250" y="541075"/>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Summary and conclusions</a:t>
            </a:r>
            <a:endParaRPr dirty="0"/>
          </a:p>
        </p:txBody>
      </p:sp>
      <p:grpSp>
        <p:nvGrpSpPr>
          <p:cNvPr id="1139" name="Google Shape;1139;p36"/>
          <p:cNvGrpSpPr/>
          <p:nvPr/>
        </p:nvGrpSpPr>
        <p:grpSpPr>
          <a:xfrm>
            <a:off x="139429" y="2950242"/>
            <a:ext cx="7062265" cy="1838394"/>
            <a:chOff x="354975" y="2305125"/>
            <a:chExt cx="9464306" cy="2463345"/>
          </a:xfrm>
        </p:grpSpPr>
        <p:sp>
          <p:nvSpPr>
            <p:cNvPr id="1140" name="Google Shape;1140;p36"/>
            <p:cNvSpPr/>
            <p:nvPr/>
          </p:nvSpPr>
          <p:spPr>
            <a:xfrm>
              <a:off x="530243" y="2988541"/>
              <a:ext cx="437365" cy="434659"/>
            </a:xfrm>
            <a:custGeom>
              <a:avLst/>
              <a:gdLst/>
              <a:ahLst/>
              <a:cxnLst/>
              <a:rect l="l" t="t" r="r" b="b"/>
              <a:pathLst>
                <a:path w="14865" h="14773" extrusionOk="0">
                  <a:moveTo>
                    <a:pt x="7417" y="3952"/>
                  </a:moveTo>
                  <a:cubicBezTo>
                    <a:pt x="10457" y="3952"/>
                    <a:pt x="11977" y="7630"/>
                    <a:pt x="9849" y="9788"/>
                  </a:cubicBezTo>
                  <a:cubicBezTo>
                    <a:pt x="9149" y="10487"/>
                    <a:pt x="8290" y="10800"/>
                    <a:pt x="7448" y="10800"/>
                  </a:cubicBezTo>
                  <a:cubicBezTo>
                    <a:pt x="5693" y="10800"/>
                    <a:pt x="4013" y="9440"/>
                    <a:pt x="4013" y="7386"/>
                  </a:cubicBezTo>
                  <a:cubicBezTo>
                    <a:pt x="4013" y="5471"/>
                    <a:pt x="5533" y="3952"/>
                    <a:pt x="7417" y="3952"/>
                  </a:cubicBezTo>
                  <a:close/>
                  <a:moveTo>
                    <a:pt x="5320" y="0"/>
                  </a:moveTo>
                  <a:lnTo>
                    <a:pt x="5320" y="1277"/>
                  </a:lnTo>
                  <a:cubicBezTo>
                    <a:pt x="5320" y="1642"/>
                    <a:pt x="5107" y="2006"/>
                    <a:pt x="4773" y="2158"/>
                  </a:cubicBezTo>
                  <a:cubicBezTo>
                    <a:pt x="4591" y="2250"/>
                    <a:pt x="4408" y="2371"/>
                    <a:pt x="4226" y="2462"/>
                  </a:cubicBezTo>
                  <a:cubicBezTo>
                    <a:pt x="4056" y="2581"/>
                    <a:pt x="3859" y="2643"/>
                    <a:pt x="3659" y="2643"/>
                  </a:cubicBezTo>
                  <a:cubicBezTo>
                    <a:pt x="3500" y="2643"/>
                    <a:pt x="3340" y="2604"/>
                    <a:pt x="3192" y="2523"/>
                  </a:cubicBezTo>
                  <a:lnTo>
                    <a:pt x="2068" y="1854"/>
                  </a:lnTo>
                  <a:lnTo>
                    <a:pt x="1" y="5502"/>
                  </a:lnTo>
                  <a:lnTo>
                    <a:pt x="1095" y="6140"/>
                  </a:lnTo>
                  <a:cubicBezTo>
                    <a:pt x="1429" y="6353"/>
                    <a:pt x="1612" y="6718"/>
                    <a:pt x="1581" y="7082"/>
                  </a:cubicBezTo>
                  <a:lnTo>
                    <a:pt x="1581" y="7386"/>
                  </a:lnTo>
                  <a:lnTo>
                    <a:pt x="1581" y="7690"/>
                  </a:lnTo>
                  <a:cubicBezTo>
                    <a:pt x="1612" y="8055"/>
                    <a:pt x="1429" y="8420"/>
                    <a:pt x="1095" y="8633"/>
                  </a:cubicBezTo>
                  <a:lnTo>
                    <a:pt x="1" y="9271"/>
                  </a:lnTo>
                  <a:lnTo>
                    <a:pt x="2068" y="12888"/>
                  </a:lnTo>
                  <a:lnTo>
                    <a:pt x="3192" y="12219"/>
                  </a:lnTo>
                  <a:cubicBezTo>
                    <a:pt x="3346" y="12136"/>
                    <a:pt x="3512" y="12097"/>
                    <a:pt x="3676" y="12097"/>
                  </a:cubicBezTo>
                  <a:cubicBezTo>
                    <a:pt x="3870" y="12097"/>
                    <a:pt x="4061" y="12151"/>
                    <a:pt x="4226" y="12250"/>
                  </a:cubicBezTo>
                  <a:cubicBezTo>
                    <a:pt x="4408" y="12371"/>
                    <a:pt x="4591" y="12493"/>
                    <a:pt x="4773" y="12584"/>
                  </a:cubicBezTo>
                  <a:cubicBezTo>
                    <a:pt x="5107" y="12736"/>
                    <a:pt x="5320" y="13101"/>
                    <a:pt x="5320" y="13466"/>
                  </a:cubicBezTo>
                  <a:lnTo>
                    <a:pt x="5320" y="14773"/>
                  </a:lnTo>
                  <a:lnTo>
                    <a:pt x="9515" y="14773"/>
                  </a:lnTo>
                  <a:lnTo>
                    <a:pt x="9515" y="13496"/>
                  </a:lnTo>
                  <a:cubicBezTo>
                    <a:pt x="9515" y="13101"/>
                    <a:pt x="9727" y="12766"/>
                    <a:pt x="10062" y="12614"/>
                  </a:cubicBezTo>
                  <a:cubicBezTo>
                    <a:pt x="10244" y="12523"/>
                    <a:pt x="10427" y="12402"/>
                    <a:pt x="10609" y="12280"/>
                  </a:cubicBezTo>
                  <a:cubicBezTo>
                    <a:pt x="10773" y="12181"/>
                    <a:pt x="10965" y="12127"/>
                    <a:pt x="11159" y="12127"/>
                  </a:cubicBezTo>
                  <a:cubicBezTo>
                    <a:pt x="11323" y="12127"/>
                    <a:pt x="11489" y="12166"/>
                    <a:pt x="11642" y="12250"/>
                  </a:cubicBezTo>
                  <a:lnTo>
                    <a:pt x="12767" y="12888"/>
                  </a:lnTo>
                  <a:lnTo>
                    <a:pt x="14864" y="9241"/>
                  </a:lnTo>
                  <a:lnTo>
                    <a:pt x="13740" y="8602"/>
                  </a:lnTo>
                  <a:cubicBezTo>
                    <a:pt x="13405" y="8420"/>
                    <a:pt x="13223" y="8055"/>
                    <a:pt x="13253" y="7690"/>
                  </a:cubicBezTo>
                  <a:lnTo>
                    <a:pt x="13253" y="7386"/>
                  </a:lnTo>
                  <a:lnTo>
                    <a:pt x="13253" y="7052"/>
                  </a:lnTo>
                  <a:cubicBezTo>
                    <a:pt x="13223" y="6687"/>
                    <a:pt x="13405" y="6323"/>
                    <a:pt x="13740" y="6140"/>
                  </a:cubicBezTo>
                  <a:lnTo>
                    <a:pt x="14864" y="5502"/>
                  </a:lnTo>
                  <a:lnTo>
                    <a:pt x="12767" y="1854"/>
                  </a:lnTo>
                  <a:lnTo>
                    <a:pt x="11642" y="2523"/>
                  </a:lnTo>
                  <a:cubicBezTo>
                    <a:pt x="11494" y="2604"/>
                    <a:pt x="11335" y="2643"/>
                    <a:pt x="11176" y="2643"/>
                  </a:cubicBezTo>
                  <a:cubicBezTo>
                    <a:pt x="10976" y="2643"/>
                    <a:pt x="10778" y="2581"/>
                    <a:pt x="10609" y="2462"/>
                  </a:cubicBezTo>
                  <a:cubicBezTo>
                    <a:pt x="10427" y="2371"/>
                    <a:pt x="10244" y="2250"/>
                    <a:pt x="10062" y="2158"/>
                  </a:cubicBezTo>
                  <a:cubicBezTo>
                    <a:pt x="9727" y="2006"/>
                    <a:pt x="9515" y="1642"/>
                    <a:pt x="9515" y="1277"/>
                  </a:cubicBezTo>
                  <a:lnTo>
                    <a:pt x="9515"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6"/>
            <p:cNvSpPr/>
            <p:nvPr/>
          </p:nvSpPr>
          <p:spPr>
            <a:xfrm>
              <a:off x="690328" y="4496334"/>
              <a:ext cx="3201698" cy="247737"/>
            </a:xfrm>
            <a:custGeom>
              <a:avLst/>
              <a:gdLst/>
              <a:ahLst/>
              <a:cxnLst/>
              <a:rect l="l" t="t" r="r" b="b"/>
              <a:pathLst>
                <a:path w="108818" h="8420" extrusionOk="0">
                  <a:moveTo>
                    <a:pt x="54409" y="0"/>
                  </a:moveTo>
                  <a:cubicBezTo>
                    <a:pt x="24348" y="0"/>
                    <a:pt x="1" y="1885"/>
                    <a:pt x="1" y="4195"/>
                  </a:cubicBezTo>
                  <a:cubicBezTo>
                    <a:pt x="1" y="6535"/>
                    <a:pt x="24348" y="8420"/>
                    <a:pt x="54409" y="8420"/>
                  </a:cubicBezTo>
                  <a:cubicBezTo>
                    <a:pt x="84440" y="8420"/>
                    <a:pt x="108817" y="6535"/>
                    <a:pt x="108817" y="4195"/>
                  </a:cubicBezTo>
                  <a:cubicBezTo>
                    <a:pt x="108817" y="1885"/>
                    <a:pt x="84440" y="0"/>
                    <a:pt x="5440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6"/>
            <p:cNvSpPr/>
            <p:nvPr/>
          </p:nvSpPr>
          <p:spPr>
            <a:xfrm>
              <a:off x="2511146" y="3173665"/>
              <a:ext cx="57256" cy="64406"/>
            </a:xfrm>
            <a:custGeom>
              <a:avLst/>
              <a:gdLst/>
              <a:ahLst/>
              <a:cxnLst/>
              <a:rect l="l" t="t" r="r" b="b"/>
              <a:pathLst>
                <a:path w="1946" h="2189" extrusionOk="0">
                  <a:moveTo>
                    <a:pt x="487" y="152"/>
                  </a:moveTo>
                  <a:cubicBezTo>
                    <a:pt x="1003" y="152"/>
                    <a:pt x="1429" y="578"/>
                    <a:pt x="1429" y="1094"/>
                  </a:cubicBezTo>
                  <a:cubicBezTo>
                    <a:pt x="1429" y="1611"/>
                    <a:pt x="1003" y="2037"/>
                    <a:pt x="487" y="2037"/>
                  </a:cubicBezTo>
                  <a:lnTo>
                    <a:pt x="152" y="2037"/>
                  </a:lnTo>
                  <a:lnTo>
                    <a:pt x="152" y="152"/>
                  </a:lnTo>
                  <a:close/>
                  <a:moveTo>
                    <a:pt x="91" y="0"/>
                  </a:moveTo>
                  <a:cubicBezTo>
                    <a:pt x="31" y="0"/>
                    <a:pt x="0" y="31"/>
                    <a:pt x="0" y="61"/>
                  </a:cubicBezTo>
                  <a:lnTo>
                    <a:pt x="0" y="2128"/>
                  </a:lnTo>
                  <a:cubicBezTo>
                    <a:pt x="0" y="2158"/>
                    <a:pt x="31" y="2189"/>
                    <a:pt x="61" y="2189"/>
                  </a:cubicBezTo>
                  <a:lnTo>
                    <a:pt x="487" y="2189"/>
                  </a:lnTo>
                  <a:cubicBezTo>
                    <a:pt x="1946" y="2189"/>
                    <a:pt x="1946" y="0"/>
                    <a:pt x="487"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2566577" y="3174547"/>
              <a:ext cx="50107" cy="64435"/>
            </a:xfrm>
            <a:custGeom>
              <a:avLst/>
              <a:gdLst/>
              <a:ahLst/>
              <a:cxnLst/>
              <a:rect l="l" t="t" r="r" b="b"/>
              <a:pathLst>
                <a:path w="1703" h="2190" extrusionOk="0">
                  <a:moveTo>
                    <a:pt x="852" y="274"/>
                  </a:moveTo>
                  <a:lnTo>
                    <a:pt x="1308" y="1460"/>
                  </a:lnTo>
                  <a:lnTo>
                    <a:pt x="426" y="1460"/>
                  </a:lnTo>
                  <a:lnTo>
                    <a:pt x="852" y="274"/>
                  </a:lnTo>
                  <a:close/>
                  <a:moveTo>
                    <a:pt x="852" y="1"/>
                  </a:moveTo>
                  <a:cubicBezTo>
                    <a:pt x="822" y="1"/>
                    <a:pt x="791" y="1"/>
                    <a:pt x="791" y="31"/>
                  </a:cubicBezTo>
                  <a:lnTo>
                    <a:pt x="31" y="2098"/>
                  </a:lnTo>
                  <a:cubicBezTo>
                    <a:pt x="1" y="2128"/>
                    <a:pt x="31" y="2159"/>
                    <a:pt x="62" y="2189"/>
                  </a:cubicBezTo>
                  <a:lnTo>
                    <a:pt x="92" y="2189"/>
                  </a:lnTo>
                  <a:cubicBezTo>
                    <a:pt x="122" y="2189"/>
                    <a:pt x="153" y="2159"/>
                    <a:pt x="153" y="2128"/>
                  </a:cubicBezTo>
                  <a:lnTo>
                    <a:pt x="366" y="1612"/>
                  </a:lnTo>
                  <a:lnTo>
                    <a:pt x="1369" y="1612"/>
                  </a:lnTo>
                  <a:lnTo>
                    <a:pt x="1551" y="2128"/>
                  </a:lnTo>
                  <a:cubicBezTo>
                    <a:pt x="1551" y="2159"/>
                    <a:pt x="1581" y="2189"/>
                    <a:pt x="1612" y="2189"/>
                  </a:cubicBezTo>
                  <a:lnTo>
                    <a:pt x="1642" y="2189"/>
                  </a:lnTo>
                  <a:cubicBezTo>
                    <a:pt x="1703" y="2159"/>
                    <a:pt x="1703" y="2128"/>
                    <a:pt x="1703" y="2098"/>
                  </a:cubicBezTo>
                  <a:lnTo>
                    <a:pt x="943" y="31"/>
                  </a:lnTo>
                  <a:cubicBezTo>
                    <a:pt x="913" y="1"/>
                    <a:pt x="882" y="1"/>
                    <a:pt x="852"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2619360" y="3173194"/>
              <a:ext cx="49577" cy="64229"/>
            </a:xfrm>
            <a:custGeom>
              <a:avLst/>
              <a:gdLst/>
              <a:ahLst/>
              <a:cxnLst/>
              <a:rect l="l" t="t" r="r" b="b"/>
              <a:pathLst>
                <a:path w="1685" h="2183" extrusionOk="0">
                  <a:moveTo>
                    <a:pt x="91" y="1"/>
                  </a:moveTo>
                  <a:cubicBezTo>
                    <a:pt x="69" y="1"/>
                    <a:pt x="46" y="16"/>
                    <a:pt x="31" y="47"/>
                  </a:cubicBezTo>
                  <a:cubicBezTo>
                    <a:pt x="0" y="47"/>
                    <a:pt x="0" y="107"/>
                    <a:pt x="31" y="138"/>
                  </a:cubicBezTo>
                  <a:lnTo>
                    <a:pt x="760" y="1141"/>
                  </a:lnTo>
                  <a:lnTo>
                    <a:pt x="760" y="2113"/>
                  </a:lnTo>
                  <a:cubicBezTo>
                    <a:pt x="760" y="2144"/>
                    <a:pt x="790" y="2174"/>
                    <a:pt x="821" y="2174"/>
                  </a:cubicBezTo>
                  <a:cubicBezTo>
                    <a:pt x="832" y="2180"/>
                    <a:pt x="843" y="2183"/>
                    <a:pt x="852" y="2183"/>
                  </a:cubicBezTo>
                  <a:cubicBezTo>
                    <a:pt x="892" y="2183"/>
                    <a:pt x="912" y="2138"/>
                    <a:pt x="912" y="2113"/>
                  </a:cubicBezTo>
                  <a:lnTo>
                    <a:pt x="912" y="1141"/>
                  </a:lnTo>
                  <a:lnTo>
                    <a:pt x="1642" y="138"/>
                  </a:lnTo>
                  <a:cubicBezTo>
                    <a:pt x="1685" y="73"/>
                    <a:pt x="1636" y="9"/>
                    <a:pt x="1583" y="9"/>
                  </a:cubicBezTo>
                  <a:cubicBezTo>
                    <a:pt x="1561" y="9"/>
                    <a:pt x="1538" y="20"/>
                    <a:pt x="1520" y="47"/>
                  </a:cubicBezTo>
                  <a:lnTo>
                    <a:pt x="821" y="989"/>
                  </a:lnTo>
                  <a:lnTo>
                    <a:pt x="152" y="47"/>
                  </a:lnTo>
                  <a:cubicBezTo>
                    <a:pt x="137" y="16"/>
                    <a:pt x="114" y="1"/>
                    <a:pt x="91"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2505762" y="3310419"/>
              <a:ext cx="48341" cy="64494"/>
            </a:xfrm>
            <a:custGeom>
              <a:avLst/>
              <a:gdLst/>
              <a:ahLst/>
              <a:cxnLst/>
              <a:rect l="l" t="t" r="r" b="b"/>
              <a:pathLst>
                <a:path w="1643" h="2192" extrusionOk="0">
                  <a:moveTo>
                    <a:pt x="1085" y="0"/>
                  </a:moveTo>
                  <a:cubicBezTo>
                    <a:pt x="1068" y="0"/>
                    <a:pt x="1051" y="1"/>
                    <a:pt x="1034" y="3"/>
                  </a:cubicBezTo>
                  <a:cubicBezTo>
                    <a:pt x="852" y="3"/>
                    <a:pt x="670" y="63"/>
                    <a:pt x="518" y="155"/>
                  </a:cubicBezTo>
                  <a:lnTo>
                    <a:pt x="396" y="276"/>
                  </a:lnTo>
                  <a:cubicBezTo>
                    <a:pt x="344" y="329"/>
                    <a:pt x="404" y="404"/>
                    <a:pt x="461" y="404"/>
                  </a:cubicBezTo>
                  <a:cubicBezTo>
                    <a:pt x="470" y="404"/>
                    <a:pt x="479" y="402"/>
                    <a:pt x="487" y="398"/>
                  </a:cubicBezTo>
                  <a:lnTo>
                    <a:pt x="609" y="276"/>
                  </a:lnTo>
                  <a:cubicBezTo>
                    <a:pt x="730" y="185"/>
                    <a:pt x="882" y="155"/>
                    <a:pt x="1034" y="155"/>
                  </a:cubicBezTo>
                  <a:cubicBezTo>
                    <a:pt x="1055" y="151"/>
                    <a:pt x="1075" y="149"/>
                    <a:pt x="1094" y="149"/>
                  </a:cubicBezTo>
                  <a:cubicBezTo>
                    <a:pt x="1218" y="149"/>
                    <a:pt x="1320" y="228"/>
                    <a:pt x="1399" y="307"/>
                  </a:cubicBezTo>
                  <a:cubicBezTo>
                    <a:pt x="1460" y="398"/>
                    <a:pt x="1490" y="489"/>
                    <a:pt x="1490" y="580"/>
                  </a:cubicBezTo>
                  <a:cubicBezTo>
                    <a:pt x="1490" y="793"/>
                    <a:pt x="1369" y="1006"/>
                    <a:pt x="1217" y="1127"/>
                  </a:cubicBezTo>
                  <a:lnTo>
                    <a:pt x="31" y="2039"/>
                  </a:lnTo>
                  <a:cubicBezTo>
                    <a:pt x="1" y="2070"/>
                    <a:pt x="1" y="2130"/>
                    <a:pt x="31" y="2161"/>
                  </a:cubicBezTo>
                  <a:cubicBezTo>
                    <a:pt x="31" y="2191"/>
                    <a:pt x="62" y="2191"/>
                    <a:pt x="92" y="2191"/>
                  </a:cubicBezTo>
                  <a:lnTo>
                    <a:pt x="1308" y="2191"/>
                  </a:lnTo>
                  <a:cubicBezTo>
                    <a:pt x="1338" y="2191"/>
                    <a:pt x="1369" y="2161"/>
                    <a:pt x="1399" y="2100"/>
                  </a:cubicBezTo>
                  <a:cubicBezTo>
                    <a:pt x="1399" y="2070"/>
                    <a:pt x="1338" y="2039"/>
                    <a:pt x="1308" y="2039"/>
                  </a:cubicBezTo>
                  <a:lnTo>
                    <a:pt x="305" y="2039"/>
                  </a:lnTo>
                  <a:lnTo>
                    <a:pt x="1308" y="1249"/>
                  </a:lnTo>
                  <a:cubicBezTo>
                    <a:pt x="1521" y="1097"/>
                    <a:pt x="1642" y="854"/>
                    <a:pt x="1642" y="580"/>
                  </a:cubicBezTo>
                  <a:cubicBezTo>
                    <a:pt x="1642" y="263"/>
                    <a:pt x="1396" y="0"/>
                    <a:pt x="108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2565694" y="3309595"/>
              <a:ext cx="58168" cy="64406"/>
            </a:xfrm>
            <a:custGeom>
              <a:avLst/>
              <a:gdLst/>
              <a:ahLst/>
              <a:cxnLst/>
              <a:rect l="l" t="t" r="r" b="b"/>
              <a:pathLst>
                <a:path w="1977" h="2189" extrusionOk="0">
                  <a:moveTo>
                    <a:pt x="487" y="0"/>
                  </a:moveTo>
                  <a:cubicBezTo>
                    <a:pt x="456" y="0"/>
                    <a:pt x="396" y="31"/>
                    <a:pt x="396" y="61"/>
                  </a:cubicBezTo>
                  <a:lnTo>
                    <a:pt x="31" y="2098"/>
                  </a:lnTo>
                  <a:cubicBezTo>
                    <a:pt x="0" y="2158"/>
                    <a:pt x="31" y="2189"/>
                    <a:pt x="92" y="2189"/>
                  </a:cubicBezTo>
                  <a:cubicBezTo>
                    <a:pt x="122" y="2189"/>
                    <a:pt x="152" y="2158"/>
                    <a:pt x="152" y="2128"/>
                  </a:cubicBezTo>
                  <a:lnTo>
                    <a:pt x="274" y="1581"/>
                  </a:lnTo>
                  <a:lnTo>
                    <a:pt x="852" y="1095"/>
                  </a:lnTo>
                  <a:lnTo>
                    <a:pt x="1551" y="2158"/>
                  </a:lnTo>
                  <a:cubicBezTo>
                    <a:pt x="1551" y="2189"/>
                    <a:pt x="1581" y="2189"/>
                    <a:pt x="1611" y="2189"/>
                  </a:cubicBezTo>
                  <a:lnTo>
                    <a:pt x="1642" y="2189"/>
                  </a:lnTo>
                  <a:cubicBezTo>
                    <a:pt x="1672" y="2158"/>
                    <a:pt x="1672" y="2128"/>
                    <a:pt x="1672" y="2098"/>
                  </a:cubicBezTo>
                  <a:lnTo>
                    <a:pt x="973" y="1003"/>
                  </a:lnTo>
                  <a:lnTo>
                    <a:pt x="1946" y="152"/>
                  </a:lnTo>
                  <a:cubicBezTo>
                    <a:pt x="1976" y="122"/>
                    <a:pt x="1976" y="61"/>
                    <a:pt x="1946" y="31"/>
                  </a:cubicBezTo>
                  <a:cubicBezTo>
                    <a:pt x="1931" y="15"/>
                    <a:pt x="1915" y="8"/>
                    <a:pt x="1900" y="8"/>
                  </a:cubicBezTo>
                  <a:cubicBezTo>
                    <a:pt x="1885" y="8"/>
                    <a:pt x="1870" y="15"/>
                    <a:pt x="1855" y="31"/>
                  </a:cubicBezTo>
                  <a:lnTo>
                    <a:pt x="274" y="1368"/>
                  </a:lnTo>
                  <a:lnTo>
                    <a:pt x="517" y="122"/>
                  </a:lnTo>
                  <a:cubicBezTo>
                    <a:pt x="517" y="61"/>
                    <a:pt x="517" y="31"/>
                    <a:pt x="48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2499524" y="3428519"/>
              <a:ext cx="269216" cy="75174"/>
            </a:xfrm>
            <a:custGeom>
              <a:avLst/>
              <a:gdLst/>
              <a:ahLst/>
              <a:cxnLst/>
              <a:rect l="l" t="t" r="r" b="b"/>
              <a:pathLst>
                <a:path w="9150" h="2555" extrusionOk="0">
                  <a:moveTo>
                    <a:pt x="9058" y="1"/>
                  </a:moveTo>
                  <a:lnTo>
                    <a:pt x="6383" y="1885"/>
                  </a:lnTo>
                  <a:lnTo>
                    <a:pt x="4225" y="639"/>
                  </a:lnTo>
                  <a:lnTo>
                    <a:pt x="2280" y="2037"/>
                  </a:lnTo>
                  <a:lnTo>
                    <a:pt x="1216" y="1703"/>
                  </a:lnTo>
                  <a:lnTo>
                    <a:pt x="0" y="2402"/>
                  </a:lnTo>
                  <a:lnTo>
                    <a:pt x="122" y="2554"/>
                  </a:lnTo>
                  <a:lnTo>
                    <a:pt x="1246" y="1916"/>
                  </a:lnTo>
                  <a:lnTo>
                    <a:pt x="2310" y="2250"/>
                  </a:lnTo>
                  <a:lnTo>
                    <a:pt x="4256" y="882"/>
                  </a:lnTo>
                  <a:lnTo>
                    <a:pt x="6383" y="2129"/>
                  </a:lnTo>
                  <a:lnTo>
                    <a:pt x="9149" y="153"/>
                  </a:lnTo>
                  <a:lnTo>
                    <a:pt x="9058"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2760645" y="3424047"/>
              <a:ext cx="17036" cy="15241"/>
            </a:xfrm>
            <a:custGeom>
              <a:avLst/>
              <a:gdLst/>
              <a:ahLst/>
              <a:cxnLst/>
              <a:rect l="l" t="t" r="r" b="b"/>
              <a:pathLst>
                <a:path w="579" h="518" extrusionOk="0">
                  <a:moveTo>
                    <a:pt x="578" y="1"/>
                  </a:moveTo>
                  <a:lnTo>
                    <a:pt x="1" y="31"/>
                  </a:lnTo>
                  <a:lnTo>
                    <a:pt x="335" y="518"/>
                  </a:lnTo>
                  <a:lnTo>
                    <a:pt x="578"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2501289" y="3514372"/>
              <a:ext cx="271011" cy="3619"/>
            </a:xfrm>
            <a:custGeom>
              <a:avLst/>
              <a:gdLst/>
              <a:ahLst/>
              <a:cxnLst/>
              <a:rect l="l" t="t" r="r" b="b"/>
              <a:pathLst>
                <a:path w="9211" h="123" extrusionOk="0">
                  <a:moveTo>
                    <a:pt x="1" y="1"/>
                  </a:moveTo>
                  <a:lnTo>
                    <a:pt x="1" y="122"/>
                  </a:lnTo>
                  <a:lnTo>
                    <a:pt x="9211" y="122"/>
                  </a:lnTo>
                  <a:lnTo>
                    <a:pt x="921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2501289" y="3533173"/>
              <a:ext cx="63553" cy="3590"/>
            </a:xfrm>
            <a:custGeom>
              <a:avLst/>
              <a:gdLst/>
              <a:ahLst/>
              <a:cxnLst/>
              <a:rect l="l" t="t" r="r" b="b"/>
              <a:pathLst>
                <a:path w="2160" h="122" extrusionOk="0">
                  <a:moveTo>
                    <a:pt x="1" y="0"/>
                  </a:moveTo>
                  <a:lnTo>
                    <a:pt x="1" y="122"/>
                  </a:lnTo>
                  <a:lnTo>
                    <a:pt x="2159" y="122"/>
                  </a:lnTo>
                  <a:lnTo>
                    <a:pt x="2159"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2004103" y="4345198"/>
              <a:ext cx="7815179" cy="12559"/>
            </a:xfrm>
            <a:custGeom>
              <a:avLst/>
              <a:gdLst/>
              <a:ahLst/>
              <a:cxnLst/>
              <a:rect l="l" t="t" r="r" b="b"/>
              <a:pathLst>
                <a:path w="246419" h="396" extrusionOk="0">
                  <a:moveTo>
                    <a:pt x="123225" y="0"/>
                  </a:moveTo>
                  <a:lnTo>
                    <a:pt x="61613" y="92"/>
                  </a:lnTo>
                  <a:lnTo>
                    <a:pt x="30792" y="122"/>
                  </a:lnTo>
                  <a:lnTo>
                    <a:pt x="1" y="213"/>
                  </a:lnTo>
                  <a:lnTo>
                    <a:pt x="30792" y="304"/>
                  </a:lnTo>
                  <a:lnTo>
                    <a:pt x="61613" y="335"/>
                  </a:lnTo>
                  <a:lnTo>
                    <a:pt x="123225" y="396"/>
                  </a:lnTo>
                  <a:lnTo>
                    <a:pt x="184807" y="335"/>
                  </a:lnTo>
                  <a:lnTo>
                    <a:pt x="215628" y="304"/>
                  </a:lnTo>
                  <a:lnTo>
                    <a:pt x="246419" y="213"/>
                  </a:lnTo>
                  <a:lnTo>
                    <a:pt x="215628" y="122"/>
                  </a:lnTo>
                  <a:lnTo>
                    <a:pt x="184807" y="92"/>
                  </a:lnTo>
                  <a:lnTo>
                    <a:pt x="12322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354975" y="2531705"/>
              <a:ext cx="2631990" cy="2052308"/>
            </a:xfrm>
            <a:custGeom>
              <a:avLst/>
              <a:gdLst/>
              <a:ahLst/>
              <a:cxnLst/>
              <a:rect l="l" t="t" r="r" b="b"/>
              <a:pathLst>
                <a:path w="89455" h="69753" extrusionOk="0">
                  <a:moveTo>
                    <a:pt x="24044" y="1"/>
                  </a:moveTo>
                  <a:cubicBezTo>
                    <a:pt x="20047" y="1"/>
                    <a:pt x="15917" y="1809"/>
                    <a:pt x="13131" y="5801"/>
                  </a:cubicBezTo>
                  <a:cubicBezTo>
                    <a:pt x="0" y="24737"/>
                    <a:pt x="6019" y="52914"/>
                    <a:pt x="19788" y="69510"/>
                  </a:cubicBezTo>
                  <a:lnTo>
                    <a:pt x="74743" y="69753"/>
                  </a:lnTo>
                  <a:cubicBezTo>
                    <a:pt x="88087" y="59267"/>
                    <a:pt x="89455" y="43734"/>
                    <a:pt x="79941" y="34312"/>
                  </a:cubicBezTo>
                  <a:cubicBezTo>
                    <a:pt x="74166" y="28628"/>
                    <a:pt x="66840" y="29752"/>
                    <a:pt x="59880" y="28871"/>
                  </a:cubicBezTo>
                  <a:lnTo>
                    <a:pt x="59849" y="28871"/>
                  </a:lnTo>
                  <a:cubicBezTo>
                    <a:pt x="57387" y="28597"/>
                    <a:pt x="55016" y="27898"/>
                    <a:pt x="52798" y="26804"/>
                  </a:cubicBezTo>
                  <a:cubicBezTo>
                    <a:pt x="45624" y="23005"/>
                    <a:pt x="41582" y="14068"/>
                    <a:pt x="35533" y="6561"/>
                  </a:cubicBezTo>
                  <a:cubicBezTo>
                    <a:pt x="34773" y="5618"/>
                    <a:pt x="34013" y="4706"/>
                    <a:pt x="33162" y="3825"/>
                  </a:cubicBezTo>
                  <a:cubicBezTo>
                    <a:pt x="30863" y="1357"/>
                    <a:pt x="27503" y="1"/>
                    <a:pt x="24044"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876865" y="2685258"/>
              <a:ext cx="1727336" cy="1395686"/>
            </a:xfrm>
            <a:custGeom>
              <a:avLst/>
              <a:gdLst/>
              <a:ahLst/>
              <a:cxnLst/>
              <a:rect l="l" t="t" r="r" b="b"/>
              <a:pathLst>
                <a:path w="58708" h="47436" extrusionOk="0">
                  <a:moveTo>
                    <a:pt x="12657" y="0"/>
                  </a:moveTo>
                  <a:cubicBezTo>
                    <a:pt x="5698" y="0"/>
                    <a:pt x="0" y="7658"/>
                    <a:pt x="834" y="20977"/>
                  </a:cubicBezTo>
                  <a:cubicBezTo>
                    <a:pt x="1966" y="38450"/>
                    <a:pt x="17879" y="47435"/>
                    <a:pt x="32551" y="47435"/>
                  </a:cubicBezTo>
                  <a:cubicBezTo>
                    <a:pt x="36791" y="47435"/>
                    <a:pt x="40927" y="46685"/>
                    <a:pt x="44573" y="45172"/>
                  </a:cubicBezTo>
                  <a:cubicBezTo>
                    <a:pt x="58707" y="39275"/>
                    <a:pt x="54057" y="25901"/>
                    <a:pt x="42142" y="23652"/>
                  </a:cubicBezTo>
                  <a:lnTo>
                    <a:pt x="42111" y="23652"/>
                  </a:lnTo>
                  <a:cubicBezTo>
                    <a:pt x="39649" y="23378"/>
                    <a:pt x="37278" y="22679"/>
                    <a:pt x="35060" y="21585"/>
                  </a:cubicBezTo>
                  <a:cubicBezTo>
                    <a:pt x="27886" y="17786"/>
                    <a:pt x="23813" y="8849"/>
                    <a:pt x="17795" y="1342"/>
                  </a:cubicBezTo>
                  <a:cubicBezTo>
                    <a:pt x="16058" y="438"/>
                    <a:pt x="14322" y="0"/>
                    <a:pt x="12657"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6"/>
            <p:cNvSpPr/>
            <p:nvPr/>
          </p:nvSpPr>
          <p:spPr>
            <a:xfrm>
              <a:off x="1598942" y="3661041"/>
              <a:ext cx="777195" cy="1023932"/>
            </a:xfrm>
            <a:custGeom>
              <a:avLst/>
              <a:gdLst/>
              <a:ahLst/>
              <a:cxnLst/>
              <a:rect l="l" t="t" r="r" b="b"/>
              <a:pathLst>
                <a:path w="26415" h="34801" extrusionOk="0">
                  <a:moveTo>
                    <a:pt x="14013" y="1"/>
                  </a:moveTo>
                  <a:cubicBezTo>
                    <a:pt x="14013" y="1"/>
                    <a:pt x="9940" y="5077"/>
                    <a:pt x="6201" y="9940"/>
                  </a:cubicBezTo>
                  <a:cubicBezTo>
                    <a:pt x="5624" y="10700"/>
                    <a:pt x="5046" y="11429"/>
                    <a:pt x="4499" y="12159"/>
                  </a:cubicBezTo>
                  <a:cubicBezTo>
                    <a:pt x="2007" y="15502"/>
                    <a:pt x="1" y="18299"/>
                    <a:pt x="153" y="18694"/>
                  </a:cubicBezTo>
                  <a:cubicBezTo>
                    <a:pt x="487" y="19697"/>
                    <a:pt x="18998" y="34469"/>
                    <a:pt x="19819" y="34773"/>
                  </a:cubicBezTo>
                  <a:cubicBezTo>
                    <a:pt x="19867" y="34792"/>
                    <a:pt x="19915" y="34801"/>
                    <a:pt x="19964" y="34801"/>
                  </a:cubicBezTo>
                  <a:cubicBezTo>
                    <a:pt x="20716" y="34801"/>
                    <a:pt x="21506" y="32697"/>
                    <a:pt x="21278" y="31612"/>
                  </a:cubicBezTo>
                  <a:cubicBezTo>
                    <a:pt x="21004" y="30488"/>
                    <a:pt x="16445" y="21642"/>
                    <a:pt x="16445" y="21642"/>
                  </a:cubicBezTo>
                  <a:lnTo>
                    <a:pt x="18238" y="19515"/>
                  </a:lnTo>
                  <a:lnTo>
                    <a:pt x="26415" y="9849"/>
                  </a:lnTo>
                  <a:lnTo>
                    <a:pt x="14013" y="1"/>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6"/>
            <p:cNvSpPr/>
            <p:nvPr/>
          </p:nvSpPr>
          <p:spPr>
            <a:xfrm>
              <a:off x="1599854" y="4071538"/>
              <a:ext cx="631878" cy="613430"/>
            </a:xfrm>
            <a:custGeom>
              <a:avLst/>
              <a:gdLst/>
              <a:ahLst/>
              <a:cxnLst/>
              <a:rect l="l" t="t" r="r" b="b"/>
              <a:pathLst>
                <a:path w="21476" h="20849" extrusionOk="0">
                  <a:moveTo>
                    <a:pt x="3161" y="0"/>
                  </a:moveTo>
                  <a:cubicBezTo>
                    <a:pt x="1307" y="2493"/>
                    <a:pt x="0" y="4438"/>
                    <a:pt x="122" y="4742"/>
                  </a:cubicBezTo>
                  <a:cubicBezTo>
                    <a:pt x="456" y="5745"/>
                    <a:pt x="18967" y="20517"/>
                    <a:pt x="19757" y="20821"/>
                  </a:cubicBezTo>
                  <a:cubicBezTo>
                    <a:pt x="19807" y="20840"/>
                    <a:pt x="19857" y="20849"/>
                    <a:pt x="19908" y="20849"/>
                  </a:cubicBezTo>
                  <a:cubicBezTo>
                    <a:pt x="20685" y="20849"/>
                    <a:pt x="21475" y="18745"/>
                    <a:pt x="21247" y="17660"/>
                  </a:cubicBezTo>
                  <a:cubicBezTo>
                    <a:pt x="21125" y="17052"/>
                    <a:pt x="19727" y="14195"/>
                    <a:pt x="18481" y="11672"/>
                  </a:cubicBezTo>
                  <a:lnTo>
                    <a:pt x="18481" y="11672"/>
                  </a:lnTo>
                  <a:cubicBezTo>
                    <a:pt x="18974" y="12980"/>
                    <a:pt x="19267" y="14267"/>
                    <a:pt x="18499" y="14267"/>
                  </a:cubicBezTo>
                  <a:cubicBezTo>
                    <a:pt x="18321" y="14267"/>
                    <a:pt x="18085" y="14198"/>
                    <a:pt x="17782" y="14043"/>
                  </a:cubicBezTo>
                  <a:cubicBezTo>
                    <a:pt x="15228" y="12797"/>
                    <a:pt x="5836" y="3222"/>
                    <a:pt x="31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1080260" y="3060861"/>
              <a:ext cx="1687586" cy="1145771"/>
            </a:xfrm>
            <a:custGeom>
              <a:avLst/>
              <a:gdLst/>
              <a:ahLst/>
              <a:cxnLst/>
              <a:rect l="l" t="t" r="r" b="b"/>
              <a:pathLst>
                <a:path w="57357" h="38942" extrusionOk="0">
                  <a:moveTo>
                    <a:pt x="46695" y="1"/>
                  </a:moveTo>
                  <a:cubicBezTo>
                    <a:pt x="42356" y="1"/>
                    <a:pt x="25640" y="6312"/>
                    <a:pt x="18146" y="7421"/>
                  </a:cubicBezTo>
                  <a:cubicBezTo>
                    <a:pt x="17859" y="7464"/>
                    <a:pt x="17552" y="7483"/>
                    <a:pt x="17234" y="7483"/>
                  </a:cubicBezTo>
                  <a:cubicBezTo>
                    <a:pt x="15096" y="7483"/>
                    <a:pt x="12493" y="6631"/>
                    <a:pt x="12493" y="6631"/>
                  </a:cubicBezTo>
                  <a:lnTo>
                    <a:pt x="0" y="13287"/>
                  </a:lnTo>
                  <a:cubicBezTo>
                    <a:pt x="0" y="13287"/>
                    <a:pt x="3161" y="17330"/>
                    <a:pt x="7478" y="19609"/>
                  </a:cubicBezTo>
                  <a:cubicBezTo>
                    <a:pt x="9252" y="20550"/>
                    <a:pt x="11355" y="20934"/>
                    <a:pt x="13603" y="20934"/>
                  </a:cubicBezTo>
                  <a:cubicBezTo>
                    <a:pt x="23483" y="20934"/>
                    <a:pt x="36171" y="13531"/>
                    <a:pt x="36171" y="13530"/>
                  </a:cubicBezTo>
                  <a:lnTo>
                    <a:pt x="36171" y="13530"/>
                  </a:lnTo>
                  <a:lnTo>
                    <a:pt x="24590" y="28667"/>
                  </a:lnTo>
                  <a:lnTo>
                    <a:pt x="24438" y="28850"/>
                  </a:lnTo>
                  <a:lnTo>
                    <a:pt x="37600" y="38941"/>
                  </a:lnTo>
                  <a:lnTo>
                    <a:pt x="37995" y="38485"/>
                  </a:lnTo>
                  <a:cubicBezTo>
                    <a:pt x="39849" y="36327"/>
                    <a:pt x="55715" y="17725"/>
                    <a:pt x="56567" y="11311"/>
                  </a:cubicBezTo>
                  <a:cubicBezTo>
                    <a:pt x="57357" y="5384"/>
                    <a:pt x="52098" y="217"/>
                    <a:pt x="46870" y="4"/>
                  </a:cubicBezTo>
                  <a:cubicBezTo>
                    <a:pt x="46814" y="2"/>
                    <a:pt x="46756" y="1"/>
                    <a:pt x="46695"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2126864" y="3292824"/>
              <a:ext cx="141051" cy="190658"/>
            </a:xfrm>
            <a:custGeom>
              <a:avLst/>
              <a:gdLst/>
              <a:ahLst/>
              <a:cxnLst/>
              <a:rect l="l" t="t" r="r" b="b"/>
              <a:pathLst>
                <a:path w="4794" h="6480" extrusionOk="0">
                  <a:moveTo>
                    <a:pt x="4778" y="0"/>
                  </a:moveTo>
                  <a:cubicBezTo>
                    <a:pt x="4771" y="0"/>
                    <a:pt x="4763" y="8"/>
                    <a:pt x="4763" y="23"/>
                  </a:cubicBezTo>
                  <a:cubicBezTo>
                    <a:pt x="4307" y="479"/>
                    <a:pt x="3912" y="996"/>
                    <a:pt x="3547" y="1543"/>
                  </a:cubicBezTo>
                  <a:cubicBezTo>
                    <a:pt x="3152" y="2060"/>
                    <a:pt x="2727" y="2607"/>
                    <a:pt x="2332" y="3124"/>
                  </a:cubicBezTo>
                  <a:cubicBezTo>
                    <a:pt x="2392" y="2972"/>
                    <a:pt x="2484" y="2820"/>
                    <a:pt x="2544" y="2668"/>
                  </a:cubicBezTo>
                  <a:cubicBezTo>
                    <a:pt x="2818" y="2120"/>
                    <a:pt x="3000" y="1573"/>
                    <a:pt x="3304" y="1057"/>
                  </a:cubicBezTo>
                  <a:cubicBezTo>
                    <a:pt x="3326" y="1035"/>
                    <a:pt x="3302" y="1014"/>
                    <a:pt x="3286" y="1014"/>
                  </a:cubicBezTo>
                  <a:cubicBezTo>
                    <a:pt x="3279" y="1014"/>
                    <a:pt x="3274" y="1017"/>
                    <a:pt x="3274" y="1026"/>
                  </a:cubicBezTo>
                  <a:cubicBezTo>
                    <a:pt x="2940" y="1543"/>
                    <a:pt x="2575" y="2029"/>
                    <a:pt x="2301" y="2546"/>
                  </a:cubicBezTo>
                  <a:cubicBezTo>
                    <a:pt x="2180" y="2820"/>
                    <a:pt x="2058" y="3063"/>
                    <a:pt x="1967" y="3306"/>
                  </a:cubicBezTo>
                  <a:cubicBezTo>
                    <a:pt x="1906" y="3458"/>
                    <a:pt x="1845" y="3610"/>
                    <a:pt x="1784" y="3731"/>
                  </a:cubicBezTo>
                  <a:cubicBezTo>
                    <a:pt x="1754" y="3823"/>
                    <a:pt x="1724" y="3883"/>
                    <a:pt x="1693" y="3944"/>
                  </a:cubicBezTo>
                  <a:cubicBezTo>
                    <a:pt x="1511" y="4187"/>
                    <a:pt x="1329" y="4461"/>
                    <a:pt x="1177" y="4704"/>
                  </a:cubicBezTo>
                  <a:cubicBezTo>
                    <a:pt x="781" y="5282"/>
                    <a:pt x="447" y="5859"/>
                    <a:pt x="22" y="6437"/>
                  </a:cubicBezTo>
                  <a:cubicBezTo>
                    <a:pt x="0" y="6458"/>
                    <a:pt x="24" y="6480"/>
                    <a:pt x="51" y="6480"/>
                  </a:cubicBezTo>
                  <a:cubicBezTo>
                    <a:pt x="62" y="6480"/>
                    <a:pt x="73" y="6476"/>
                    <a:pt x="82" y="6467"/>
                  </a:cubicBezTo>
                  <a:cubicBezTo>
                    <a:pt x="477" y="5920"/>
                    <a:pt x="903" y="5434"/>
                    <a:pt x="1329" y="4947"/>
                  </a:cubicBezTo>
                  <a:cubicBezTo>
                    <a:pt x="1724" y="4431"/>
                    <a:pt x="2119" y="3853"/>
                    <a:pt x="2514" y="3306"/>
                  </a:cubicBezTo>
                  <a:cubicBezTo>
                    <a:pt x="2909" y="2759"/>
                    <a:pt x="3274" y="2242"/>
                    <a:pt x="3639" y="1695"/>
                  </a:cubicBezTo>
                  <a:cubicBezTo>
                    <a:pt x="4064" y="1148"/>
                    <a:pt x="4459" y="601"/>
                    <a:pt x="4794" y="23"/>
                  </a:cubicBezTo>
                  <a:cubicBezTo>
                    <a:pt x="4794" y="8"/>
                    <a:pt x="4786" y="0"/>
                    <a:pt x="477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6"/>
            <p:cNvSpPr/>
            <p:nvPr/>
          </p:nvSpPr>
          <p:spPr>
            <a:xfrm>
              <a:off x="808370" y="2305125"/>
              <a:ext cx="688663" cy="851517"/>
            </a:xfrm>
            <a:custGeom>
              <a:avLst/>
              <a:gdLst/>
              <a:ahLst/>
              <a:cxnLst/>
              <a:rect l="l" t="t" r="r" b="b"/>
              <a:pathLst>
                <a:path w="23406" h="28941" extrusionOk="0">
                  <a:moveTo>
                    <a:pt x="14428" y="0"/>
                  </a:moveTo>
                  <a:cubicBezTo>
                    <a:pt x="14187" y="0"/>
                    <a:pt x="13938" y="12"/>
                    <a:pt x="13679" y="36"/>
                  </a:cubicBezTo>
                  <a:cubicBezTo>
                    <a:pt x="11946" y="219"/>
                    <a:pt x="10518" y="1465"/>
                    <a:pt x="9545" y="2863"/>
                  </a:cubicBezTo>
                  <a:cubicBezTo>
                    <a:pt x="8420" y="4505"/>
                    <a:pt x="8451" y="6967"/>
                    <a:pt x="7144" y="8517"/>
                  </a:cubicBezTo>
                  <a:cubicBezTo>
                    <a:pt x="5989" y="9824"/>
                    <a:pt x="4773" y="9793"/>
                    <a:pt x="3679" y="11192"/>
                  </a:cubicBezTo>
                  <a:cubicBezTo>
                    <a:pt x="3192" y="11800"/>
                    <a:pt x="2888" y="12559"/>
                    <a:pt x="3253" y="14292"/>
                  </a:cubicBezTo>
                  <a:cubicBezTo>
                    <a:pt x="3405" y="14900"/>
                    <a:pt x="3466" y="15842"/>
                    <a:pt x="3101" y="16480"/>
                  </a:cubicBezTo>
                  <a:cubicBezTo>
                    <a:pt x="2585" y="17362"/>
                    <a:pt x="1369" y="17544"/>
                    <a:pt x="791" y="18456"/>
                  </a:cubicBezTo>
                  <a:cubicBezTo>
                    <a:pt x="1" y="19702"/>
                    <a:pt x="183" y="21283"/>
                    <a:pt x="852" y="22590"/>
                  </a:cubicBezTo>
                  <a:cubicBezTo>
                    <a:pt x="2311" y="25478"/>
                    <a:pt x="5594" y="27180"/>
                    <a:pt x="8603" y="28031"/>
                  </a:cubicBezTo>
                  <a:cubicBezTo>
                    <a:pt x="10504" y="28563"/>
                    <a:pt x="12607" y="28941"/>
                    <a:pt x="14682" y="28941"/>
                  </a:cubicBezTo>
                  <a:cubicBezTo>
                    <a:pt x="15925" y="28941"/>
                    <a:pt x="17157" y="28805"/>
                    <a:pt x="18329" y="28487"/>
                  </a:cubicBezTo>
                  <a:cubicBezTo>
                    <a:pt x="19697" y="28122"/>
                    <a:pt x="20974" y="27423"/>
                    <a:pt x="21977" y="26389"/>
                  </a:cubicBezTo>
                  <a:cubicBezTo>
                    <a:pt x="23010" y="25265"/>
                    <a:pt x="23406" y="23927"/>
                    <a:pt x="22828" y="22560"/>
                  </a:cubicBezTo>
                  <a:cubicBezTo>
                    <a:pt x="22372" y="21435"/>
                    <a:pt x="21065" y="20432"/>
                    <a:pt x="21247" y="19550"/>
                  </a:cubicBezTo>
                  <a:cubicBezTo>
                    <a:pt x="21430" y="18669"/>
                    <a:pt x="22281" y="18122"/>
                    <a:pt x="22676" y="17301"/>
                  </a:cubicBezTo>
                  <a:cubicBezTo>
                    <a:pt x="23314" y="15933"/>
                    <a:pt x="22767" y="14657"/>
                    <a:pt x="21947" y="13502"/>
                  </a:cubicBezTo>
                  <a:cubicBezTo>
                    <a:pt x="20032" y="10736"/>
                    <a:pt x="21308" y="7909"/>
                    <a:pt x="20427" y="4809"/>
                  </a:cubicBezTo>
                  <a:cubicBezTo>
                    <a:pt x="19968" y="3147"/>
                    <a:pt x="18376" y="0"/>
                    <a:pt x="1442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6"/>
            <p:cNvSpPr/>
            <p:nvPr/>
          </p:nvSpPr>
          <p:spPr>
            <a:xfrm>
              <a:off x="1403109" y="2557096"/>
              <a:ext cx="104656" cy="532783"/>
            </a:xfrm>
            <a:custGeom>
              <a:avLst/>
              <a:gdLst/>
              <a:ahLst/>
              <a:cxnLst/>
              <a:rect l="l" t="t" r="r" b="b"/>
              <a:pathLst>
                <a:path w="3557" h="18108" extrusionOk="0">
                  <a:moveTo>
                    <a:pt x="259" y="0"/>
                  </a:moveTo>
                  <a:cubicBezTo>
                    <a:pt x="250" y="0"/>
                    <a:pt x="243" y="3"/>
                    <a:pt x="243" y="14"/>
                  </a:cubicBezTo>
                  <a:cubicBezTo>
                    <a:pt x="30" y="1625"/>
                    <a:pt x="0" y="2901"/>
                    <a:pt x="1003" y="4239"/>
                  </a:cubicBezTo>
                  <a:cubicBezTo>
                    <a:pt x="2340" y="5971"/>
                    <a:pt x="3556" y="7856"/>
                    <a:pt x="1945" y="9892"/>
                  </a:cubicBezTo>
                  <a:cubicBezTo>
                    <a:pt x="1216" y="10834"/>
                    <a:pt x="152" y="11625"/>
                    <a:pt x="881" y="12901"/>
                  </a:cubicBezTo>
                  <a:cubicBezTo>
                    <a:pt x="1337" y="13692"/>
                    <a:pt x="2158" y="14178"/>
                    <a:pt x="2584" y="14968"/>
                  </a:cubicBezTo>
                  <a:cubicBezTo>
                    <a:pt x="3272" y="16165"/>
                    <a:pt x="2282" y="18009"/>
                    <a:pt x="801" y="18009"/>
                  </a:cubicBezTo>
                  <a:cubicBezTo>
                    <a:pt x="777" y="18009"/>
                    <a:pt x="754" y="18009"/>
                    <a:pt x="730" y="18008"/>
                  </a:cubicBezTo>
                  <a:cubicBezTo>
                    <a:pt x="669" y="18008"/>
                    <a:pt x="669" y="18099"/>
                    <a:pt x="730" y="18099"/>
                  </a:cubicBezTo>
                  <a:cubicBezTo>
                    <a:pt x="781" y="18104"/>
                    <a:pt x="833" y="18107"/>
                    <a:pt x="885" y="18107"/>
                  </a:cubicBezTo>
                  <a:cubicBezTo>
                    <a:pt x="1998" y="18107"/>
                    <a:pt x="3186" y="16891"/>
                    <a:pt x="3070" y="15759"/>
                  </a:cubicBezTo>
                  <a:cubicBezTo>
                    <a:pt x="3009" y="14999"/>
                    <a:pt x="2432" y="14391"/>
                    <a:pt x="1945" y="13874"/>
                  </a:cubicBezTo>
                  <a:cubicBezTo>
                    <a:pt x="1277" y="13175"/>
                    <a:pt x="578" y="12445"/>
                    <a:pt x="1003" y="11382"/>
                  </a:cubicBezTo>
                  <a:cubicBezTo>
                    <a:pt x="1185" y="10926"/>
                    <a:pt x="1702" y="10561"/>
                    <a:pt x="2006" y="10166"/>
                  </a:cubicBezTo>
                  <a:cubicBezTo>
                    <a:pt x="3070" y="9011"/>
                    <a:pt x="3252" y="7278"/>
                    <a:pt x="2432" y="5941"/>
                  </a:cubicBezTo>
                  <a:cubicBezTo>
                    <a:pt x="1976" y="5029"/>
                    <a:pt x="1216" y="4330"/>
                    <a:pt x="699" y="3448"/>
                  </a:cubicBezTo>
                  <a:cubicBezTo>
                    <a:pt x="91" y="2384"/>
                    <a:pt x="182" y="1199"/>
                    <a:pt x="304" y="14"/>
                  </a:cubicBezTo>
                  <a:cubicBezTo>
                    <a:pt x="304" y="14"/>
                    <a:pt x="277" y="0"/>
                    <a:pt x="25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1392370" y="2508520"/>
              <a:ext cx="127017" cy="610635"/>
            </a:xfrm>
            <a:custGeom>
              <a:avLst/>
              <a:gdLst/>
              <a:ahLst/>
              <a:cxnLst/>
              <a:rect l="l" t="t" r="r" b="b"/>
              <a:pathLst>
                <a:path w="4317" h="20754" extrusionOk="0">
                  <a:moveTo>
                    <a:pt x="912" y="0"/>
                  </a:moveTo>
                  <a:cubicBezTo>
                    <a:pt x="897" y="0"/>
                    <a:pt x="882" y="8"/>
                    <a:pt x="882" y="23"/>
                  </a:cubicBezTo>
                  <a:cubicBezTo>
                    <a:pt x="882" y="1969"/>
                    <a:pt x="882" y="3975"/>
                    <a:pt x="1611" y="5768"/>
                  </a:cubicBezTo>
                  <a:cubicBezTo>
                    <a:pt x="2310" y="7561"/>
                    <a:pt x="4164" y="9294"/>
                    <a:pt x="3465" y="11391"/>
                  </a:cubicBezTo>
                  <a:cubicBezTo>
                    <a:pt x="3161" y="12273"/>
                    <a:pt x="2341" y="12881"/>
                    <a:pt x="2128" y="13792"/>
                  </a:cubicBezTo>
                  <a:cubicBezTo>
                    <a:pt x="2037" y="14340"/>
                    <a:pt x="2158" y="14917"/>
                    <a:pt x="2493" y="15403"/>
                  </a:cubicBezTo>
                  <a:cubicBezTo>
                    <a:pt x="3222" y="16589"/>
                    <a:pt x="3952" y="17835"/>
                    <a:pt x="2888" y="19112"/>
                  </a:cubicBezTo>
                  <a:cubicBezTo>
                    <a:pt x="2158" y="19932"/>
                    <a:pt x="1095" y="20236"/>
                    <a:pt x="91" y="20601"/>
                  </a:cubicBezTo>
                  <a:cubicBezTo>
                    <a:pt x="0" y="20631"/>
                    <a:pt x="31" y="20753"/>
                    <a:pt x="122" y="20753"/>
                  </a:cubicBezTo>
                  <a:cubicBezTo>
                    <a:pt x="1581" y="20358"/>
                    <a:pt x="3496" y="19568"/>
                    <a:pt x="3648" y="17835"/>
                  </a:cubicBezTo>
                  <a:cubicBezTo>
                    <a:pt x="3709" y="16954"/>
                    <a:pt x="3192" y="16194"/>
                    <a:pt x="2736" y="15434"/>
                  </a:cubicBezTo>
                  <a:cubicBezTo>
                    <a:pt x="2280" y="14644"/>
                    <a:pt x="2158" y="14036"/>
                    <a:pt x="2614" y="13154"/>
                  </a:cubicBezTo>
                  <a:cubicBezTo>
                    <a:pt x="2827" y="12729"/>
                    <a:pt x="3161" y="12394"/>
                    <a:pt x="3405" y="11969"/>
                  </a:cubicBezTo>
                  <a:cubicBezTo>
                    <a:pt x="4316" y="10236"/>
                    <a:pt x="3374" y="8595"/>
                    <a:pt x="2462" y="7075"/>
                  </a:cubicBezTo>
                  <a:cubicBezTo>
                    <a:pt x="1216" y="4887"/>
                    <a:pt x="973" y="2516"/>
                    <a:pt x="943" y="23"/>
                  </a:cubicBezTo>
                  <a:cubicBezTo>
                    <a:pt x="943" y="8"/>
                    <a:pt x="927" y="0"/>
                    <a:pt x="91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761883" y="2453736"/>
              <a:ext cx="324648" cy="573650"/>
            </a:xfrm>
            <a:custGeom>
              <a:avLst/>
              <a:gdLst/>
              <a:ahLst/>
              <a:cxnLst/>
              <a:rect l="l" t="t" r="r" b="b"/>
              <a:pathLst>
                <a:path w="11034" h="19497" extrusionOk="0">
                  <a:moveTo>
                    <a:pt x="11004" y="1"/>
                  </a:moveTo>
                  <a:cubicBezTo>
                    <a:pt x="10456" y="1156"/>
                    <a:pt x="9909" y="2341"/>
                    <a:pt x="8997" y="3283"/>
                  </a:cubicBezTo>
                  <a:cubicBezTo>
                    <a:pt x="8207" y="4135"/>
                    <a:pt x="7143" y="4560"/>
                    <a:pt x="6140" y="5138"/>
                  </a:cubicBezTo>
                  <a:cubicBezTo>
                    <a:pt x="5320" y="5533"/>
                    <a:pt x="4681" y="6201"/>
                    <a:pt x="4286" y="7022"/>
                  </a:cubicBezTo>
                  <a:cubicBezTo>
                    <a:pt x="3891" y="8086"/>
                    <a:pt x="4256" y="8998"/>
                    <a:pt x="4256" y="10062"/>
                  </a:cubicBezTo>
                  <a:cubicBezTo>
                    <a:pt x="4286" y="11612"/>
                    <a:pt x="3009" y="11885"/>
                    <a:pt x="2098" y="12797"/>
                  </a:cubicBezTo>
                  <a:cubicBezTo>
                    <a:pt x="1490" y="13344"/>
                    <a:pt x="1186" y="14165"/>
                    <a:pt x="1216" y="14955"/>
                  </a:cubicBezTo>
                  <a:cubicBezTo>
                    <a:pt x="1277" y="16840"/>
                    <a:pt x="2857" y="18876"/>
                    <a:pt x="4620" y="19484"/>
                  </a:cubicBezTo>
                  <a:cubicBezTo>
                    <a:pt x="4638" y="19493"/>
                    <a:pt x="4653" y="19497"/>
                    <a:pt x="4666" y="19497"/>
                  </a:cubicBezTo>
                  <a:cubicBezTo>
                    <a:pt x="4748" y="19497"/>
                    <a:pt x="4760" y="19358"/>
                    <a:pt x="4681" y="19332"/>
                  </a:cubicBezTo>
                  <a:cubicBezTo>
                    <a:pt x="2341" y="18420"/>
                    <a:pt x="0" y="14773"/>
                    <a:pt x="2402" y="12736"/>
                  </a:cubicBezTo>
                  <a:cubicBezTo>
                    <a:pt x="2979" y="12250"/>
                    <a:pt x="3678" y="11946"/>
                    <a:pt x="4104" y="11338"/>
                  </a:cubicBezTo>
                  <a:cubicBezTo>
                    <a:pt x="4529" y="10730"/>
                    <a:pt x="4468" y="10001"/>
                    <a:pt x="4377" y="9302"/>
                  </a:cubicBezTo>
                  <a:cubicBezTo>
                    <a:pt x="4165" y="7752"/>
                    <a:pt x="4408" y="6475"/>
                    <a:pt x="5775" y="5533"/>
                  </a:cubicBezTo>
                  <a:cubicBezTo>
                    <a:pt x="6535" y="5016"/>
                    <a:pt x="7417" y="4682"/>
                    <a:pt x="8177" y="4165"/>
                  </a:cubicBezTo>
                  <a:cubicBezTo>
                    <a:pt x="9666" y="3192"/>
                    <a:pt x="10396" y="1581"/>
                    <a:pt x="110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813754" y="2434553"/>
              <a:ext cx="256682" cy="638968"/>
            </a:xfrm>
            <a:custGeom>
              <a:avLst/>
              <a:gdLst/>
              <a:ahLst/>
              <a:cxnLst/>
              <a:rect l="l" t="t" r="r" b="b"/>
              <a:pathLst>
                <a:path w="8724" h="21717" extrusionOk="0">
                  <a:moveTo>
                    <a:pt x="8679" y="1"/>
                  </a:moveTo>
                  <a:cubicBezTo>
                    <a:pt x="8670" y="1"/>
                    <a:pt x="8663" y="4"/>
                    <a:pt x="8663" y="14"/>
                  </a:cubicBezTo>
                  <a:cubicBezTo>
                    <a:pt x="8481" y="1382"/>
                    <a:pt x="7873" y="2689"/>
                    <a:pt x="6961" y="3753"/>
                  </a:cubicBezTo>
                  <a:cubicBezTo>
                    <a:pt x="6079" y="4726"/>
                    <a:pt x="4924" y="5212"/>
                    <a:pt x="3921" y="6033"/>
                  </a:cubicBezTo>
                  <a:cubicBezTo>
                    <a:pt x="3131" y="6580"/>
                    <a:pt x="2645" y="7431"/>
                    <a:pt x="2493" y="8373"/>
                  </a:cubicBezTo>
                  <a:cubicBezTo>
                    <a:pt x="2341" y="9802"/>
                    <a:pt x="2918" y="11291"/>
                    <a:pt x="1854" y="12477"/>
                  </a:cubicBezTo>
                  <a:cubicBezTo>
                    <a:pt x="1155" y="13206"/>
                    <a:pt x="395" y="13662"/>
                    <a:pt x="152" y="14756"/>
                  </a:cubicBezTo>
                  <a:cubicBezTo>
                    <a:pt x="0" y="15729"/>
                    <a:pt x="152" y="16702"/>
                    <a:pt x="608" y="17583"/>
                  </a:cubicBezTo>
                  <a:cubicBezTo>
                    <a:pt x="1520" y="19498"/>
                    <a:pt x="3161" y="20987"/>
                    <a:pt x="5198" y="21717"/>
                  </a:cubicBezTo>
                  <a:cubicBezTo>
                    <a:pt x="5259" y="21717"/>
                    <a:pt x="5289" y="21595"/>
                    <a:pt x="5228" y="21565"/>
                  </a:cubicBezTo>
                  <a:cubicBezTo>
                    <a:pt x="3040" y="20775"/>
                    <a:pt x="912" y="18890"/>
                    <a:pt x="395" y="16428"/>
                  </a:cubicBezTo>
                  <a:cubicBezTo>
                    <a:pt x="183" y="15638"/>
                    <a:pt x="243" y="14787"/>
                    <a:pt x="608" y="14057"/>
                  </a:cubicBezTo>
                  <a:cubicBezTo>
                    <a:pt x="943" y="13571"/>
                    <a:pt x="1338" y="13145"/>
                    <a:pt x="1794" y="12781"/>
                  </a:cubicBezTo>
                  <a:cubicBezTo>
                    <a:pt x="2371" y="12264"/>
                    <a:pt x="2705" y="11565"/>
                    <a:pt x="2705" y="10774"/>
                  </a:cubicBezTo>
                  <a:cubicBezTo>
                    <a:pt x="2797" y="9528"/>
                    <a:pt x="2371" y="8252"/>
                    <a:pt x="3101" y="7097"/>
                  </a:cubicBezTo>
                  <a:cubicBezTo>
                    <a:pt x="3769" y="6002"/>
                    <a:pt x="5016" y="5516"/>
                    <a:pt x="5988" y="4787"/>
                  </a:cubicBezTo>
                  <a:cubicBezTo>
                    <a:pt x="7538" y="3662"/>
                    <a:pt x="8511" y="1899"/>
                    <a:pt x="8724" y="14"/>
                  </a:cubicBezTo>
                  <a:cubicBezTo>
                    <a:pt x="8724" y="14"/>
                    <a:pt x="8697" y="1"/>
                    <a:pt x="867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1219927" y="2772230"/>
              <a:ext cx="1158011" cy="552731"/>
            </a:xfrm>
            <a:custGeom>
              <a:avLst/>
              <a:gdLst/>
              <a:ahLst/>
              <a:cxnLst/>
              <a:rect l="l" t="t" r="r" b="b"/>
              <a:pathLst>
                <a:path w="39358" h="18786" extrusionOk="0">
                  <a:moveTo>
                    <a:pt x="1718" y="0"/>
                  </a:moveTo>
                  <a:cubicBezTo>
                    <a:pt x="198" y="0"/>
                    <a:pt x="1" y="2010"/>
                    <a:pt x="1241" y="3796"/>
                  </a:cubicBezTo>
                  <a:cubicBezTo>
                    <a:pt x="3582" y="7140"/>
                    <a:pt x="11606" y="15863"/>
                    <a:pt x="17138" y="17140"/>
                  </a:cubicBezTo>
                  <a:cubicBezTo>
                    <a:pt x="19288" y="17613"/>
                    <a:pt x="27311" y="18786"/>
                    <a:pt x="32542" y="18786"/>
                  </a:cubicBezTo>
                  <a:cubicBezTo>
                    <a:pt x="34705" y="18786"/>
                    <a:pt x="36391" y="18585"/>
                    <a:pt x="36986" y="18052"/>
                  </a:cubicBezTo>
                  <a:cubicBezTo>
                    <a:pt x="39357" y="15893"/>
                    <a:pt x="38233" y="7778"/>
                    <a:pt x="36379" y="7687"/>
                  </a:cubicBezTo>
                  <a:cubicBezTo>
                    <a:pt x="35867" y="7668"/>
                    <a:pt x="35318" y="7659"/>
                    <a:pt x="34739" y="7659"/>
                  </a:cubicBezTo>
                  <a:cubicBezTo>
                    <a:pt x="30202" y="7659"/>
                    <a:pt x="23870" y="8173"/>
                    <a:pt x="20044" y="8173"/>
                  </a:cubicBezTo>
                  <a:cubicBezTo>
                    <a:pt x="18847" y="8173"/>
                    <a:pt x="17895" y="8123"/>
                    <a:pt x="17320" y="7991"/>
                  </a:cubicBezTo>
                  <a:cubicBezTo>
                    <a:pt x="16105" y="7747"/>
                    <a:pt x="9752" y="3614"/>
                    <a:pt x="2943" y="331"/>
                  </a:cubicBezTo>
                  <a:cubicBezTo>
                    <a:pt x="2469" y="102"/>
                    <a:pt x="2060" y="0"/>
                    <a:pt x="1718"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1213954" y="2772877"/>
              <a:ext cx="983329" cy="569826"/>
            </a:xfrm>
            <a:custGeom>
              <a:avLst/>
              <a:gdLst/>
              <a:ahLst/>
              <a:cxnLst/>
              <a:rect l="l" t="t" r="r" b="b"/>
              <a:pathLst>
                <a:path w="33421" h="19367" extrusionOk="0">
                  <a:moveTo>
                    <a:pt x="1852" y="1"/>
                  </a:moveTo>
                  <a:cubicBezTo>
                    <a:pt x="1" y="1"/>
                    <a:pt x="101" y="1930"/>
                    <a:pt x="1870" y="4777"/>
                  </a:cubicBezTo>
                  <a:cubicBezTo>
                    <a:pt x="4362" y="8820"/>
                    <a:pt x="10958" y="14625"/>
                    <a:pt x="15001" y="16905"/>
                  </a:cubicBezTo>
                  <a:cubicBezTo>
                    <a:pt x="19043" y="19154"/>
                    <a:pt x="32448" y="19367"/>
                    <a:pt x="32448" y="19367"/>
                  </a:cubicBezTo>
                  <a:lnTo>
                    <a:pt x="33420" y="7209"/>
                  </a:lnTo>
                  <a:lnTo>
                    <a:pt x="33420" y="7209"/>
                  </a:lnTo>
                  <a:cubicBezTo>
                    <a:pt x="33420" y="7209"/>
                    <a:pt x="22109" y="7735"/>
                    <a:pt x="18545" y="7735"/>
                  </a:cubicBezTo>
                  <a:cubicBezTo>
                    <a:pt x="18003" y="7735"/>
                    <a:pt x="17640" y="7723"/>
                    <a:pt x="17523" y="7695"/>
                  </a:cubicBezTo>
                  <a:cubicBezTo>
                    <a:pt x="16672" y="7513"/>
                    <a:pt x="10016" y="3531"/>
                    <a:pt x="5122" y="1038"/>
                  </a:cubicBezTo>
                  <a:cubicBezTo>
                    <a:pt x="3692" y="324"/>
                    <a:pt x="2609" y="1"/>
                    <a:pt x="1852"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1266266" y="2772995"/>
              <a:ext cx="927427" cy="561793"/>
            </a:xfrm>
            <a:custGeom>
              <a:avLst/>
              <a:gdLst/>
              <a:ahLst/>
              <a:cxnLst/>
              <a:rect l="l" t="t" r="r" b="b"/>
              <a:pathLst>
                <a:path w="31521" h="19094" extrusionOk="0">
                  <a:moveTo>
                    <a:pt x="0" y="1"/>
                  </a:moveTo>
                  <a:cubicBezTo>
                    <a:pt x="87" y="276"/>
                    <a:pt x="338" y="425"/>
                    <a:pt x="590" y="425"/>
                  </a:cubicBezTo>
                  <a:cubicBezTo>
                    <a:pt x="783" y="425"/>
                    <a:pt x="976" y="338"/>
                    <a:pt x="1095" y="153"/>
                  </a:cubicBezTo>
                  <a:cubicBezTo>
                    <a:pt x="730" y="62"/>
                    <a:pt x="365" y="1"/>
                    <a:pt x="0" y="1"/>
                  </a:cubicBezTo>
                  <a:close/>
                  <a:moveTo>
                    <a:pt x="6961" y="2949"/>
                  </a:moveTo>
                  <a:lnTo>
                    <a:pt x="6961" y="2949"/>
                  </a:lnTo>
                  <a:cubicBezTo>
                    <a:pt x="6991" y="3284"/>
                    <a:pt x="7265" y="3496"/>
                    <a:pt x="7569" y="3496"/>
                  </a:cubicBezTo>
                  <a:cubicBezTo>
                    <a:pt x="7660" y="3496"/>
                    <a:pt x="7751" y="3496"/>
                    <a:pt x="7843" y="3436"/>
                  </a:cubicBezTo>
                  <a:lnTo>
                    <a:pt x="6961" y="2949"/>
                  </a:lnTo>
                  <a:close/>
                  <a:moveTo>
                    <a:pt x="2918" y="2250"/>
                  </a:moveTo>
                  <a:cubicBezTo>
                    <a:pt x="2341" y="2250"/>
                    <a:pt x="2067" y="2919"/>
                    <a:pt x="2463" y="3314"/>
                  </a:cubicBezTo>
                  <a:cubicBezTo>
                    <a:pt x="2592" y="3443"/>
                    <a:pt x="2750" y="3501"/>
                    <a:pt x="2905" y="3501"/>
                  </a:cubicBezTo>
                  <a:cubicBezTo>
                    <a:pt x="3224" y="3501"/>
                    <a:pt x="3526" y="3257"/>
                    <a:pt x="3526" y="2889"/>
                  </a:cubicBezTo>
                  <a:cubicBezTo>
                    <a:pt x="3526" y="2524"/>
                    <a:pt x="3253" y="2250"/>
                    <a:pt x="2918" y="2250"/>
                  </a:cubicBezTo>
                  <a:close/>
                  <a:moveTo>
                    <a:pt x="487" y="5381"/>
                  </a:moveTo>
                  <a:cubicBezTo>
                    <a:pt x="700" y="5685"/>
                    <a:pt x="912" y="5958"/>
                    <a:pt x="1156" y="6293"/>
                  </a:cubicBezTo>
                  <a:cubicBezTo>
                    <a:pt x="1186" y="6202"/>
                    <a:pt x="1216" y="6110"/>
                    <a:pt x="1216" y="6019"/>
                  </a:cubicBezTo>
                  <a:cubicBezTo>
                    <a:pt x="1216" y="5655"/>
                    <a:pt x="912" y="5381"/>
                    <a:pt x="578" y="5381"/>
                  </a:cubicBezTo>
                  <a:close/>
                  <a:moveTo>
                    <a:pt x="5259" y="5381"/>
                  </a:moveTo>
                  <a:cubicBezTo>
                    <a:pt x="4681" y="5381"/>
                    <a:pt x="4408" y="6050"/>
                    <a:pt x="4803" y="6475"/>
                  </a:cubicBezTo>
                  <a:cubicBezTo>
                    <a:pt x="4927" y="6600"/>
                    <a:pt x="5082" y="6655"/>
                    <a:pt x="5235" y="6655"/>
                  </a:cubicBezTo>
                  <a:cubicBezTo>
                    <a:pt x="5569" y="6655"/>
                    <a:pt x="5897" y="6394"/>
                    <a:pt x="5897" y="6019"/>
                  </a:cubicBezTo>
                  <a:cubicBezTo>
                    <a:pt x="5897" y="5655"/>
                    <a:pt x="5593" y="5381"/>
                    <a:pt x="5259" y="5381"/>
                  </a:cubicBezTo>
                  <a:close/>
                  <a:moveTo>
                    <a:pt x="9940" y="5381"/>
                  </a:moveTo>
                  <a:cubicBezTo>
                    <a:pt x="9362" y="5381"/>
                    <a:pt x="9058" y="6050"/>
                    <a:pt x="9484" y="6475"/>
                  </a:cubicBezTo>
                  <a:cubicBezTo>
                    <a:pt x="9608" y="6600"/>
                    <a:pt x="9760" y="6655"/>
                    <a:pt x="9909" y="6655"/>
                  </a:cubicBezTo>
                  <a:cubicBezTo>
                    <a:pt x="10234" y="6655"/>
                    <a:pt x="10548" y="6394"/>
                    <a:pt x="10548" y="6019"/>
                  </a:cubicBezTo>
                  <a:cubicBezTo>
                    <a:pt x="10548" y="5655"/>
                    <a:pt x="10274" y="5381"/>
                    <a:pt x="9940" y="5381"/>
                  </a:cubicBezTo>
                  <a:close/>
                  <a:moveTo>
                    <a:pt x="3010" y="8481"/>
                  </a:moveTo>
                  <a:lnTo>
                    <a:pt x="3010" y="8481"/>
                  </a:lnTo>
                  <a:cubicBezTo>
                    <a:pt x="3162" y="8664"/>
                    <a:pt x="3344" y="8846"/>
                    <a:pt x="3526" y="9028"/>
                  </a:cubicBezTo>
                  <a:cubicBezTo>
                    <a:pt x="3496" y="8755"/>
                    <a:pt x="3283" y="8542"/>
                    <a:pt x="3010" y="8481"/>
                  </a:cubicBezTo>
                  <a:close/>
                  <a:moveTo>
                    <a:pt x="7599" y="8481"/>
                  </a:moveTo>
                  <a:cubicBezTo>
                    <a:pt x="7022" y="8481"/>
                    <a:pt x="6748" y="9150"/>
                    <a:pt x="7143" y="9545"/>
                  </a:cubicBezTo>
                  <a:cubicBezTo>
                    <a:pt x="7273" y="9674"/>
                    <a:pt x="7431" y="9732"/>
                    <a:pt x="7586" y="9732"/>
                  </a:cubicBezTo>
                  <a:cubicBezTo>
                    <a:pt x="7904" y="9732"/>
                    <a:pt x="8207" y="9488"/>
                    <a:pt x="8207" y="9120"/>
                  </a:cubicBezTo>
                  <a:cubicBezTo>
                    <a:pt x="8207" y="8755"/>
                    <a:pt x="7934" y="8481"/>
                    <a:pt x="7599" y="8481"/>
                  </a:cubicBezTo>
                  <a:close/>
                  <a:moveTo>
                    <a:pt x="12250" y="8481"/>
                  </a:moveTo>
                  <a:cubicBezTo>
                    <a:pt x="11703" y="8481"/>
                    <a:pt x="11429" y="9150"/>
                    <a:pt x="11824" y="9545"/>
                  </a:cubicBezTo>
                  <a:cubicBezTo>
                    <a:pt x="11954" y="9674"/>
                    <a:pt x="12112" y="9732"/>
                    <a:pt x="12267" y="9732"/>
                  </a:cubicBezTo>
                  <a:cubicBezTo>
                    <a:pt x="12585" y="9732"/>
                    <a:pt x="12888" y="9488"/>
                    <a:pt x="12888" y="9120"/>
                  </a:cubicBezTo>
                  <a:cubicBezTo>
                    <a:pt x="12888" y="8755"/>
                    <a:pt x="12615" y="8481"/>
                    <a:pt x="12280" y="8481"/>
                  </a:cubicBezTo>
                  <a:close/>
                  <a:moveTo>
                    <a:pt x="16931" y="8481"/>
                  </a:moveTo>
                  <a:cubicBezTo>
                    <a:pt x="16384" y="8481"/>
                    <a:pt x="16110" y="9150"/>
                    <a:pt x="16505" y="9545"/>
                  </a:cubicBezTo>
                  <a:cubicBezTo>
                    <a:pt x="16635" y="9674"/>
                    <a:pt x="16793" y="9732"/>
                    <a:pt x="16948" y="9732"/>
                  </a:cubicBezTo>
                  <a:cubicBezTo>
                    <a:pt x="17266" y="9732"/>
                    <a:pt x="17569" y="9488"/>
                    <a:pt x="17569" y="9120"/>
                  </a:cubicBezTo>
                  <a:cubicBezTo>
                    <a:pt x="17569" y="8755"/>
                    <a:pt x="17296" y="8481"/>
                    <a:pt x="16961" y="8481"/>
                  </a:cubicBezTo>
                  <a:close/>
                  <a:moveTo>
                    <a:pt x="21612" y="8481"/>
                  </a:moveTo>
                  <a:cubicBezTo>
                    <a:pt x="21065" y="8481"/>
                    <a:pt x="20791" y="9150"/>
                    <a:pt x="21186" y="9545"/>
                  </a:cubicBezTo>
                  <a:cubicBezTo>
                    <a:pt x="21316" y="9674"/>
                    <a:pt x="21474" y="9732"/>
                    <a:pt x="21629" y="9732"/>
                  </a:cubicBezTo>
                  <a:cubicBezTo>
                    <a:pt x="21947" y="9732"/>
                    <a:pt x="22250" y="9488"/>
                    <a:pt x="22250" y="9120"/>
                  </a:cubicBezTo>
                  <a:cubicBezTo>
                    <a:pt x="22250" y="8755"/>
                    <a:pt x="21977" y="8481"/>
                    <a:pt x="21642" y="8481"/>
                  </a:cubicBezTo>
                  <a:close/>
                  <a:moveTo>
                    <a:pt x="26293" y="8481"/>
                  </a:moveTo>
                  <a:cubicBezTo>
                    <a:pt x="25746" y="8481"/>
                    <a:pt x="25472" y="9150"/>
                    <a:pt x="25867" y="9545"/>
                  </a:cubicBezTo>
                  <a:cubicBezTo>
                    <a:pt x="25996" y="9674"/>
                    <a:pt x="26155" y="9732"/>
                    <a:pt x="26310" y="9732"/>
                  </a:cubicBezTo>
                  <a:cubicBezTo>
                    <a:pt x="26628" y="9732"/>
                    <a:pt x="26931" y="9488"/>
                    <a:pt x="26931" y="9120"/>
                  </a:cubicBezTo>
                  <a:cubicBezTo>
                    <a:pt x="26931" y="8755"/>
                    <a:pt x="26658" y="8481"/>
                    <a:pt x="26323" y="8481"/>
                  </a:cubicBezTo>
                  <a:close/>
                  <a:moveTo>
                    <a:pt x="30974" y="8481"/>
                  </a:moveTo>
                  <a:cubicBezTo>
                    <a:pt x="30133" y="8481"/>
                    <a:pt x="30123" y="9728"/>
                    <a:pt x="30944" y="9728"/>
                  </a:cubicBezTo>
                  <a:cubicBezTo>
                    <a:pt x="30954" y="9728"/>
                    <a:pt x="30964" y="9728"/>
                    <a:pt x="30974" y="9728"/>
                  </a:cubicBezTo>
                  <a:cubicBezTo>
                    <a:pt x="30997" y="9731"/>
                    <a:pt x="31021" y="9733"/>
                    <a:pt x="31044" y="9733"/>
                  </a:cubicBezTo>
                  <a:cubicBezTo>
                    <a:pt x="31202" y="9733"/>
                    <a:pt x="31354" y="9647"/>
                    <a:pt x="31460" y="9515"/>
                  </a:cubicBezTo>
                  <a:lnTo>
                    <a:pt x="31521" y="8785"/>
                  </a:lnTo>
                  <a:cubicBezTo>
                    <a:pt x="31399" y="8603"/>
                    <a:pt x="31217" y="8481"/>
                    <a:pt x="31004" y="8481"/>
                  </a:cubicBezTo>
                  <a:close/>
                  <a:moveTo>
                    <a:pt x="9940" y="11612"/>
                  </a:moveTo>
                  <a:cubicBezTo>
                    <a:pt x="9362" y="11612"/>
                    <a:pt x="9089" y="12281"/>
                    <a:pt x="9484" y="12676"/>
                  </a:cubicBezTo>
                  <a:cubicBezTo>
                    <a:pt x="9613" y="12805"/>
                    <a:pt x="9772" y="12863"/>
                    <a:pt x="9926" y="12863"/>
                  </a:cubicBezTo>
                  <a:cubicBezTo>
                    <a:pt x="10245" y="12863"/>
                    <a:pt x="10548" y="12619"/>
                    <a:pt x="10548" y="12250"/>
                  </a:cubicBezTo>
                  <a:cubicBezTo>
                    <a:pt x="10548" y="11886"/>
                    <a:pt x="10274" y="11612"/>
                    <a:pt x="9940" y="11612"/>
                  </a:cubicBezTo>
                  <a:close/>
                  <a:moveTo>
                    <a:pt x="14590" y="11612"/>
                  </a:moveTo>
                  <a:cubicBezTo>
                    <a:pt x="14043" y="11612"/>
                    <a:pt x="13770" y="12281"/>
                    <a:pt x="14165" y="12676"/>
                  </a:cubicBezTo>
                  <a:cubicBezTo>
                    <a:pt x="14294" y="12805"/>
                    <a:pt x="14453" y="12863"/>
                    <a:pt x="14607" y="12863"/>
                  </a:cubicBezTo>
                  <a:cubicBezTo>
                    <a:pt x="14926" y="12863"/>
                    <a:pt x="15229" y="12619"/>
                    <a:pt x="15229" y="12250"/>
                  </a:cubicBezTo>
                  <a:cubicBezTo>
                    <a:pt x="15229" y="11886"/>
                    <a:pt x="14955" y="11612"/>
                    <a:pt x="14621" y="11612"/>
                  </a:cubicBezTo>
                  <a:close/>
                  <a:moveTo>
                    <a:pt x="19271" y="11612"/>
                  </a:moveTo>
                  <a:cubicBezTo>
                    <a:pt x="18724" y="11612"/>
                    <a:pt x="18451" y="12281"/>
                    <a:pt x="18846" y="12676"/>
                  </a:cubicBezTo>
                  <a:cubicBezTo>
                    <a:pt x="18975" y="12805"/>
                    <a:pt x="19134" y="12863"/>
                    <a:pt x="19288" y="12863"/>
                  </a:cubicBezTo>
                  <a:cubicBezTo>
                    <a:pt x="19607" y="12863"/>
                    <a:pt x="19910" y="12619"/>
                    <a:pt x="19910" y="12250"/>
                  </a:cubicBezTo>
                  <a:cubicBezTo>
                    <a:pt x="19910" y="11916"/>
                    <a:pt x="19636" y="11612"/>
                    <a:pt x="19302" y="11612"/>
                  </a:cubicBezTo>
                  <a:close/>
                  <a:moveTo>
                    <a:pt x="23952" y="11612"/>
                  </a:moveTo>
                  <a:cubicBezTo>
                    <a:pt x="23405" y="11612"/>
                    <a:pt x="23132" y="12281"/>
                    <a:pt x="23527" y="12676"/>
                  </a:cubicBezTo>
                  <a:cubicBezTo>
                    <a:pt x="23656" y="12805"/>
                    <a:pt x="23814" y="12863"/>
                    <a:pt x="23969" y="12863"/>
                  </a:cubicBezTo>
                  <a:cubicBezTo>
                    <a:pt x="24288" y="12863"/>
                    <a:pt x="24591" y="12619"/>
                    <a:pt x="24591" y="12250"/>
                  </a:cubicBezTo>
                  <a:cubicBezTo>
                    <a:pt x="24591" y="11916"/>
                    <a:pt x="24317" y="11612"/>
                    <a:pt x="23983" y="11612"/>
                  </a:cubicBezTo>
                  <a:close/>
                  <a:moveTo>
                    <a:pt x="28633" y="11612"/>
                  </a:moveTo>
                  <a:cubicBezTo>
                    <a:pt x="28086" y="11612"/>
                    <a:pt x="27782" y="12311"/>
                    <a:pt x="28177" y="12706"/>
                  </a:cubicBezTo>
                  <a:cubicBezTo>
                    <a:pt x="28311" y="12831"/>
                    <a:pt x="28469" y="12886"/>
                    <a:pt x="28623" y="12886"/>
                  </a:cubicBezTo>
                  <a:cubicBezTo>
                    <a:pt x="28958" y="12886"/>
                    <a:pt x="29272" y="12625"/>
                    <a:pt x="29272" y="12250"/>
                  </a:cubicBezTo>
                  <a:cubicBezTo>
                    <a:pt x="29272" y="11916"/>
                    <a:pt x="28998" y="11612"/>
                    <a:pt x="28664" y="11612"/>
                  </a:cubicBezTo>
                  <a:close/>
                  <a:moveTo>
                    <a:pt x="30974" y="14712"/>
                  </a:moveTo>
                  <a:cubicBezTo>
                    <a:pt x="30152" y="14712"/>
                    <a:pt x="30133" y="15929"/>
                    <a:pt x="30943" y="15959"/>
                  </a:cubicBezTo>
                  <a:lnTo>
                    <a:pt x="31065" y="14712"/>
                  </a:lnTo>
                  <a:lnTo>
                    <a:pt x="31004" y="14712"/>
                  </a:lnTo>
                  <a:cubicBezTo>
                    <a:pt x="30994" y="14712"/>
                    <a:pt x="30984" y="14712"/>
                    <a:pt x="30974" y="14712"/>
                  </a:cubicBezTo>
                  <a:close/>
                  <a:moveTo>
                    <a:pt x="12250" y="14712"/>
                  </a:moveTo>
                  <a:cubicBezTo>
                    <a:pt x="11703" y="14712"/>
                    <a:pt x="11429" y="15381"/>
                    <a:pt x="11824" y="15776"/>
                  </a:cubicBezTo>
                  <a:cubicBezTo>
                    <a:pt x="11954" y="15905"/>
                    <a:pt x="12112" y="15963"/>
                    <a:pt x="12267" y="15963"/>
                  </a:cubicBezTo>
                  <a:cubicBezTo>
                    <a:pt x="12585" y="15963"/>
                    <a:pt x="12888" y="15719"/>
                    <a:pt x="12888" y="15351"/>
                  </a:cubicBezTo>
                  <a:cubicBezTo>
                    <a:pt x="12888" y="14986"/>
                    <a:pt x="12615" y="14712"/>
                    <a:pt x="12280" y="14712"/>
                  </a:cubicBezTo>
                  <a:close/>
                  <a:moveTo>
                    <a:pt x="16931" y="14712"/>
                  </a:moveTo>
                  <a:cubicBezTo>
                    <a:pt x="16384" y="14712"/>
                    <a:pt x="16110" y="15381"/>
                    <a:pt x="16505" y="15776"/>
                  </a:cubicBezTo>
                  <a:cubicBezTo>
                    <a:pt x="16635" y="15905"/>
                    <a:pt x="16793" y="15963"/>
                    <a:pt x="16948" y="15963"/>
                  </a:cubicBezTo>
                  <a:cubicBezTo>
                    <a:pt x="17266" y="15963"/>
                    <a:pt x="17569" y="15719"/>
                    <a:pt x="17569" y="15351"/>
                  </a:cubicBezTo>
                  <a:cubicBezTo>
                    <a:pt x="17569" y="14986"/>
                    <a:pt x="17296" y="14712"/>
                    <a:pt x="16961" y="14712"/>
                  </a:cubicBezTo>
                  <a:close/>
                  <a:moveTo>
                    <a:pt x="21612" y="14712"/>
                  </a:moveTo>
                  <a:cubicBezTo>
                    <a:pt x="21065" y="14712"/>
                    <a:pt x="20791" y="15381"/>
                    <a:pt x="21186" y="15776"/>
                  </a:cubicBezTo>
                  <a:cubicBezTo>
                    <a:pt x="21316" y="15905"/>
                    <a:pt x="21474" y="15963"/>
                    <a:pt x="21629" y="15963"/>
                  </a:cubicBezTo>
                  <a:cubicBezTo>
                    <a:pt x="21947" y="15963"/>
                    <a:pt x="22250" y="15719"/>
                    <a:pt x="22250" y="15351"/>
                  </a:cubicBezTo>
                  <a:cubicBezTo>
                    <a:pt x="22250" y="14986"/>
                    <a:pt x="21977" y="14712"/>
                    <a:pt x="21642" y="14712"/>
                  </a:cubicBezTo>
                  <a:close/>
                  <a:moveTo>
                    <a:pt x="26370" y="14710"/>
                  </a:moveTo>
                  <a:cubicBezTo>
                    <a:pt x="26354" y="14710"/>
                    <a:pt x="26339" y="14711"/>
                    <a:pt x="26323" y="14712"/>
                  </a:cubicBezTo>
                  <a:lnTo>
                    <a:pt x="26293" y="14712"/>
                  </a:lnTo>
                  <a:cubicBezTo>
                    <a:pt x="25746" y="14712"/>
                    <a:pt x="25472" y="15381"/>
                    <a:pt x="25867" y="15776"/>
                  </a:cubicBezTo>
                  <a:cubicBezTo>
                    <a:pt x="25996" y="15905"/>
                    <a:pt x="26155" y="15963"/>
                    <a:pt x="26310" y="15963"/>
                  </a:cubicBezTo>
                  <a:cubicBezTo>
                    <a:pt x="26325" y="15963"/>
                    <a:pt x="26341" y="15963"/>
                    <a:pt x="26356" y="15961"/>
                  </a:cubicBezTo>
                  <a:lnTo>
                    <a:pt x="26356" y="15961"/>
                  </a:lnTo>
                  <a:cubicBezTo>
                    <a:pt x="26674" y="15947"/>
                    <a:pt x="26961" y="15699"/>
                    <a:pt x="26961" y="15320"/>
                  </a:cubicBezTo>
                  <a:cubicBezTo>
                    <a:pt x="26961" y="15001"/>
                    <a:pt x="26685" y="14710"/>
                    <a:pt x="26370" y="14710"/>
                  </a:cubicBezTo>
                  <a:close/>
                  <a:moveTo>
                    <a:pt x="19271" y="17843"/>
                  </a:moveTo>
                  <a:cubicBezTo>
                    <a:pt x="18937" y="17843"/>
                    <a:pt x="18663" y="18086"/>
                    <a:pt x="18663" y="18421"/>
                  </a:cubicBezTo>
                  <a:cubicBezTo>
                    <a:pt x="19059" y="18481"/>
                    <a:pt x="19484" y="18542"/>
                    <a:pt x="19910" y="18603"/>
                  </a:cubicBezTo>
                  <a:cubicBezTo>
                    <a:pt x="19910" y="18573"/>
                    <a:pt x="19910" y="18512"/>
                    <a:pt x="19910" y="18481"/>
                  </a:cubicBezTo>
                  <a:cubicBezTo>
                    <a:pt x="19910" y="18147"/>
                    <a:pt x="19636" y="17843"/>
                    <a:pt x="19302" y="17843"/>
                  </a:cubicBezTo>
                  <a:close/>
                  <a:moveTo>
                    <a:pt x="23983" y="17843"/>
                  </a:moveTo>
                  <a:cubicBezTo>
                    <a:pt x="23861" y="17843"/>
                    <a:pt x="23740" y="17874"/>
                    <a:pt x="23648" y="17934"/>
                  </a:cubicBezTo>
                  <a:cubicBezTo>
                    <a:pt x="23618" y="17934"/>
                    <a:pt x="23588" y="17965"/>
                    <a:pt x="23588" y="17965"/>
                  </a:cubicBezTo>
                  <a:cubicBezTo>
                    <a:pt x="23496" y="18026"/>
                    <a:pt x="23466" y="18117"/>
                    <a:pt x="23405" y="18208"/>
                  </a:cubicBezTo>
                  <a:cubicBezTo>
                    <a:pt x="23405" y="18238"/>
                    <a:pt x="23375" y="18269"/>
                    <a:pt x="23375" y="18269"/>
                  </a:cubicBezTo>
                  <a:cubicBezTo>
                    <a:pt x="23375" y="18299"/>
                    <a:pt x="23375" y="18299"/>
                    <a:pt x="23375" y="18299"/>
                  </a:cubicBezTo>
                  <a:cubicBezTo>
                    <a:pt x="23375" y="18329"/>
                    <a:pt x="23375" y="18360"/>
                    <a:pt x="23375" y="18421"/>
                  </a:cubicBezTo>
                  <a:cubicBezTo>
                    <a:pt x="23375" y="18421"/>
                    <a:pt x="23375" y="18451"/>
                    <a:pt x="23375" y="18451"/>
                  </a:cubicBezTo>
                  <a:cubicBezTo>
                    <a:pt x="23375" y="18694"/>
                    <a:pt x="23466" y="18877"/>
                    <a:pt x="23679" y="18998"/>
                  </a:cubicBezTo>
                  <a:lnTo>
                    <a:pt x="24226" y="19029"/>
                  </a:lnTo>
                  <a:cubicBezTo>
                    <a:pt x="24408" y="18968"/>
                    <a:pt x="24560" y="18785"/>
                    <a:pt x="24621" y="18603"/>
                  </a:cubicBezTo>
                  <a:cubicBezTo>
                    <a:pt x="24621" y="18542"/>
                    <a:pt x="24621" y="18512"/>
                    <a:pt x="24621" y="18451"/>
                  </a:cubicBezTo>
                  <a:cubicBezTo>
                    <a:pt x="24591" y="18117"/>
                    <a:pt x="24317" y="17843"/>
                    <a:pt x="23983" y="17843"/>
                  </a:cubicBezTo>
                  <a:close/>
                  <a:moveTo>
                    <a:pt x="28664" y="17843"/>
                  </a:moveTo>
                  <a:cubicBezTo>
                    <a:pt x="28117" y="17843"/>
                    <a:pt x="27813" y="18512"/>
                    <a:pt x="28208" y="18907"/>
                  </a:cubicBezTo>
                  <a:cubicBezTo>
                    <a:pt x="28337" y="19036"/>
                    <a:pt x="28499" y="19094"/>
                    <a:pt x="28658" y="19094"/>
                  </a:cubicBezTo>
                  <a:cubicBezTo>
                    <a:pt x="28985" y="19094"/>
                    <a:pt x="29302" y="18850"/>
                    <a:pt x="29302" y="18481"/>
                  </a:cubicBezTo>
                  <a:cubicBezTo>
                    <a:pt x="29302" y="18117"/>
                    <a:pt x="28998" y="17843"/>
                    <a:pt x="28664" y="1784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2104238" y="3009313"/>
              <a:ext cx="30423" cy="308819"/>
            </a:xfrm>
            <a:custGeom>
              <a:avLst/>
              <a:gdLst/>
              <a:ahLst/>
              <a:cxnLst/>
              <a:rect l="l" t="t" r="r" b="b"/>
              <a:pathLst>
                <a:path w="1034" h="10496" extrusionOk="0">
                  <a:moveTo>
                    <a:pt x="1003" y="1"/>
                  </a:moveTo>
                  <a:cubicBezTo>
                    <a:pt x="988" y="1"/>
                    <a:pt x="973" y="9"/>
                    <a:pt x="973" y="24"/>
                  </a:cubicBezTo>
                  <a:cubicBezTo>
                    <a:pt x="791" y="875"/>
                    <a:pt x="730" y="1726"/>
                    <a:pt x="639" y="2577"/>
                  </a:cubicBezTo>
                  <a:cubicBezTo>
                    <a:pt x="547" y="3398"/>
                    <a:pt x="456" y="4310"/>
                    <a:pt x="365" y="5191"/>
                  </a:cubicBezTo>
                  <a:cubicBezTo>
                    <a:pt x="213" y="6954"/>
                    <a:pt x="31" y="8717"/>
                    <a:pt x="0" y="10449"/>
                  </a:cubicBezTo>
                  <a:cubicBezTo>
                    <a:pt x="0" y="10480"/>
                    <a:pt x="23" y="10495"/>
                    <a:pt x="46" y="10495"/>
                  </a:cubicBezTo>
                  <a:cubicBezTo>
                    <a:pt x="69" y="10495"/>
                    <a:pt x="91" y="10480"/>
                    <a:pt x="91" y="10449"/>
                  </a:cubicBezTo>
                  <a:cubicBezTo>
                    <a:pt x="365" y="8747"/>
                    <a:pt x="517" y="6984"/>
                    <a:pt x="669" y="5252"/>
                  </a:cubicBezTo>
                  <a:cubicBezTo>
                    <a:pt x="760" y="4401"/>
                    <a:pt x="821" y="3519"/>
                    <a:pt x="882" y="2668"/>
                  </a:cubicBezTo>
                  <a:cubicBezTo>
                    <a:pt x="943" y="1817"/>
                    <a:pt x="1034" y="905"/>
                    <a:pt x="1034" y="24"/>
                  </a:cubicBezTo>
                  <a:cubicBezTo>
                    <a:pt x="1034" y="9"/>
                    <a:pt x="1019" y="1"/>
                    <a:pt x="10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903168" y="2750899"/>
              <a:ext cx="635908" cy="786993"/>
            </a:xfrm>
            <a:custGeom>
              <a:avLst/>
              <a:gdLst/>
              <a:ahLst/>
              <a:cxnLst/>
              <a:rect l="l" t="t" r="r" b="b"/>
              <a:pathLst>
                <a:path w="21613" h="26748" extrusionOk="0">
                  <a:moveTo>
                    <a:pt x="10323" y="1"/>
                  </a:moveTo>
                  <a:cubicBezTo>
                    <a:pt x="9596" y="1"/>
                    <a:pt x="8898" y="195"/>
                    <a:pt x="8238" y="539"/>
                  </a:cubicBezTo>
                  <a:cubicBezTo>
                    <a:pt x="2189" y="3731"/>
                    <a:pt x="1" y="26740"/>
                    <a:pt x="1" y="26740"/>
                  </a:cubicBezTo>
                  <a:cubicBezTo>
                    <a:pt x="16" y="26745"/>
                    <a:pt x="39" y="26747"/>
                    <a:pt x="69" y="26747"/>
                  </a:cubicBezTo>
                  <a:cubicBezTo>
                    <a:pt x="1574" y="26747"/>
                    <a:pt x="21612" y="20935"/>
                    <a:pt x="21612" y="20935"/>
                  </a:cubicBezTo>
                  <a:lnTo>
                    <a:pt x="19150" y="13700"/>
                  </a:lnTo>
                  <a:cubicBezTo>
                    <a:pt x="19150" y="13700"/>
                    <a:pt x="20366" y="11360"/>
                    <a:pt x="19819" y="9141"/>
                  </a:cubicBezTo>
                  <a:cubicBezTo>
                    <a:pt x="19059" y="6132"/>
                    <a:pt x="13497" y="1208"/>
                    <a:pt x="13071" y="934"/>
                  </a:cubicBezTo>
                  <a:cubicBezTo>
                    <a:pt x="12123" y="285"/>
                    <a:pt x="11201" y="1"/>
                    <a:pt x="1032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1370244" y="2854053"/>
              <a:ext cx="126782" cy="307553"/>
            </a:xfrm>
            <a:custGeom>
              <a:avLst/>
              <a:gdLst/>
              <a:ahLst/>
              <a:cxnLst/>
              <a:rect l="l" t="t" r="r" b="b"/>
              <a:pathLst>
                <a:path w="4309" h="10453" extrusionOk="0">
                  <a:moveTo>
                    <a:pt x="43" y="0"/>
                  </a:moveTo>
                  <a:cubicBezTo>
                    <a:pt x="27" y="0"/>
                    <a:pt x="1" y="28"/>
                    <a:pt x="23" y="73"/>
                  </a:cubicBezTo>
                  <a:cubicBezTo>
                    <a:pt x="631" y="711"/>
                    <a:pt x="1208" y="1380"/>
                    <a:pt x="1725" y="2079"/>
                  </a:cubicBezTo>
                  <a:cubicBezTo>
                    <a:pt x="2606" y="3234"/>
                    <a:pt x="3518" y="4480"/>
                    <a:pt x="3822" y="5939"/>
                  </a:cubicBezTo>
                  <a:cubicBezTo>
                    <a:pt x="4157" y="7428"/>
                    <a:pt x="3701" y="8918"/>
                    <a:pt x="3306" y="10346"/>
                  </a:cubicBezTo>
                  <a:cubicBezTo>
                    <a:pt x="3286" y="10406"/>
                    <a:pt x="3343" y="10452"/>
                    <a:pt x="3394" y="10452"/>
                  </a:cubicBezTo>
                  <a:cubicBezTo>
                    <a:pt x="3422" y="10452"/>
                    <a:pt x="3447" y="10439"/>
                    <a:pt x="3457" y="10407"/>
                  </a:cubicBezTo>
                  <a:cubicBezTo>
                    <a:pt x="3792" y="9587"/>
                    <a:pt x="4005" y="8766"/>
                    <a:pt x="4187" y="7915"/>
                  </a:cubicBezTo>
                  <a:cubicBezTo>
                    <a:pt x="4309" y="7155"/>
                    <a:pt x="4278" y="6395"/>
                    <a:pt x="4126" y="5666"/>
                  </a:cubicBezTo>
                  <a:cubicBezTo>
                    <a:pt x="3913" y="4936"/>
                    <a:pt x="3579" y="4237"/>
                    <a:pt x="3154" y="3629"/>
                  </a:cubicBezTo>
                  <a:cubicBezTo>
                    <a:pt x="2789" y="3112"/>
                    <a:pt x="2424" y="2626"/>
                    <a:pt x="1998" y="2170"/>
                  </a:cubicBezTo>
                  <a:cubicBezTo>
                    <a:pt x="1695" y="1562"/>
                    <a:pt x="1360" y="1015"/>
                    <a:pt x="935" y="468"/>
                  </a:cubicBezTo>
                  <a:lnTo>
                    <a:pt x="935" y="468"/>
                  </a:lnTo>
                  <a:cubicBezTo>
                    <a:pt x="1208" y="924"/>
                    <a:pt x="1482" y="1380"/>
                    <a:pt x="1725" y="1836"/>
                  </a:cubicBezTo>
                  <a:cubicBezTo>
                    <a:pt x="1178" y="1228"/>
                    <a:pt x="600" y="650"/>
                    <a:pt x="53" y="12"/>
                  </a:cubicBezTo>
                  <a:cubicBezTo>
                    <a:pt x="53" y="4"/>
                    <a:pt x="49" y="0"/>
                    <a:pt x="4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913907" y="2758696"/>
              <a:ext cx="582242" cy="757512"/>
            </a:xfrm>
            <a:custGeom>
              <a:avLst/>
              <a:gdLst/>
              <a:ahLst/>
              <a:cxnLst/>
              <a:rect l="l" t="t" r="r" b="b"/>
              <a:pathLst>
                <a:path w="19789" h="25746" extrusionOk="0">
                  <a:moveTo>
                    <a:pt x="8451" y="1"/>
                  </a:moveTo>
                  <a:cubicBezTo>
                    <a:pt x="8238" y="92"/>
                    <a:pt x="8055" y="183"/>
                    <a:pt x="7873" y="274"/>
                  </a:cubicBezTo>
                  <a:cubicBezTo>
                    <a:pt x="7691" y="365"/>
                    <a:pt x="7508" y="487"/>
                    <a:pt x="7356" y="609"/>
                  </a:cubicBezTo>
                  <a:cubicBezTo>
                    <a:pt x="7448" y="791"/>
                    <a:pt x="7660" y="912"/>
                    <a:pt x="7873" y="912"/>
                  </a:cubicBezTo>
                  <a:cubicBezTo>
                    <a:pt x="8238" y="912"/>
                    <a:pt x="8511" y="639"/>
                    <a:pt x="8511" y="274"/>
                  </a:cubicBezTo>
                  <a:cubicBezTo>
                    <a:pt x="8511" y="183"/>
                    <a:pt x="8481" y="92"/>
                    <a:pt x="8451" y="1"/>
                  </a:cubicBezTo>
                  <a:close/>
                  <a:moveTo>
                    <a:pt x="11946" y="213"/>
                  </a:moveTo>
                  <a:cubicBezTo>
                    <a:pt x="11946" y="213"/>
                    <a:pt x="11946" y="244"/>
                    <a:pt x="11946" y="274"/>
                  </a:cubicBezTo>
                  <a:cubicBezTo>
                    <a:pt x="11946" y="639"/>
                    <a:pt x="12220" y="912"/>
                    <a:pt x="12584" y="912"/>
                  </a:cubicBezTo>
                  <a:cubicBezTo>
                    <a:pt x="12706" y="912"/>
                    <a:pt x="12828" y="882"/>
                    <a:pt x="12949" y="791"/>
                  </a:cubicBezTo>
                  <a:cubicBezTo>
                    <a:pt x="12828" y="730"/>
                    <a:pt x="12736" y="669"/>
                    <a:pt x="12706" y="639"/>
                  </a:cubicBezTo>
                  <a:cubicBezTo>
                    <a:pt x="12463" y="487"/>
                    <a:pt x="12220" y="335"/>
                    <a:pt x="11946" y="213"/>
                  </a:cubicBezTo>
                  <a:close/>
                  <a:moveTo>
                    <a:pt x="5502" y="2736"/>
                  </a:moveTo>
                  <a:cubicBezTo>
                    <a:pt x="5320" y="3010"/>
                    <a:pt x="5168" y="3314"/>
                    <a:pt x="4985" y="3648"/>
                  </a:cubicBezTo>
                  <a:cubicBezTo>
                    <a:pt x="5096" y="3868"/>
                    <a:pt x="5320" y="3983"/>
                    <a:pt x="5544" y="3983"/>
                  </a:cubicBezTo>
                  <a:cubicBezTo>
                    <a:pt x="5753" y="3983"/>
                    <a:pt x="5962" y="3884"/>
                    <a:pt x="6080" y="3678"/>
                  </a:cubicBezTo>
                  <a:cubicBezTo>
                    <a:pt x="6323" y="3253"/>
                    <a:pt x="6019" y="2736"/>
                    <a:pt x="5533" y="2736"/>
                  </a:cubicBezTo>
                  <a:close/>
                  <a:moveTo>
                    <a:pt x="10214" y="2736"/>
                  </a:moveTo>
                  <a:cubicBezTo>
                    <a:pt x="9666" y="2736"/>
                    <a:pt x="9362" y="3405"/>
                    <a:pt x="9758" y="3800"/>
                  </a:cubicBezTo>
                  <a:cubicBezTo>
                    <a:pt x="9897" y="3929"/>
                    <a:pt x="10062" y="3987"/>
                    <a:pt x="10221" y="3987"/>
                  </a:cubicBezTo>
                  <a:cubicBezTo>
                    <a:pt x="10549" y="3987"/>
                    <a:pt x="10852" y="3743"/>
                    <a:pt x="10852" y="3375"/>
                  </a:cubicBezTo>
                  <a:cubicBezTo>
                    <a:pt x="10852" y="3010"/>
                    <a:pt x="10548" y="2736"/>
                    <a:pt x="10214" y="2736"/>
                  </a:cubicBezTo>
                  <a:close/>
                  <a:moveTo>
                    <a:pt x="14894" y="2736"/>
                  </a:moveTo>
                  <a:cubicBezTo>
                    <a:pt x="14347" y="2736"/>
                    <a:pt x="14043" y="3405"/>
                    <a:pt x="14439" y="3830"/>
                  </a:cubicBezTo>
                  <a:cubicBezTo>
                    <a:pt x="14563" y="3955"/>
                    <a:pt x="14718" y="4010"/>
                    <a:pt x="14871" y="4010"/>
                  </a:cubicBezTo>
                  <a:cubicBezTo>
                    <a:pt x="15205" y="4010"/>
                    <a:pt x="15533" y="3749"/>
                    <a:pt x="15533" y="3375"/>
                  </a:cubicBezTo>
                  <a:cubicBezTo>
                    <a:pt x="15533" y="3344"/>
                    <a:pt x="15533" y="3314"/>
                    <a:pt x="15502" y="3283"/>
                  </a:cubicBezTo>
                  <a:lnTo>
                    <a:pt x="15502" y="3253"/>
                  </a:lnTo>
                  <a:lnTo>
                    <a:pt x="15016" y="2736"/>
                  </a:lnTo>
                  <a:close/>
                  <a:moveTo>
                    <a:pt x="3800" y="6323"/>
                  </a:moveTo>
                  <a:lnTo>
                    <a:pt x="3800" y="6353"/>
                  </a:lnTo>
                  <a:cubicBezTo>
                    <a:pt x="3709" y="6566"/>
                    <a:pt x="3618" y="6809"/>
                    <a:pt x="3526" y="7052"/>
                  </a:cubicBezTo>
                  <a:cubicBezTo>
                    <a:pt x="3709" y="6931"/>
                    <a:pt x="3830" y="6748"/>
                    <a:pt x="3830" y="6536"/>
                  </a:cubicBezTo>
                  <a:cubicBezTo>
                    <a:pt x="3830" y="6444"/>
                    <a:pt x="3830" y="6384"/>
                    <a:pt x="3800" y="6323"/>
                  </a:cubicBezTo>
                  <a:close/>
                  <a:moveTo>
                    <a:pt x="7873" y="5867"/>
                  </a:moveTo>
                  <a:cubicBezTo>
                    <a:pt x="7326" y="5867"/>
                    <a:pt x="7022" y="6536"/>
                    <a:pt x="7417" y="6961"/>
                  </a:cubicBezTo>
                  <a:cubicBezTo>
                    <a:pt x="7551" y="7086"/>
                    <a:pt x="7709" y="7141"/>
                    <a:pt x="7863" y="7141"/>
                  </a:cubicBezTo>
                  <a:cubicBezTo>
                    <a:pt x="8198" y="7141"/>
                    <a:pt x="8511" y="6880"/>
                    <a:pt x="8511" y="6505"/>
                  </a:cubicBezTo>
                  <a:cubicBezTo>
                    <a:pt x="8511" y="6141"/>
                    <a:pt x="8238" y="5867"/>
                    <a:pt x="7873" y="5867"/>
                  </a:cubicBezTo>
                  <a:close/>
                  <a:moveTo>
                    <a:pt x="12554" y="5867"/>
                  </a:moveTo>
                  <a:cubicBezTo>
                    <a:pt x="11976" y="5867"/>
                    <a:pt x="11703" y="6536"/>
                    <a:pt x="12098" y="6961"/>
                  </a:cubicBezTo>
                  <a:cubicBezTo>
                    <a:pt x="12223" y="7086"/>
                    <a:pt x="12377" y="7141"/>
                    <a:pt x="12531" y="7141"/>
                  </a:cubicBezTo>
                  <a:cubicBezTo>
                    <a:pt x="12864" y="7141"/>
                    <a:pt x="13192" y="6880"/>
                    <a:pt x="13192" y="6505"/>
                  </a:cubicBezTo>
                  <a:cubicBezTo>
                    <a:pt x="13192" y="6141"/>
                    <a:pt x="12919" y="5867"/>
                    <a:pt x="12554" y="5867"/>
                  </a:cubicBezTo>
                  <a:close/>
                  <a:moveTo>
                    <a:pt x="17235" y="5867"/>
                  </a:moveTo>
                  <a:cubicBezTo>
                    <a:pt x="16657" y="5867"/>
                    <a:pt x="16384" y="6536"/>
                    <a:pt x="16779" y="6961"/>
                  </a:cubicBezTo>
                  <a:cubicBezTo>
                    <a:pt x="16903" y="7086"/>
                    <a:pt x="17058" y="7141"/>
                    <a:pt x="17211" y="7141"/>
                  </a:cubicBezTo>
                  <a:cubicBezTo>
                    <a:pt x="17545" y="7141"/>
                    <a:pt x="17873" y="6880"/>
                    <a:pt x="17873" y="6505"/>
                  </a:cubicBezTo>
                  <a:cubicBezTo>
                    <a:pt x="17873" y="6141"/>
                    <a:pt x="17569" y="5867"/>
                    <a:pt x="17235" y="5867"/>
                  </a:cubicBezTo>
                  <a:close/>
                  <a:moveTo>
                    <a:pt x="19454" y="8967"/>
                  </a:moveTo>
                  <a:cubicBezTo>
                    <a:pt x="18694" y="9089"/>
                    <a:pt x="18785" y="10214"/>
                    <a:pt x="19575" y="10214"/>
                  </a:cubicBezTo>
                  <a:cubicBezTo>
                    <a:pt x="19575" y="9788"/>
                    <a:pt x="19545" y="9362"/>
                    <a:pt x="19484" y="8967"/>
                  </a:cubicBezTo>
                  <a:close/>
                  <a:moveTo>
                    <a:pt x="5533" y="8967"/>
                  </a:moveTo>
                  <a:cubicBezTo>
                    <a:pt x="4985" y="8967"/>
                    <a:pt x="4712" y="9636"/>
                    <a:pt x="5107" y="10031"/>
                  </a:cubicBezTo>
                  <a:cubicBezTo>
                    <a:pt x="5236" y="10160"/>
                    <a:pt x="5395" y="10218"/>
                    <a:pt x="5550" y="10218"/>
                  </a:cubicBezTo>
                  <a:cubicBezTo>
                    <a:pt x="5868" y="10218"/>
                    <a:pt x="6171" y="9974"/>
                    <a:pt x="6171" y="9606"/>
                  </a:cubicBezTo>
                  <a:cubicBezTo>
                    <a:pt x="6171" y="9241"/>
                    <a:pt x="5897" y="8967"/>
                    <a:pt x="5533" y="8967"/>
                  </a:cubicBezTo>
                  <a:close/>
                  <a:moveTo>
                    <a:pt x="10214" y="8967"/>
                  </a:moveTo>
                  <a:cubicBezTo>
                    <a:pt x="9666" y="8967"/>
                    <a:pt x="9362" y="9636"/>
                    <a:pt x="9758" y="10031"/>
                  </a:cubicBezTo>
                  <a:cubicBezTo>
                    <a:pt x="9897" y="10160"/>
                    <a:pt x="10062" y="10218"/>
                    <a:pt x="10221" y="10218"/>
                  </a:cubicBezTo>
                  <a:cubicBezTo>
                    <a:pt x="10549" y="10218"/>
                    <a:pt x="10852" y="9974"/>
                    <a:pt x="10852" y="9606"/>
                  </a:cubicBezTo>
                  <a:cubicBezTo>
                    <a:pt x="10852" y="9241"/>
                    <a:pt x="10578" y="8967"/>
                    <a:pt x="10214" y="8967"/>
                  </a:cubicBezTo>
                  <a:close/>
                  <a:moveTo>
                    <a:pt x="14894" y="8967"/>
                  </a:moveTo>
                  <a:cubicBezTo>
                    <a:pt x="14347" y="8967"/>
                    <a:pt x="14043" y="9636"/>
                    <a:pt x="14439" y="10031"/>
                  </a:cubicBezTo>
                  <a:cubicBezTo>
                    <a:pt x="14578" y="10160"/>
                    <a:pt x="14743" y="10218"/>
                    <a:pt x="14902" y="10218"/>
                  </a:cubicBezTo>
                  <a:cubicBezTo>
                    <a:pt x="15230" y="10218"/>
                    <a:pt x="15533" y="9974"/>
                    <a:pt x="15533" y="9606"/>
                  </a:cubicBezTo>
                  <a:cubicBezTo>
                    <a:pt x="15533" y="9241"/>
                    <a:pt x="15259" y="8967"/>
                    <a:pt x="14894" y="8967"/>
                  </a:cubicBezTo>
                  <a:close/>
                  <a:moveTo>
                    <a:pt x="3192" y="12098"/>
                  </a:moveTo>
                  <a:cubicBezTo>
                    <a:pt x="2645" y="12098"/>
                    <a:pt x="2371" y="12767"/>
                    <a:pt x="2767" y="13162"/>
                  </a:cubicBezTo>
                  <a:cubicBezTo>
                    <a:pt x="2896" y="13291"/>
                    <a:pt x="3054" y="13349"/>
                    <a:pt x="3209" y="13349"/>
                  </a:cubicBezTo>
                  <a:cubicBezTo>
                    <a:pt x="3528" y="13349"/>
                    <a:pt x="3830" y="13105"/>
                    <a:pt x="3830" y="12736"/>
                  </a:cubicBezTo>
                  <a:cubicBezTo>
                    <a:pt x="3830" y="12372"/>
                    <a:pt x="3557" y="12098"/>
                    <a:pt x="3192" y="12098"/>
                  </a:cubicBezTo>
                  <a:close/>
                  <a:moveTo>
                    <a:pt x="7873" y="12098"/>
                  </a:moveTo>
                  <a:cubicBezTo>
                    <a:pt x="7326" y="12098"/>
                    <a:pt x="7052" y="12767"/>
                    <a:pt x="7448" y="13162"/>
                  </a:cubicBezTo>
                  <a:cubicBezTo>
                    <a:pt x="7577" y="13291"/>
                    <a:pt x="7735" y="13349"/>
                    <a:pt x="7890" y="13349"/>
                  </a:cubicBezTo>
                  <a:cubicBezTo>
                    <a:pt x="8209" y="13349"/>
                    <a:pt x="8511" y="13105"/>
                    <a:pt x="8511" y="12736"/>
                  </a:cubicBezTo>
                  <a:cubicBezTo>
                    <a:pt x="8511" y="12372"/>
                    <a:pt x="8238" y="12098"/>
                    <a:pt x="7873" y="12098"/>
                  </a:cubicBezTo>
                  <a:close/>
                  <a:moveTo>
                    <a:pt x="12554" y="12098"/>
                  </a:moveTo>
                  <a:cubicBezTo>
                    <a:pt x="12007" y="12098"/>
                    <a:pt x="11703" y="12767"/>
                    <a:pt x="12098" y="13162"/>
                  </a:cubicBezTo>
                  <a:cubicBezTo>
                    <a:pt x="12237" y="13291"/>
                    <a:pt x="12402" y="13349"/>
                    <a:pt x="12562" y="13349"/>
                  </a:cubicBezTo>
                  <a:cubicBezTo>
                    <a:pt x="12889" y="13349"/>
                    <a:pt x="13192" y="13105"/>
                    <a:pt x="13192" y="12736"/>
                  </a:cubicBezTo>
                  <a:cubicBezTo>
                    <a:pt x="13192" y="12372"/>
                    <a:pt x="12919" y="12098"/>
                    <a:pt x="12554" y="12098"/>
                  </a:cubicBezTo>
                  <a:close/>
                  <a:moveTo>
                    <a:pt x="17235" y="12098"/>
                  </a:moveTo>
                  <a:cubicBezTo>
                    <a:pt x="16688" y="12098"/>
                    <a:pt x="16384" y="12767"/>
                    <a:pt x="16779" y="13162"/>
                  </a:cubicBezTo>
                  <a:cubicBezTo>
                    <a:pt x="16908" y="13291"/>
                    <a:pt x="17070" y="13349"/>
                    <a:pt x="17229" y="13349"/>
                  </a:cubicBezTo>
                  <a:cubicBezTo>
                    <a:pt x="17557" y="13349"/>
                    <a:pt x="17873" y="13105"/>
                    <a:pt x="17873" y="12736"/>
                  </a:cubicBezTo>
                  <a:cubicBezTo>
                    <a:pt x="17873" y="12372"/>
                    <a:pt x="17569" y="12098"/>
                    <a:pt x="17235" y="12098"/>
                  </a:cubicBezTo>
                  <a:close/>
                  <a:moveTo>
                    <a:pt x="1308" y="15381"/>
                  </a:moveTo>
                  <a:cubicBezTo>
                    <a:pt x="1247" y="15715"/>
                    <a:pt x="1186" y="16049"/>
                    <a:pt x="1125" y="16384"/>
                  </a:cubicBezTo>
                  <a:cubicBezTo>
                    <a:pt x="1338" y="16262"/>
                    <a:pt x="1490" y="16049"/>
                    <a:pt x="1490" y="15806"/>
                  </a:cubicBezTo>
                  <a:cubicBezTo>
                    <a:pt x="1490" y="15654"/>
                    <a:pt x="1429" y="15502"/>
                    <a:pt x="1338" y="15381"/>
                  </a:cubicBezTo>
                  <a:close/>
                  <a:moveTo>
                    <a:pt x="5533" y="15168"/>
                  </a:moveTo>
                  <a:cubicBezTo>
                    <a:pt x="4955" y="15168"/>
                    <a:pt x="4682" y="15867"/>
                    <a:pt x="5077" y="16262"/>
                  </a:cubicBezTo>
                  <a:cubicBezTo>
                    <a:pt x="5201" y="16387"/>
                    <a:pt x="5356" y="16442"/>
                    <a:pt x="5509" y="16442"/>
                  </a:cubicBezTo>
                  <a:cubicBezTo>
                    <a:pt x="5843" y="16442"/>
                    <a:pt x="6171" y="16181"/>
                    <a:pt x="6171" y="15806"/>
                  </a:cubicBezTo>
                  <a:cubicBezTo>
                    <a:pt x="6141" y="15472"/>
                    <a:pt x="5867" y="15198"/>
                    <a:pt x="5533" y="15198"/>
                  </a:cubicBezTo>
                  <a:lnTo>
                    <a:pt x="5533" y="15168"/>
                  </a:lnTo>
                  <a:close/>
                  <a:moveTo>
                    <a:pt x="10214" y="15168"/>
                  </a:moveTo>
                  <a:cubicBezTo>
                    <a:pt x="9636" y="15168"/>
                    <a:pt x="9362" y="15867"/>
                    <a:pt x="9758" y="16262"/>
                  </a:cubicBezTo>
                  <a:cubicBezTo>
                    <a:pt x="9882" y="16387"/>
                    <a:pt x="10034" y="16442"/>
                    <a:pt x="10183" y="16442"/>
                  </a:cubicBezTo>
                  <a:cubicBezTo>
                    <a:pt x="10508" y="16442"/>
                    <a:pt x="10821" y="16181"/>
                    <a:pt x="10821" y="15806"/>
                  </a:cubicBezTo>
                  <a:cubicBezTo>
                    <a:pt x="10821" y="15472"/>
                    <a:pt x="10548" y="15198"/>
                    <a:pt x="10214" y="15198"/>
                  </a:cubicBezTo>
                  <a:lnTo>
                    <a:pt x="10214" y="15168"/>
                  </a:lnTo>
                  <a:close/>
                  <a:moveTo>
                    <a:pt x="14894" y="15168"/>
                  </a:moveTo>
                  <a:cubicBezTo>
                    <a:pt x="14317" y="15168"/>
                    <a:pt x="14043" y="15867"/>
                    <a:pt x="14439" y="16262"/>
                  </a:cubicBezTo>
                  <a:cubicBezTo>
                    <a:pt x="14563" y="16387"/>
                    <a:pt x="14715" y="16442"/>
                    <a:pt x="14864" y="16442"/>
                  </a:cubicBezTo>
                  <a:cubicBezTo>
                    <a:pt x="15189" y="16442"/>
                    <a:pt x="15502" y="16181"/>
                    <a:pt x="15502" y="15806"/>
                  </a:cubicBezTo>
                  <a:cubicBezTo>
                    <a:pt x="15502" y="15472"/>
                    <a:pt x="15229" y="15198"/>
                    <a:pt x="14894" y="15198"/>
                  </a:cubicBezTo>
                  <a:lnTo>
                    <a:pt x="14894" y="15168"/>
                  </a:lnTo>
                  <a:close/>
                  <a:moveTo>
                    <a:pt x="19393" y="15198"/>
                  </a:moveTo>
                  <a:lnTo>
                    <a:pt x="19393" y="15198"/>
                  </a:lnTo>
                  <a:cubicBezTo>
                    <a:pt x="18664" y="15381"/>
                    <a:pt x="18816" y="16445"/>
                    <a:pt x="19575" y="16445"/>
                  </a:cubicBezTo>
                  <a:cubicBezTo>
                    <a:pt x="19636" y="16445"/>
                    <a:pt x="19727" y="16414"/>
                    <a:pt x="19788" y="16384"/>
                  </a:cubicBezTo>
                  <a:lnTo>
                    <a:pt x="19393" y="15198"/>
                  </a:lnTo>
                  <a:close/>
                  <a:moveTo>
                    <a:pt x="3192" y="18329"/>
                  </a:moveTo>
                  <a:cubicBezTo>
                    <a:pt x="2615" y="18329"/>
                    <a:pt x="2341" y="18998"/>
                    <a:pt x="2736" y="19393"/>
                  </a:cubicBezTo>
                  <a:cubicBezTo>
                    <a:pt x="2864" y="19521"/>
                    <a:pt x="3024" y="19579"/>
                    <a:pt x="3182" y="19579"/>
                  </a:cubicBezTo>
                  <a:cubicBezTo>
                    <a:pt x="3511" y="19579"/>
                    <a:pt x="3830" y="19327"/>
                    <a:pt x="3830" y="18937"/>
                  </a:cubicBezTo>
                  <a:cubicBezTo>
                    <a:pt x="3800" y="18603"/>
                    <a:pt x="3526" y="18329"/>
                    <a:pt x="3192" y="18329"/>
                  </a:cubicBezTo>
                  <a:close/>
                  <a:moveTo>
                    <a:pt x="7873" y="18329"/>
                  </a:moveTo>
                  <a:cubicBezTo>
                    <a:pt x="7296" y="18329"/>
                    <a:pt x="7022" y="18998"/>
                    <a:pt x="7417" y="19393"/>
                  </a:cubicBezTo>
                  <a:cubicBezTo>
                    <a:pt x="7545" y="19521"/>
                    <a:pt x="7705" y="19579"/>
                    <a:pt x="7863" y="19579"/>
                  </a:cubicBezTo>
                  <a:cubicBezTo>
                    <a:pt x="8192" y="19579"/>
                    <a:pt x="8511" y="19327"/>
                    <a:pt x="8511" y="18937"/>
                  </a:cubicBezTo>
                  <a:cubicBezTo>
                    <a:pt x="8481" y="18603"/>
                    <a:pt x="8207" y="18329"/>
                    <a:pt x="7873" y="18329"/>
                  </a:cubicBezTo>
                  <a:close/>
                  <a:moveTo>
                    <a:pt x="12554" y="18329"/>
                  </a:moveTo>
                  <a:cubicBezTo>
                    <a:pt x="11976" y="18329"/>
                    <a:pt x="11703" y="18998"/>
                    <a:pt x="12098" y="19393"/>
                  </a:cubicBezTo>
                  <a:cubicBezTo>
                    <a:pt x="12226" y="19521"/>
                    <a:pt x="12383" y="19579"/>
                    <a:pt x="12536" y="19579"/>
                  </a:cubicBezTo>
                  <a:cubicBezTo>
                    <a:pt x="12856" y="19579"/>
                    <a:pt x="13162" y="19327"/>
                    <a:pt x="13162" y="18937"/>
                  </a:cubicBezTo>
                  <a:cubicBezTo>
                    <a:pt x="13162" y="18603"/>
                    <a:pt x="12888" y="18329"/>
                    <a:pt x="12554" y="18329"/>
                  </a:cubicBezTo>
                  <a:close/>
                  <a:moveTo>
                    <a:pt x="17235" y="18329"/>
                  </a:moveTo>
                  <a:cubicBezTo>
                    <a:pt x="16657" y="18329"/>
                    <a:pt x="16384" y="18998"/>
                    <a:pt x="16779" y="19393"/>
                  </a:cubicBezTo>
                  <a:cubicBezTo>
                    <a:pt x="16907" y="19521"/>
                    <a:pt x="17064" y="19579"/>
                    <a:pt x="17217" y="19579"/>
                  </a:cubicBezTo>
                  <a:cubicBezTo>
                    <a:pt x="17537" y="19579"/>
                    <a:pt x="17843" y="19327"/>
                    <a:pt x="17843" y="18937"/>
                  </a:cubicBezTo>
                  <a:cubicBezTo>
                    <a:pt x="17843" y="18603"/>
                    <a:pt x="17569" y="18329"/>
                    <a:pt x="17235" y="18329"/>
                  </a:cubicBezTo>
                  <a:close/>
                  <a:moveTo>
                    <a:pt x="14864" y="21399"/>
                  </a:moveTo>
                  <a:cubicBezTo>
                    <a:pt x="14530" y="21399"/>
                    <a:pt x="14256" y="21673"/>
                    <a:pt x="14256" y="22037"/>
                  </a:cubicBezTo>
                  <a:cubicBezTo>
                    <a:pt x="14256" y="22250"/>
                    <a:pt x="14378" y="22463"/>
                    <a:pt x="14560" y="22585"/>
                  </a:cubicBezTo>
                  <a:lnTo>
                    <a:pt x="15442" y="22341"/>
                  </a:lnTo>
                  <a:cubicBezTo>
                    <a:pt x="15472" y="22250"/>
                    <a:pt x="15502" y="22129"/>
                    <a:pt x="15502" y="22037"/>
                  </a:cubicBezTo>
                  <a:cubicBezTo>
                    <a:pt x="15502" y="21673"/>
                    <a:pt x="15229" y="21399"/>
                    <a:pt x="14894" y="21399"/>
                  </a:cubicBezTo>
                  <a:close/>
                  <a:moveTo>
                    <a:pt x="852" y="21399"/>
                  </a:moveTo>
                  <a:cubicBezTo>
                    <a:pt x="274" y="21399"/>
                    <a:pt x="1" y="22068"/>
                    <a:pt x="396" y="22493"/>
                  </a:cubicBezTo>
                  <a:cubicBezTo>
                    <a:pt x="520" y="22618"/>
                    <a:pt x="675" y="22673"/>
                    <a:pt x="828" y="22673"/>
                  </a:cubicBezTo>
                  <a:cubicBezTo>
                    <a:pt x="1162" y="22673"/>
                    <a:pt x="1490" y="22412"/>
                    <a:pt x="1490" y="22037"/>
                  </a:cubicBezTo>
                  <a:cubicBezTo>
                    <a:pt x="1460" y="21673"/>
                    <a:pt x="1216" y="21399"/>
                    <a:pt x="852" y="21399"/>
                  </a:cubicBezTo>
                  <a:close/>
                  <a:moveTo>
                    <a:pt x="5533" y="21399"/>
                  </a:moveTo>
                  <a:cubicBezTo>
                    <a:pt x="4955" y="21399"/>
                    <a:pt x="4682" y="22068"/>
                    <a:pt x="5077" y="22493"/>
                  </a:cubicBezTo>
                  <a:cubicBezTo>
                    <a:pt x="5201" y="22618"/>
                    <a:pt x="5356" y="22673"/>
                    <a:pt x="5508" y="22673"/>
                  </a:cubicBezTo>
                  <a:cubicBezTo>
                    <a:pt x="5840" y="22673"/>
                    <a:pt x="6161" y="22412"/>
                    <a:pt x="6141" y="22037"/>
                  </a:cubicBezTo>
                  <a:cubicBezTo>
                    <a:pt x="6141" y="21673"/>
                    <a:pt x="5867" y="21399"/>
                    <a:pt x="5533" y="21399"/>
                  </a:cubicBezTo>
                  <a:close/>
                  <a:moveTo>
                    <a:pt x="10214" y="21399"/>
                  </a:moveTo>
                  <a:cubicBezTo>
                    <a:pt x="9636" y="21399"/>
                    <a:pt x="9362" y="22068"/>
                    <a:pt x="9758" y="22493"/>
                  </a:cubicBezTo>
                  <a:cubicBezTo>
                    <a:pt x="9882" y="22618"/>
                    <a:pt x="10034" y="22673"/>
                    <a:pt x="10183" y="22673"/>
                  </a:cubicBezTo>
                  <a:cubicBezTo>
                    <a:pt x="10508" y="22673"/>
                    <a:pt x="10821" y="22412"/>
                    <a:pt x="10821" y="22037"/>
                  </a:cubicBezTo>
                  <a:cubicBezTo>
                    <a:pt x="10821" y="21673"/>
                    <a:pt x="10548" y="21399"/>
                    <a:pt x="10214" y="21399"/>
                  </a:cubicBezTo>
                  <a:close/>
                  <a:moveTo>
                    <a:pt x="3192" y="24530"/>
                  </a:moveTo>
                  <a:cubicBezTo>
                    <a:pt x="2493" y="24530"/>
                    <a:pt x="2311" y="25503"/>
                    <a:pt x="2949" y="25746"/>
                  </a:cubicBezTo>
                  <a:lnTo>
                    <a:pt x="3648" y="25563"/>
                  </a:lnTo>
                  <a:cubicBezTo>
                    <a:pt x="3770" y="25472"/>
                    <a:pt x="3800" y="25320"/>
                    <a:pt x="3800" y="25168"/>
                  </a:cubicBezTo>
                  <a:cubicBezTo>
                    <a:pt x="3800" y="24834"/>
                    <a:pt x="3526" y="24560"/>
                    <a:pt x="3192" y="24560"/>
                  </a:cubicBezTo>
                  <a:lnTo>
                    <a:pt x="3192" y="2453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1183090" y="2588783"/>
              <a:ext cx="147583" cy="271923"/>
            </a:xfrm>
            <a:custGeom>
              <a:avLst/>
              <a:gdLst/>
              <a:ahLst/>
              <a:cxnLst/>
              <a:rect l="l" t="t" r="r" b="b"/>
              <a:pathLst>
                <a:path w="5016" h="9242" extrusionOk="0">
                  <a:moveTo>
                    <a:pt x="791" y="0"/>
                  </a:moveTo>
                  <a:cubicBezTo>
                    <a:pt x="791" y="0"/>
                    <a:pt x="1" y="6292"/>
                    <a:pt x="31" y="6444"/>
                  </a:cubicBezTo>
                  <a:cubicBezTo>
                    <a:pt x="121" y="6835"/>
                    <a:pt x="1843" y="9242"/>
                    <a:pt x="3554" y="9242"/>
                  </a:cubicBezTo>
                  <a:cubicBezTo>
                    <a:pt x="3576" y="9242"/>
                    <a:pt x="3597" y="9241"/>
                    <a:pt x="3618" y="9241"/>
                  </a:cubicBezTo>
                  <a:cubicBezTo>
                    <a:pt x="4165" y="9241"/>
                    <a:pt x="4195" y="6171"/>
                    <a:pt x="4195" y="6171"/>
                  </a:cubicBezTo>
                  <a:lnTo>
                    <a:pt x="4256" y="5928"/>
                  </a:lnTo>
                  <a:lnTo>
                    <a:pt x="5016" y="2766"/>
                  </a:lnTo>
                  <a:lnTo>
                    <a:pt x="791" y="0"/>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1198301" y="2587901"/>
              <a:ext cx="132372" cy="175299"/>
            </a:xfrm>
            <a:custGeom>
              <a:avLst/>
              <a:gdLst/>
              <a:ahLst/>
              <a:cxnLst/>
              <a:rect l="l" t="t" r="r" b="b"/>
              <a:pathLst>
                <a:path w="4499" h="5958" extrusionOk="0">
                  <a:moveTo>
                    <a:pt x="244" y="0"/>
                  </a:moveTo>
                  <a:cubicBezTo>
                    <a:pt x="244" y="0"/>
                    <a:pt x="244" y="30"/>
                    <a:pt x="244" y="30"/>
                  </a:cubicBezTo>
                  <a:cubicBezTo>
                    <a:pt x="244" y="152"/>
                    <a:pt x="122" y="1064"/>
                    <a:pt x="0" y="2158"/>
                  </a:cubicBezTo>
                  <a:cubicBezTo>
                    <a:pt x="639" y="3891"/>
                    <a:pt x="2007" y="5289"/>
                    <a:pt x="3739" y="5958"/>
                  </a:cubicBezTo>
                  <a:lnTo>
                    <a:pt x="4499" y="2796"/>
                  </a:lnTo>
                  <a:lnTo>
                    <a:pt x="791" y="334"/>
                  </a:lnTo>
                  <a:lnTo>
                    <a:pt x="24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1107093" y="2328398"/>
              <a:ext cx="385464" cy="391672"/>
            </a:xfrm>
            <a:custGeom>
              <a:avLst/>
              <a:gdLst/>
              <a:ahLst/>
              <a:cxnLst/>
              <a:rect l="l" t="t" r="r" b="b"/>
              <a:pathLst>
                <a:path w="13101" h="13312" extrusionOk="0">
                  <a:moveTo>
                    <a:pt x="6154" y="1"/>
                  </a:moveTo>
                  <a:cubicBezTo>
                    <a:pt x="5603" y="1"/>
                    <a:pt x="5064" y="93"/>
                    <a:pt x="4559" y="249"/>
                  </a:cubicBezTo>
                  <a:cubicBezTo>
                    <a:pt x="2128" y="1008"/>
                    <a:pt x="0" y="3440"/>
                    <a:pt x="1976" y="8790"/>
                  </a:cubicBezTo>
                  <a:cubicBezTo>
                    <a:pt x="3371" y="12589"/>
                    <a:pt x="5630" y="13311"/>
                    <a:pt x="7223" y="13311"/>
                  </a:cubicBezTo>
                  <a:cubicBezTo>
                    <a:pt x="7885" y="13311"/>
                    <a:pt x="8433" y="13186"/>
                    <a:pt x="8754" y="13106"/>
                  </a:cubicBezTo>
                  <a:cubicBezTo>
                    <a:pt x="9939" y="12771"/>
                    <a:pt x="13101" y="11312"/>
                    <a:pt x="11702" y="5781"/>
                  </a:cubicBezTo>
                  <a:cubicBezTo>
                    <a:pt x="10591" y="1383"/>
                    <a:pt x="8288" y="1"/>
                    <a:pt x="6154"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1394164" y="2462445"/>
              <a:ext cx="34012" cy="15800"/>
            </a:xfrm>
            <a:custGeom>
              <a:avLst/>
              <a:gdLst/>
              <a:ahLst/>
              <a:cxnLst/>
              <a:rect l="l" t="t" r="r" b="b"/>
              <a:pathLst>
                <a:path w="1156" h="537" extrusionOk="0">
                  <a:moveTo>
                    <a:pt x="611" y="1"/>
                  </a:moveTo>
                  <a:cubicBezTo>
                    <a:pt x="579" y="1"/>
                    <a:pt x="548" y="3"/>
                    <a:pt x="517" y="9"/>
                  </a:cubicBezTo>
                  <a:cubicBezTo>
                    <a:pt x="486" y="4"/>
                    <a:pt x="456" y="1"/>
                    <a:pt x="426" y="1"/>
                  </a:cubicBezTo>
                  <a:cubicBezTo>
                    <a:pt x="276" y="1"/>
                    <a:pt x="137" y="64"/>
                    <a:pt x="61" y="191"/>
                  </a:cubicBezTo>
                  <a:cubicBezTo>
                    <a:pt x="0" y="282"/>
                    <a:pt x="30" y="373"/>
                    <a:pt x="91" y="434"/>
                  </a:cubicBezTo>
                  <a:cubicBezTo>
                    <a:pt x="182" y="503"/>
                    <a:pt x="291" y="537"/>
                    <a:pt x="390" y="537"/>
                  </a:cubicBezTo>
                  <a:cubicBezTo>
                    <a:pt x="424" y="537"/>
                    <a:pt x="456" y="533"/>
                    <a:pt x="486" y="525"/>
                  </a:cubicBezTo>
                  <a:lnTo>
                    <a:pt x="882" y="525"/>
                  </a:lnTo>
                  <a:cubicBezTo>
                    <a:pt x="1064" y="525"/>
                    <a:pt x="1155" y="313"/>
                    <a:pt x="1034" y="161"/>
                  </a:cubicBezTo>
                  <a:cubicBezTo>
                    <a:pt x="908" y="60"/>
                    <a:pt x="761" y="1"/>
                    <a:pt x="6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1301279" y="2491838"/>
              <a:ext cx="31188" cy="21067"/>
            </a:xfrm>
            <a:custGeom>
              <a:avLst/>
              <a:gdLst/>
              <a:ahLst/>
              <a:cxnLst/>
              <a:rect l="l" t="t" r="r" b="b"/>
              <a:pathLst>
                <a:path w="1060" h="716" extrusionOk="0">
                  <a:moveTo>
                    <a:pt x="713" y="1"/>
                  </a:moveTo>
                  <a:cubicBezTo>
                    <a:pt x="631" y="1"/>
                    <a:pt x="551" y="16"/>
                    <a:pt x="482" y="43"/>
                  </a:cubicBezTo>
                  <a:cubicBezTo>
                    <a:pt x="300" y="104"/>
                    <a:pt x="148" y="226"/>
                    <a:pt x="57" y="408"/>
                  </a:cubicBezTo>
                  <a:cubicBezTo>
                    <a:pt x="0" y="549"/>
                    <a:pt x="126" y="715"/>
                    <a:pt x="266" y="715"/>
                  </a:cubicBezTo>
                  <a:cubicBezTo>
                    <a:pt x="277" y="715"/>
                    <a:pt x="289" y="714"/>
                    <a:pt x="300" y="712"/>
                  </a:cubicBezTo>
                  <a:cubicBezTo>
                    <a:pt x="452" y="651"/>
                    <a:pt x="543" y="590"/>
                    <a:pt x="695" y="560"/>
                  </a:cubicBezTo>
                  <a:cubicBezTo>
                    <a:pt x="817" y="499"/>
                    <a:pt x="938" y="438"/>
                    <a:pt x="1029" y="317"/>
                  </a:cubicBezTo>
                  <a:cubicBezTo>
                    <a:pt x="1060" y="256"/>
                    <a:pt x="1060" y="134"/>
                    <a:pt x="999" y="74"/>
                  </a:cubicBezTo>
                  <a:cubicBezTo>
                    <a:pt x="915" y="23"/>
                    <a:pt x="813" y="1"/>
                    <a:pt x="7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6"/>
            <p:cNvSpPr/>
            <p:nvPr/>
          </p:nvSpPr>
          <p:spPr>
            <a:xfrm>
              <a:off x="1332437" y="2532440"/>
              <a:ext cx="11651" cy="32218"/>
            </a:xfrm>
            <a:custGeom>
              <a:avLst/>
              <a:gdLst/>
              <a:ahLst/>
              <a:cxnLst/>
              <a:rect l="l" t="t" r="r" b="b"/>
              <a:pathLst>
                <a:path w="396" h="1095" extrusionOk="0">
                  <a:moveTo>
                    <a:pt x="214" y="1"/>
                  </a:moveTo>
                  <a:cubicBezTo>
                    <a:pt x="214" y="1"/>
                    <a:pt x="183" y="31"/>
                    <a:pt x="183" y="61"/>
                  </a:cubicBezTo>
                  <a:cubicBezTo>
                    <a:pt x="274" y="426"/>
                    <a:pt x="305" y="882"/>
                    <a:pt x="1" y="1095"/>
                  </a:cubicBezTo>
                  <a:cubicBezTo>
                    <a:pt x="396" y="943"/>
                    <a:pt x="335" y="365"/>
                    <a:pt x="2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6"/>
            <p:cNvSpPr/>
            <p:nvPr/>
          </p:nvSpPr>
          <p:spPr>
            <a:xfrm>
              <a:off x="1307840" y="2523349"/>
              <a:ext cx="39250" cy="36896"/>
            </a:xfrm>
            <a:custGeom>
              <a:avLst/>
              <a:gdLst/>
              <a:ahLst/>
              <a:cxnLst/>
              <a:rect l="l" t="t" r="r" b="b"/>
              <a:pathLst>
                <a:path w="1334" h="1254" extrusionOk="0">
                  <a:moveTo>
                    <a:pt x="677" y="1"/>
                  </a:moveTo>
                  <a:cubicBezTo>
                    <a:pt x="660" y="1"/>
                    <a:pt x="642" y="2"/>
                    <a:pt x="624" y="6"/>
                  </a:cubicBezTo>
                  <a:cubicBezTo>
                    <a:pt x="1" y="65"/>
                    <a:pt x="189" y="1254"/>
                    <a:pt x="735" y="1254"/>
                  </a:cubicBezTo>
                  <a:cubicBezTo>
                    <a:pt x="749" y="1254"/>
                    <a:pt x="762" y="1253"/>
                    <a:pt x="776" y="1252"/>
                  </a:cubicBezTo>
                  <a:cubicBezTo>
                    <a:pt x="1333" y="1164"/>
                    <a:pt x="1155" y="1"/>
                    <a:pt x="67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1297572" y="2525938"/>
              <a:ext cx="24009" cy="16359"/>
            </a:xfrm>
            <a:custGeom>
              <a:avLst/>
              <a:gdLst/>
              <a:ahLst/>
              <a:cxnLst/>
              <a:rect l="l" t="t" r="r" b="b"/>
              <a:pathLst>
                <a:path w="816" h="556" extrusionOk="0">
                  <a:moveTo>
                    <a:pt x="750" y="0"/>
                  </a:moveTo>
                  <a:cubicBezTo>
                    <a:pt x="743" y="0"/>
                    <a:pt x="736" y="3"/>
                    <a:pt x="730" y="9"/>
                  </a:cubicBezTo>
                  <a:cubicBezTo>
                    <a:pt x="639" y="100"/>
                    <a:pt x="547" y="252"/>
                    <a:pt x="426" y="282"/>
                  </a:cubicBezTo>
                  <a:cubicBezTo>
                    <a:pt x="410" y="286"/>
                    <a:pt x="393" y="288"/>
                    <a:pt x="375" y="288"/>
                  </a:cubicBezTo>
                  <a:cubicBezTo>
                    <a:pt x="257" y="288"/>
                    <a:pt x="106" y="206"/>
                    <a:pt x="0" y="100"/>
                  </a:cubicBezTo>
                  <a:lnTo>
                    <a:pt x="0" y="100"/>
                  </a:lnTo>
                  <a:cubicBezTo>
                    <a:pt x="31" y="343"/>
                    <a:pt x="152" y="556"/>
                    <a:pt x="426" y="556"/>
                  </a:cubicBezTo>
                  <a:cubicBezTo>
                    <a:pt x="669" y="556"/>
                    <a:pt x="791" y="313"/>
                    <a:pt x="791" y="70"/>
                  </a:cubicBezTo>
                  <a:cubicBezTo>
                    <a:pt x="815" y="45"/>
                    <a:pt x="780" y="0"/>
                    <a:pt x="75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6"/>
            <p:cNvSpPr/>
            <p:nvPr/>
          </p:nvSpPr>
          <p:spPr>
            <a:xfrm>
              <a:off x="1402226" y="2518141"/>
              <a:ext cx="17889" cy="27775"/>
            </a:xfrm>
            <a:custGeom>
              <a:avLst/>
              <a:gdLst/>
              <a:ahLst/>
              <a:cxnLst/>
              <a:rect l="l" t="t" r="r" b="b"/>
              <a:pathLst>
                <a:path w="608" h="944" extrusionOk="0">
                  <a:moveTo>
                    <a:pt x="30" y="0"/>
                  </a:moveTo>
                  <a:cubicBezTo>
                    <a:pt x="0" y="356"/>
                    <a:pt x="144" y="944"/>
                    <a:pt x="575" y="944"/>
                  </a:cubicBezTo>
                  <a:cubicBezTo>
                    <a:pt x="586" y="944"/>
                    <a:pt x="596" y="943"/>
                    <a:pt x="608" y="942"/>
                  </a:cubicBezTo>
                  <a:cubicBezTo>
                    <a:pt x="243" y="851"/>
                    <a:pt x="121" y="426"/>
                    <a:pt x="60" y="31"/>
                  </a:cubicBezTo>
                  <a:cubicBezTo>
                    <a:pt x="60" y="0"/>
                    <a:pt x="30" y="0"/>
                    <a:pt x="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6"/>
            <p:cNvSpPr/>
            <p:nvPr/>
          </p:nvSpPr>
          <p:spPr>
            <a:xfrm>
              <a:off x="1396812" y="2504342"/>
              <a:ext cx="38485" cy="36543"/>
            </a:xfrm>
            <a:custGeom>
              <a:avLst/>
              <a:gdLst/>
              <a:ahLst/>
              <a:cxnLst/>
              <a:rect l="l" t="t" r="r" b="b"/>
              <a:pathLst>
                <a:path w="1308" h="1242" extrusionOk="0">
                  <a:moveTo>
                    <a:pt x="588" y="0"/>
                  </a:moveTo>
                  <a:cubicBezTo>
                    <a:pt x="556" y="0"/>
                    <a:pt x="522" y="5"/>
                    <a:pt x="488" y="13"/>
                  </a:cubicBezTo>
                  <a:cubicBezTo>
                    <a:pt x="0" y="128"/>
                    <a:pt x="189" y="1242"/>
                    <a:pt x="696" y="1242"/>
                  </a:cubicBezTo>
                  <a:cubicBezTo>
                    <a:pt x="726" y="1242"/>
                    <a:pt x="758" y="1238"/>
                    <a:pt x="792" y="1229"/>
                  </a:cubicBezTo>
                  <a:cubicBezTo>
                    <a:pt x="1307" y="1114"/>
                    <a:pt x="1121" y="0"/>
                    <a:pt x="58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1417408" y="2500252"/>
              <a:ext cx="22391" cy="17712"/>
            </a:xfrm>
            <a:custGeom>
              <a:avLst/>
              <a:gdLst/>
              <a:ahLst/>
              <a:cxnLst/>
              <a:rect l="l" t="t" r="r" b="b"/>
              <a:pathLst>
                <a:path w="761" h="602" extrusionOk="0">
                  <a:moveTo>
                    <a:pt x="669" y="0"/>
                  </a:moveTo>
                  <a:cubicBezTo>
                    <a:pt x="639" y="152"/>
                    <a:pt x="517" y="304"/>
                    <a:pt x="426" y="335"/>
                  </a:cubicBezTo>
                  <a:cubicBezTo>
                    <a:pt x="304" y="335"/>
                    <a:pt x="183" y="243"/>
                    <a:pt x="61" y="183"/>
                  </a:cubicBezTo>
                  <a:cubicBezTo>
                    <a:pt x="31" y="183"/>
                    <a:pt x="0" y="243"/>
                    <a:pt x="31" y="274"/>
                  </a:cubicBezTo>
                  <a:cubicBezTo>
                    <a:pt x="105" y="448"/>
                    <a:pt x="241" y="602"/>
                    <a:pt x="405" y="602"/>
                  </a:cubicBezTo>
                  <a:cubicBezTo>
                    <a:pt x="441" y="602"/>
                    <a:pt x="479" y="594"/>
                    <a:pt x="517" y="578"/>
                  </a:cubicBezTo>
                  <a:cubicBezTo>
                    <a:pt x="730" y="487"/>
                    <a:pt x="760" y="243"/>
                    <a:pt x="69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6"/>
            <p:cNvSpPr/>
            <p:nvPr/>
          </p:nvSpPr>
          <p:spPr>
            <a:xfrm>
              <a:off x="1351238" y="2633093"/>
              <a:ext cx="24156" cy="10268"/>
            </a:xfrm>
            <a:custGeom>
              <a:avLst/>
              <a:gdLst/>
              <a:ahLst/>
              <a:cxnLst/>
              <a:rect l="l" t="t" r="r" b="b"/>
              <a:pathLst>
                <a:path w="821" h="349" extrusionOk="0">
                  <a:moveTo>
                    <a:pt x="52" y="1"/>
                  </a:moveTo>
                  <a:cubicBezTo>
                    <a:pt x="41" y="1"/>
                    <a:pt x="20" y="14"/>
                    <a:pt x="0" y="14"/>
                  </a:cubicBezTo>
                  <a:cubicBezTo>
                    <a:pt x="61" y="197"/>
                    <a:pt x="182" y="318"/>
                    <a:pt x="365" y="349"/>
                  </a:cubicBezTo>
                  <a:cubicBezTo>
                    <a:pt x="547" y="349"/>
                    <a:pt x="730" y="257"/>
                    <a:pt x="821" y="75"/>
                  </a:cubicBezTo>
                  <a:lnTo>
                    <a:pt x="821" y="75"/>
                  </a:lnTo>
                  <a:cubicBezTo>
                    <a:pt x="699" y="136"/>
                    <a:pt x="547" y="197"/>
                    <a:pt x="426" y="197"/>
                  </a:cubicBezTo>
                  <a:cubicBezTo>
                    <a:pt x="274" y="197"/>
                    <a:pt x="182" y="75"/>
                    <a:pt x="61" y="14"/>
                  </a:cubicBezTo>
                  <a:cubicBezTo>
                    <a:pt x="61" y="4"/>
                    <a:pt x="57" y="1"/>
                    <a:pt x="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6"/>
            <p:cNvSpPr/>
            <p:nvPr/>
          </p:nvSpPr>
          <p:spPr>
            <a:xfrm>
              <a:off x="1356592" y="2471948"/>
              <a:ext cx="58492" cy="138433"/>
            </a:xfrm>
            <a:custGeom>
              <a:avLst/>
              <a:gdLst/>
              <a:ahLst/>
              <a:cxnLst/>
              <a:rect l="l" t="t" r="r" b="b"/>
              <a:pathLst>
                <a:path w="1988" h="4705" extrusionOk="0">
                  <a:moveTo>
                    <a:pt x="594" y="0"/>
                  </a:moveTo>
                  <a:cubicBezTo>
                    <a:pt x="574" y="0"/>
                    <a:pt x="560" y="15"/>
                    <a:pt x="578" y="50"/>
                  </a:cubicBezTo>
                  <a:cubicBezTo>
                    <a:pt x="852" y="1236"/>
                    <a:pt x="1338" y="2360"/>
                    <a:pt x="1672" y="3546"/>
                  </a:cubicBezTo>
                  <a:cubicBezTo>
                    <a:pt x="1459" y="3485"/>
                    <a:pt x="1247" y="3485"/>
                    <a:pt x="1034" y="3485"/>
                  </a:cubicBezTo>
                  <a:cubicBezTo>
                    <a:pt x="973" y="3485"/>
                    <a:pt x="1307" y="4367"/>
                    <a:pt x="1307" y="4458"/>
                  </a:cubicBezTo>
                  <a:cubicBezTo>
                    <a:pt x="1201" y="4473"/>
                    <a:pt x="1095" y="4481"/>
                    <a:pt x="989" y="4481"/>
                  </a:cubicBezTo>
                  <a:cubicBezTo>
                    <a:pt x="671" y="4481"/>
                    <a:pt x="358" y="4412"/>
                    <a:pt x="61" y="4275"/>
                  </a:cubicBezTo>
                  <a:cubicBezTo>
                    <a:pt x="31" y="4275"/>
                    <a:pt x="0" y="4306"/>
                    <a:pt x="31" y="4336"/>
                  </a:cubicBezTo>
                  <a:cubicBezTo>
                    <a:pt x="291" y="4575"/>
                    <a:pt x="613" y="4705"/>
                    <a:pt x="953" y="4705"/>
                  </a:cubicBezTo>
                  <a:cubicBezTo>
                    <a:pt x="1089" y="4705"/>
                    <a:pt x="1229" y="4684"/>
                    <a:pt x="1368" y="4640"/>
                  </a:cubicBezTo>
                  <a:cubicBezTo>
                    <a:pt x="1459" y="4610"/>
                    <a:pt x="1520" y="4579"/>
                    <a:pt x="1520" y="4549"/>
                  </a:cubicBezTo>
                  <a:cubicBezTo>
                    <a:pt x="1459" y="4275"/>
                    <a:pt x="1307" y="3728"/>
                    <a:pt x="1307" y="3728"/>
                  </a:cubicBezTo>
                  <a:lnTo>
                    <a:pt x="1307" y="3728"/>
                  </a:lnTo>
                  <a:cubicBezTo>
                    <a:pt x="1384" y="3747"/>
                    <a:pt x="1643" y="3803"/>
                    <a:pt x="1816" y="3803"/>
                  </a:cubicBezTo>
                  <a:cubicBezTo>
                    <a:pt x="1916" y="3803"/>
                    <a:pt x="1987" y="3784"/>
                    <a:pt x="1976" y="3728"/>
                  </a:cubicBezTo>
                  <a:cubicBezTo>
                    <a:pt x="1642" y="2452"/>
                    <a:pt x="1216" y="1205"/>
                    <a:pt x="639" y="20"/>
                  </a:cubicBezTo>
                  <a:cubicBezTo>
                    <a:pt x="626" y="7"/>
                    <a:pt x="608" y="0"/>
                    <a:pt x="59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1356592" y="2599523"/>
              <a:ext cx="39367" cy="27745"/>
            </a:xfrm>
            <a:custGeom>
              <a:avLst/>
              <a:gdLst/>
              <a:ahLst/>
              <a:cxnLst/>
              <a:rect l="l" t="t" r="r" b="b"/>
              <a:pathLst>
                <a:path w="1338" h="943" extrusionOk="0">
                  <a:moveTo>
                    <a:pt x="61" y="0"/>
                  </a:moveTo>
                  <a:cubicBezTo>
                    <a:pt x="31" y="152"/>
                    <a:pt x="0" y="274"/>
                    <a:pt x="0" y="426"/>
                  </a:cubicBezTo>
                  <a:cubicBezTo>
                    <a:pt x="0" y="669"/>
                    <a:pt x="92" y="942"/>
                    <a:pt x="426" y="942"/>
                  </a:cubicBezTo>
                  <a:cubicBezTo>
                    <a:pt x="548" y="942"/>
                    <a:pt x="700" y="912"/>
                    <a:pt x="821" y="821"/>
                  </a:cubicBezTo>
                  <a:cubicBezTo>
                    <a:pt x="1034" y="639"/>
                    <a:pt x="1216" y="426"/>
                    <a:pt x="1338" y="183"/>
                  </a:cubicBezTo>
                  <a:lnTo>
                    <a:pt x="1338" y="183"/>
                  </a:lnTo>
                  <a:cubicBezTo>
                    <a:pt x="1201" y="210"/>
                    <a:pt x="1067" y="224"/>
                    <a:pt x="936" y="224"/>
                  </a:cubicBezTo>
                  <a:cubicBezTo>
                    <a:pt x="629" y="224"/>
                    <a:pt x="338" y="149"/>
                    <a:pt x="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6"/>
            <p:cNvSpPr/>
            <p:nvPr/>
          </p:nvSpPr>
          <p:spPr>
            <a:xfrm>
              <a:off x="1356592" y="2611350"/>
              <a:ext cx="24185" cy="15918"/>
            </a:xfrm>
            <a:custGeom>
              <a:avLst/>
              <a:gdLst/>
              <a:ahLst/>
              <a:cxnLst/>
              <a:rect l="l" t="t" r="r" b="b"/>
              <a:pathLst>
                <a:path w="822" h="541" extrusionOk="0">
                  <a:moveTo>
                    <a:pt x="175" y="0"/>
                  </a:moveTo>
                  <a:cubicBezTo>
                    <a:pt x="118" y="0"/>
                    <a:pt x="59" y="8"/>
                    <a:pt x="0" y="24"/>
                  </a:cubicBezTo>
                  <a:cubicBezTo>
                    <a:pt x="0" y="267"/>
                    <a:pt x="92" y="540"/>
                    <a:pt x="426" y="540"/>
                  </a:cubicBezTo>
                  <a:cubicBezTo>
                    <a:pt x="548" y="540"/>
                    <a:pt x="700" y="510"/>
                    <a:pt x="821" y="419"/>
                  </a:cubicBezTo>
                  <a:cubicBezTo>
                    <a:pt x="696" y="168"/>
                    <a:pt x="446" y="0"/>
                    <a:pt x="175" y="0"/>
                  </a:cubicBezTo>
                  <a:close/>
                </a:path>
              </a:pathLst>
            </a:custGeom>
            <a:solidFill>
              <a:srgbClr val="FF9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6"/>
            <p:cNvSpPr/>
            <p:nvPr/>
          </p:nvSpPr>
          <p:spPr>
            <a:xfrm>
              <a:off x="1090087" y="2316394"/>
              <a:ext cx="350599" cy="279573"/>
            </a:xfrm>
            <a:custGeom>
              <a:avLst/>
              <a:gdLst/>
              <a:ahLst/>
              <a:cxnLst/>
              <a:rect l="l" t="t" r="r" b="b"/>
              <a:pathLst>
                <a:path w="11916" h="9502" extrusionOk="0">
                  <a:moveTo>
                    <a:pt x="7700" y="1"/>
                  </a:moveTo>
                  <a:cubicBezTo>
                    <a:pt x="7455" y="1"/>
                    <a:pt x="7207" y="26"/>
                    <a:pt x="6961" y="79"/>
                  </a:cubicBezTo>
                  <a:cubicBezTo>
                    <a:pt x="6739" y="50"/>
                    <a:pt x="6517" y="36"/>
                    <a:pt x="6296" y="36"/>
                  </a:cubicBezTo>
                  <a:cubicBezTo>
                    <a:pt x="4673" y="36"/>
                    <a:pt x="3118" y="808"/>
                    <a:pt x="2128" y="2146"/>
                  </a:cubicBezTo>
                  <a:cubicBezTo>
                    <a:pt x="1" y="4942"/>
                    <a:pt x="2615" y="9502"/>
                    <a:pt x="2615" y="9502"/>
                  </a:cubicBezTo>
                  <a:cubicBezTo>
                    <a:pt x="3344" y="9076"/>
                    <a:pt x="3770" y="8286"/>
                    <a:pt x="3770" y="7465"/>
                  </a:cubicBezTo>
                  <a:cubicBezTo>
                    <a:pt x="4712" y="6918"/>
                    <a:pt x="5502" y="6128"/>
                    <a:pt x="6049" y="5185"/>
                  </a:cubicBezTo>
                  <a:lnTo>
                    <a:pt x="6049" y="5185"/>
                  </a:lnTo>
                  <a:cubicBezTo>
                    <a:pt x="6019" y="5307"/>
                    <a:pt x="5806" y="6189"/>
                    <a:pt x="5715" y="6614"/>
                  </a:cubicBezTo>
                  <a:cubicBezTo>
                    <a:pt x="9241" y="5581"/>
                    <a:pt x="10092" y="2693"/>
                    <a:pt x="10092" y="2693"/>
                  </a:cubicBezTo>
                  <a:cubicBezTo>
                    <a:pt x="10852" y="3271"/>
                    <a:pt x="11460" y="4000"/>
                    <a:pt x="11916" y="4821"/>
                  </a:cubicBezTo>
                  <a:cubicBezTo>
                    <a:pt x="11916" y="4821"/>
                    <a:pt x="11703" y="2602"/>
                    <a:pt x="10426" y="1234"/>
                  </a:cubicBezTo>
                  <a:cubicBezTo>
                    <a:pt x="9715" y="449"/>
                    <a:pt x="8726" y="1"/>
                    <a:pt x="770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1284155" y="2378857"/>
              <a:ext cx="105568" cy="133049"/>
            </a:xfrm>
            <a:custGeom>
              <a:avLst/>
              <a:gdLst/>
              <a:ahLst/>
              <a:cxnLst/>
              <a:rect l="l" t="t" r="r" b="b"/>
              <a:pathLst>
                <a:path w="3588" h="4522" extrusionOk="0">
                  <a:moveTo>
                    <a:pt x="3526" y="0"/>
                  </a:moveTo>
                  <a:cubicBezTo>
                    <a:pt x="3511" y="0"/>
                    <a:pt x="3496" y="8"/>
                    <a:pt x="3496" y="23"/>
                  </a:cubicBezTo>
                  <a:cubicBezTo>
                    <a:pt x="3496" y="540"/>
                    <a:pt x="3374" y="1026"/>
                    <a:pt x="3162" y="1451"/>
                  </a:cubicBezTo>
                  <a:cubicBezTo>
                    <a:pt x="2979" y="1877"/>
                    <a:pt x="2766" y="2272"/>
                    <a:pt x="2493" y="2637"/>
                  </a:cubicBezTo>
                  <a:cubicBezTo>
                    <a:pt x="1855" y="3488"/>
                    <a:pt x="973" y="4126"/>
                    <a:pt x="0" y="4521"/>
                  </a:cubicBezTo>
                  <a:cubicBezTo>
                    <a:pt x="639" y="4309"/>
                    <a:pt x="1247" y="4005"/>
                    <a:pt x="1794" y="3640"/>
                  </a:cubicBezTo>
                  <a:lnTo>
                    <a:pt x="1794" y="3670"/>
                  </a:lnTo>
                  <a:cubicBezTo>
                    <a:pt x="2128" y="3397"/>
                    <a:pt x="2462" y="3123"/>
                    <a:pt x="2736" y="2789"/>
                  </a:cubicBezTo>
                  <a:cubicBezTo>
                    <a:pt x="3040" y="2394"/>
                    <a:pt x="3283" y="1968"/>
                    <a:pt x="3405" y="1482"/>
                  </a:cubicBezTo>
                  <a:cubicBezTo>
                    <a:pt x="3557" y="1026"/>
                    <a:pt x="3587" y="540"/>
                    <a:pt x="3557" y="23"/>
                  </a:cubicBezTo>
                  <a:cubicBezTo>
                    <a:pt x="3557" y="8"/>
                    <a:pt x="3541" y="0"/>
                    <a:pt x="35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6"/>
            <p:cNvSpPr/>
            <p:nvPr/>
          </p:nvSpPr>
          <p:spPr>
            <a:xfrm>
              <a:off x="1106181" y="2560303"/>
              <a:ext cx="104656" cy="97565"/>
            </a:xfrm>
            <a:custGeom>
              <a:avLst/>
              <a:gdLst/>
              <a:ahLst/>
              <a:cxnLst/>
              <a:rect l="l" t="t" r="r" b="b"/>
              <a:pathLst>
                <a:path w="3557" h="3316" extrusionOk="0">
                  <a:moveTo>
                    <a:pt x="1104" y="0"/>
                  </a:moveTo>
                  <a:cubicBezTo>
                    <a:pt x="967" y="0"/>
                    <a:pt x="840" y="35"/>
                    <a:pt x="730" y="117"/>
                  </a:cubicBezTo>
                  <a:cubicBezTo>
                    <a:pt x="1" y="695"/>
                    <a:pt x="1368" y="3096"/>
                    <a:pt x="2341" y="3279"/>
                  </a:cubicBezTo>
                  <a:cubicBezTo>
                    <a:pt x="2431" y="3304"/>
                    <a:pt x="2521" y="3315"/>
                    <a:pt x="2610" y="3315"/>
                  </a:cubicBezTo>
                  <a:cubicBezTo>
                    <a:pt x="3057" y="3315"/>
                    <a:pt x="3455" y="3011"/>
                    <a:pt x="3557" y="2579"/>
                  </a:cubicBezTo>
                  <a:lnTo>
                    <a:pt x="2979" y="1120"/>
                  </a:lnTo>
                  <a:cubicBezTo>
                    <a:pt x="2979" y="1120"/>
                    <a:pt x="1881" y="0"/>
                    <a:pt x="1104"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6"/>
            <p:cNvSpPr/>
            <p:nvPr/>
          </p:nvSpPr>
          <p:spPr>
            <a:xfrm>
              <a:off x="1140163" y="2584223"/>
              <a:ext cx="55226" cy="57197"/>
            </a:xfrm>
            <a:custGeom>
              <a:avLst/>
              <a:gdLst/>
              <a:ahLst/>
              <a:cxnLst/>
              <a:rect l="l" t="t" r="r" b="b"/>
              <a:pathLst>
                <a:path w="1877" h="1944" extrusionOk="0">
                  <a:moveTo>
                    <a:pt x="76" y="1"/>
                  </a:moveTo>
                  <a:cubicBezTo>
                    <a:pt x="51" y="1"/>
                    <a:pt x="26" y="2"/>
                    <a:pt x="1" y="3"/>
                  </a:cubicBezTo>
                  <a:lnTo>
                    <a:pt x="1" y="34"/>
                  </a:lnTo>
                  <a:cubicBezTo>
                    <a:pt x="639" y="216"/>
                    <a:pt x="1186" y="703"/>
                    <a:pt x="1490" y="1310"/>
                  </a:cubicBezTo>
                  <a:cubicBezTo>
                    <a:pt x="1384" y="1189"/>
                    <a:pt x="1232" y="1128"/>
                    <a:pt x="1080" y="1128"/>
                  </a:cubicBezTo>
                  <a:cubicBezTo>
                    <a:pt x="928" y="1128"/>
                    <a:pt x="776" y="1189"/>
                    <a:pt x="669" y="1310"/>
                  </a:cubicBezTo>
                  <a:cubicBezTo>
                    <a:pt x="669" y="1310"/>
                    <a:pt x="669" y="1371"/>
                    <a:pt x="700" y="1371"/>
                  </a:cubicBezTo>
                  <a:cubicBezTo>
                    <a:pt x="785" y="1323"/>
                    <a:pt x="880" y="1298"/>
                    <a:pt x="975" y="1298"/>
                  </a:cubicBezTo>
                  <a:cubicBezTo>
                    <a:pt x="1117" y="1298"/>
                    <a:pt x="1259" y="1353"/>
                    <a:pt x="1368" y="1462"/>
                  </a:cubicBezTo>
                  <a:cubicBezTo>
                    <a:pt x="1520" y="1584"/>
                    <a:pt x="1642" y="1766"/>
                    <a:pt x="1764" y="1918"/>
                  </a:cubicBezTo>
                  <a:cubicBezTo>
                    <a:pt x="1773" y="1936"/>
                    <a:pt x="1787" y="1944"/>
                    <a:pt x="1801" y="1944"/>
                  </a:cubicBezTo>
                  <a:cubicBezTo>
                    <a:pt x="1837" y="1944"/>
                    <a:pt x="1876" y="1901"/>
                    <a:pt x="1855" y="1858"/>
                  </a:cubicBezTo>
                  <a:cubicBezTo>
                    <a:pt x="1737" y="1030"/>
                    <a:pt x="957" y="1"/>
                    <a:pt x="7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1007823" y="2795621"/>
              <a:ext cx="652709" cy="656563"/>
            </a:xfrm>
            <a:custGeom>
              <a:avLst/>
              <a:gdLst/>
              <a:ahLst/>
              <a:cxnLst/>
              <a:rect l="l" t="t" r="r" b="b"/>
              <a:pathLst>
                <a:path w="22184" h="22315" extrusionOk="0">
                  <a:moveTo>
                    <a:pt x="4113" y="1"/>
                  </a:moveTo>
                  <a:cubicBezTo>
                    <a:pt x="3088" y="1"/>
                    <a:pt x="2093" y="1850"/>
                    <a:pt x="1702" y="4126"/>
                  </a:cubicBezTo>
                  <a:cubicBezTo>
                    <a:pt x="0" y="13639"/>
                    <a:pt x="1641" y="20782"/>
                    <a:pt x="3252" y="21664"/>
                  </a:cubicBezTo>
                  <a:cubicBezTo>
                    <a:pt x="4096" y="22124"/>
                    <a:pt x="5172" y="22314"/>
                    <a:pt x="6378" y="22314"/>
                  </a:cubicBezTo>
                  <a:cubicBezTo>
                    <a:pt x="11386" y="22314"/>
                    <a:pt x="18652" y="19043"/>
                    <a:pt x="21004" y="18260"/>
                  </a:cubicBezTo>
                  <a:cubicBezTo>
                    <a:pt x="22184" y="17876"/>
                    <a:pt x="17090" y="9269"/>
                    <a:pt x="15679" y="9269"/>
                  </a:cubicBezTo>
                  <a:cubicBezTo>
                    <a:pt x="15637" y="9269"/>
                    <a:pt x="15598" y="9277"/>
                    <a:pt x="15563" y="9293"/>
                  </a:cubicBezTo>
                  <a:cubicBezTo>
                    <a:pt x="12725" y="10621"/>
                    <a:pt x="8717" y="12849"/>
                    <a:pt x="8514" y="12849"/>
                  </a:cubicBezTo>
                  <a:cubicBezTo>
                    <a:pt x="8513" y="12849"/>
                    <a:pt x="8512" y="12849"/>
                    <a:pt x="8511" y="12849"/>
                  </a:cubicBezTo>
                  <a:cubicBezTo>
                    <a:pt x="8177" y="12819"/>
                    <a:pt x="7812" y="10387"/>
                    <a:pt x="6140" y="3305"/>
                  </a:cubicBezTo>
                  <a:cubicBezTo>
                    <a:pt x="5585" y="933"/>
                    <a:pt x="4841" y="1"/>
                    <a:pt x="4113"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6"/>
            <p:cNvSpPr/>
            <p:nvPr/>
          </p:nvSpPr>
          <p:spPr>
            <a:xfrm>
              <a:off x="1452273" y="2901570"/>
              <a:ext cx="462404" cy="442044"/>
            </a:xfrm>
            <a:custGeom>
              <a:avLst/>
              <a:gdLst/>
              <a:ahLst/>
              <a:cxnLst/>
              <a:rect l="l" t="t" r="r" b="b"/>
              <a:pathLst>
                <a:path w="15716" h="15024" extrusionOk="0">
                  <a:moveTo>
                    <a:pt x="11745" y="0"/>
                  </a:moveTo>
                  <a:cubicBezTo>
                    <a:pt x="9963" y="0"/>
                    <a:pt x="8056" y="281"/>
                    <a:pt x="7326" y="494"/>
                  </a:cubicBezTo>
                  <a:cubicBezTo>
                    <a:pt x="4651" y="1254"/>
                    <a:pt x="1" y="6209"/>
                    <a:pt x="1" y="6209"/>
                  </a:cubicBezTo>
                  <a:lnTo>
                    <a:pt x="4803" y="15023"/>
                  </a:lnTo>
                  <a:cubicBezTo>
                    <a:pt x="5928" y="14537"/>
                    <a:pt x="8390" y="14263"/>
                    <a:pt x="9879" y="13564"/>
                  </a:cubicBezTo>
                  <a:cubicBezTo>
                    <a:pt x="11247" y="12896"/>
                    <a:pt x="13588" y="12288"/>
                    <a:pt x="13983" y="10768"/>
                  </a:cubicBezTo>
                  <a:cubicBezTo>
                    <a:pt x="14074" y="10190"/>
                    <a:pt x="13983" y="9583"/>
                    <a:pt x="13709" y="9066"/>
                  </a:cubicBezTo>
                  <a:cubicBezTo>
                    <a:pt x="13709" y="9066"/>
                    <a:pt x="14652" y="7850"/>
                    <a:pt x="14317" y="6999"/>
                  </a:cubicBezTo>
                  <a:cubicBezTo>
                    <a:pt x="14104" y="6482"/>
                    <a:pt x="13709" y="6057"/>
                    <a:pt x="13223" y="5783"/>
                  </a:cubicBezTo>
                  <a:cubicBezTo>
                    <a:pt x="13223" y="5783"/>
                    <a:pt x="14348" y="4689"/>
                    <a:pt x="13892" y="3868"/>
                  </a:cubicBezTo>
                  <a:cubicBezTo>
                    <a:pt x="13618" y="3412"/>
                    <a:pt x="13193" y="3078"/>
                    <a:pt x="12706" y="2895"/>
                  </a:cubicBezTo>
                  <a:cubicBezTo>
                    <a:pt x="12706" y="2895"/>
                    <a:pt x="15715" y="2409"/>
                    <a:pt x="15411" y="1193"/>
                  </a:cubicBezTo>
                  <a:cubicBezTo>
                    <a:pt x="15183" y="281"/>
                    <a:pt x="13527" y="0"/>
                    <a:pt x="11745"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6"/>
            <p:cNvSpPr/>
            <p:nvPr/>
          </p:nvSpPr>
          <p:spPr>
            <a:xfrm>
              <a:off x="1676764" y="2985775"/>
              <a:ext cx="149378" cy="18889"/>
            </a:xfrm>
            <a:custGeom>
              <a:avLst/>
              <a:gdLst/>
              <a:ahLst/>
              <a:cxnLst/>
              <a:rect l="l" t="t" r="r" b="b"/>
              <a:pathLst>
                <a:path w="5077" h="642" extrusionOk="0">
                  <a:moveTo>
                    <a:pt x="4724" y="0"/>
                  </a:moveTo>
                  <a:cubicBezTo>
                    <a:pt x="3133" y="0"/>
                    <a:pt x="1570" y="210"/>
                    <a:pt x="61" y="581"/>
                  </a:cubicBezTo>
                  <a:cubicBezTo>
                    <a:pt x="0" y="581"/>
                    <a:pt x="31" y="641"/>
                    <a:pt x="61" y="641"/>
                  </a:cubicBezTo>
                  <a:cubicBezTo>
                    <a:pt x="1672" y="277"/>
                    <a:pt x="3404" y="368"/>
                    <a:pt x="5046" y="64"/>
                  </a:cubicBezTo>
                  <a:cubicBezTo>
                    <a:pt x="5076" y="64"/>
                    <a:pt x="5076" y="3"/>
                    <a:pt x="5046" y="3"/>
                  </a:cubicBezTo>
                  <a:cubicBezTo>
                    <a:pt x="4939" y="1"/>
                    <a:pt x="4831" y="0"/>
                    <a:pt x="472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1701802" y="3067245"/>
              <a:ext cx="140434" cy="40250"/>
            </a:xfrm>
            <a:custGeom>
              <a:avLst/>
              <a:gdLst/>
              <a:ahLst/>
              <a:cxnLst/>
              <a:rect l="l" t="t" r="r" b="b"/>
              <a:pathLst>
                <a:path w="4773" h="1368" extrusionOk="0">
                  <a:moveTo>
                    <a:pt x="4681" y="0"/>
                  </a:moveTo>
                  <a:cubicBezTo>
                    <a:pt x="4286" y="30"/>
                    <a:pt x="3921" y="91"/>
                    <a:pt x="3526" y="213"/>
                  </a:cubicBezTo>
                  <a:cubicBezTo>
                    <a:pt x="3161" y="304"/>
                    <a:pt x="2766" y="426"/>
                    <a:pt x="2371" y="547"/>
                  </a:cubicBezTo>
                  <a:cubicBezTo>
                    <a:pt x="1581" y="760"/>
                    <a:pt x="821" y="1034"/>
                    <a:pt x="61" y="1307"/>
                  </a:cubicBezTo>
                  <a:cubicBezTo>
                    <a:pt x="0" y="1307"/>
                    <a:pt x="31" y="1368"/>
                    <a:pt x="61" y="1368"/>
                  </a:cubicBezTo>
                  <a:cubicBezTo>
                    <a:pt x="821" y="1125"/>
                    <a:pt x="1611" y="912"/>
                    <a:pt x="2401" y="730"/>
                  </a:cubicBezTo>
                  <a:lnTo>
                    <a:pt x="3587" y="426"/>
                  </a:lnTo>
                  <a:cubicBezTo>
                    <a:pt x="3952" y="365"/>
                    <a:pt x="4316" y="274"/>
                    <a:pt x="4681" y="122"/>
                  </a:cubicBezTo>
                  <a:cubicBezTo>
                    <a:pt x="4742" y="122"/>
                    <a:pt x="4772" y="0"/>
                    <a:pt x="468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6"/>
            <p:cNvSpPr/>
            <p:nvPr/>
          </p:nvSpPr>
          <p:spPr>
            <a:xfrm>
              <a:off x="1729518" y="3168281"/>
              <a:ext cx="125222" cy="36690"/>
            </a:xfrm>
            <a:custGeom>
              <a:avLst/>
              <a:gdLst/>
              <a:ahLst/>
              <a:cxnLst/>
              <a:rect l="l" t="t" r="r" b="b"/>
              <a:pathLst>
                <a:path w="4256" h="1247" extrusionOk="0">
                  <a:moveTo>
                    <a:pt x="4256" y="1"/>
                  </a:moveTo>
                  <a:cubicBezTo>
                    <a:pt x="3891" y="1"/>
                    <a:pt x="3557" y="92"/>
                    <a:pt x="3253" y="244"/>
                  </a:cubicBezTo>
                  <a:lnTo>
                    <a:pt x="2189" y="548"/>
                  </a:lnTo>
                  <a:cubicBezTo>
                    <a:pt x="1459" y="761"/>
                    <a:pt x="760" y="973"/>
                    <a:pt x="61" y="1186"/>
                  </a:cubicBezTo>
                  <a:cubicBezTo>
                    <a:pt x="0" y="1186"/>
                    <a:pt x="31" y="1247"/>
                    <a:pt x="61" y="1247"/>
                  </a:cubicBezTo>
                  <a:cubicBezTo>
                    <a:pt x="791" y="1034"/>
                    <a:pt x="1520" y="852"/>
                    <a:pt x="2219" y="669"/>
                  </a:cubicBezTo>
                  <a:lnTo>
                    <a:pt x="3314" y="366"/>
                  </a:lnTo>
                  <a:cubicBezTo>
                    <a:pt x="3618" y="305"/>
                    <a:pt x="3952" y="183"/>
                    <a:pt x="4256" y="31"/>
                  </a:cubicBezTo>
                  <a:lnTo>
                    <a:pt x="425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6"/>
            <p:cNvSpPr/>
            <p:nvPr/>
          </p:nvSpPr>
          <p:spPr>
            <a:xfrm>
              <a:off x="1023004" y="2793414"/>
              <a:ext cx="581359" cy="668156"/>
            </a:xfrm>
            <a:custGeom>
              <a:avLst/>
              <a:gdLst/>
              <a:ahLst/>
              <a:cxnLst/>
              <a:rect l="l" t="t" r="r" b="b"/>
              <a:pathLst>
                <a:path w="19759" h="22709" extrusionOk="0">
                  <a:moveTo>
                    <a:pt x="3572" y="1"/>
                  </a:moveTo>
                  <a:cubicBezTo>
                    <a:pt x="2603" y="1"/>
                    <a:pt x="1645" y="1513"/>
                    <a:pt x="1125" y="4596"/>
                  </a:cubicBezTo>
                  <a:cubicBezTo>
                    <a:pt x="122" y="10523"/>
                    <a:pt x="1" y="19094"/>
                    <a:pt x="2098" y="21830"/>
                  </a:cubicBezTo>
                  <a:cubicBezTo>
                    <a:pt x="2585" y="22465"/>
                    <a:pt x="3796" y="22708"/>
                    <a:pt x="5369" y="22708"/>
                  </a:cubicBezTo>
                  <a:cubicBezTo>
                    <a:pt x="10578" y="22708"/>
                    <a:pt x="19758" y="20037"/>
                    <a:pt x="19758" y="20037"/>
                  </a:cubicBezTo>
                  <a:lnTo>
                    <a:pt x="14743" y="9307"/>
                  </a:lnTo>
                  <a:cubicBezTo>
                    <a:pt x="14743" y="9307"/>
                    <a:pt x="8238" y="12651"/>
                    <a:pt x="8025" y="12651"/>
                  </a:cubicBezTo>
                  <a:cubicBezTo>
                    <a:pt x="7813" y="12651"/>
                    <a:pt x="7113" y="9277"/>
                    <a:pt x="5958" y="3897"/>
                  </a:cubicBezTo>
                  <a:cubicBezTo>
                    <a:pt x="5386" y="1315"/>
                    <a:pt x="4475" y="1"/>
                    <a:pt x="3572"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1052515" y="2839195"/>
              <a:ext cx="523220" cy="586802"/>
            </a:xfrm>
            <a:custGeom>
              <a:avLst/>
              <a:gdLst/>
              <a:ahLst/>
              <a:cxnLst/>
              <a:rect l="l" t="t" r="r" b="b"/>
              <a:pathLst>
                <a:path w="17783" h="19944" extrusionOk="0">
                  <a:moveTo>
                    <a:pt x="974" y="0"/>
                  </a:moveTo>
                  <a:lnTo>
                    <a:pt x="974" y="0"/>
                  </a:lnTo>
                  <a:cubicBezTo>
                    <a:pt x="791" y="395"/>
                    <a:pt x="639" y="791"/>
                    <a:pt x="518" y="1186"/>
                  </a:cubicBezTo>
                  <a:cubicBezTo>
                    <a:pt x="609" y="1246"/>
                    <a:pt x="730" y="1277"/>
                    <a:pt x="822" y="1277"/>
                  </a:cubicBezTo>
                  <a:cubicBezTo>
                    <a:pt x="1612" y="1277"/>
                    <a:pt x="1703" y="152"/>
                    <a:pt x="974" y="0"/>
                  </a:cubicBezTo>
                  <a:close/>
                  <a:moveTo>
                    <a:pt x="3162" y="3131"/>
                  </a:moveTo>
                  <a:cubicBezTo>
                    <a:pt x="2615" y="3131"/>
                    <a:pt x="2341" y="3800"/>
                    <a:pt x="2706" y="4195"/>
                  </a:cubicBezTo>
                  <a:cubicBezTo>
                    <a:pt x="2835" y="4324"/>
                    <a:pt x="2997" y="4382"/>
                    <a:pt x="3156" y="4382"/>
                  </a:cubicBezTo>
                  <a:cubicBezTo>
                    <a:pt x="3484" y="4382"/>
                    <a:pt x="3800" y="4137"/>
                    <a:pt x="3800" y="3769"/>
                  </a:cubicBezTo>
                  <a:cubicBezTo>
                    <a:pt x="3800" y="3405"/>
                    <a:pt x="3527" y="3131"/>
                    <a:pt x="3162" y="3131"/>
                  </a:cubicBezTo>
                  <a:close/>
                  <a:moveTo>
                    <a:pt x="5503" y="6231"/>
                  </a:moveTo>
                  <a:cubicBezTo>
                    <a:pt x="4651" y="6231"/>
                    <a:pt x="4651" y="7478"/>
                    <a:pt x="5503" y="7478"/>
                  </a:cubicBezTo>
                  <a:cubicBezTo>
                    <a:pt x="5715" y="7478"/>
                    <a:pt x="5898" y="7386"/>
                    <a:pt x="6019" y="7234"/>
                  </a:cubicBezTo>
                  <a:cubicBezTo>
                    <a:pt x="5958" y="6930"/>
                    <a:pt x="5867" y="6626"/>
                    <a:pt x="5806" y="6292"/>
                  </a:cubicBezTo>
                  <a:cubicBezTo>
                    <a:pt x="5715" y="6262"/>
                    <a:pt x="5624" y="6231"/>
                    <a:pt x="5503" y="6231"/>
                  </a:cubicBezTo>
                  <a:close/>
                  <a:moveTo>
                    <a:pt x="822" y="6231"/>
                  </a:moveTo>
                  <a:cubicBezTo>
                    <a:pt x="274" y="6231"/>
                    <a:pt x="1" y="6900"/>
                    <a:pt x="396" y="7295"/>
                  </a:cubicBezTo>
                  <a:cubicBezTo>
                    <a:pt x="525" y="7424"/>
                    <a:pt x="684" y="7482"/>
                    <a:pt x="839" y="7482"/>
                  </a:cubicBezTo>
                  <a:cubicBezTo>
                    <a:pt x="1157" y="7482"/>
                    <a:pt x="1460" y="7238"/>
                    <a:pt x="1460" y="6870"/>
                  </a:cubicBezTo>
                  <a:cubicBezTo>
                    <a:pt x="1460" y="6505"/>
                    <a:pt x="1186" y="6231"/>
                    <a:pt x="822" y="6231"/>
                  </a:cubicBezTo>
                  <a:close/>
                  <a:moveTo>
                    <a:pt x="3162" y="9362"/>
                  </a:moveTo>
                  <a:cubicBezTo>
                    <a:pt x="2615" y="9362"/>
                    <a:pt x="2341" y="10031"/>
                    <a:pt x="2737" y="10426"/>
                  </a:cubicBezTo>
                  <a:cubicBezTo>
                    <a:pt x="2866" y="10555"/>
                    <a:pt x="3024" y="10613"/>
                    <a:pt x="3179" y="10613"/>
                  </a:cubicBezTo>
                  <a:cubicBezTo>
                    <a:pt x="3498" y="10613"/>
                    <a:pt x="3800" y="10369"/>
                    <a:pt x="3800" y="10000"/>
                  </a:cubicBezTo>
                  <a:cubicBezTo>
                    <a:pt x="3800" y="9636"/>
                    <a:pt x="3527" y="9362"/>
                    <a:pt x="3162" y="9362"/>
                  </a:cubicBezTo>
                  <a:close/>
                  <a:moveTo>
                    <a:pt x="12524" y="9362"/>
                  </a:moveTo>
                  <a:cubicBezTo>
                    <a:pt x="11977" y="9362"/>
                    <a:pt x="11673" y="10031"/>
                    <a:pt x="12068" y="10426"/>
                  </a:cubicBezTo>
                  <a:cubicBezTo>
                    <a:pt x="12197" y="10555"/>
                    <a:pt x="12359" y="10613"/>
                    <a:pt x="12518" y="10613"/>
                  </a:cubicBezTo>
                  <a:cubicBezTo>
                    <a:pt x="12846" y="10613"/>
                    <a:pt x="13162" y="10369"/>
                    <a:pt x="13162" y="10000"/>
                  </a:cubicBezTo>
                  <a:cubicBezTo>
                    <a:pt x="13162" y="9636"/>
                    <a:pt x="12858" y="9362"/>
                    <a:pt x="12524" y="9362"/>
                  </a:cubicBezTo>
                  <a:close/>
                  <a:moveTo>
                    <a:pt x="822" y="12462"/>
                  </a:moveTo>
                  <a:cubicBezTo>
                    <a:pt x="274" y="12462"/>
                    <a:pt x="1" y="13131"/>
                    <a:pt x="396" y="13526"/>
                  </a:cubicBezTo>
                  <a:cubicBezTo>
                    <a:pt x="524" y="13654"/>
                    <a:pt x="681" y="13712"/>
                    <a:pt x="834" y="13712"/>
                  </a:cubicBezTo>
                  <a:cubicBezTo>
                    <a:pt x="1154" y="13712"/>
                    <a:pt x="1460" y="13461"/>
                    <a:pt x="1460" y="13070"/>
                  </a:cubicBezTo>
                  <a:cubicBezTo>
                    <a:pt x="1460" y="12736"/>
                    <a:pt x="1186" y="12462"/>
                    <a:pt x="822" y="12462"/>
                  </a:cubicBezTo>
                  <a:close/>
                  <a:moveTo>
                    <a:pt x="5503" y="12462"/>
                  </a:moveTo>
                  <a:cubicBezTo>
                    <a:pt x="4955" y="12462"/>
                    <a:pt x="4651" y="13131"/>
                    <a:pt x="5047" y="13526"/>
                  </a:cubicBezTo>
                  <a:cubicBezTo>
                    <a:pt x="5185" y="13654"/>
                    <a:pt x="5348" y="13712"/>
                    <a:pt x="5506" y="13712"/>
                  </a:cubicBezTo>
                  <a:cubicBezTo>
                    <a:pt x="5835" y="13712"/>
                    <a:pt x="6141" y="13461"/>
                    <a:pt x="6141" y="13070"/>
                  </a:cubicBezTo>
                  <a:cubicBezTo>
                    <a:pt x="6141" y="12736"/>
                    <a:pt x="5867" y="12462"/>
                    <a:pt x="5503" y="12462"/>
                  </a:cubicBezTo>
                  <a:close/>
                  <a:moveTo>
                    <a:pt x="10183" y="12462"/>
                  </a:moveTo>
                  <a:cubicBezTo>
                    <a:pt x="9636" y="12462"/>
                    <a:pt x="9332" y="13131"/>
                    <a:pt x="9728" y="13526"/>
                  </a:cubicBezTo>
                  <a:cubicBezTo>
                    <a:pt x="9865" y="13654"/>
                    <a:pt x="10029" y="13712"/>
                    <a:pt x="10187" y="13712"/>
                  </a:cubicBezTo>
                  <a:cubicBezTo>
                    <a:pt x="10516" y="13712"/>
                    <a:pt x="10822" y="13461"/>
                    <a:pt x="10822" y="13070"/>
                  </a:cubicBezTo>
                  <a:cubicBezTo>
                    <a:pt x="10822" y="12736"/>
                    <a:pt x="10548" y="12462"/>
                    <a:pt x="10183" y="12462"/>
                  </a:cubicBezTo>
                  <a:close/>
                  <a:moveTo>
                    <a:pt x="14864" y="12462"/>
                  </a:moveTo>
                  <a:cubicBezTo>
                    <a:pt x="14317" y="12462"/>
                    <a:pt x="14013" y="13131"/>
                    <a:pt x="14408" y="13526"/>
                  </a:cubicBezTo>
                  <a:cubicBezTo>
                    <a:pt x="14537" y="13654"/>
                    <a:pt x="14697" y="13712"/>
                    <a:pt x="14854" y="13712"/>
                  </a:cubicBezTo>
                  <a:cubicBezTo>
                    <a:pt x="15183" y="13712"/>
                    <a:pt x="15503" y="13461"/>
                    <a:pt x="15503" y="13070"/>
                  </a:cubicBezTo>
                  <a:cubicBezTo>
                    <a:pt x="15503" y="12736"/>
                    <a:pt x="15199" y="12462"/>
                    <a:pt x="14864" y="12462"/>
                  </a:cubicBezTo>
                  <a:close/>
                  <a:moveTo>
                    <a:pt x="17205" y="15593"/>
                  </a:moveTo>
                  <a:cubicBezTo>
                    <a:pt x="16354" y="15593"/>
                    <a:pt x="16354" y="16839"/>
                    <a:pt x="17205" y="16839"/>
                  </a:cubicBezTo>
                  <a:cubicBezTo>
                    <a:pt x="17478" y="16839"/>
                    <a:pt x="17691" y="16687"/>
                    <a:pt x="17782" y="16444"/>
                  </a:cubicBezTo>
                  <a:lnTo>
                    <a:pt x="17418" y="15624"/>
                  </a:lnTo>
                  <a:cubicBezTo>
                    <a:pt x="17357" y="15593"/>
                    <a:pt x="17266" y="15593"/>
                    <a:pt x="17205" y="15593"/>
                  </a:cubicBezTo>
                  <a:close/>
                  <a:moveTo>
                    <a:pt x="3162" y="15593"/>
                  </a:moveTo>
                  <a:cubicBezTo>
                    <a:pt x="2615" y="15593"/>
                    <a:pt x="2341" y="16262"/>
                    <a:pt x="2737" y="16657"/>
                  </a:cubicBezTo>
                  <a:cubicBezTo>
                    <a:pt x="2866" y="16786"/>
                    <a:pt x="3024" y="16844"/>
                    <a:pt x="3179" y="16844"/>
                  </a:cubicBezTo>
                  <a:cubicBezTo>
                    <a:pt x="3498" y="16844"/>
                    <a:pt x="3800" y="16600"/>
                    <a:pt x="3800" y="16231"/>
                  </a:cubicBezTo>
                  <a:cubicBezTo>
                    <a:pt x="3800" y="15867"/>
                    <a:pt x="3527" y="15593"/>
                    <a:pt x="3162" y="15593"/>
                  </a:cubicBezTo>
                  <a:close/>
                  <a:moveTo>
                    <a:pt x="7843" y="15593"/>
                  </a:moveTo>
                  <a:cubicBezTo>
                    <a:pt x="7296" y="15593"/>
                    <a:pt x="6992" y="16262"/>
                    <a:pt x="7387" y="16657"/>
                  </a:cubicBezTo>
                  <a:cubicBezTo>
                    <a:pt x="7526" y="16786"/>
                    <a:pt x="7691" y="16844"/>
                    <a:pt x="7851" y="16844"/>
                  </a:cubicBezTo>
                  <a:cubicBezTo>
                    <a:pt x="8178" y="16844"/>
                    <a:pt x="8481" y="16600"/>
                    <a:pt x="8481" y="16231"/>
                  </a:cubicBezTo>
                  <a:cubicBezTo>
                    <a:pt x="8481" y="15867"/>
                    <a:pt x="8208" y="15593"/>
                    <a:pt x="7843" y="15593"/>
                  </a:cubicBezTo>
                  <a:close/>
                  <a:moveTo>
                    <a:pt x="12524" y="15593"/>
                  </a:moveTo>
                  <a:cubicBezTo>
                    <a:pt x="11977" y="15593"/>
                    <a:pt x="11673" y="16262"/>
                    <a:pt x="12068" y="16657"/>
                  </a:cubicBezTo>
                  <a:cubicBezTo>
                    <a:pt x="12197" y="16786"/>
                    <a:pt x="12359" y="16844"/>
                    <a:pt x="12518" y="16844"/>
                  </a:cubicBezTo>
                  <a:cubicBezTo>
                    <a:pt x="12846" y="16844"/>
                    <a:pt x="13162" y="16600"/>
                    <a:pt x="13162" y="16231"/>
                  </a:cubicBezTo>
                  <a:cubicBezTo>
                    <a:pt x="13162" y="15867"/>
                    <a:pt x="12858" y="15593"/>
                    <a:pt x="12524" y="15593"/>
                  </a:cubicBezTo>
                  <a:close/>
                  <a:moveTo>
                    <a:pt x="14864" y="18663"/>
                  </a:moveTo>
                  <a:cubicBezTo>
                    <a:pt x="14530" y="18663"/>
                    <a:pt x="14226" y="18937"/>
                    <a:pt x="14226" y="19301"/>
                  </a:cubicBezTo>
                  <a:cubicBezTo>
                    <a:pt x="14226" y="19423"/>
                    <a:pt x="14256" y="19514"/>
                    <a:pt x="14317" y="19605"/>
                  </a:cubicBezTo>
                  <a:lnTo>
                    <a:pt x="15503" y="19332"/>
                  </a:lnTo>
                  <a:cubicBezTo>
                    <a:pt x="15503" y="19332"/>
                    <a:pt x="15503" y="19301"/>
                    <a:pt x="15503" y="19301"/>
                  </a:cubicBezTo>
                  <a:cubicBezTo>
                    <a:pt x="15503" y="18937"/>
                    <a:pt x="15199" y="18663"/>
                    <a:pt x="14864" y="18663"/>
                  </a:cubicBezTo>
                  <a:close/>
                  <a:moveTo>
                    <a:pt x="822" y="18663"/>
                  </a:moveTo>
                  <a:cubicBezTo>
                    <a:pt x="639" y="18663"/>
                    <a:pt x="487" y="18754"/>
                    <a:pt x="366" y="18876"/>
                  </a:cubicBezTo>
                  <a:cubicBezTo>
                    <a:pt x="487" y="19241"/>
                    <a:pt x="670" y="19605"/>
                    <a:pt x="852" y="19940"/>
                  </a:cubicBezTo>
                  <a:cubicBezTo>
                    <a:pt x="1186" y="19909"/>
                    <a:pt x="1460" y="19636"/>
                    <a:pt x="1460" y="19301"/>
                  </a:cubicBezTo>
                  <a:cubicBezTo>
                    <a:pt x="1460" y="18937"/>
                    <a:pt x="1186" y="18663"/>
                    <a:pt x="822" y="18663"/>
                  </a:cubicBezTo>
                  <a:close/>
                  <a:moveTo>
                    <a:pt x="5503" y="18663"/>
                  </a:moveTo>
                  <a:cubicBezTo>
                    <a:pt x="4925" y="18663"/>
                    <a:pt x="4651" y="19362"/>
                    <a:pt x="5047" y="19757"/>
                  </a:cubicBezTo>
                  <a:cubicBezTo>
                    <a:pt x="5175" y="19885"/>
                    <a:pt x="5335" y="19943"/>
                    <a:pt x="5492" y="19943"/>
                  </a:cubicBezTo>
                  <a:cubicBezTo>
                    <a:pt x="5821" y="19943"/>
                    <a:pt x="6141" y="19692"/>
                    <a:pt x="6141" y="19301"/>
                  </a:cubicBezTo>
                  <a:cubicBezTo>
                    <a:pt x="6141" y="18937"/>
                    <a:pt x="5867" y="18663"/>
                    <a:pt x="5503" y="18663"/>
                  </a:cubicBezTo>
                  <a:close/>
                  <a:moveTo>
                    <a:pt x="10183" y="18663"/>
                  </a:moveTo>
                  <a:cubicBezTo>
                    <a:pt x="9606" y="18663"/>
                    <a:pt x="9332" y="19362"/>
                    <a:pt x="9728" y="19757"/>
                  </a:cubicBezTo>
                  <a:cubicBezTo>
                    <a:pt x="9856" y="19885"/>
                    <a:pt x="10016" y="19943"/>
                    <a:pt x="10173" y="19943"/>
                  </a:cubicBezTo>
                  <a:cubicBezTo>
                    <a:pt x="10502" y="19943"/>
                    <a:pt x="10822" y="19692"/>
                    <a:pt x="10822" y="19301"/>
                  </a:cubicBezTo>
                  <a:cubicBezTo>
                    <a:pt x="10822" y="18937"/>
                    <a:pt x="10548" y="18663"/>
                    <a:pt x="10183" y="1866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6"/>
            <p:cNvSpPr/>
            <p:nvPr/>
          </p:nvSpPr>
          <p:spPr>
            <a:xfrm>
              <a:off x="1395047" y="3109789"/>
              <a:ext cx="133902" cy="281073"/>
            </a:xfrm>
            <a:custGeom>
              <a:avLst/>
              <a:gdLst/>
              <a:ahLst/>
              <a:cxnLst/>
              <a:rect l="l" t="t" r="r" b="b"/>
              <a:pathLst>
                <a:path w="4551" h="9553" extrusionOk="0">
                  <a:moveTo>
                    <a:pt x="49" y="0"/>
                  </a:moveTo>
                  <a:cubicBezTo>
                    <a:pt x="31" y="0"/>
                    <a:pt x="0" y="22"/>
                    <a:pt x="0" y="43"/>
                  </a:cubicBezTo>
                  <a:cubicBezTo>
                    <a:pt x="304" y="834"/>
                    <a:pt x="669" y="1624"/>
                    <a:pt x="1004" y="2384"/>
                  </a:cubicBezTo>
                  <a:cubicBezTo>
                    <a:pt x="1368" y="3174"/>
                    <a:pt x="1733" y="3995"/>
                    <a:pt x="2128" y="4785"/>
                  </a:cubicBezTo>
                  <a:cubicBezTo>
                    <a:pt x="2888" y="6396"/>
                    <a:pt x="3587" y="8007"/>
                    <a:pt x="4438" y="9527"/>
                  </a:cubicBezTo>
                  <a:cubicBezTo>
                    <a:pt x="4448" y="9546"/>
                    <a:pt x="4463" y="9553"/>
                    <a:pt x="4479" y="9553"/>
                  </a:cubicBezTo>
                  <a:cubicBezTo>
                    <a:pt x="4513" y="9553"/>
                    <a:pt x="4550" y="9517"/>
                    <a:pt x="4529" y="9497"/>
                  </a:cubicBezTo>
                  <a:cubicBezTo>
                    <a:pt x="3891" y="7855"/>
                    <a:pt x="3131" y="6275"/>
                    <a:pt x="2371" y="4694"/>
                  </a:cubicBezTo>
                  <a:cubicBezTo>
                    <a:pt x="2007" y="3904"/>
                    <a:pt x="1642" y="3144"/>
                    <a:pt x="1277" y="2354"/>
                  </a:cubicBezTo>
                  <a:cubicBezTo>
                    <a:pt x="882" y="1594"/>
                    <a:pt x="517" y="743"/>
                    <a:pt x="61" y="13"/>
                  </a:cubicBezTo>
                  <a:cubicBezTo>
                    <a:pt x="61" y="4"/>
                    <a:pt x="56" y="0"/>
                    <a:pt x="4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6"/>
            <p:cNvSpPr/>
            <p:nvPr/>
          </p:nvSpPr>
          <p:spPr>
            <a:xfrm>
              <a:off x="1031066" y="2991454"/>
              <a:ext cx="332710" cy="476968"/>
            </a:xfrm>
            <a:custGeom>
              <a:avLst/>
              <a:gdLst/>
              <a:ahLst/>
              <a:cxnLst/>
              <a:rect l="l" t="t" r="r" b="b"/>
              <a:pathLst>
                <a:path w="11308" h="16211" extrusionOk="0">
                  <a:moveTo>
                    <a:pt x="639" y="0"/>
                  </a:moveTo>
                  <a:cubicBezTo>
                    <a:pt x="624" y="0"/>
                    <a:pt x="608" y="8"/>
                    <a:pt x="608" y="23"/>
                  </a:cubicBezTo>
                  <a:cubicBezTo>
                    <a:pt x="396" y="996"/>
                    <a:pt x="274" y="1999"/>
                    <a:pt x="213" y="3002"/>
                  </a:cubicBezTo>
                  <a:cubicBezTo>
                    <a:pt x="183" y="2394"/>
                    <a:pt x="92" y="1755"/>
                    <a:pt x="92" y="1148"/>
                  </a:cubicBezTo>
                  <a:cubicBezTo>
                    <a:pt x="92" y="1117"/>
                    <a:pt x="76" y="1102"/>
                    <a:pt x="61" y="1102"/>
                  </a:cubicBezTo>
                  <a:cubicBezTo>
                    <a:pt x="46" y="1102"/>
                    <a:pt x="31" y="1117"/>
                    <a:pt x="31" y="1148"/>
                  </a:cubicBezTo>
                  <a:cubicBezTo>
                    <a:pt x="31" y="1786"/>
                    <a:pt x="0" y="2455"/>
                    <a:pt x="31" y="3123"/>
                  </a:cubicBezTo>
                  <a:cubicBezTo>
                    <a:pt x="31" y="3488"/>
                    <a:pt x="92" y="3853"/>
                    <a:pt x="122" y="4217"/>
                  </a:cubicBezTo>
                  <a:cubicBezTo>
                    <a:pt x="61" y="5069"/>
                    <a:pt x="31" y="5889"/>
                    <a:pt x="61" y="6740"/>
                  </a:cubicBezTo>
                  <a:cubicBezTo>
                    <a:pt x="31" y="8959"/>
                    <a:pt x="274" y="11178"/>
                    <a:pt x="821" y="13306"/>
                  </a:cubicBezTo>
                  <a:cubicBezTo>
                    <a:pt x="1064" y="14248"/>
                    <a:pt x="1459" y="15129"/>
                    <a:pt x="2341" y="15646"/>
                  </a:cubicBezTo>
                  <a:cubicBezTo>
                    <a:pt x="2979" y="15950"/>
                    <a:pt x="3678" y="16133"/>
                    <a:pt x="4377" y="16163"/>
                  </a:cubicBezTo>
                  <a:cubicBezTo>
                    <a:pt x="4769" y="16195"/>
                    <a:pt x="5163" y="16210"/>
                    <a:pt x="5557" y="16210"/>
                  </a:cubicBezTo>
                  <a:cubicBezTo>
                    <a:pt x="6662" y="16210"/>
                    <a:pt x="7770" y="16091"/>
                    <a:pt x="8846" y="15889"/>
                  </a:cubicBezTo>
                  <a:cubicBezTo>
                    <a:pt x="9271" y="15829"/>
                    <a:pt x="9666" y="15737"/>
                    <a:pt x="10092" y="15646"/>
                  </a:cubicBezTo>
                  <a:cubicBezTo>
                    <a:pt x="10487" y="15585"/>
                    <a:pt x="10882" y="15464"/>
                    <a:pt x="11247" y="15312"/>
                  </a:cubicBezTo>
                  <a:cubicBezTo>
                    <a:pt x="11308" y="15312"/>
                    <a:pt x="11277" y="15251"/>
                    <a:pt x="11247" y="15251"/>
                  </a:cubicBezTo>
                  <a:cubicBezTo>
                    <a:pt x="10821" y="15281"/>
                    <a:pt x="10396" y="15373"/>
                    <a:pt x="9970" y="15464"/>
                  </a:cubicBezTo>
                  <a:cubicBezTo>
                    <a:pt x="9514" y="15555"/>
                    <a:pt x="9058" y="15616"/>
                    <a:pt x="8602" y="15677"/>
                  </a:cubicBezTo>
                  <a:cubicBezTo>
                    <a:pt x="7721" y="15798"/>
                    <a:pt x="6839" y="15889"/>
                    <a:pt x="5958" y="15920"/>
                  </a:cubicBezTo>
                  <a:cubicBezTo>
                    <a:pt x="5891" y="15922"/>
                    <a:pt x="5815" y="15923"/>
                    <a:pt x="5733" y="15923"/>
                  </a:cubicBezTo>
                  <a:cubicBezTo>
                    <a:pt x="4775" y="15923"/>
                    <a:pt x="2896" y="15752"/>
                    <a:pt x="2280" y="15221"/>
                  </a:cubicBezTo>
                  <a:cubicBezTo>
                    <a:pt x="1733" y="14674"/>
                    <a:pt x="1338" y="14005"/>
                    <a:pt x="1155" y="13275"/>
                  </a:cubicBezTo>
                  <a:cubicBezTo>
                    <a:pt x="912" y="12272"/>
                    <a:pt x="730" y="11269"/>
                    <a:pt x="608" y="10236"/>
                  </a:cubicBezTo>
                  <a:cubicBezTo>
                    <a:pt x="365" y="8047"/>
                    <a:pt x="304" y="5889"/>
                    <a:pt x="426" y="3701"/>
                  </a:cubicBezTo>
                  <a:cubicBezTo>
                    <a:pt x="426" y="3093"/>
                    <a:pt x="487" y="2485"/>
                    <a:pt x="517" y="1877"/>
                  </a:cubicBezTo>
                  <a:cubicBezTo>
                    <a:pt x="578" y="1269"/>
                    <a:pt x="639" y="631"/>
                    <a:pt x="669" y="23"/>
                  </a:cubicBezTo>
                  <a:cubicBezTo>
                    <a:pt x="669" y="8"/>
                    <a:pt x="654" y="0"/>
                    <a:pt x="6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1462130" y="3069923"/>
              <a:ext cx="29" cy="29"/>
            </a:xfrm>
            <a:custGeom>
              <a:avLst/>
              <a:gdLst/>
              <a:ahLst/>
              <a:cxnLst/>
              <a:rect l="l" t="t" r="r" b="b"/>
              <a:pathLst>
                <a:path w="1" h="1" extrusionOk="0">
                  <a:moveTo>
                    <a:pt x="0" y="0"/>
                  </a:moveTo>
                  <a:lnTo>
                    <a:pt x="0" y="0"/>
                  </a:lnTo>
                  <a:lnTo>
                    <a:pt x="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6"/>
            <p:cNvSpPr/>
            <p:nvPr/>
          </p:nvSpPr>
          <p:spPr>
            <a:xfrm>
              <a:off x="1212600" y="2979185"/>
              <a:ext cx="247767" cy="186450"/>
            </a:xfrm>
            <a:custGeom>
              <a:avLst/>
              <a:gdLst/>
              <a:ahLst/>
              <a:cxnLst/>
              <a:rect l="l" t="t" r="r" b="b"/>
              <a:pathLst>
                <a:path w="8421" h="6337" extrusionOk="0">
                  <a:moveTo>
                    <a:pt x="23" y="1"/>
                  </a:moveTo>
                  <a:cubicBezTo>
                    <a:pt x="14" y="1"/>
                    <a:pt x="1" y="14"/>
                    <a:pt x="1" y="14"/>
                  </a:cubicBezTo>
                  <a:cubicBezTo>
                    <a:pt x="183" y="1078"/>
                    <a:pt x="396" y="2142"/>
                    <a:pt x="639" y="3206"/>
                  </a:cubicBezTo>
                  <a:cubicBezTo>
                    <a:pt x="761" y="3692"/>
                    <a:pt x="913" y="4209"/>
                    <a:pt x="1034" y="4726"/>
                  </a:cubicBezTo>
                  <a:cubicBezTo>
                    <a:pt x="1156" y="5273"/>
                    <a:pt x="1308" y="5789"/>
                    <a:pt x="1490" y="6337"/>
                  </a:cubicBezTo>
                  <a:cubicBezTo>
                    <a:pt x="2068" y="6124"/>
                    <a:pt x="2645" y="5850"/>
                    <a:pt x="3192" y="5577"/>
                  </a:cubicBezTo>
                  <a:cubicBezTo>
                    <a:pt x="3770" y="5303"/>
                    <a:pt x="4378" y="4999"/>
                    <a:pt x="4925" y="4726"/>
                  </a:cubicBezTo>
                  <a:cubicBezTo>
                    <a:pt x="6080" y="4148"/>
                    <a:pt x="7205" y="3571"/>
                    <a:pt x="8299" y="2963"/>
                  </a:cubicBezTo>
                  <a:cubicBezTo>
                    <a:pt x="8299" y="2993"/>
                    <a:pt x="8329" y="3054"/>
                    <a:pt x="8360" y="3115"/>
                  </a:cubicBezTo>
                  <a:cubicBezTo>
                    <a:pt x="8365" y="3120"/>
                    <a:pt x="8371" y="3123"/>
                    <a:pt x="8376" y="3123"/>
                  </a:cubicBezTo>
                  <a:cubicBezTo>
                    <a:pt x="8400" y="3123"/>
                    <a:pt x="8420" y="3073"/>
                    <a:pt x="8420" y="3023"/>
                  </a:cubicBezTo>
                  <a:cubicBezTo>
                    <a:pt x="8392" y="2995"/>
                    <a:pt x="8311" y="2808"/>
                    <a:pt x="8275" y="2808"/>
                  </a:cubicBezTo>
                  <a:cubicBezTo>
                    <a:pt x="8273" y="2808"/>
                    <a:pt x="8270" y="2809"/>
                    <a:pt x="8268" y="2811"/>
                  </a:cubicBezTo>
                  <a:cubicBezTo>
                    <a:pt x="7144" y="3358"/>
                    <a:pt x="5989" y="3935"/>
                    <a:pt x="4864" y="4513"/>
                  </a:cubicBezTo>
                  <a:lnTo>
                    <a:pt x="3162" y="5394"/>
                  </a:lnTo>
                  <a:cubicBezTo>
                    <a:pt x="2615" y="5668"/>
                    <a:pt x="1612" y="6215"/>
                    <a:pt x="1612" y="6215"/>
                  </a:cubicBezTo>
                  <a:cubicBezTo>
                    <a:pt x="1612" y="5972"/>
                    <a:pt x="1399" y="5212"/>
                    <a:pt x="1277" y="4726"/>
                  </a:cubicBezTo>
                  <a:cubicBezTo>
                    <a:pt x="1156" y="4239"/>
                    <a:pt x="1034" y="3692"/>
                    <a:pt x="913" y="3175"/>
                  </a:cubicBezTo>
                  <a:cubicBezTo>
                    <a:pt x="852" y="3023"/>
                    <a:pt x="821" y="2902"/>
                    <a:pt x="791" y="2750"/>
                  </a:cubicBezTo>
                  <a:cubicBezTo>
                    <a:pt x="761" y="2507"/>
                    <a:pt x="730" y="2264"/>
                    <a:pt x="730" y="1990"/>
                  </a:cubicBezTo>
                  <a:cubicBezTo>
                    <a:pt x="669" y="1595"/>
                    <a:pt x="639" y="1169"/>
                    <a:pt x="578" y="774"/>
                  </a:cubicBezTo>
                  <a:cubicBezTo>
                    <a:pt x="517" y="1169"/>
                    <a:pt x="517" y="1534"/>
                    <a:pt x="578" y="1929"/>
                  </a:cubicBezTo>
                  <a:cubicBezTo>
                    <a:pt x="396" y="1291"/>
                    <a:pt x="214" y="653"/>
                    <a:pt x="31" y="14"/>
                  </a:cubicBezTo>
                  <a:cubicBezTo>
                    <a:pt x="31" y="4"/>
                    <a:pt x="28" y="1"/>
                    <a:pt x="2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6"/>
            <p:cNvSpPr/>
            <p:nvPr/>
          </p:nvSpPr>
          <p:spPr>
            <a:xfrm>
              <a:off x="1462130" y="3069923"/>
              <a:ext cx="29" cy="29"/>
            </a:xfrm>
            <a:custGeom>
              <a:avLst/>
              <a:gdLst/>
              <a:ahLst/>
              <a:cxnLst/>
              <a:rect l="l" t="t" r="r" b="b"/>
              <a:pathLst>
                <a:path w="1" h="1" extrusionOk="0">
                  <a:moveTo>
                    <a:pt x="0" y="0"/>
                  </a:moveTo>
                  <a:lnTo>
                    <a:pt x="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1453185" y="3319422"/>
              <a:ext cx="651973" cy="28658"/>
            </a:xfrm>
            <a:custGeom>
              <a:avLst/>
              <a:gdLst/>
              <a:ahLst/>
              <a:cxnLst/>
              <a:rect l="l" t="t" r="r" b="b"/>
              <a:pathLst>
                <a:path w="22159" h="974" extrusionOk="0">
                  <a:moveTo>
                    <a:pt x="0" y="1"/>
                  </a:moveTo>
                  <a:lnTo>
                    <a:pt x="0" y="973"/>
                  </a:lnTo>
                  <a:lnTo>
                    <a:pt x="22159" y="973"/>
                  </a:lnTo>
                  <a:lnTo>
                    <a:pt x="22159"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6"/>
            <p:cNvSpPr/>
            <p:nvPr/>
          </p:nvSpPr>
          <p:spPr>
            <a:xfrm>
              <a:off x="1570344" y="3319422"/>
              <a:ext cx="534813" cy="28658"/>
            </a:xfrm>
            <a:custGeom>
              <a:avLst/>
              <a:gdLst/>
              <a:ahLst/>
              <a:cxnLst/>
              <a:rect l="l" t="t" r="r" b="b"/>
              <a:pathLst>
                <a:path w="18177" h="974" extrusionOk="0">
                  <a:moveTo>
                    <a:pt x="760" y="1"/>
                  </a:moveTo>
                  <a:lnTo>
                    <a:pt x="0" y="973"/>
                  </a:lnTo>
                  <a:lnTo>
                    <a:pt x="18177" y="973"/>
                  </a:lnTo>
                  <a:lnTo>
                    <a:pt x="18177"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6"/>
            <p:cNvSpPr/>
            <p:nvPr/>
          </p:nvSpPr>
          <p:spPr>
            <a:xfrm>
              <a:off x="1620421" y="2916987"/>
              <a:ext cx="688634" cy="431098"/>
            </a:xfrm>
            <a:custGeom>
              <a:avLst/>
              <a:gdLst/>
              <a:ahLst/>
              <a:cxnLst/>
              <a:rect l="l" t="t" r="r" b="b"/>
              <a:pathLst>
                <a:path w="23405" h="14652" extrusionOk="0">
                  <a:moveTo>
                    <a:pt x="1794" y="1"/>
                  </a:moveTo>
                  <a:lnTo>
                    <a:pt x="0" y="14651"/>
                  </a:lnTo>
                  <a:lnTo>
                    <a:pt x="21612" y="14651"/>
                  </a:lnTo>
                  <a:lnTo>
                    <a:pt x="23405"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1925381" y="3094049"/>
              <a:ext cx="78705" cy="76940"/>
            </a:xfrm>
            <a:custGeom>
              <a:avLst/>
              <a:gdLst/>
              <a:ahLst/>
              <a:cxnLst/>
              <a:rect l="l" t="t" r="r" b="b"/>
              <a:pathLst>
                <a:path w="2675" h="2615" extrusionOk="0">
                  <a:moveTo>
                    <a:pt x="1368" y="1"/>
                  </a:moveTo>
                  <a:cubicBezTo>
                    <a:pt x="638" y="1"/>
                    <a:pt x="31" y="578"/>
                    <a:pt x="31" y="1308"/>
                  </a:cubicBezTo>
                  <a:cubicBezTo>
                    <a:pt x="0" y="2037"/>
                    <a:pt x="578" y="2615"/>
                    <a:pt x="1307" y="2615"/>
                  </a:cubicBezTo>
                  <a:cubicBezTo>
                    <a:pt x="2037" y="2615"/>
                    <a:pt x="2645" y="2037"/>
                    <a:pt x="2645" y="1308"/>
                  </a:cubicBezTo>
                  <a:cubicBezTo>
                    <a:pt x="2675" y="578"/>
                    <a:pt x="2097" y="1"/>
                    <a:pt x="13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6"/>
            <p:cNvSpPr/>
            <p:nvPr/>
          </p:nvSpPr>
          <p:spPr>
            <a:xfrm>
              <a:off x="2122833" y="2959031"/>
              <a:ext cx="299815" cy="385641"/>
            </a:xfrm>
            <a:custGeom>
              <a:avLst/>
              <a:gdLst/>
              <a:ahLst/>
              <a:cxnLst/>
              <a:rect l="l" t="t" r="r" b="b"/>
              <a:pathLst>
                <a:path w="10190" h="13107" extrusionOk="0">
                  <a:moveTo>
                    <a:pt x="6146" y="0"/>
                  </a:moveTo>
                  <a:lnTo>
                    <a:pt x="5782" y="2797"/>
                  </a:lnTo>
                  <a:cubicBezTo>
                    <a:pt x="5615" y="2857"/>
                    <a:pt x="5413" y="2882"/>
                    <a:pt x="5188" y="2882"/>
                  </a:cubicBezTo>
                  <a:cubicBezTo>
                    <a:pt x="4214" y="2882"/>
                    <a:pt x="2796" y="2418"/>
                    <a:pt x="1801" y="2418"/>
                  </a:cubicBezTo>
                  <a:cubicBezTo>
                    <a:pt x="1189" y="2418"/>
                    <a:pt x="736" y="2594"/>
                    <a:pt x="645" y="3161"/>
                  </a:cubicBezTo>
                  <a:cubicBezTo>
                    <a:pt x="462" y="4195"/>
                    <a:pt x="1952" y="4955"/>
                    <a:pt x="1952" y="4955"/>
                  </a:cubicBezTo>
                  <a:cubicBezTo>
                    <a:pt x="1952" y="4955"/>
                    <a:pt x="1811" y="4937"/>
                    <a:pt x="1607" y="4937"/>
                  </a:cubicBezTo>
                  <a:cubicBezTo>
                    <a:pt x="1045" y="4937"/>
                    <a:pt x="0" y="5068"/>
                    <a:pt x="67" y="6049"/>
                  </a:cubicBezTo>
                  <a:cubicBezTo>
                    <a:pt x="128" y="7356"/>
                    <a:pt x="2286" y="7751"/>
                    <a:pt x="2286" y="7751"/>
                  </a:cubicBezTo>
                  <a:cubicBezTo>
                    <a:pt x="2286" y="7751"/>
                    <a:pt x="311" y="7812"/>
                    <a:pt x="493" y="9058"/>
                  </a:cubicBezTo>
                  <a:cubicBezTo>
                    <a:pt x="706" y="10304"/>
                    <a:pt x="2925" y="10669"/>
                    <a:pt x="2925" y="10669"/>
                  </a:cubicBezTo>
                  <a:cubicBezTo>
                    <a:pt x="2925" y="10669"/>
                    <a:pt x="1405" y="10791"/>
                    <a:pt x="2013" y="11794"/>
                  </a:cubicBezTo>
                  <a:cubicBezTo>
                    <a:pt x="2554" y="12731"/>
                    <a:pt x="4025" y="13107"/>
                    <a:pt x="5553" y="13107"/>
                  </a:cubicBezTo>
                  <a:cubicBezTo>
                    <a:pt x="7542" y="13107"/>
                    <a:pt x="9627" y="12471"/>
                    <a:pt x="9885" y="11611"/>
                  </a:cubicBezTo>
                  <a:cubicBezTo>
                    <a:pt x="10098" y="10851"/>
                    <a:pt x="9368" y="10092"/>
                    <a:pt x="9368" y="10092"/>
                  </a:cubicBezTo>
                  <a:cubicBezTo>
                    <a:pt x="9368" y="10092"/>
                    <a:pt x="10189" y="9696"/>
                    <a:pt x="10159" y="8967"/>
                  </a:cubicBezTo>
                  <a:cubicBezTo>
                    <a:pt x="10098" y="8389"/>
                    <a:pt x="9733" y="7903"/>
                    <a:pt x="9216" y="7690"/>
                  </a:cubicBezTo>
                  <a:cubicBezTo>
                    <a:pt x="9216" y="7690"/>
                    <a:pt x="10007" y="7174"/>
                    <a:pt x="9976" y="6626"/>
                  </a:cubicBezTo>
                  <a:cubicBezTo>
                    <a:pt x="9885" y="5623"/>
                    <a:pt x="8730" y="5228"/>
                    <a:pt x="8730" y="5228"/>
                  </a:cubicBezTo>
                  <a:cubicBezTo>
                    <a:pt x="9186" y="4894"/>
                    <a:pt x="9399" y="4316"/>
                    <a:pt x="9247" y="3800"/>
                  </a:cubicBezTo>
                  <a:cubicBezTo>
                    <a:pt x="8973" y="2705"/>
                    <a:pt x="6967" y="1246"/>
                    <a:pt x="6146"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6"/>
            <p:cNvSpPr/>
            <p:nvPr/>
          </p:nvSpPr>
          <p:spPr>
            <a:xfrm>
              <a:off x="2204391" y="3259518"/>
              <a:ext cx="191423" cy="22508"/>
            </a:xfrm>
            <a:custGeom>
              <a:avLst/>
              <a:gdLst/>
              <a:ahLst/>
              <a:cxnLst/>
              <a:rect l="l" t="t" r="r" b="b"/>
              <a:pathLst>
                <a:path w="6506" h="765" extrusionOk="0">
                  <a:moveTo>
                    <a:pt x="6505" y="0"/>
                  </a:moveTo>
                  <a:cubicBezTo>
                    <a:pt x="5016" y="298"/>
                    <a:pt x="3512" y="447"/>
                    <a:pt x="2013" y="447"/>
                  </a:cubicBezTo>
                  <a:cubicBezTo>
                    <a:pt x="1371" y="447"/>
                    <a:pt x="730" y="420"/>
                    <a:pt x="92" y="365"/>
                  </a:cubicBezTo>
                  <a:cubicBezTo>
                    <a:pt x="1" y="365"/>
                    <a:pt x="1" y="456"/>
                    <a:pt x="92" y="486"/>
                  </a:cubicBezTo>
                  <a:cubicBezTo>
                    <a:pt x="902" y="672"/>
                    <a:pt x="1726" y="764"/>
                    <a:pt x="2550" y="764"/>
                  </a:cubicBezTo>
                  <a:cubicBezTo>
                    <a:pt x="3888" y="764"/>
                    <a:pt x="5226" y="520"/>
                    <a:pt x="6505" y="31"/>
                  </a:cubicBezTo>
                  <a:lnTo>
                    <a:pt x="650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2185002" y="3185993"/>
              <a:ext cx="210812" cy="20449"/>
            </a:xfrm>
            <a:custGeom>
              <a:avLst/>
              <a:gdLst/>
              <a:ahLst/>
              <a:cxnLst/>
              <a:rect l="l" t="t" r="r" b="b"/>
              <a:pathLst>
                <a:path w="7165" h="695" extrusionOk="0">
                  <a:moveTo>
                    <a:pt x="51" y="1"/>
                  </a:moveTo>
                  <a:cubicBezTo>
                    <a:pt x="1" y="1"/>
                    <a:pt x="34" y="72"/>
                    <a:pt x="112" y="98"/>
                  </a:cubicBezTo>
                  <a:cubicBezTo>
                    <a:pt x="1221" y="497"/>
                    <a:pt x="2380" y="695"/>
                    <a:pt x="3537" y="695"/>
                  </a:cubicBezTo>
                  <a:cubicBezTo>
                    <a:pt x="4759" y="695"/>
                    <a:pt x="5979" y="474"/>
                    <a:pt x="7134" y="37"/>
                  </a:cubicBezTo>
                  <a:cubicBezTo>
                    <a:pt x="7164" y="37"/>
                    <a:pt x="7164" y="7"/>
                    <a:pt x="7134" y="7"/>
                  </a:cubicBezTo>
                  <a:cubicBezTo>
                    <a:pt x="6129" y="223"/>
                    <a:pt x="4731" y="337"/>
                    <a:pt x="3392" y="337"/>
                  </a:cubicBezTo>
                  <a:cubicBezTo>
                    <a:pt x="2098" y="337"/>
                    <a:pt x="859" y="231"/>
                    <a:pt x="82" y="7"/>
                  </a:cubicBezTo>
                  <a:cubicBezTo>
                    <a:pt x="69" y="2"/>
                    <a:pt x="59" y="1"/>
                    <a:pt x="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6"/>
            <p:cNvSpPr/>
            <p:nvPr/>
          </p:nvSpPr>
          <p:spPr>
            <a:xfrm>
              <a:off x="2174880" y="3101228"/>
              <a:ext cx="203045" cy="29128"/>
            </a:xfrm>
            <a:custGeom>
              <a:avLst/>
              <a:gdLst/>
              <a:ahLst/>
              <a:cxnLst/>
              <a:rect l="l" t="t" r="r" b="b"/>
              <a:pathLst>
                <a:path w="6901" h="990" extrusionOk="0">
                  <a:moveTo>
                    <a:pt x="61" y="0"/>
                  </a:moveTo>
                  <a:cubicBezTo>
                    <a:pt x="1" y="0"/>
                    <a:pt x="1" y="61"/>
                    <a:pt x="31" y="91"/>
                  </a:cubicBezTo>
                  <a:cubicBezTo>
                    <a:pt x="943" y="638"/>
                    <a:pt x="2007" y="942"/>
                    <a:pt x="3101" y="973"/>
                  </a:cubicBezTo>
                  <a:cubicBezTo>
                    <a:pt x="3312" y="984"/>
                    <a:pt x="3532" y="990"/>
                    <a:pt x="3758" y="990"/>
                  </a:cubicBezTo>
                  <a:cubicBezTo>
                    <a:pt x="4804" y="990"/>
                    <a:pt x="5970" y="861"/>
                    <a:pt x="6870" y="486"/>
                  </a:cubicBezTo>
                  <a:cubicBezTo>
                    <a:pt x="6900" y="456"/>
                    <a:pt x="6900" y="426"/>
                    <a:pt x="6870" y="426"/>
                  </a:cubicBezTo>
                  <a:cubicBezTo>
                    <a:pt x="5949" y="559"/>
                    <a:pt x="5032" y="639"/>
                    <a:pt x="4123" y="639"/>
                  </a:cubicBezTo>
                  <a:cubicBezTo>
                    <a:pt x="2751" y="639"/>
                    <a:pt x="1395" y="457"/>
                    <a:pt x="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6"/>
            <p:cNvSpPr/>
            <p:nvPr/>
          </p:nvSpPr>
          <p:spPr>
            <a:xfrm>
              <a:off x="2568372" y="3994629"/>
              <a:ext cx="1032082" cy="773841"/>
            </a:xfrm>
            <a:custGeom>
              <a:avLst/>
              <a:gdLst/>
              <a:ahLst/>
              <a:cxnLst/>
              <a:rect l="l" t="t" r="r" b="b"/>
              <a:pathLst>
                <a:path w="35078" h="26301" extrusionOk="0">
                  <a:moveTo>
                    <a:pt x="9879" y="0"/>
                  </a:moveTo>
                  <a:lnTo>
                    <a:pt x="1" y="12371"/>
                  </a:lnTo>
                  <a:cubicBezTo>
                    <a:pt x="1" y="12371"/>
                    <a:pt x="5077" y="16475"/>
                    <a:pt x="9940" y="20213"/>
                  </a:cubicBezTo>
                  <a:cubicBezTo>
                    <a:pt x="10670" y="20791"/>
                    <a:pt x="11429" y="21368"/>
                    <a:pt x="12129" y="21916"/>
                  </a:cubicBezTo>
                  <a:cubicBezTo>
                    <a:pt x="15353" y="24348"/>
                    <a:pt x="18096" y="26301"/>
                    <a:pt x="18615" y="26301"/>
                  </a:cubicBezTo>
                  <a:cubicBezTo>
                    <a:pt x="18634" y="26301"/>
                    <a:pt x="18651" y="26298"/>
                    <a:pt x="18664" y="26292"/>
                  </a:cubicBezTo>
                  <a:cubicBezTo>
                    <a:pt x="19667" y="25958"/>
                    <a:pt x="34530" y="7508"/>
                    <a:pt x="34834" y="6687"/>
                  </a:cubicBezTo>
                  <a:cubicBezTo>
                    <a:pt x="35077" y="5959"/>
                    <a:pt x="33283" y="5158"/>
                    <a:pt x="32069" y="5158"/>
                  </a:cubicBezTo>
                  <a:cubicBezTo>
                    <a:pt x="31916" y="5158"/>
                    <a:pt x="31772" y="5171"/>
                    <a:pt x="31643" y="5198"/>
                  </a:cubicBezTo>
                  <a:cubicBezTo>
                    <a:pt x="30518" y="5472"/>
                    <a:pt x="21673" y="10000"/>
                    <a:pt x="21673" y="10000"/>
                  </a:cubicBezTo>
                  <a:lnTo>
                    <a:pt x="19545" y="8207"/>
                  </a:lnTo>
                  <a:lnTo>
                    <a:pt x="9879" y="0"/>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2961863" y="4146358"/>
              <a:ext cx="638586" cy="622080"/>
            </a:xfrm>
            <a:custGeom>
              <a:avLst/>
              <a:gdLst/>
              <a:ahLst/>
              <a:cxnLst/>
              <a:rect l="l" t="t" r="r" b="b"/>
              <a:pathLst>
                <a:path w="21704" h="21143" extrusionOk="0">
                  <a:moveTo>
                    <a:pt x="18716" y="1"/>
                  </a:moveTo>
                  <a:cubicBezTo>
                    <a:pt x="18566" y="1"/>
                    <a:pt x="18425" y="14"/>
                    <a:pt x="18299" y="41"/>
                  </a:cubicBezTo>
                  <a:cubicBezTo>
                    <a:pt x="17752" y="163"/>
                    <a:pt x="15533" y="1226"/>
                    <a:pt x="13314" y="2321"/>
                  </a:cubicBezTo>
                  <a:cubicBezTo>
                    <a:pt x="13779" y="2194"/>
                    <a:pt x="14218" y="2107"/>
                    <a:pt x="14562" y="2107"/>
                  </a:cubicBezTo>
                  <a:cubicBezTo>
                    <a:pt x="15206" y="2107"/>
                    <a:pt x="15512" y="2412"/>
                    <a:pt x="15016" y="3324"/>
                  </a:cubicBezTo>
                  <a:cubicBezTo>
                    <a:pt x="13557" y="5938"/>
                    <a:pt x="2828" y="15634"/>
                    <a:pt x="1" y="17670"/>
                  </a:cubicBezTo>
                  <a:cubicBezTo>
                    <a:pt x="2663" y="19660"/>
                    <a:pt x="4790" y="21142"/>
                    <a:pt x="5244" y="21142"/>
                  </a:cubicBezTo>
                  <a:cubicBezTo>
                    <a:pt x="5262" y="21142"/>
                    <a:pt x="5277" y="21140"/>
                    <a:pt x="5290" y="21135"/>
                  </a:cubicBezTo>
                  <a:cubicBezTo>
                    <a:pt x="6293" y="20801"/>
                    <a:pt x="21156" y="2351"/>
                    <a:pt x="21460" y="1530"/>
                  </a:cubicBezTo>
                  <a:cubicBezTo>
                    <a:pt x="21703" y="802"/>
                    <a:pt x="19909" y="1"/>
                    <a:pt x="1871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6"/>
            <p:cNvSpPr/>
            <p:nvPr/>
          </p:nvSpPr>
          <p:spPr>
            <a:xfrm>
              <a:off x="879042" y="3191406"/>
              <a:ext cx="2249232" cy="1397981"/>
            </a:xfrm>
            <a:custGeom>
              <a:avLst/>
              <a:gdLst/>
              <a:ahLst/>
              <a:cxnLst/>
              <a:rect l="l" t="t" r="r" b="b"/>
              <a:pathLst>
                <a:path w="76446" h="47514" extrusionOk="0">
                  <a:moveTo>
                    <a:pt x="25099" y="1"/>
                  </a:moveTo>
                  <a:cubicBezTo>
                    <a:pt x="25020" y="1"/>
                    <a:pt x="24941" y="2"/>
                    <a:pt x="24864" y="5"/>
                  </a:cubicBezTo>
                  <a:cubicBezTo>
                    <a:pt x="17599" y="279"/>
                    <a:pt x="6414" y="9610"/>
                    <a:pt x="6414" y="9610"/>
                  </a:cubicBezTo>
                  <a:lnTo>
                    <a:pt x="1672" y="11647"/>
                  </a:lnTo>
                  <a:cubicBezTo>
                    <a:pt x="1672" y="11647"/>
                    <a:pt x="0" y="16996"/>
                    <a:pt x="3070" y="21100"/>
                  </a:cubicBezTo>
                  <a:cubicBezTo>
                    <a:pt x="5772" y="24702"/>
                    <a:pt x="10425" y="25669"/>
                    <a:pt x="14398" y="25669"/>
                  </a:cubicBezTo>
                  <a:cubicBezTo>
                    <a:pt x="15789" y="25669"/>
                    <a:pt x="17096" y="25551"/>
                    <a:pt x="18207" y="25385"/>
                  </a:cubicBezTo>
                  <a:cubicBezTo>
                    <a:pt x="20791" y="24990"/>
                    <a:pt x="23709" y="23622"/>
                    <a:pt x="25685" y="22528"/>
                  </a:cubicBezTo>
                  <a:cubicBezTo>
                    <a:pt x="27113" y="21738"/>
                    <a:pt x="28055" y="21100"/>
                    <a:pt x="28055" y="21100"/>
                  </a:cubicBezTo>
                  <a:lnTo>
                    <a:pt x="31399" y="23410"/>
                  </a:lnTo>
                  <a:lnTo>
                    <a:pt x="66141" y="47513"/>
                  </a:lnTo>
                  <a:lnTo>
                    <a:pt x="76445" y="33623"/>
                  </a:lnTo>
                  <a:cubicBezTo>
                    <a:pt x="76445" y="33623"/>
                    <a:pt x="40761" y="7118"/>
                    <a:pt x="36597" y="4656"/>
                  </a:cubicBezTo>
                  <a:cubicBezTo>
                    <a:pt x="32536" y="2285"/>
                    <a:pt x="28187" y="1"/>
                    <a:pt x="25099"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6"/>
            <p:cNvSpPr/>
            <p:nvPr/>
          </p:nvSpPr>
          <p:spPr>
            <a:xfrm>
              <a:off x="1398637" y="3597549"/>
              <a:ext cx="305876" cy="256711"/>
            </a:xfrm>
            <a:custGeom>
              <a:avLst/>
              <a:gdLst/>
              <a:ahLst/>
              <a:cxnLst/>
              <a:rect l="l" t="t" r="r" b="b"/>
              <a:pathLst>
                <a:path w="10396" h="8725" extrusionOk="0">
                  <a:moveTo>
                    <a:pt x="0" y="1"/>
                  </a:moveTo>
                  <a:lnTo>
                    <a:pt x="0" y="1"/>
                  </a:lnTo>
                  <a:cubicBezTo>
                    <a:pt x="152" y="213"/>
                    <a:pt x="5502" y="5685"/>
                    <a:pt x="8025" y="8724"/>
                  </a:cubicBezTo>
                  <a:cubicBezTo>
                    <a:pt x="9453" y="7934"/>
                    <a:pt x="10395" y="7296"/>
                    <a:pt x="10395" y="7296"/>
                  </a:cubicBezTo>
                  <a:lnTo>
                    <a:pt x="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971133" y="3382532"/>
              <a:ext cx="217962" cy="184126"/>
            </a:xfrm>
            <a:custGeom>
              <a:avLst/>
              <a:gdLst/>
              <a:ahLst/>
              <a:cxnLst/>
              <a:rect l="l" t="t" r="r" b="b"/>
              <a:pathLst>
                <a:path w="7408" h="6258" extrusionOk="0">
                  <a:moveTo>
                    <a:pt x="7394" y="0"/>
                  </a:moveTo>
                  <a:cubicBezTo>
                    <a:pt x="7390" y="0"/>
                    <a:pt x="7387" y="4"/>
                    <a:pt x="7387" y="14"/>
                  </a:cubicBezTo>
                  <a:cubicBezTo>
                    <a:pt x="7407" y="14"/>
                    <a:pt x="7401" y="0"/>
                    <a:pt x="7394" y="0"/>
                  </a:cubicBezTo>
                  <a:close/>
                  <a:moveTo>
                    <a:pt x="7387" y="14"/>
                  </a:moveTo>
                  <a:cubicBezTo>
                    <a:pt x="6718" y="470"/>
                    <a:pt x="6080" y="956"/>
                    <a:pt x="5411" y="1442"/>
                  </a:cubicBezTo>
                  <a:cubicBezTo>
                    <a:pt x="4743" y="1929"/>
                    <a:pt x="4074" y="2354"/>
                    <a:pt x="3466" y="2871"/>
                  </a:cubicBezTo>
                  <a:cubicBezTo>
                    <a:pt x="2858" y="3388"/>
                    <a:pt x="2250" y="3935"/>
                    <a:pt x="1642" y="4512"/>
                  </a:cubicBezTo>
                  <a:cubicBezTo>
                    <a:pt x="1369" y="4786"/>
                    <a:pt x="1095" y="5059"/>
                    <a:pt x="791" y="5333"/>
                  </a:cubicBezTo>
                  <a:cubicBezTo>
                    <a:pt x="518" y="5607"/>
                    <a:pt x="244" y="5880"/>
                    <a:pt x="1" y="6214"/>
                  </a:cubicBezTo>
                  <a:cubicBezTo>
                    <a:pt x="1" y="6236"/>
                    <a:pt x="16" y="6257"/>
                    <a:pt x="36" y="6257"/>
                  </a:cubicBezTo>
                  <a:cubicBezTo>
                    <a:pt x="44" y="6257"/>
                    <a:pt x="53" y="6254"/>
                    <a:pt x="62" y="6245"/>
                  </a:cubicBezTo>
                  <a:cubicBezTo>
                    <a:pt x="366" y="6032"/>
                    <a:pt x="670" y="5789"/>
                    <a:pt x="943" y="5515"/>
                  </a:cubicBezTo>
                  <a:lnTo>
                    <a:pt x="1885" y="4725"/>
                  </a:lnTo>
                  <a:cubicBezTo>
                    <a:pt x="2493" y="4208"/>
                    <a:pt x="3101" y="3722"/>
                    <a:pt x="3709" y="3205"/>
                  </a:cubicBezTo>
                  <a:cubicBezTo>
                    <a:pt x="4287" y="2689"/>
                    <a:pt x="4834" y="2141"/>
                    <a:pt x="5442" y="1625"/>
                  </a:cubicBezTo>
                  <a:cubicBezTo>
                    <a:pt x="6050" y="1108"/>
                    <a:pt x="6749" y="561"/>
                    <a:pt x="7387" y="14"/>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6"/>
            <p:cNvSpPr/>
            <p:nvPr/>
          </p:nvSpPr>
          <p:spPr>
            <a:xfrm>
              <a:off x="2779593" y="4165983"/>
              <a:ext cx="279779" cy="350304"/>
            </a:xfrm>
            <a:custGeom>
              <a:avLst/>
              <a:gdLst/>
              <a:ahLst/>
              <a:cxnLst/>
              <a:rect l="l" t="t" r="r" b="b"/>
              <a:pathLst>
                <a:path w="9509" h="11906" extrusionOk="0">
                  <a:moveTo>
                    <a:pt x="9447" y="0"/>
                  </a:moveTo>
                  <a:cubicBezTo>
                    <a:pt x="9436" y="0"/>
                    <a:pt x="9426" y="4"/>
                    <a:pt x="9418" y="12"/>
                  </a:cubicBezTo>
                  <a:cubicBezTo>
                    <a:pt x="8749" y="711"/>
                    <a:pt x="8141" y="1502"/>
                    <a:pt x="7533" y="2292"/>
                  </a:cubicBezTo>
                  <a:cubicBezTo>
                    <a:pt x="6925" y="3082"/>
                    <a:pt x="6287" y="3812"/>
                    <a:pt x="5679" y="4602"/>
                  </a:cubicBezTo>
                  <a:cubicBezTo>
                    <a:pt x="4433" y="6122"/>
                    <a:pt x="3187" y="7672"/>
                    <a:pt x="1971" y="9222"/>
                  </a:cubicBezTo>
                  <a:cubicBezTo>
                    <a:pt x="1302" y="10073"/>
                    <a:pt x="633" y="10924"/>
                    <a:pt x="25" y="11836"/>
                  </a:cubicBezTo>
                  <a:cubicBezTo>
                    <a:pt x="1" y="11861"/>
                    <a:pt x="36" y="11905"/>
                    <a:pt x="66" y="11905"/>
                  </a:cubicBezTo>
                  <a:cubicBezTo>
                    <a:pt x="73" y="11905"/>
                    <a:pt x="80" y="11903"/>
                    <a:pt x="86" y="11897"/>
                  </a:cubicBezTo>
                  <a:cubicBezTo>
                    <a:pt x="1424" y="10438"/>
                    <a:pt x="2639" y="8857"/>
                    <a:pt x="3855" y="7338"/>
                  </a:cubicBezTo>
                  <a:cubicBezTo>
                    <a:pt x="5101" y="5787"/>
                    <a:pt x="6348" y="4237"/>
                    <a:pt x="7533" y="2657"/>
                  </a:cubicBezTo>
                  <a:cubicBezTo>
                    <a:pt x="8202" y="1806"/>
                    <a:pt x="8901" y="955"/>
                    <a:pt x="9509" y="73"/>
                  </a:cubicBezTo>
                  <a:cubicBezTo>
                    <a:pt x="9509" y="29"/>
                    <a:pt x="9476" y="0"/>
                    <a:pt x="944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6"/>
            <p:cNvSpPr/>
            <p:nvPr/>
          </p:nvSpPr>
          <p:spPr>
            <a:xfrm>
              <a:off x="1809105" y="3882825"/>
              <a:ext cx="410208" cy="290930"/>
            </a:xfrm>
            <a:custGeom>
              <a:avLst/>
              <a:gdLst/>
              <a:ahLst/>
              <a:cxnLst/>
              <a:rect l="l" t="t" r="r" b="b"/>
              <a:pathLst>
                <a:path w="13942" h="9888" extrusionOk="0">
                  <a:moveTo>
                    <a:pt x="61" y="1"/>
                  </a:moveTo>
                  <a:cubicBezTo>
                    <a:pt x="31" y="1"/>
                    <a:pt x="1" y="31"/>
                    <a:pt x="31" y="31"/>
                  </a:cubicBezTo>
                  <a:cubicBezTo>
                    <a:pt x="487" y="366"/>
                    <a:pt x="943" y="761"/>
                    <a:pt x="1399" y="1095"/>
                  </a:cubicBezTo>
                  <a:cubicBezTo>
                    <a:pt x="1855" y="1460"/>
                    <a:pt x="2280" y="1764"/>
                    <a:pt x="2736" y="2098"/>
                  </a:cubicBezTo>
                  <a:cubicBezTo>
                    <a:pt x="3587" y="2736"/>
                    <a:pt x="4469" y="3375"/>
                    <a:pt x="5350" y="4013"/>
                  </a:cubicBezTo>
                  <a:cubicBezTo>
                    <a:pt x="7113" y="5290"/>
                    <a:pt x="8907" y="6566"/>
                    <a:pt x="10700" y="7813"/>
                  </a:cubicBezTo>
                  <a:cubicBezTo>
                    <a:pt x="11733" y="8512"/>
                    <a:pt x="12767" y="9211"/>
                    <a:pt x="13800" y="9879"/>
                  </a:cubicBezTo>
                  <a:cubicBezTo>
                    <a:pt x="13817" y="9885"/>
                    <a:pt x="13833" y="9888"/>
                    <a:pt x="13847" y="9888"/>
                  </a:cubicBezTo>
                  <a:cubicBezTo>
                    <a:pt x="13910" y="9888"/>
                    <a:pt x="13941" y="9838"/>
                    <a:pt x="13892" y="9788"/>
                  </a:cubicBezTo>
                  <a:cubicBezTo>
                    <a:pt x="12159" y="8420"/>
                    <a:pt x="10366" y="7113"/>
                    <a:pt x="8572" y="5837"/>
                  </a:cubicBezTo>
                  <a:cubicBezTo>
                    <a:pt x="6779" y="4591"/>
                    <a:pt x="5016" y="3314"/>
                    <a:pt x="3192" y="2068"/>
                  </a:cubicBezTo>
                  <a:cubicBezTo>
                    <a:pt x="2675" y="1703"/>
                    <a:pt x="2159" y="1369"/>
                    <a:pt x="1642" y="1034"/>
                  </a:cubicBezTo>
                  <a:cubicBezTo>
                    <a:pt x="1095" y="670"/>
                    <a:pt x="578" y="366"/>
                    <a:pt x="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1778712" y="3238040"/>
              <a:ext cx="767986" cy="514452"/>
            </a:xfrm>
            <a:custGeom>
              <a:avLst/>
              <a:gdLst/>
              <a:ahLst/>
              <a:cxnLst/>
              <a:rect l="l" t="t" r="r" b="b"/>
              <a:pathLst>
                <a:path w="26102" h="17485" extrusionOk="0">
                  <a:moveTo>
                    <a:pt x="31" y="1"/>
                  </a:moveTo>
                  <a:cubicBezTo>
                    <a:pt x="0" y="31"/>
                    <a:pt x="0" y="61"/>
                    <a:pt x="31" y="61"/>
                  </a:cubicBezTo>
                  <a:cubicBezTo>
                    <a:pt x="882" y="548"/>
                    <a:pt x="1763" y="943"/>
                    <a:pt x="2614" y="1399"/>
                  </a:cubicBezTo>
                  <a:cubicBezTo>
                    <a:pt x="3496" y="1855"/>
                    <a:pt x="4316" y="2341"/>
                    <a:pt x="5137" y="2827"/>
                  </a:cubicBezTo>
                  <a:cubicBezTo>
                    <a:pt x="6839" y="3861"/>
                    <a:pt x="8481" y="5046"/>
                    <a:pt x="10092" y="6232"/>
                  </a:cubicBezTo>
                  <a:cubicBezTo>
                    <a:pt x="13466" y="8663"/>
                    <a:pt x="16839" y="11095"/>
                    <a:pt x="20244" y="13496"/>
                  </a:cubicBezTo>
                  <a:cubicBezTo>
                    <a:pt x="22128" y="14834"/>
                    <a:pt x="24013" y="16232"/>
                    <a:pt x="25989" y="17478"/>
                  </a:cubicBezTo>
                  <a:cubicBezTo>
                    <a:pt x="25993" y="17482"/>
                    <a:pt x="25998" y="17484"/>
                    <a:pt x="26004" y="17484"/>
                  </a:cubicBezTo>
                  <a:cubicBezTo>
                    <a:pt x="26041" y="17484"/>
                    <a:pt x="26102" y="17409"/>
                    <a:pt x="26049" y="17357"/>
                  </a:cubicBezTo>
                  <a:cubicBezTo>
                    <a:pt x="24438" y="16019"/>
                    <a:pt x="22736" y="14834"/>
                    <a:pt x="21064" y="13618"/>
                  </a:cubicBezTo>
                  <a:cubicBezTo>
                    <a:pt x="19393" y="12402"/>
                    <a:pt x="17691" y="11125"/>
                    <a:pt x="15988" y="9910"/>
                  </a:cubicBezTo>
                  <a:lnTo>
                    <a:pt x="10912" y="6232"/>
                  </a:lnTo>
                  <a:cubicBezTo>
                    <a:pt x="9271" y="5077"/>
                    <a:pt x="7660" y="3861"/>
                    <a:pt x="5927" y="2827"/>
                  </a:cubicBezTo>
                  <a:cubicBezTo>
                    <a:pt x="4985" y="2250"/>
                    <a:pt x="4043" y="1733"/>
                    <a:pt x="3009" y="1247"/>
                  </a:cubicBezTo>
                  <a:cubicBezTo>
                    <a:pt x="2067" y="761"/>
                    <a:pt x="1064" y="335"/>
                    <a:pt x="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 name="Google Shape;1217;p36"/>
          <p:cNvGrpSpPr/>
          <p:nvPr/>
        </p:nvGrpSpPr>
        <p:grpSpPr>
          <a:xfrm flipH="1">
            <a:off x="7430721" y="3087586"/>
            <a:ext cx="1183513" cy="1553179"/>
            <a:chOff x="6903785" y="2617476"/>
            <a:chExt cx="1393023" cy="1828130"/>
          </a:xfrm>
        </p:grpSpPr>
        <p:sp>
          <p:nvSpPr>
            <p:cNvPr id="1218" name="Google Shape;1218;p36"/>
            <p:cNvSpPr/>
            <p:nvPr/>
          </p:nvSpPr>
          <p:spPr>
            <a:xfrm>
              <a:off x="7467746" y="2663178"/>
              <a:ext cx="575247" cy="1181733"/>
            </a:xfrm>
            <a:custGeom>
              <a:avLst/>
              <a:gdLst/>
              <a:ahLst/>
              <a:cxnLst/>
              <a:rect l="l" t="t" r="r" b="b"/>
              <a:pathLst>
                <a:path w="18138" h="37261" extrusionOk="0">
                  <a:moveTo>
                    <a:pt x="7679" y="0"/>
                  </a:moveTo>
                  <a:cubicBezTo>
                    <a:pt x="7512" y="0"/>
                    <a:pt x="7343" y="10"/>
                    <a:pt x="7174" y="29"/>
                  </a:cubicBezTo>
                  <a:cubicBezTo>
                    <a:pt x="5563" y="242"/>
                    <a:pt x="4164" y="1245"/>
                    <a:pt x="3192" y="2522"/>
                  </a:cubicBezTo>
                  <a:cubicBezTo>
                    <a:pt x="2128" y="3920"/>
                    <a:pt x="1550" y="5653"/>
                    <a:pt x="1155" y="7355"/>
                  </a:cubicBezTo>
                  <a:cubicBezTo>
                    <a:pt x="730" y="9209"/>
                    <a:pt x="456" y="11124"/>
                    <a:pt x="335" y="13039"/>
                  </a:cubicBezTo>
                  <a:cubicBezTo>
                    <a:pt x="91" y="17051"/>
                    <a:pt x="0" y="21063"/>
                    <a:pt x="0" y="25075"/>
                  </a:cubicBezTo>
                  <a:cubicBezTo>
                    <a:pt x="0" y="27082"/>
                    <a:pt x="31" y="29088"/>
                    <a:pt x="31" y="31063"/>
                  </a:cubicBezTo>
                  <a:cubicBezTo>
                    <a:pt x="31" y="32097"/>
                    <a:pt x="31" y="33130"/>
                    <a:pt x="61" y="34164"/>
                  </a:cubicBezTo>
                  <a:cubicBezTo>
                    <a:pt x="31" y="35136"/>
                    <a:pt x="61" y="36139"/>
                    <a:pt x="213" y="37112"/>
                  </a:cubicBezTo>
                  <a:cubicBezTo>
                    <a:pt x="229" y="37207"/>
                    <a:pt x="326" y="37260"/>
                    <a:pt x="421" y="37260"/>
                  </a:cubicBezTo>
                  <a:cubicBezTo>
                    <a:pt x="509" y="37260"/>
                    <a:pt x="594" y="37214"/>
                    <a:pt x="608" y="37112"/>
                  </a:cubicBezTo>
                  <a:cubicBezTo>
                    <a:pt x="730" y="36079"/>
                    <a:pt x="791" y="35045"/>
                    <a:pt x="730" y="33981"/>
                  </a:cubicBezTo>
                  <a:cubicBezTo>
                    <a:pt x="760" y="32887"/>
                    <a:pt x="760" y="31823"/>
                    <a:pt x="760" y="30729"/>
                  </a:cubicBezTo>
                  <a:cubicBezTo>
                    <a:pt x="791" y="28601"/>
                    <a:pt x="821" y="26474"/>
                    <a:pt x="851" y="24346"/>
                  </a:cubicBezTo>
                  <a:cubicBezTo>
                    <a:pt x="942" y="20546"/>
                    <a:pt x="1034" y="16777"/>
                    <a:pt x="1338" y="13008"/>
                  </a:cubicBezTo>
                  <a:cubicBezTo>
                    <a:pt x="1459" y="11185"/>
                    <a:pt x="1733" y="9361"/>
                    <a:pt x="2128" y="7568"/>
                  </a:cubicBezTo>
                  <a:cubicBezTo>
                    <a:pt x="2553" y="5926"/>
                    <a:pt x="3070" y="4254"/>
                    <a:pt x="4104" y="2917"/>
                  </a:cubicBezTo>
                  <a:cubicBezTo>
                    <a:pt x="5015" y="1770"/>
                    <a:pt x="6382" y="908"/>
                    <a:pt x="7873" y="908"/>
                  </a:cubicBezTo>
                  <a:cubicBezTo>
                    <a:pt x="7924" y="908"/>
                    <a:pt x="7974" y="909"/>
                    <a:pt x="8025" y="911"/>
                  </a:cubicBezTo>
                  <a:cubicBezTo>
                    <a:pt x="9605" y="972"/>
                    <a:pt x="10943" y="1944"/>
                    <a:pt x="12037" y="3008"/>
                  </a:cubicBezTo>
                  <a:cubicBezTo>
                    <a:pt x="13222" y="4194"/>
                    <a:pt x="14286" y="5501"/>
                    <a:pt x="15259" y="6899"/>
                  </a:cubicBezTo>
                  <a:cubicBezTo>
                    <a:pt x="16292" y="8327"/>
                    <a:pt x="17235" y="9847"/>
                    <a:pt x="18025" y="11458"/>
                  </a:cubicBezTo>
                  <a:cubicBezTo>
                    <a:pt x="18034" y="11476"/>
                    <a:pt x="18048" y="11483"/>
                    <a:pt x="18063" y="11483"/>
                  </a:cubicBezTo>
                  <a:cubicBezTo>
                    <a:pt x="18098" y="11483"/>
                    <a:pt x="18138" y="11440"/>
                    <a:pt x="18116" y="11397"/>
                  </a:cubicBezTo>
                  <a:cubicBezTo>
                    <a:pt x="17204" y="9513"/>
                    <a:pt x="16140" y="7689"/>
                    <a:pt x="15016" y="5926"/>
                  </a:cubicBezTo>
                  <a:cubicBezTo>
                    <a:pt x="13952" y="4376"/>
                    <a:pt x="12858" y="2735"/>
                    <a:pt x="11399" y="1519"/>
                  </a:cubicBezTo>
                  <a:cubicBezTo>
                    <a:pt x="10341" y="651"/>
                    <a:pt x="9065" y="0"/>
                    <a:pt x="767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6"/>
            <p:cNvSpPr/>
            <p:nvPr/>
          </p:nvSpPr>
          <p:spPr>
            <a:xfrm>
              <a:off x="7595305" y="2617476"/>
              <a:ext cx="701504" cy="722404"/>
            </a:xfrm>
            <a:custGeom>
              <a:avLst/>
              <a:gdLst/>
              <a:ahLst/>
              <a:cxnLst/>
              <a:rect l="l" t="t" r="r" b="b"/>
              <a:pathLst>
                <a:path w="22119" h="22778" extrusionOk="0">
                  <a:moveTo>
                    <a:pt x="6190" y="7739"/>
                  </a:moveTo>
                  <a:cubicBezTo>
                    <a:pt x="6257" y="7739"/>
                    <a:pt x="6319" y="7756"/>
                    <a:pt x="6374" y="7793"/>
                  </a:cubicBezTo>
                  <a:cubicBezTo>
                    <a:pt x="6850" y="8084"/>
                    <a:pt x="6288" y="9668"/>
                    <a:pt x="5593" y="9668"/>
                  </a:cubicBezTo>
                  <a:cubicBezTo>
                    <a:pt x="5490" y="9668"/>
                    <a:pt x="5385" y="9634"/>
                    <a:pt x="5279" y="9556"/>
                  </a:cubicBezTo>
                  <a:cubicBezTo>
                    <a:pt x="4623" y="9091"/>
                    <a:pt x="5591" y="7739"/>
                    <a:pt x="6190" y="7739"/>
                  </a:cubicBezTo>
                  <a:close/>
                  <a:moveTo>
                    <a:pt x="17531" y="11086"/>
                  </a:moveTo>
                  <a:cubicBezTo>
                    <a:pt x="18245" y="11086"/>
                    <a:pt x="19723" y="12384"/>
                    <a:pt x="19201" y="13142"/>
                  </a:cubicBezTo>
                  <a:cubicBezTo>
                    <a:pt x="19099" y="13290"/>
                    <a:pt x="18961" y="13353"/>
                    <a:pt x="18804" y="13353"/>
                  </a:cubicBezTo>
                  <a:cubicBezTo>
                    <a:pt x="18022" y="13353"/>
                    <a:pt x="16774" y="11779"/>
                    <a:pt x="17255" y="11197"/>
                  </a:cubicBezTo>
                  <a:cubicBezTo>
                    <a:pt x="17319" y="11121"/>
                    <a:pt x="17415" y="11086"/>
                    <a:pt x="17531" y="11086"/>
                  </a:cubicBezTo>
                  <a:close/>
                  <a:moveTo>
                    <a:pt x="11432" y="0"/>
                  </a:moveTo>
                  <a:cubicBezTo>
                    <a:pt x="10891" y="0"/>
                    <a:pt x="10411" y="66"/>
                    <a:pt x="10021" y="194"/>
                  </a:cubicBezTo>
                  <a:cubicBezTo>
                    <a:pt x="8470" y="701"/>
                    <a:pt x="8909" y="4575"/>
                    <a:pt x="8582" y="4575"/>
                  </a:cubicBezTo>
                  <a:cubicBezTo>
                    <a:pt x="8575" y="4575"/>
                    <a:pt x="8569" y="4574"/>
                    <a:pt x="8562" y="4571"/>
                  </a:cubicBezTo>
                  <a:cubicBezTo>
                    <a:pt x="6810" y="3872"/>
                    <a:pt x="5322" y="3504"/>
                    <a:pt x="4136" y="3504"/>
                  </a:cubicBezTo>
                  <a:cubicBezTo>
                    <a:pt x="1041" y="3504"/>
                    <a:pt x="1" y="6006"/>
                    <a:pt x="1693" y="11653"/>
                  </a:cubicBezTo>
                  <a:cubicBezTo>
                    <a:pt x="1875" y="10589"/>
                    <a:pt x="2240" y="9191"/>
                    <a:pt x="2848" y="8370"/>
                  </a:cubicBezTo>
                  <a:cubicBezTo>
                    <a:pt x="3275" y="7789"/>
                    <a:pt x="3716" y="7532"/>
                    <a:pt x="4029" y="7532"/>
                  </a:cubicBezTo>
                  <a:cubicBezTo>
                    <a:pt x="4520" y="7532"/>
                    <a:pt x="4700" y="8160"/>
                    <a:pt x="4033" y="9161"/>
                  </a:cubicBezTo>
                  <a:cubicBezTo>
                    <a:pt x="3243" y="10376"/>
                    <a:pt x="2726" y="11775"/>
                    <a:pt x="2513" y="13234"/>
                  </a:cubicBezTo>
                  <a:cubicBezTo>
                    <a:pt x="2513" y="13234"/>
                    <a:pt x="4337" y="15848"/>
                    <a:pt x="6556" y="17124"/>
                  </a:cubicBezTo>
                  <a:cubicBezTo>
                    <a:pt x="6465" y="16121"/>
                    <a:pt x="6191" y="14571"/>
                    <a:pt x="6374" y="13082"/>
                  </a:cubicBezTo>
                  <a:cubicBezTo>
                    <a:pt x="6592" y="11428"/>
                    <a:pt x="7211" y="10671"/>
                    <a:pt x="7700" y="10671"/>
                  </a:cubicBezTo>
                  <a:cubicBezTo>
                    <a:pt x="8163" y="10671"/>
                    <a:pt x="8510" y="11352"/>
                    <a:pt x="8288" y="12595"/>
                  </a:cubicBezTo>
                  <a:cubicBezTo>
                    <a:pt x="7893" y="14662"/>
                    <a:pt x="7711" y="16851"/>
                    <a:pt x="7833" y="17793"/>
                  </a:cubicBezTo>
                  <a:cubicBezTo>
                    <a:pt x="8562" y="18249"/>
                    <a:pt x="9352" y="18644"/>
                    <a:pt x="10203" y="18918"/>
                  </a:cubicBezTo>
                  <a:cubicBezTo>
                    <a:pt x="10082" y="18553"/>
                    <a:pt x="9930" y="18097"/>
                    <a:pt x="9778" y="17550"/>
                  </a:cubicBezTo>
                  <a:cubicBezTo>
                    <a:pt x="9252" y="15627"/>
                    <a:pt x="9939" y="14580"/>
                    <a:pt x="10474" y="14580"/>
                  </a:cubicBezTo>
                  <a:cubicBezTo>
                    <a:pt x="10743" y="14580"/>
                    <a:pt x="10973" y="14843"/>
                    <a:pt x="10994" y="15392"/>
                  </a:cubicBezTo>
                  <a:cubicBezTo>
                    <a:pt x="11115" y="16790"/>
                    <a:pt x="11358" y="18158"/>
                    <a:pt x="11754" y="19495"/>
                  </a:cubicBezTo>
                  <a:cubicBezTo>
                    <a:pt x="12817" y="19860"/>
                    <a:pt x="13699" y="20103"/>
                    <a:pt x="14216" y="20285"/>
                  </a:cubicBezTo>
                  <a:cubicBezTo>
                    <a:pt x="15614" y="20802"/>
                    <a:pt x="16860" y="21653"/>
                    <a:pt x="17863" y="22778"/>
                  </a:cubicBezTo>
                  <a:cubicBezTo>
                    <a:pt x="18866" y="21866"/>
                    <a:pt x="19687" y="20772"/>
                    <a:pt x="20325" y="19556"/>
                  </a:cubicBezTo>
                  <a:cubicBezTo>
                    <a:pt x="19656" y="18978"/>
                    <a:pt x="18593" y="18127"/>
                    <a:pt x="17103" y="17063"/>
                  </a:cubicBezTo>
                  <a:cubicBezTo>
                    <a:pt x="14919" y="15544"/>
                    <a:pt x="15034" y="13691"/>
                    <a:pt x="16232" y="13691"/>
                  </a:cubicBezTo>
                  <a:cubicBezTo>
                    <a:pt x="16568" y="13691"/>
                    <a:pt x="16989" y="13836"/>
                    <a:pt x="17468" y="14176"/>
                  </a:cubicBezTo>
                  <a:cubicBezTo>
                    <a:pt x="19079" y="15300"/>
                    <a:pt x="20295" y="17337"/>
                    <a:pt x="20872" y="18401"/>
                  </a:cubicBezTo>
                  <a:cubicBezTo>
                    <a:pt x="21602" y="16577"/>
                    <a:pt x="22027" y="14601"/>
                    <a:pt x="22119" y="12626"/>
                  </a:cubicBezTo>
                  <a:cubicBezTo>
                    <a:pt x="19930" y="10559"/>
                    <a:pt x="14520" y="7702"/>
                    <a:pt x="16161" y="7702"/>
                  </a:cubicBezTo>
                  <a:cubicBezTo>
                    <a:pt x="17620" y="7702"/>
                    <a:pt x="20903" y="9860"/>
                    <a:pt x="22119" y="10680"/>
                  </a:cubicBezTo>
                  <a:cubicBezTo>
                    <a:pt x="22088" y="10133"/>
                    <a:pt x="22027" y="9556"/>
                    <a:pt x="21936" y="9009"/>
                  </a:cubicBezTo>
                  <a:cubicBezTo>
                    <a:pt x="19869" y="7671"/>
                    <a:pt x="13182" y="5574"/>
                    <a:pt x="14246" y="4966"/>
                  </a:cubicBezTo>
                  <a:cubicBezTo>
                    <a:pt x="14402" y="4878"/>
                    <a:pt x="14617" y="4839"/>
                    <a:pt x="14877" y="4839"/>
                  </a:cubicBezTo>
                  <a:cubicBezTo>
                    <a:pt x="16597" y="4839"/>
                    <a:pt x="20266" y="6547"/>
                    <a:pt x="21480" y="7154"/>
                  </a:cubicBezTo>
                  <a:cubicBezTo>
                    <a:pt x="21207" y="6212"/>
                    <a:pt x="20781" y="5361"/>
                    <a:pt x="20234" y="4571"/>
                  </a:cubicBezTo>
                  <a:cubicBezTo>
                    <a:pt x="17879" y="1439"/>
                    <a:pt x="13974" y="0"/>
                    <a:pt x="1143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6"/>
            <p:cNvSpPr/>
            <p:nvPr/>
          </p:nvSpPr>
          <p:spPr>
            <a:xfrm>
              <a:off x="7773703" y="2769329"/>
              <a:ext cx="379216" cy="510612"/>
            </a:xfrm>
            <a:custGeom>
              <a:avLst/>
              <a:gdLst/>
              <a:ahLst/>
              <a:cxnLst/>
              <a:rect l="l" t="t" r="r" b="b"/>
              <a:pathLst>
                <a:path w="11957" h="16100" extrusionOk="0">
                  <a:moveTo>
                    <a:pt x="3295" y="1"/>
                  </a:moveTo>
                  <a:cubicBezTo>
                    <a:pt x="3261" y="1"/>
                    <a:pt x="3228" y="44"/>
                    <a:pt x="3271" y="87"/>
                  </a:cubicBezTo>
                  <a:cubicBezTo>
                    <a:pt x="3363" y="208"/>
                    <a:pt x="3454" y="300"/>
                    <a:pt x="3545" y="421"/>
                  </a:cubicBezTo>
                  <a:cubicBezTo>
                    <a:pt x="3150" y="877"/>
                    <a:pt x="2785" y="1394"/>
                    <a:pt x="2481" y="1941"/>
                  </a:cubicBezTo>
                  <a:cubicBezTo>
                    <a:pt x="2147" y="2488"/>
                    <a:pt x="1873" y="3035"/>
                    <a:pt x="1569" y="3613"/>
                  </a:cubicBezTo>
                  <a:cubicBezTo>
                    <a:pt x="1022" y="4768"/>
                    <a:pt x="505" y="5892"/>
                    <a:pt x="19" y="7047"/>
                  </a:cubicBezTo>
                  <a:cubicBezTo>
                    <a:pt x="0" y="7085"/>
                    <a:pt x="28" y="7111"/>
                    <a:pt x="59" y="7111"/>
                  </a:cubicBezTo>
                  <a:cubicBezTo>
                    <a:pt x="78" y="7111"/>
                    <a:pt x="99" y="7101"/>
                    <a:pt x="110" y="7078"/>
                  </a:cubicBezTo>
                  <a:cubicBezTo>
                    <a:pt x="566" y="5892"/>
                    <a:pt x="1083" y="4737"/>
                    <a:pt x="1721" y="3643"/>
                  </a:cubicBezTo>
                  <a:cubicBezTo>
                    <a:pt x="2025" y="3157"/>
                    <a:pt x="2329" y="2640"/>
                    <a:pt x="2663" y="2123"/>
                  </a:cubicBezTo>
                  <a:cubicBezTo>
                    <a:pt x="2998" y="1637"/>
                    <a:pt x="3363" y="1120"/>
                    <a:pt x="3667" y="573"/>
                  </a:cubicBezTo>
                  <a:cubicBezTo>
                    <a:pt x="4305" y="1394"/>
                    <a:pt x="4913" y="2275"/>
                    <a:pt x="5460" y="3187"/>
                  </a:cubicBezTo>
                  <a:cubicBezTo>
                    <a:pt x="4426" y="5193"/>
                    <a:pt x="3879" y="7382"/>
                    <a:pt x="3302" y="9570"/>
                  </a:cubicBezTo>
                  <a:cubicBezTo>
                    <a:pt x="3283" y="9608"/>
                    <a:pt x="3322" y="9634"/>
                    <a:pt x="3355" y="9634"/>
                  </a:cubicBezTo>
                  <a:cubicBezTo>
                    <a:pt x="3375" y="9634"/>
                    <a:pt x="3393" y="9624"/>
                    <a:pt x="3393" y="9601"/>
                  </a:cubicBezTo>
                  <a:cubicBezTo>
                    <a:pt x="3788" y="7412"/>
                    <a:pt x="4700" y="5376"/>
                    <a:pt x="5551" y="3339"/>
                  </a:cubicBezTo>
                  <a:cubicBezTo>
                    <a:pt x="6068" y="4190"/>
                    <a:pt x="6524" y="5072"/>
                    <a:pt x="6980" y="5953"/>
                  </a:cubicBezTo>
                  <a:cubicBezTo>
                    <a:pt x="6980" y="5953"/>
                    <a:pt x="6980" y="5983"/>
                    <a:pt x="6980" y="5983"/>
                  </a:cubicBezTo>
                  <a:cubicBezTo>
                    <a:pt x="6949" y="8294"/>
                    <a:pt x="7375" y="10573"/>
                    <a:pt x="7527" y="12883"/>
                  </a:cubicBezTo>
                  <a:cubicBezTo>
                    <a:pt x="7527" y="12929"/>
                    <a:pt x="7550" y="12952"/>
                    <a:pt x="7572" y="12952"/>
                  </a:cubicBezTo>
                  <a:cubicBezTo>
                    <a:pt x="7595" y="12952"/>
                    <a:pt x="7618" y="12929"/>
                    <a:pt x="7618" y="12883"/>
                  </a:cubicBezTo>
                  <a:cubicBezTo>
                    <a:pt x="7253" y="10756"/>
                    <a:pt x="7314" y="8537"/>
                    <a:pt x="7192" y="6379"/>
                  </a:cubicBezTo>
                  <a:lnTo>
                    <a:pt x="7192" y="6379"/>
                  </a:lnTo>
                  <a:cubicBezTo>
                    <a:pt x="7405" y="6774"/>
                    <a:pt x="7588" y="7169"/>
                    <a:pt x="7770" y="7564"/>
                  </a:cubicBezTo>
                  <a:cubicBezTo>
                    <a:pt x="8378" y="8901"/>
                    <a:pt x="8986" y="10239"/>
                    <a:pt x="9594" y="11576"/>
                  </a:cubicBezTo>
                  <a:cubicBezTo>
                    <a:pt x="10293" y="13066"/>
                    <a:pt x="11022" y="14555"/>
                    <a:pt x="11661" y="16075"/>
                  </a:cubicBezTo>
                  <a:cubicBezTo>
                    <a:pt x="11670" y="16093"/>
                    <a:pt x="11684" y="16100"/>
                    <a:pt x="11698" y="16100"/>
                  </a:cubicBezTo>
                  <a:cubicBezTo>
                    <a:pt x="11734" y="16100"/>
                    <a:pt x="11773" y="16057"/>
                    <a:pt x="11752" y="16014"/>
                  </a:cubicBezTo>
                  <a:cubicBezTo>
                    <a:pt x="9685" y="11698"/>
                    <a:pt x="8135" y="7017"/>
                    <a:pt x="5521" y="2974"/>
                  </a:cubicBezTo>
                  <a:lnTo>
                    <a:pt x="5521" y="2974"/>
                  </a:lnTo>
                  <a:cubicBezTo>
                    <a:pt x="6554" y="3430"/>
                    <a:pt x="7618" y="3825"/>
                    <a:pt x="8651" y="4312"/>
                  </a:cubicBezTo>
                  <a:cubicBezTo>
                    <a:pt x="9746" y="4798"/>
                    <a:pt x="10810" y="5345"/>
                    <a:pt x="11843" y="5953"/>
                  </a:cubicBezTo>
                  <a:cubicBezTo>
                    <a:pt x="11851" y="5957"/>
                    <a:pt x="11860" y="5959"/>
                    <a:pt x="11868" y="5959"/>
                  </a:cubicBezTo>
                  <a:cubicBezTo>
                    <a:pt x="11918" y="5959"/>
                    <a:pt x="11956" y="5888"/>
                    <a:pt x="11904" y="5862"/>
                  </a:cubicBezTo>
                  <a:cubicBezTo>
                    <a:pt x="10840" y="5254"/>
                    <a:pt x="9776" y="4646"/>
                    <a:pt x="8682" y="4129"/>
                  </a:cubicBezTo>
                  <a:cubicBezTo>
                    <a:pt x="7618" y="3613"/>
                    <a:pt x="6524" y="3157"/>
                    <a:pt x="5430" y="2792"/>
                  </a:cubicBezTo>
                  <a:cubicBezTo>
                    <a:pt x="5217" y="2518"/>
                    <a:pt x="5034" y="2245"/>
                    <a:pt x="4852" y="1971"/>
                  </a:cubicBezTo>
                  <a:lnTo>
                    <a:pt x="4852" y="1971"/>
                  </a:lnTo>
                  <a:cubicBezTo>
                    <a:pt x="5460" y="2123"/>
                    <a:pt x="6007" y="2275"/>
                    <a:pt x="6645" y="2488"/>
                  </a:cubicBezTo>
                  <a:cubicBezTo>
                    <a:pt x="7253" y="2701"/>
                    <a:pt x="7861" y="2944"/>
                    <a:pt x="8469" y="3217"/>
                  </a:cubicBezTo>
                  <a:cubicBezTo>
                    <a:pt x="8478" y="3222"/>
                    <a:pt x="8485" y="3224"/>
                    <a:pt x="8493" y="3224"/>
                  </a:cubicBezTo>
                  <a:cubicBezTo>
                    <a:pt x="8537" y="3224"/>
                    <a:pt x="8552" y="3152"/>
                    <a:pt x="8499" y="3126"/>
                  </a:cubicBezTo>
                  <a:cubicBezTo>
                    <a:pt x="7892" y="2853"/>
                    <a:pt x="7284" y="2640"/>
                    <a:pt x="6645" y="2427"/>
                  </a:cubicBezTo>
                  <a:cubicBezTo>
                    <a:pt x="6037" y="2214"/>
                    <a:pt x="5430" y="2032"/>
                    <a:pt x="4791" y="1910"/>
                  </a:cubicBezTo>
                  <a:cubicBezTo>
                    <a:pt x="4457" y="1394"/>
                    <a:pt x="4062" y="907"/>
                    <a:pt x="3697" y="451"/>
                  </a:cubicBezTo>
                  <a:cubicBezTo>
                    <a:pt x="3667" y="421"/>
                    <a:pt x="3667" y="421"/>
                    <a:pt x="3636" y="391"/>
                  </a:cubicBezTo>
                  <a:cubicBezTo>
                    <a:pt x="3545" y="269"/>
                    <a:pt x="3423" y="148"/>
                    <a:pt x="3332" y="26"/>
                  </a:cubicBezTo>
                  <a:cubicBezTo>
                    <a:pt x="3323" y="8"/>
                    <a:pt x="3309" y="1"/>
                    <a:pt x="329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6"/>
            <p:cNvSpPr/>
            <p:nvPr/>
          </p:nvSpPr>
          <p:spPr>
            <a:xfrm>
              <a:off x="7173714" y="2918581"/>
              <a:ext cx="446357" cy="932580"/>
            </a:xfrm>
            <a:custGeom>
              <a:avLst/>
              <a:gdLst/>
              <a:ahLst/>
              <a:cxnLst/>
              <a:rect l="l" t="t" r="r" b="b"/>
              <a:pathLst>
                <a:path w="14074" h="29405" extrusionOk="0">
                  <a:moveTo>
                    <a:pt x="6179" y="1"/>
                  </a:moveTo>
                  <a:cubicBezTo>
                    <a:pt x="3622" y="1"/>
                    <a:pt x="1691" y="2201"/>
                    <a:pt x="31" y="3861"/>
                  </a:cubicBezTo>
                  <a:cubicBezTo>
                    <a:pt x="1" y="3892"/>
                    <a:pt x="92" y="3952"/>
                    <a:pt x="122" y="3952"/>
                  </a:cubicBezTo>
                  <a:cubicBezTo>
                    <a:pt x="1584" y="2442"/>
                    <a:pt x="3631" y="717"/>
                    <a:pt x="5825" y="717"/>
                  </a:cubicBezTo>
                  <a:cubicBezTo>
                    <a:pt x="6369" y="717"/>
                    <a:pt x="6922" y="823"/>
                    <a:pt x="7478" y="1065"/>
                  </a:cubicBezTo>
                  <a:cubicBezTo>
                    <a:pt x="9514" y="1946"/>
                    <a:pt x="10700" y="4256"/>
                    <a:pt x="11338" y="6293"/>
                  </a:cubicBezTo>
                  <a:cubicBezTo>
                    <a:pt x="12007" y="8542"/>
                    <a:pt x="12250" y="10913"/>
                    <a:pt x="12524" y="13223"/>
                  </a:cubicBezTo>
                  <a:cubicBezTo>
                    <a:pt x="12828" y="15867"/>
                    <a:pt x="13010" y="18542"/>
                    <a:pt x="13131" y="21217"/>
                  </a:cubicBezTo>
                  <a:cubicBezTo>
                    <a:pt x="13192" y="22524"/>
                    <a:pt x="13192" y="23831"/>
                    <a:pt x="13192" y="25168"/>
                  </a:cubicBezTo>
                  <a:cubicBezTo>
                    <a:pt x="13192" y="26506"/>
                    <a:pt x="13101" y="27874"/>
                    <a:pt x="13192" y="29211"/>
                  </a:cubicBezTo>
                  <a:cubicBezTo>
                    <a:pt x="13192" y="29344"/>
                    <a:pt x="13293" y="29405"/>
                    <a:pt x="13399" y="29405"/>
                  </a:cubicBezTo>
                  <a:cubicBezTo>
                    <a:pt x="13512" y="29405"/>
                    <a:pt x="13633" y="29336"/>
                    <a:pt x="13648" y="29211"/>
                  </a:cubicBezTo>
                  <a:cubicBezTo>
                    <a:pt x="13891" y="27600"/>
                    <a:pt x="14043" y="25989"/>
                    <a:pt x="14043" y="24378"/>
                  </a:cubicBezTo>
                  <a:cubicBezTo>
                    <a:pt x="14074" y="22798"/>
                    <a:pt x="14074" y="21187"/>
                    <a:pt x="14043" y="19606"/>
                  </a:cubicBezTo>
                  <a:cubicBezTo>
                    <a:pt x="13952" y="16749"/>
                    <a:pt x="13739" y="13861"/>
                    <a:pt x="13375" y="11034"/>
                  </a:cubicBezTo>
                  <a:cubicBezTo>
                    <a:pt x="13071" y="8664"/>
                    <a:pt x="12676" y="6202"/>
                    <a:pt x="11581" y="4043"/>
                  </a:cubicBezTo>
                  <a:cubicBezTo>
                    <a:pt x="10517" y="2007"/>
                    <a:pt x="8694" y="1"/>
                    <a:pt x="6232" y="1"/>
                  </a:cubicBezTo>
                  <a:cubicBezTo>
                    <a:pt x="6214" y="1"/>
                    <a:pt x="6197" y="1"/>
                    <a:pt x="617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6"/>
            <p:cNvSpPr/>
            <p:nvPr/>
          </p:nvSpPr>
          <p:spPr>
            <a:xfrm>
              <a:off x="6903785" y="2795652"/>
              <a:ext cx="585173" cy="609784"/>
            </a:xfrm>
            <a:custGeom>
              <a:avLst/>
              <a:gdLst/>
              <a:ahLst/>
              <a:cxnLst/>
              <a:rect l="l" t="t" r="r" b="b"/>
              <a:pathLst>
                <a:path w="18451" h="19227" extrusionOk="0">
                  <a:moveTo>
                    <a:pt x="3401" y="7545"/>
                  </a:moveTo>
                  <a:cubicBezTo>
                    <a:pt x="3698" y="7545"/>
                    <a:pt x="3978" y="7643"/>
                    <a:pt x="4074" y="7859"/>
                  </a:cubicBezTo>
                  <a:cubicBezTo>
                    <a:pt x="4213" y="8158"/>
                    <a:pt x="3569" y="8483"/>
                    <a:pt x="3066" y="8483"/>
                  </a:cubicBezTo>
                  <a:cubicBezTo>
                    <a:pt x="2801" y="8483"/>
                    <a:pt x="2576" y="8393"/>
                    <a:pt x="2524" y="8163"/>
                  </a:cubicBezTo>
                  <a:cubicBezTo>
                    <a:pt x="2450" y="7776"/>
                    <a:pt x="2945" y="7545"/>
                    <a:pt x="3401" y="7545"/>
                  </a:cubicBezTo>
                  <a:close/>
                  <a:moveTo>
                    <a:pt x="15111" y="11686"/>
                  </a:moveTo>
                  <a:cubicBezTo>
                    <a:pt x="15437" y="11686"/>
                    <a:pt x="15935" y="11990"/>
                    <a:pt x="15867" y="12327"/>
                  </a:cubicBezTo>
                  <a:cubicBezTo>
                    <a:pt x="15843" y="12490"/>
                    <a:pt x="15750" y="12555"/>
                    <a:pt x="15630" y="12555"/>
                  </a:cubicBezTo>
                  <a:cubicBezTo>
                    <a:pt x="15304" y="12555"/>
                    <a:pt x="14775" y="12077"/>
                    <a:pt x="14864" y="11810"/>
                  </a:cubicBezTo>
                  <a:cubicBezTo>
                    <a:pt x="14904" y="11723"/>
                    <a:pt x="14997" y="11686"/>
                    <a:pt x="15111" y="11686"/>
                  </a:cubicBezTo>
                  <a:close/>
                  <a:moveTo>
                    <a:pt x="8227" y="14116"/>
                  </a:moveTo>
                  <a:cubicBezTo>
                    <a:pt x="8915" y="14116"/>
                    <a:pt x="9789" y="15641"/>
                    <a:pt x="9089" y="16005"/>
                  </a:cubicBezTo>
                  <a:cubicBezTo>
                    <a:pt x="9022" y="16039"/>
                    <a:pt x="8955" y="16055"/>
                    <a:pt x="8887" y="16055"/>
                  </a:cubicBezTo>
                  <a:cubicBezTo>
                    <a:pt x="8190" y="16055"/>
                    <a:pt x="7529" y="14345"/>
                    <a:pt x="8056" y="14151"/>
                  </a:cubicBezTo>
                  <a:cubicBezTo>
                    <a:pt x="8111" y="14127"/>
                    <a:pt x="8168" y="14116"/>
                    <a:pt x="8227" y="14116"/>
                  </a:cubicBezTo>
                  <a:close/>
                  <a:moveTo>
                    <a:pt x="7996" y="1"/>
                  </a:moveTo>
                  <a:cubicBezTo>
                    <a:pt x="7068" y="1"/>
                    <a:pt x="5966" y="255"/>
                    <a:pt x="4864" y="898"/>
                  </a:cubicBezTo>
                  <a:cubicBezTo>
                    <a:pt x="5898" y="989"/>
                    <a:pt x="7144" y="1324"/>
                    <a:pt x="7630" y="2053"/>
                  </a:cubicBezTo>
                  <a:cubicBezTo>
                    <a:pt x="8109" y="2737"/>
                    <a:pt x="7647" y="3182"/>
                    <a:pt x="7130" y="3182"/>
                  </a:cubicBezTo>
                  <a:cubicBezTo>
                    <a:pt x="6958" y="3182"/>
                    <a:pt x="6779" y="3132"/>
                    <a:pt x="6627" y="3026"/>
                  </a:cubicBezTo>
                  <a:cubicBezTo>
                    <a:pt x="6171" y="2752"/>
                    <a:pt x="5320" y="1810"/>
                    <a:pt x="3800" y="1688"/>
                  </a:cubicBezTo>
                  <a:cubicBezTo>
                    <a:pt x="3162" y="2236"/>
                    <a:pt x="2584" y="2874"/>
                    <a:pt x="2098" y="3573"/>
                  </a:cubicBezTo>
                  <a:cubicBezTo>
                    <a:pt x="1916" y="3816"/>
                    <a:pt x="1764" y="4090"/>
                    <a:pt x="1612" y="4363"/>
                  </a:cubicBezTo>
                  <a:cubicBezTo>
                    <a:pt x="2461" y="3983"/>
                    <a:pt x="3366" y="3792"/>
                    <a:pt x="4270" y="3792"/>
                  </a:cubicBezTo>
                  <a:cubicBezTo>
                    <a:pt x="5243" y="3792"/>
                    <a:pt x="6215" y="4013"/>
                    <a:pt x="7113" y="4454"/>
                  </a:cubicBezTo>
                  <a:cubicBezTo>
                    <a:pt x="8849" y="5322"/>
                    <a:pt x="8313" y="6961"/>
                    <a:pt x="7053" y="6961"/>
                  </a:cubicBezTo>
                  <a:cubicBezTo>
                    <a:pt x="6812" y="6961"/>
                    <a:pt x="6545" y="6901"/>
                    <a:pt x="6262" y="6764"/>
                  </a:cubicBezTo>
                  <a:cubicBezTo>
                    <a:pt x="4857" y="6110"/>
                    <a:pt x="3529" y="5476"/>
                    <a:pt x="2094" y="5476"/>
                  </a:cubicBezTo>
                  <a:cubicBezTo>
                    <a:pt x="1729" y="5476"/>
                    <a:pt x="1356" y="5517"/>
                    <a:pt x="973" y="5609"/>
                  </a:cubicBezTo>
                  <a:cubicBezTo>
                    <a:pt x="305" y="7281"/>
                    <a:pt x="1" y="9075"/>
                    <a:pt x="62" y="10898"/>
                  </a:cubicBezTo>
                  <a:cubicBezTo>
                    <a:pt x="973" y="10230"/>
                    <a:pt x="2007" y="9743"/>
                    <a:pt x="3101" y="9439"/>
                  </a:cubicBezTo>
                  <a:cubicBezTo>
                    <a:pt x="3469" y="9341"/>
                    <a:pt x="3790" y="9299"/>
                    <a:pt x="4058" y="9299"/>
                  </a:cubicBezTo>
                  <a:cubicBezTo>
                    <a:pt x="5274" y="9299"/>
                    <a:pt x="5370" y="10152"/>
                    <a:pt x="3527" y="10351"/>
                  </a:cubicBezTo>
                  <a:cubicBezTo>
                    <a:pt x="2311" y="10473"/>
                    <a:pt x="1125" y="10837"/>
                    <a:pt x="62" y="11445"/>
                  </a:cubicBezTo>
                  <a:cubicBezTo>
                    <a:pt x="62" y="11780"/>
                    <a:pt x="92" y="12114"/>
                    <a:pt x="122" y="12448"/>
                  </a:cubicBezTo>
                  <a:cubicBezTo>
                    <a:pt x="913" y="11841"/>
                    <a:pt x="1855" y="11445"/>
                    <a:pt x="2828" y="11324"/>
                  </a:cubicBezTo>
                  <a:cubicBezTo>
                    <a:pt x="2995" y="11304"/>
                    <a:pt x="3150" y="11295"/>
                    <a:pt x="3293" y="11295"/>
                  </a:cubicBezTo>
                  <a:cubicBezTo>
                    <a:pt x="5170" y="11295"/>
                    <a:pt x="4935" y="12850"/>
                    <a:pt x="3466" y="12935"/>
                  </a:cubicBezTo>
                  <a:cubicBezTo>
                    <a:pt x="2372" y="12935"/>
                    <a:pt x="1277" y="13178"/>
                    <a:pt x="244" y="13573"/>
                  </a:cubicBezTo>
                  <a:cubicBezTo>
                    <a:pt x="609" y="16704"/>
                    <a:pt x="1490" y="19196"/>
                    <a:pt x="1612" y="19227"/>
                  </a:cubicBezTo>
                  <a:cubicBezTo>
                    <a:pt x="3709" y="19135"/>
                    <a:pt x="5776" y="18862"/>
                    <a:pt x="7843" y="18436"/>
                  </a:cubicBezTo>
                  <a:cubicBezTo>
                    <a:pt x="7265" y="17190"/>
                    <a:pt x="5928" y="15549"/>
                    <a:pt x="6597" y="15397"/>
                  </a:cubicBezTo>
                  <a:cubicBezTo>
                    <a:pt x="6623" y="15392"/>
                    <a:pt x="6650" y="15390"/>
                    <a:pt x="6677" y="15390"/>
                  </a:cubicBezTo>
                  <a:cubicBezTo>
                    <a:pt x="7351" y="15390"/>
                    <a:pt x="8040" y="16825"/>
                    <a:pt x="8420" y="18345"/>
                  </a:cubicBezTo>
                  <a:cubicBezTo>
                    <a:pt x="9971" y="18041"/>
                    <a:pt x="11490" y="17646"/>
                    <a:pt x="12980" y="17099"/>
                  </a:cubicBezTo>
                  <a:cubicBezTo>
                    <a:pt x="11916" y="16187"/>
                    <a:pt x="10305" y="15062"/>
                    <a:pt x="10943" y="14607"/>
                  </a:cubicBezTo>
                  <a:cubicBezTo>
                    <a:pt x="11021" y="14545"/>
                    <a:pt x="11109" y="14516"/>
                    <a:pt x="11206" y="14516"/>
                  </a:cubicBezTo>
                  <a:cubicBezTo>
                    <a:pt x="11868" y="14516"/>
                    <a:pt x="12925" y="15848"/>
                    <a:pt x="13588" y="16856"/>
                  </a:cubicBezTo>
                  <a:cubicBezTo>
                    <a:pt x="14287" y="16552"/>
                    <a:pt x="14955" y="16187"/>
                    <a:pt x="15563" y="15762"/>
                  </a:cubicBezTo>
                  <a:cubicBezTo>
                    <a:pt x="14165" y="13695"/>
                    <a:pt x="10761" y="13269"/>
                    <a:pt x="11186" y="11780"/>
                  </a:cubicBezTo>
                  <a:cubicBezTo>
                    <a:pt x="11292" y="11436"/>
                    <a:pt x="11543" y="11282"/>
                    <a:pt x="11884" y="11282"/>
                  </a:cubicBezTo>
                  <a:cubicBezTo>
                    <a:pt x="13022" y="11282"/>
                    <a:pt x="15164" y="12996"/>
                    <a:pt x="16262" y="15123"/>
                  </a:cubicBezTo>
                  <a:cubicBezTo>
                    <a:pt x="17934" y="13360"/>
                    <a:pt x="18451" y="10898"/>
                    <a:pt x="18269" y="8801"/>
                  </a:cubicBezTo>
                  <a:cubicBezTo>
                    <a:pt x="16810" y="8619"/>
                    <a:pt x="13983" y="8923"/>
                    <a:pt x="14196" y="7859"/>
                  </a:cubicBezTo>
                  <a:cubicBezTo>
                    <a:pt x="14288" y="7337"/>
                    <a:pt x="14852" y="7125"/>
                    <a:pt x="15603" y="7125"/>
                  </a:cubicBezTo>
                  <a:cubicBezTo>
                    <a:pt x="16340" y="7125"/>
                    <a:pt x="17258" y="7330"/>
                    <a:pt x="18086" y="7646"/>
                  </a:cubicBezTo>
                  <a:cubicBezTo>
                    <a:pt x="17934" y="6795"/>
                    <a:pt x="17600" y="6005"/>
                    <a:pt x="17114" y="5305"/>
                  </a:cubicBezTo>
                  <a:cubicBezTo>
                    <a:pt x="16677" y="4750"/>
                    <a:pt x="15991" y="4550"/>
                    <a:pt x="15229" y="4550"/>
                  </a:cubicBezTo>
                  <a:cubicBezTo>
                    <a:pt x="13285" y="4550"/>
                    <a:pt x="10852" y="5853"/>
                    <a:pt x="10852" y="5853"/>
                  </a:cubicBezTo>
                  <a:cubicBezTo>
                    <a:pt x="10852" y="5853"/>
                    <a:pt x="11369" y="1111"/>
                    <a:pt x="9545" y="290"/>
                  </a:cubicBezTo>
                  <a:cubicBezTo>
                    <a:pt x="9136" y="110"/>
                    <a:pt x="8604" y="1"/>
                    <a:pt x="7996"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6"/>
            <p:cNvSpPr/>
            <p:nvPr/>
          </p:nvSpPr>
          <p:spPr>
            <a:xfrm>
              <a:off x="6963124" y="2987593"/>
              <a:ext cx="377377" cy="409536"/>
            </a:xfrm>
            <a:custGeom>
              <a:avLst/>
              <a:gdLst/>
              <a:ahLst/>
              <a:cxnLst/>
              <a:rect l="l" t="t" r="r" b="b"/>
              <a:pathLst>
                <a:path w="11899" h="12913" extrusionOk="0">
                  <a:moveTo>
                    <a:pt x="8982" y="1"/>
                  </a:moveTo>
                  <a:cubicBezTo>
                    <a:pt x="8971" y="1"/>
                    <a:pt x="8960" y="4"/>
                    <a:pt x="8951" y="13"/>
                  </a:cubicBezTo>
                  <a:cubicBezTo>
                    <a:pt x="8616" y="500"/>
                    <a:pt x="8160" y="986"/>
                    <a:pt x="7826" y="1412"/>
                  </a:cubicBezTo>
                  <a:cubicBezTo>
                    <a:pt x="7461" y="1807"/>
                    <a:pt x="7127" y="2232"/>
                    <a:pt x="6793" y="2658"/>
                  </a:cubicBezTo>
                  <a:cubicBezTo>
                    <a:pt x="4938" y="1746"/>
                    <a:pt x="2963" y="1138"/>
                    <a:pt x="926" y="864"/>
                  </a:cubicBezTo>
                  <a:cubicBezTo>
                    <a:pt x="896" y="864"/>
                    <a:pt x="865" y="925"/>
                    <a:pt x="926" y="925"/>
                  </a:cubicBezTo>
                  <a:cubicBezTo>
                    <a:pt x="2932" y="1229"/>
                    <a:pt x="4908" y="1867"/>
                    <a:pt x="6732" y="2749"/>
                  </a:cubicBezTo>
                  <a:cubicBezTo>
                    <a:pt x="6124" y="3509"/>
                    <a:pt x="5516" y="4269"/>
                    <a:pt x="4938" y="5059"/>
                  </a:cubicBezTo>
                  <a:cubicBezTo>
                    <a:pt x="4847" y="5029"/>
                    <a:pt x="4756" y="5029"/>
                    <a:pt x="4665" y="4998"/>
                  </a:cubicBezTo>
                  <a:cubicBezTo>
                    <a:pt x="4482" y="4968"/>
                    <a:pt x="4330" y="4937"/>
                    <a:pt x="4148" y="4907"/>
                  </a:cubicBezTo>
                  <a:cubicBezTo>
                    <a:pt x="3844" y="4877"/>
                    <a:pt x="3571" y="4846"/>
                    <a:pt x="3267" y="4816"/>
                  </a:cubicBezTo>
                  <a:cubicBezTo>
                    <a:pt x="2932" y="4785"/>
                    <a:pt x="2628" y="4785"/>
                    <a:pt x="2294" y="4785"/>
                  </a:cubicBezTo>
                  <a:cubicBezTo>
                    <a:pt x="1960" y="4816"/>
                    <a:pt x="1625" y="4846"/>
                    <a:pt x="1291" y="4846"/>
                  </a:cubicBezTo>
                  <a:cubicBezTo>
                    <a:pt x="1230" y="4846"/>
                    <a:pt x="1261" y="4877"/>
                    <a:pt x="1291" y="4877"/>
                  </a:cubicBezTo>
                  <a:cubicBezTo>
                    <a:pt x="1527" y="4855"/>
                    <a:pt x="1764" y="4834"/>
                    <a:pt x="2000" y="4834"/>
                  </a:cubicBezTo>
                  <a:cubicBezTo>
                    <a:pt x="2098" y="4834"/>
                    <a:pt x="2196" y="4837"/>
                    <a:pt x="2294" y="4846"/>
                  </a:cubicBezTo>
                  <a:cubicBezTo>
                    <a:pt x="2598" y="4846"/>
                    <a:pt x="2871" y="4846"/>
                    <a:pt x="3206" y="4877"/>
                  </a:cubicBezTo>
                  <a:cubicBezTo>
                    <a:pt x="3540" y="4937"/>
                    <a:pt x="3875" y="4968"/>
                    <a:pt x="4209" y="5029"/>
                  </a:cubicBezTo>
                  <a:lnTo>
                    <a:pt x="4634" y="5120"/>
                  </a:lnTo>
                  <a:cubicBezTo>
                    <a:pt x="4695" y="5120"/>
                    <a:pt x="4786" y="5181"/>
                    <a:pt x="4878" y="5181"/>
                  </a:cubicBezTo>
                  <a:cubicBezTo>
                    <a:pt x="4300" y="5940"/>
                    <a:pt x="3753" y="6731"/>
                    <a:pt x="3236" y="7551"/>
                  </a:cubicBezTo>
                  <a:cubicBezTo>
                    <a:pt x="2142" y="9284"/>
                    <a:pt x="1078" y="11077"/>
                    <a:pt x="45" y="12840"/>
                  </a:cubicBezTo>
                  <a:cubicBezTo>
                    <a:pt x="0" y="12885"/>
                    <a:pt x="37" y="12913"/>
                    <a:pt x="72" y="12913"/>
                  </a:cubicBezTo>
                  <a:cubicBezTo>
                    <a:pt x="85" y="12913"/>
                    <a:pt x="97" y="12909"/>
                    <a:pt x="105" y="12901"/>
                  </a:cubicBezTo>
                  <a:cubicBezTo>
                    <a:pt x="713" y="11898"/>
                    <a:pt x="1291" y="10895"/>
                    <a:pt x="1899" y="9922"/>
                  </a:cubicBezTo>
                  <a:cubicBezTo>
                    <a:pt x="2233" y="9406"/>
                    <a:pt x="2537" y="8919"/>
                    <a:pt x="2841" y="8433"/>
                  </a:cubicBezTo>
                  <a:cubicBezTo>
                    <a:pt x="2871" y="8494"/>
                    <a:pt x="2871" y="8494"/>
                    <a:pt x="2932" y="8615"/>
                  </a:cubicBezTo>
                  <a:cubicBezTo>
                    <a:pt x="2963" y="8737"/>
                    <a:pt x="2993" y="8858"/>
                    <a:pt x="3054" y="8980"/>
                  </a:cubicBezTo>
                  <a:cubicBezTo>
                    <a:pt x="3115" y="9223"/>
                    <a:pt x="3175" y="9436"/>
                    <a:pt x="3236" y="9710"/>
                  </a:cubicBezTo>
                  <a:cubicBezTo>
                    <a:pt x="3297" y="9983"/>
                    <a:pt x="3358" y="10226"/>
                    <a:pt x="3388" y="10500"/>
                  </a:cubicBezTo>
                  <a:cubicBezTo>
                    <a:pt x="3449" y="10773"/>
                    <a:pt x="3449" y="11047"/>
                    <a:pt x="3449" y="11321"/>
                  </a:cubicBezTo>
                  <a:cubicBezTo>
                    <a:pt x="3434" y="11336"/>
                    <a:pt x="3449" y="11343"/>
                    <a:pt x="3468" y="11343"/>
                  </a:cubicBezTo>
                  <a:cubicBezTo>
                    <a:pt x="3487" y="11343"/>
                    <a:pt x="3510" y="11336"/>
                    <a:pt x="3510" y="11321"/>
                  </a:cubicBezTo>
                  <a:cubicBezTo>
                    <a:pt x="3449" y="11017"/>
                    <a:pt x="3449" y="10743"/>
                    <a:pt x="3419" y="10469"/>
                  </a:cubicBezTo>
                  <a:cubicBezTo>
                    <a:pt x="3419" y="10196"/>
                    <a:pt x="3388" y="9953"/>
                    <a:pt x="3327" y="9710"/>
                  </a:cubicBezTo>
                  <a:cubicBezTo>
                    <a:pt x="3267" y="9436"/>
                    <a:pt x="3206" y="9162"/>
                    <a:pt x="3145" y="8919"/>
                  </a:cubicBezTo>
                  <a:cubicBezTo>
                    <a:pt x="3115" y="8798"/>
                    <a:pt x="3054" y="8676"/>
                    <a:pt x="3023" y="8524"/>
                  </a:cubicBezTo>
                  <a:cubicBezTo>
                    <a:pt x="2993" y="8463"/>
                    <a:pt x="2963" y="8372"/>
                    <a:pt x="2932" y="8311"/>
                  </a:cubicBezTo>
                  <a:cubicBezTo>
                    <a:pt x="3601" y="7248"/>
                    <a:pt x="4300" y="6214"/>
                    <a:pt x="5030" y="5181"/>
                  </a:cubicBezTo>
                  <a:cubicBezTo>
                    <a:pt x="5036" y="5187"/>
                    <a:pt x="5041" y="5189"/>
                    <a:pt x="5044" y="5189"/>
                  </a:cubicBezTo>
                  <a:cubicBezTo>
                    <a:pt x="5060" y="5189"/>
                    <a:pt x="5060" y="5150"/>
                    <a:pt x="5060" y="5150"/>
                  </a:cubicBezTo>
                  <a:lnTo>
                    <a:pt x="5242" y="4877"/>
                  </a:lnTo>
                  <a:lnTo>
                    <a:pt x="5941" y="3904"/>
                  </a:lnTo>
                  <a:cubicBezTo>
                    <a:pt x="6154" y="4390"/>
                    <a:pt x="6397" y="4816"/>
                    <a:pt x="6641" y="5333"/>
                  </a:cubicBezTo>
                  <a:cubicBezTo>
                    <a:pt x="6884" y="5849"/>
                    <a:pt x="7127" y="6396"/>
                    <a:pt x="7340" y="6944"/>
                  </a:cubicBezTo>
                  <a:cubicBezTo>
                    <a:pt x="7735" y="7977"/>
                    <a:pt x="8069" y="9071"/>
                    <a:pt x="8282" y="10196"/>
                  </a:cubicBezTo>
                  <a:cubicBezTo>
                    <a:pt x="8297" y="10211"/>
                    <a:pt x="8312" y="10219"/>
                    <a:pt x="8324" y="10219"/>
                  </a:cubicBezTo>
                  <a:cubicBezTo>
                    <a:pt x="8335" y="10219"/>
                    <a:pt x="8343" y="10211"/>
                    <a:pt x="8343" y="10196"/>
                  </a:cubicBezTo>
                  <a:cubicBezTo>
                    <a:pt x="8130" y="9071"/>
                    <a:pt x="7826" y="7947"/>
                    <a:pt x="7461" y="6883"/>
                  </a:cubicBezTo>
                  <a:cubicBezTo>
                    <a:pt x="7279" y="6336"/>
                    <a:pt x="7066" y="5819"/>
                    <a:pt x="6823" y="5333"/>
                  </a:cubicBezTo>
                  <a:cubicBezTo>
                    <a:pt x="6610" y="4816"/>
                    <a:pt x="6337" y="4330"/>
                    <a:pt x="6002" y="3843"/>
                  </a:cubicBezTo>
                  <a:cubicBezTo>
                    <a:pt x="6276" y="3478"/>
                    <a:pt x="6549" y="3144"/>
                    <a:pt x="6823" y="2779"/>
                  </a:cubicBezTo>
                  <a:lnTo>
                    <a:pt x="6853" y="2749"/>
                  </a:lnTo>
                  <a:lnTo>
                    <a:pt x="7096" y="2415"/>
                  </a:lnTo>
                  <a:lnTo>
                    <a:pt x="7583" y="1776"/>
                  </a:lnTo>
                  <a:cubicBezTo>
                    <a:pt x="8312" y="2354"/>
                    <a:pt x="9072" y="2901"/>
                    <a:pt x="9771" y="3509"/>
                  </a:cubicBezTo>
                  <a:cubicBezTo>
                    <a:pt x="10501" y="4117"/>
                    <a:pt x="11170" y="4725"/>
                    <a:pt x="11838" y="5393"/>
                  </a:cubicBezTo>
                  <a:cubicBezTo>
                    <a:pt x="11869" y="5393"/>
                    <a:pt x="11899" y="5363"/>
                    <a:pt x="11869" y="5333"/>
                  </a:cubicBezTo>
                  <a:cubicBezTo>
                    <a:pt x="11200" y="4664"/>
                    <a:pt x="10531" y="4026"/>
                    <a:pt x="9802" y="3418"/>
                  </a:cubicBezTo>
                  <a:cubicBezTo>
                    <a:pt x="9133" y="2779"/>
                    <a:pt x="8403" y="2202"/>
                    <a:pt x="7644" y="1685"/>
                  </a:cubicBezTo>
                  <a:cubicBezTo>
                    <a:pt x="8069" y="1108"/>
                    <a:pt x="8525" y="560"/>
                    <a:pt x="9011" y="44"/>
                  </a:cubicBezTo>
                  <a:cubicBezTo>
                    <a:pt x="9033" y="22"/>
                    <a:pt x="9009" y="1"/>
                    <a:pt x="898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6"/>
            <p:cNvSpPr/>
            <p:nvPr/>
          </p:nvSpPr>
          <p:spPr>
            <a:xfrm>
              <a:off x="7482208" y="3278105"/>
              <a:ext cx="386574" cy="552729"/>
            </a:xfrm>
            <a:custGeom>
              <a:avLst/>
              <a:gdLst/>
              <a:ahLst/>
              <a:cxnLst/>
              <a:rect l="l" t="t" r="r" b="b"/>
              <a:pathLst>
                <a:path w="12189" h="17428" extrusionOk="0">
                  <a:moveTo>
                    <a:pt x="6182" y="0"/>
                  </a:moveTo>
                  <a:cubicBezTo>
                    <a:pt x="6138" y="0"/>
                    <a:pt x="6093" y="1"/>
                    <a:pt x="6049" y="2"/>
                  </a:cubicBezTo>
                  <a:cubicBezTo>
                    <a:pt x="5198" y="94"/>
                    <a:pt x="4377" y="489"/>
                    <a:pt x="3739" y="1127"/>
                  </a:cubicBezTo>
                  <a:cubicBezTo>
                    <a:pt x="2553" y="2282"/>
                    <a:pt x="1733" y="3802"/>
                    <a:pt x="1398" y="5474"/>
                  </a:cubicBezTo>
                  <a:cubicBezTo>
                    <a:pt x="942" y="7358"/>
                    <a:pt x="821" y="9334"/>
                    <a:pt x="638" y="11249"/>
                  </a:cubicBezTo>
                  <a:cubicBezTo>
                    <a:pt x="517" y="12282"/>
                    <a:pt x="395" y="13285"/>
                    <a:pt x="304" y="14258"/>
                  </a:cubicBezTo>
                  <a:cubicBezTo>
                    <a:pt x="183" y="15261"/>
                    <a:pt x="31" y="16294"/>
                    <a:pt x="0" y="17298"/>
                  </a:cubicBezTo>
                  <a:cubicBezTo>
                    <a:pt x="17" y="17381"/>
                    <a:pt x="89" y="17428"/>
                    <a:pt x="165" y="17428"/>
                  </a:cubicBezTo>
                  <a:cubicBezTo>
                    <a:pt x="228" y="17428"/>
                    <a:pt x="293" y="17396"/>
                    <a:pt x="335" y="17328"/>
                  </a:cubicBezTo>
                  <a:cubicBezTo>
                    <a:pt x="547" y="16294"/>
                    <a:pt x="638" y="15200"/>
                    <a:pt x="790" y="14136"/>
                  </a:cubicBezTo>
                  <a:cubicBezTo>
                    <a:pt x="912" y="13073"/>
                    <a:pt x="1064" y="12009"/>
                    <a:pt x="1216" y="10975"/>
                  </a:cubicBezTo>
                  <a:cubicBezTo>
                    <a:pt x="1429" y="9182"/>
                    <a:pt x="1581" y="7328"/>
                    <a:pt x="2067" y="5595"/>
                  </a:cubicBezTo>
                  <a:cubicBezTo>
                    <a:pt x="2493" y="4136"/>
                    <a:pt x="3161" y="2616"/>
                    <a:pt x="4316" y="1613"/>
                  </a:cubicBezTo>
                  <a:cubicBezTo>
                    <a:pt x="4894" y="1066"/>
                    <a:pt x="5654" y="762"/>
                    <a:pt x="6444" y="762"/>
                  </a:cubicBezTo>
                  <a:cubicBezTo>
                    <a:pt x="7265" y="854"/>
                    <a:pt x="8025" y="1157"/>
                    <a:pt x="8663" y="1674"/>
                  </a:cubicBezTo>
                  <a:cubicBezTo>
                    <a:pt x="10061" y="2738"/>
                    <a:pt x="11247" y="4075"/>
                    <a:pt x="12158" y="5595"/>
                  </a:cubicBezTo>
                  <a:cubicBezTo>
                    <a:pt x="12158" y="5604"/>
                    <a:pt x="12161" y="5608"/>
                    <a:pt x="12165" y="5608"/>
                  </a:cubicBezTo>
                  <a:cubicBezTo>
                    <a:pt x="12174" y="5608"/>
                    <a:pt x="12189" y="5586"/>
                    <a:pt x="12189" y="5565"/>
                  </a:cubicBezTo>
                  <a:cubicBezTo>
                    <a:pt x="11733" y="4653"/>
                    <a:pt x="11186" y="3771"/>
                    <a:pt x="10578" y="2951"/>
                  </a:cubicBezTo>
                  <a:cubicBezTo>
                    <a:pt x="10031" y="2100"/>
                    <a:pt x="9332" y="1370"/>
                    <a:pt x="8511" y="762"/>
                  </a:cubicBezTo>
                  <a:cubicBezTo>
                    <a:pt x="7847" y="272"/>
                    <a:pt x="7019" y="0"/>
                    <a:pt x="618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6"/>
            <p:cNvSpPr/>
            <p:nvPr/>
          </p:nvSpPr>
          <p:spPr>
            <a:xfrm>
              <a:off x="7560291" y="3262659"/>
              <a:ext cx="517684" cy="460914"/>
            </a:xfrm>
            <a:custGeom>
              <a:avLst/>
              <a:gdLst/>
              <a:ahLst/>
              <a:cxnLst/>
              <a:rect l="l" t="t" r="r" b="b"/>
              <a:pathLst>
                <a:path w="16323" h="14533" extrusionOk="0">
                  <a:moveTo>
                    <a:pt x="12913" y="3064"/>
                  </a:moveTo>
                  <a:cubicBezTo>
                    <a:pt x="13296" y="3064"/>
                    <a:pt x="13681" y="3196"/>
                    <a:pt x="13739" y="3499"/>
                  </a:cubicBezTo>
                  <a:cubicBezTo>
                    <a:pt x="13767" y="3833"/>
                    <a:pt x="13444" y="3969"/>
                    <a:pt x="13077" y="3969"/>
                  </a:cubicBezTo>
                  <a:cubicBezTo>
                    <a:pt x="12643" y="3969"/>
                    <a:pt x="12147" y="3779"/>
                    <a:pt x="12098" y="3499"/>
                  </a:cubicBezTo>
                  <a:cubicBezTo>
                    <a:pt x="12066" y="3227"/>
                    <a:pt x="12488" y="3064"/>
                    <a:pt x="12913" y="3064"/>
                  </a:cubicBezTo>
                  <a:close/>
                  <a:moveTo>
                    <a:pt x="15053" y="8487"/>
                  </a:moveTo>
                  <a:cubicBezTo>
                    <a:pt x="15237" y="8487"/>
                    <a:pt x="15443" y="8579"/>
                    <a:pt x="15532" y="8787"/>
                  </a:cubicBezTo>
                  <a:cubicBezTo>
                    <a:pt x="15578" y="8924"/>
                    <a:pt x="15373" y="9000"/>
                    <a:pt x="15152" y="9000"/>
                  </a:cubicBezTo>
                  <a:cubicBezTo>
                    <a:pt x="14932" y="9000"/>
                    <a:pt x="14697" y="8924"/>
                    <a:pt x="14681" y="8757"/>
                  </a:cubicBezTo>
                  <a:lnTo>
                    <a:pt x="14712" y="8757"/>
                  </a:lnTo>
                  <a:cubicBezTo>
                    <a:pt x="14696" y="8587"/>
                    <a:pt x="14863" y="8487"/>
                    <a:pt x="15053" y="8487"/>
                  </a:cubicBezTo>
                  <a:close/>
                  <a:moveTo>
                    <a:pt x="5998" y="9060"/>
                  </a:moveTo>
                  <a:cubicBezTo>
                    <a:pt x="6005" y="9060"/>
                    <a:pt x="6012" y="9060"/>
                    <a:pt x="6019" y="9061"/>
                  </a:cubicBezTo>
                  <a:lnTo>
                    <a:pt x="6049" y="9061"/>
                  </a:lnTo>
                  <a:cubicBezTo>
                    <a:pt x="6592" y="9151"/>
                    <a:pt x="6895" y="11037"/>
                    <a:pt x="5980" y="11037"/>
                  </a:cubicBezTo>
                  <a:cubicBezTo>
                    <a:pt x="5973" y="11037"/>
                    <a:pt x="5965" y="11037"/>
                    <a:pt x="5958" y="11037"/>
                  </a:cubicBezTo>
                  <a:cubicBezTo>
                    <a:pt x="5239" y="11007"/>
                    <a:pt x="5553" y="9060"/>
                    <a:pt x="5998" y="9060"/>
                  </a:cubicBezTo>
                  <a:close/>
                  <a:moveTo>
                    <a:pt x="10679" y="1"/>
                  </a:moveTo>
                  <a:cubicBezTo>
                    <a:pt x="7269" y="1"/>
                    <a:pt x="8541" y="4350"/>
                    <a:pt x="8541" y="4350"/>
                  </a:cubicBezTo>
                  <a:cubicBezTo>
                    <a:pt x="8541" y="4350"/>
                    <a:pt x="6123" y="2678"/>
                    <a:pt x="3831" y="2678"/>
                  </a:cubicBezTo>
                  <a:cubicBezTo>
                    <a:pt x="3810" y="2678"/>
                    <a:pt x="3790" y="2678"/>
                    <a:pt x="3769" y="2678"/>
                  </a:cubicBezTo>
                  <a:cubicBezTo>
                    <a:pt x="1459" y="2708"/>
                    <a:pt x="0" y="6538"/>
                    <a:pt x="2493" y="9973"/>
                  </a:cubicBezTo>
                  <a:cubicBezTo>
                    <a:pt x="2797" y="10398"/>
                    <a:pt x="3161" y="10763"/>
                    <a:pt x="3557" y="11097"/>
                  </a:cubicBezTo>
                  <a:cubicBezTo>
                    <a:pt x="3405" y="10125"/>
                    <a:pt x="3192" y="8362"/>
                    <a:pt x="3708" y="7450"/>
                  </a:cubicBezTo>
                  <a:cubicBezTo>
                    <a:pt x="4006" y="6878"/>
                    <a:pt x="4328" y="6642"/>
                    <a:pt x="4581" y="6642"/>
                  </a:cubicBezTo>
                  <a:cubicBezTo>
                    <a:pt x="4973" y="6642"/>
                    <a:pt x="5202" y="7209"/>
                    <a:pt x="4924" y="7967"/>
                  </a:cubicBezTo>
                  <a:cubicBezTo>
                    <a:pt x="4468" y="9091"/>
                    <a:pt x="4225" y="10307"/>
                    <a:pt x="4195" y="11523"/>
                  </a:cubicBezTo>
                  <a:cubicBezTo>
                    <a:pt x="5228" y="12161"/>
                    <a:pt x="6353" y="12708"/>
                    <a:pt x="7508" y="13104"/>
                  </a:cubicBezTo>
                  <a:cubicBezTo>
                    <a:pt x="7386" y="12526"/>
                    <a:pt x="7356" y="11949"/>
                    <a:pt x="7417" y="11371"/>
                  </a:cubicBezTo>
                  <a:cubicBezTo>
                    <a:pt x="7492" y="10622"/>
                    <a:pt x="7810" y="10242"/>
                    <a:pt x="8077" y="10242"/>
                  </a:cubicBezTo>
                  <a:cubicBezTo>
                    <a:pt x="8353" y="10242"/>
                    <a:pt x="8574" y="10645"/>
                    <a:pt x="8420" y="11462"/>
                  </a:cubicBezTo>
                  <a:cubicBezTo>
                    <a:pt x="8329" y="12101"/>
                    <a:pt x="8268" y="12708"/>
                    <a:pt x="8268" y="13347"/>
                  </a:cubicBezTo>
                  <a:cubicBezTo>
                    <a:pt x="9970" y="13863"/>
                    <a:pt x="11703" y="14259"/>
                    <a:pt x="13466" y="14532"/>
                  </a:cubicBezTo>
                  <a:cubicBezTo>
                    <a:pt x="14377" y="13347"/>
                    <a:pt x="15076" y="12070"/>
                    <a:pt x="15624" y="10702"/>
                  </a:cubicBezTo>
                  <a:cubicBezTo>
                    <a:pt x="14377" y="10368"/>
                    <a:pt x="11824" y="10307"/>
                    <a:pt x="11885" y="9395"/>
                  </a:cubicBezTo>
                  <a:cubicBezTo>
                    <a:pt x="11906" y="8990"/>
                    <a:pt x="12207" y="8830"/>
                    <a:pt x="12652" y="8830"/>
                  </a:cubicBezTo>
                  <a:cubicBezTo>
                    <a:pt x="13509" y="8830"/>
                    <a:pt x="14896" y="9423"/>
                    <a:pt x="15836" y="10003"/>
                  </a:cubicBezTo>
                  <a:cubicBezTo>
                    <a:pt x="16171" y="8970"/>
                    <a:pt x="16323" y="7876"/>
                    <a:pt x="16292" y="6751"/>
                  </a:cubicBezTo>
                  <a:cubicBezTo>
                    <a:pt x="15168" y="6447"/>
                    <a:pt x="13982" y="6265"/>
                    <a:pt x="12827" y="6204"/>
                  </a:cubicBezTo>
                  <a:cubicBezTo>
                    <a:pt x="10270" y="5963"/>
                    <a:pt x="10363" y="4532"/>
                    <a:pt x="12192" y="4532"/>
                  </a:cubicBezTo>
                  <a:cubicBezTo>
                    <a:pt x="12211" y="4532"/>
                    <a:pt x="12230" y="4532"/>
                    <a:pt x="12250" y="4532"/>
                  </a:cubicBezTo>
                  <a:cubicBezTo>
                    <a:pt x="13618" y="4562"/>
                    <a:pt x="15380" y="5414"/>
                    <a:pt x="16201" y="5839"/>
                  </a:cubicBezTo>
                  <a:cubicBezTo>
                    <a:pt x="15654" y="2344"/>
                    <a:pt x="12979" y="94"/>
                    <a:pt x="10821" y="3"/>
                  </a:cubicBezTo>
                  <a:cubicBezTo>
                    <a:pt x="10773" y="1"/>
                    <a:pt x="10726" y="1"/>
                    <a:pt x="10679"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6"/>
            <p:cNvSpPr/>
            <p:nvPr/>
          </p:nvSpPr>
          <p:spPr>
            <a:xfrm>
              <a:off x="7774686" y="3595321"/>
              <a:ext cx="8309" cy="25245"/>
            </a:xfrm>
            <a:custGeom>
              <a:avLst/>
              <a:gdLst/>
              <a:ahLst/>
              <a:cxnLst/>
              <a:rect l="l" t="t" r="r" b="b"/>
              <a:pathLst>
                <a:path w="262" h="796" extrusionOk="0">
                  <a:moveTo>
                    <a:pt x="262" y="1"/>
                  </a:moveTo>
                  <a:cubicBezTo>
                    <a:pt x="201" y="244"/>
                    <a:pt x="110" y="517"/>
                    <a:pt x="18" y="760"/>
                  </a:cubicBezTo>
                  <a:cubicBezTo>
                    <a:pt x="1" y="778"/>
                    <a:pt x="24" y="796"/>
                    <a:pt x="46" y="796"/>
                  </a:cubicBezTo>
                  <a:cubicBezTo>
                    <a:pt x="63" y="796"/>
                    <a:pt x="79" y="786"/>
                    <a:pt x="79" y="760"/>
                  </a:cubicBezTo>
                  <a:cubicBezTo>
                    <a:pt x="140" y="517"/>
                    <a:pt x="201" y="274"/>
                    <a:pt x="2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6"/>
            <p:cNvSpPr/>
            <p:nvPr/>
          </p:nvSpPr>
          <p:spPr>
            <a:xfrm>
              <a:off x="7784898" y="3406900"/>
              <a:ext cx="240051" cy="310966"/>
            </a:xfrm>
            <a:custGeom>
              <a:avLst/>
              <a:gdLst/>
              <a:ahLst/>
              <a:cxnLst/>
              <a:rect l="l" t="t" r="r" b="b"/>
              <a:pathLst>
                <a:path w="7569" h="9805" extrusionOk="0">
                  <a:moveTo>
                    <a:pt x="1560" y="1"/>
                  </a:moveTo>
                  <a:cubicBezTo>
                    <a:pt x="1551" y="1"/>
                    <a:pt x="1551" y="14"/>
                    <a:pt x="1551" y="14"/>
                  </a:cubicBezTo>
                  <a:cubicBezTo>
                    <a:pt x="1642" y="258"/>
                    <a:pt x="1733" y="440"/>
                    <a:pt x="1855" y="653"/>
                  </a:cubicBezTo>
                  <a:cubicBezTo>
                    <a:pt x="1703" y="866"/>
                    <a:pt x="1611" y="1078"/>
                    <a:pt x="1520" y="1321"/>
                  </a:cubicBezTo>
                  <a:cubicBezTo>
                    <a:pt x="1399" y="1534"/>
                    <a:pt x="1307" y="1808"/>
                    <a:pt x="1186" y="2081"/>
                  </a:cubicBezTo>
                  <a:cubicBezTo>
                    <a:pt x="1003" y="2568"/>
                    <a:pt x="821" y="3054"/>
                    <a:pt x="639" y="3540"/>
                  </a:cubicBezTo>
                  <a:cubicBezTo>
                    <a:pt x="396" y="4270"/>
                    <a:pt x="213" y="5030"/>
                    <a:pt x="0" y="5790"/>
                  </a:cubicBezTo>
                  <a:cubicBezTo>
                    <a:pt x="213" y="5030"/>
                    <a:pt x="517" y="4300"/>
                    <a:pt x="791" y="3571"/>
                  </a:cubicBezTo>
                  <a:cubicBezTo>
                    <a:pt x="1003" y="3054"/>
                    <a:pt x="1186" y="2568"/>
                    <a:pt x="1399" y="2051"/>
                  </a:cubicBezTo>
                  <a:cubicBezTo>
                    <a:pt x="1490" y="1838"/>
                    <a:pt x="1581" y="1595"/>
                    <a:pt x="1672" y="1382"/>
                  </a:cubicBezTo>
                  <a:cubicBezTo>
                    <a:pt x="1763" y="1169"/>
                    <a:pt x="1824" y="957"/>
                    <a:pt x="1915" y="774"/>
                  </a:cubicBezTo>
                  <a:lnTo>
                    <a:pt x="2189" y="1261"/>
                  </a:lnTo>
                  <a:cubicBezTo>
                    <a:pt x="2371" y="1656"/>
                    <a:pt x="2584" y="2081"/>
                    <a:pt x="2797" y="2446"/>
                  </a:cubicBezTo>
                  <a:lnTo>
                    <a:pt x="3435" y="3723"/>
                  </a:lnTo>
                  <a:cubicBezTo>
                    <a:pt x="3344" y="3844"/>
                    <a:pt x="3314" y="3996"/>
                    <a:pt x="3314" y="4148"/>
                  </a:cubicBezTo>
                  <a:cubicBezTo>
                    <a:pt x="3283" y="4361"/>
                    <a:pt x="3222" y="4574"/>
                    <a:pt x="3192" y="4756"/>
                  </a:cubicBezTo>
                  <a:cubicBezTo>
                    <a:pt x="3131" y="5151"/>
                    <a:pt x="3070" y="5546"/>
                    <a:pt x="3040" y="5972"/>
                  </a:cubicBezTo>
                  <a:cubicBezTo>
                    <a:pt x="2979" y="6398"/>
                    <a:pt x="2949" y="6823"/>
                    <a:pt x="2918" y="7249"/>
                  </a:cubicBezTo>
                  <a:cubicBezTo>
                    <a:pt x="2918" y="7644"/>
                    <a:pt x="2888" y="8039"/>
                    <a:pt x="2827" y="8464"/>
                  </a:cubicBezTo>
                  <a:cubicBezTo>
                    <a:pt x="2827" y="8482"/>
                    <a:pt x="2858" y="8499"/>
                    <a:pt x="2883" y="8499"/>
                  </a:cubicBezTo>
                  <a:cubicBezTo>
                    <a:pt x="2902" y="8499"/>
                    <a:pt x="2918" y="8490"/>
                    <a:pt x="2918" y="8464"/>
                  </a:cubicBezTo>
                  <a:cubicBezTo>
                    <a:pt x="2918" y="7613"/>
                    <a:pt x="3040" y="6762"/>
                    <a:pt x="3192" y="5942"/>
                  </a:cubicBezTo>
                  <a:cubicBezTo>
                    <a:pt x="3253" y="5546"/>
                    <a:pt x="3314" y="5151"/>
                    <a:pt x="3405" y="4756"/>
                  </a:cubicBezTo>
                  <a:cubicBezTo>
                    <a:pt x="3435" y="4543"/>
                    <a:pt x="3466" y="4331"/>
                    <a:pt x="3496" y="4148"/>
                  </a:cubicBezTo>
                  <a:cubicBezTo>
                    <a:pt x="3526" y="4087"/>
                    <a:pt x="3526" y="4027"/>
                    <a:pt x="3526" y="3966"/>
                  </a:cubicBezTo>
                  <a:lnTo>
                    <a:pt x="3982" y="4847"/>
                  </a:lnTo>
                  <a:cubicBezTo>
                    <a:pt x="4773" y="6428"/>
                    <a:pt x="5502" y="8100"/>
                    <a:pt x="6140" y="9771"/>
                  </a:cubicBezTo>
                  <a:cubicBezTo>
                    <a:pt x="6140" y="9795"/>
                    <a:pt x="6149" y="9805"/>
                    <a:pt x="6160" y="9805"/>
                  </a:cubicBezTo>
                  <a:cubicBezTo>
                    <a:pt x="6178" y="9805"/>
                    <a:pt x="6201" y="9779"/>
                    <a:pt x="6201" y="9741"/>
                  </a:cubicBezTo>
                  <a:cubicBezTo>
                    <a:pt x="5563" y="8039"/>
                    <a:pt x="4925" y="6337"/>
                    <a:pt x="4165" y="4695"/>
                  </a:cubicBezTo>
                  <a:cubicBezTo>
                    <a:pt x="3830" y="3935"/>
                    <a:pt x="3466" y="3176"/>
                    <a:pt x="3070" y="2446"/>
                  </a:cubicBezTo>
                  <a:lnTo>
                    <a:pt x="3070" y="2446"/>
                  </a:lnTo>
                  <a:cubicBezTo>
                    <a:pt x="3192" y="2507"/>
                    <a:pt x="3344" y="2537"/>
                    <a:pt x="3496" y="2537"/>
                  </a:cubicBezTo>
                  <a:lnTo>
                    <a:pt x="4043" y="2659"/>
                  </a:lnTo>
                  <a:cubicBezTo>
                    <a:pt x="4408" y="2750"/>
                    <a:pt x="4773" y="2841"/>
                    <a:pt x="5168" y="2902"/>
                  </a:cubicBezTo>
                  <a:cubicBezTo>
                    <a:pt x="5928" y="3084"/>
                    <a:pt x="6718" y="3297"/>
                    <a:pt x="7478" y="3571"/>
                  </a:cubicBezTo>
                  <a:cubicBezTo>
                    <a:pt x="7508" y="3571"/>
                    <a:pt x="7569" y="3510"/>
                    <a:pt x="7508" y="3510"/>
                  </a:cubicBezTo>
                  <a:cubicBezTo>
                    <a:pt x="6748" y="3236"/>
                    <a:pt x="5958" y="2993"/>
                    <a:pt x="5198" y="2780"/>
                  </a:cubicBezTo>
                  <a:cubicBezTo>
                    <a:pt x="4833" y="2689"/>
                    <a:pt x="4438" y="2598"/>
                    <a:pt x="4073" y="2507"/>
                  </a:cubicBezTo>
                  <a:cubicBezTo>
                    <a:pt x="3891" y="2446"/>
                    <a:pt x="3709" y="2416"/>
                    <a:pt x="3496" y="2385"/>
                  </a:cubicBezTo>
                  <a:cubicBezTo>
                    <a:pt x="3344" y="2355"/>
                    <a:pt x="3162" y="2324"/>
                    <a:pt x="2979" y="2324"/>
                  </a:cubicBezTo>
                  <a:lnTo>
                    <a:pt x="2949" y="2264"/>
                  </a:lnTo>
                  <a:cubicBezTo>
                    <a:pt x="2858" y="2112"/>
                    <a:pt x="2766" y="1960"/>
                    <a:pt x="2706" y="1808"/>
                  </a:cubicBezTo>
                  <a:lnTo>
                    <a:pt x="2706" y="1808"/>
                  </a:lnTo>
                  <a:lnTo>
                    <a:pt x="3162" y="1838"/>
                  </a:lnTo>
                  <a:cubicBezTo>
                    <a:pt x="3374" y="1869"/>
                    <a:pt x="3587" y="1899"/>
                    <a:pt x="3800" y="1929"/>
                  </a:cubicBezTo>
                  <a:cubicBezTo>
                    <a:pt x="4013" y="1960"/>
                    <a:pt x="4225" y="1990"/>
                    <a:pt x="4438" y="2021"/>
                  </a:cubicBezTo>
                  <a:cubicBezTo>
                    <a:pt x="4651" y="2081"/>
                    <a:pt x="4894" y="2142"/>
                    <a:pt x="5107" y="2203"/>
                  </a:cubicBezTo>
                  <a:cubicBezTo>
                    <a:pt x="5111" y="2207"/>
                    <a:pt x="5116" y="2209"/>
                    <a:pt x="5120" y="2209"/>
                  </a:cubicBezTo>
                  <a:cubicBezTo>
                    <a:pt x="5144" y="2209"/>
                    <a:pt x="5159" y="2142"/>
                    <a:pt x="5107" y="2142"/>
                  </a:cubicBezTo>
                  <a:cubicBezTo>
                    <a:pt x="4894" y="2112"/>
                    <a:pt x="4681" y="2051"/>
                    <a:pt x="4469" y="1990"/>
                  </a:cubicBezTo>
                  <a:lnTo>
                    <a:pt x="3830" y="1838"/>
                  </a:lnTo>
                  <a:cubicBezTo>
                    <a:pt x="3618" y="1777"/>
                    <a:pt x="3405" y="1747"/>
                    <a:pt x="3192" y="1717"/>
                  </a:cubicBezTo>
                  <a:cubicBezTo>
                    <a:pt x="2979" y="1656"/>
                    <a:pt x="2797" y="1625"/>
                    <a:pt x="2584" y="1625"/>
                  </a:cubicBezTo>
                  <a:cubicBezTo>
                    <a:pt x="2493" y="1443"/>
                    <a:pt x="2402" y="1261"/>
                    <a:pt x="2280" y="1109"/>
                  </a:cubicBezTo>
                  <a:cubicBezTo>
                    <a:pt x="2098" y="714"/>
                    <a:pt x="1855" y="349"/>
                    <a:pt x="1581" y="14"/>
                  </a:cubicBezTo>
                  <a:cubicBezTo>
                    <a:pt x="1571" y="4"/>
                    <a:pt x="1564" y="1"/>
                    <a:pt x="156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6"/>
            <p:cNvSpPr/>
            <p:nvPr/>
          </p:nvSpPr>
          <p:spPr>
            <a:xfrm>
              <a:off x="7783947" y="3589548"/>
              <a:ext cx="983" cy="5804"/>
            </a:xfrm>
            <a:custGeom>
              <a:avLst/>
              <a:gdLst/>
              <a:ahLst/>
              <a:cxnLst/>
              <a:rect l="l" t="t" r="r" b="b"/>
              <a:pathLst>
                <a:path w="31" h="183" extrusionOk="0">
                  <a:moveTo>
                    <a:pt x="30" y="0"/>
                  </a:moveTo>
                  <a:cubicBezTo>
                    <a:pt x="0" y="61"/>
                    <a:pt x="0" y="122"/>
                    <a:pt x="0" y="183"/>
                  </a:cubicBezTo>
                  <a:cubicBezTo>
                    <a:pt x="0" y="122"/>
                    <a:pt x="30" y="61"/>
                    <a:pt x="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6"/>
            <p:cNvSpPr/>
            <p:nvPr/>
          </p:nvSpPr>
          <p:spPr>
            <a:xfrm>
              <a:off x="7290362" y="3764014"/>
              <a:ext cx="510960" cy="609277"/>
            </a:xfrm>
            <a:custGeom>
              <a:avLst/>
              <a:gdLst/>
              <a:ahLst/>
              <a:cxnLst/>
              <a:rect l="l" t="t" r="r" b="b"/>
              <a:pathLst>
                <a:path w="16111" h="19211" extrusionOk="0">
                  <a:moveTo>
                    <a:pt x="0" y="1"/>
                  </a:moveTo>
                  <a:lnTo>
                    <a:pt x="274" y="5381"/>
                  </a:lnTo>
                  <a:lnTo>
                    <a:pt x="912" y="19211"/>
                  </a:lnTo>
                  <a:lnTo>
                    <a:pt x="15198" y="19211"/>
                  </a:lnTo>
                  <a:lnTo>
                    <a:pt x="15837" y="5381"/>
                  </a:lnTo>
                  <a:lnTo>
                    <a:pt x="16110"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6"/>
            <p:cNvSpPr/>
            <p:nvPr/>
          </p:nvSpPr>
          <p:spPr>
            <a:xfrm>
              <a:off x="7290362" y="3764014"/>
              <a:ext cx="510960" cy="170658"/>
            </a:xfrm>
            <a:custGeom>
              <a:avLst/>
              <a:gdLst/>
              <a:ahLst/>
              <a:cxnLst/>
              <a:rect l="l" t="t" r="r" b="b"/>
              <a:pathLst>
                <a:path w="16111" h="5381" extrusionOk="0">
                  <a:moveTo>
                    <a:pt x="0" y="1"/>
                  </a:moveTo>
                  <a:lnTo>
                    <a:pt x="274" y="5381"/>
                  </a:lnTo>
                  <a:lnTo>
                    <a:pt x="15837" y="5381"/>
                  </a:lnTo>
                  <a:lnTo>
                    <a:pt x="1611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6"/>
            <p:cNvSpPr/>
            <p:nvPr/>
          </p:nvSpPr>
          <p:spPr>
            <a:xfrm>
              <a:off x="7258552" y="3695573"/>
              <a:ext cx="574581" cy="137897"/>
            </a:xfrm>
            <a:custGeom>
              <a:avLst/>
              <a:gdLst/>
              <a:ahLst/>
              <a:cxnLst/>
              <a:rect l="l" t="t" r="r" b="b"/>
              <a:pathLst>
                <a:path w="18117" h="4348" extrusionOk="0">
                  <a:moveTo>
                    <a:pt x="0" y="1"/>
                  </a:moveTo>
                  <a:lnTo>
                    <a:pt x="0" y="4347"/>
                  </a:lnTo>
                  <a:lnTo>
                    <a:pt x="18116" y="4347"/>
                  </a:lnTo>
                  <a:lnTo>
                    <a:pt x="18116"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6"/>
            <p:cNvSpPr/>
            <p:nvPr/>
          </p:nvSpPr>
          <p:spPr>
            <a:xfrm>
              <a:off x="7655722" y="4373264"/>
              <a:ext cx="80049" cy="72342"/>
            </a:xfrm>
            <a:custGeom>
              <a:avLst/>
              <a:gdLst/>
              <a:ahLst/>
              <a:cxnLst/>
              <a:rect l="l" t="t" r="r" b="b"/>
              <a:pathLst>
                <a:path w="2524" h="2281" extrusionOk="0">
                  <a:moveTo>
                    <a:pt x="0" y="1"/>
                  </a:moveTo>
                  <a:lnTo>
                    <a:pt x="0" y="2280"/>
                  </a:lnTo>
                  <a:lnTo>
                    <a:pt x="2523" y="2280"/>
                  </a:lnTo>
                  <a:lnTo>
                    <a:pt x="2523"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6"/>
            <p:cNvSpPr/>
            <p:nvPr/>
          </p:nvSpPr>
          <p:spPr>
            <a:xfrm>
              <a:off x="7655722" y="4373264"/>
              <a:ext cx="80049" cy="36663"/>
            </a:xfrm>
            <a:custGeom>
              <a:avLst/>
              <a:gdLst/>
              <a:ahLst/>
              <a:cxnLst/>
              <a:rect l="l" t="t" r="r" b="b"/>
              <a:pathLst>
                <a:path w="2524" h="1156" extrusionOk="0">
                  <a:moveTo>
                    <a:pt x="0" y="1"/>
                  </a:moveTo>
                  <a:lnTo>
                    <a:pt x="0" y="1156"/>
                  </a:lnTo>
                  <a:lnTo>
                    <a:pt x="2523" y="1156"/>
                  </a:lnTo>
                  <a:lnTo>
                    <a:pt x="2523"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6"/>
            <p:cNvSpPr/>
            <p:nvPr/>
          </p:nvSpPr>
          <p:spPr>
            <a:xfrm>
              <a:off x="7355918" y="4373264"/>
              <a:ext cx="79065" cy="72342"/>
            </a:xfrm>
            <a:custGeom>
              <a:avLst/>
              <a:gdLst/>
              <a:ahLst/>
              <a:cxnLst/>
              <a:rect l="l" t="t" r="r" b="b"/>
              <a:pathLst>
                <a:path w="2493" h="2281" extrusionOk="0">
                  <a:moveTo>
                    <a:pt x="0" y="1"/>
                  </a:moveTo>
                  <a:lnTo>
                    <a:pt x="0" y="2280"/>
                  </a:lnTo>
                  <a:lnTo>
                    <a:pt x="2493" y="2280"/>
                  </a:lnTo>
                  <a:lnTo>
                    <a:pt x="2493"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6"/>
            <p:cNvSpPr/>
            <p:nvPr/>
          </p:nvSpPr>
          <p:spPr>
            <a:xfrm>
              <a:off x="7355918" y="4373264"/>
              <a:ext cx="79065" cy="36663"/>
            </a:xfrm>
            <a:custGeom>
              <a:avLst/>
              <a:gdLst/>
              <a:ahLst/>
              <a:cxnLst/>
              <a:rect l="l" t="t" r="r" b="b"/>
              <a:pathLst>
                <a:path w="2493" h="1156" extrusionOk="0">
                  <a:moveTo>
                    <a:pt x="0" y="1"/>
                  </a:moveTo>
                  <a:lnTo>
                    <a:pt x="0" y="1156"/>
                  </a:lnTo>
                  <a:lnTo>
                    <a:pt x="2493" y="1156"/>
                  </a:lnTo>
                  <a:lnTo>
                    <a:pt x="2493"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 name="Google Shape;1236;p36"/>
          <p:cNvSpPr/>
          <p:nvPr/>
        </p:nvSpPr>
        <p:spPr>
          <a:xfrm>
            <a:off x="7069925" y="924523"/>
            <a:ext cx="1034206" cy="565716"/>
          </a:xfrm>
          <a:custGeom>
            <a:avLst/>
            <a:gdLst/>
            <a:ahLst/>
            <a:cxnLst/>
            <a:rect l="l" t="t" r="r" b="b"/>
            <a:pathLst>
              <a:path w="34359" h="18793" extrusionOk="0">
                <a:moveTo>
                  <a:pt x="13570" y="1"/>
                </a:moveTo>
                <a:cubicBezTo>
                  <a:pt x="13110" y="1"/>
                  <a:pt x="12644" y="37"/>
                  <a:pt x="12176" y="113"/>
                </a:cubicBezTo>
                <a:cubicBezTo>
                  <a:pt x="8073" y="780"/>
                  <a:pt x="5004" y="4282"/>
                  <a:pt x="4838" y="8452"/>
                </a:cubicBezTo>
                <a:cubicBezTo>
                  <a:pt x="2102" y="8685"/>
                  <a:pt x="1" y="11087"/>
                  <a:pt x="134" y="13856"/>
                </a:cubicBezTo>
                <a:cubicBezTo>
                  <a:pt x="268" y="16624"/>
                  <a:pt x="2569" y="18793"/>
                  <a:pt x="5338" y="18793"/>
                </a:cubicBezTo>
                <a:lnTo>
                  <a:pt x="30289" y="18793"/>
                </a:lnTo>
                <a:cubicBezTo>
                  <a:pt x="32591" y="18593"/>
                  <a:pt x="34359" y="16691"/>
                  <a:pt x="34359" y="14390"/>
                </a:cubicBezTo>
                <a:cubicBezTo>
                  <a:pt x="34359" y="11954"/>
                  <a:pt x="32391" y="9986"/>
                  <a:pt x="29956" y="9953"/>
                </a:cubicBezTo>
                <a:cubicBezTo>
                  <a:pt x="29722" y="9953"/>
                  <a:pt x="29489" y="9986"/>
                  <a:pt x="29255" y="10020"/>
                </a:cubicBezTo>
                <a:cubicBezTo>
                  <a:pt x="29088" y="7284"/>
                  <a:pt x="26820" y="5183"/>
                  <a:pt x="24085" y="5150"/>
                </a:cubicBezTo>
                <a:cubicBezTo>
                  <a:pt x="23284" y="5150"/>
                  <a:pt x="22483" y="5350"/>
                  <a:pt x="21750" y="5717"/>
                </a:cubicBezTo>
                <a:cubicBezTo>
                  <a:pt x="20477" y="2255"/>
                  <a:pt x="17185" y="1"/>
                  <a:pt x="1357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Subtitle 6">
            <a:extLst>
              <a:ext uri="{FF2B5EF4-FFF2-40B4-BE49-F238E27FC236}">
                <a16:creationId xmlns:a16="http://schemas.microsoft.com/office/drawing/2014/main" id="{2B476FAE-C47B-3D1A-6711-F8F92E6047FB}"/>
              </a:ext>
            </a:extLst>
          </p:cNvPr>
          <p:cNvSpPr>
            <a:spLocks noGrp="1"/>
          </p:cNvSpPr>
          <p:nvPr>
            <p:ph type="subTitle" idx="1"/>
          </p:nvPr>
        </p:nvSpPr>
        <p:spPr>
          <a:xfrm>
            <a:off x="309218" y="1254288"/>
            <a:ext cx="8305016" cy="1550573"/>
          </a:xfrm>
        </p:spPr>
        <p:txBody>
          <a:bodyPr/>
          <a:lstStyle/>
          <a:p>
            <a:pPr algn="just"/>
            <a:r>
              <a:rPr lang="en-US" sz="1800" b="1" i="0" u="none" strike="noStrike" baseline="0" dirty="0">
                <a:solidFill>
                  <a:srgbClr val="000000"/>
                </a:solidFill>
                <a:effectLst>
                  <a:outerShdw blurRad="38100" dist="38100" dir="2700000" algn="tl">
                    <a:srgbClr val="000000">
                      <a:alpha val="43137"/>
                    </a:srgbClr>
                  </a:outerShdw>
                </a:effectLst>
                <a:latin typeface="Times New Roman" panose="02020603050405020304" pitchFamily="18" charset="0"/>
              </a:rPr>
              <a:t>The findings suggest that a master's thesis on body image, self-esteem, and social media could substantially enhance mental health outcomes by investigating innovative analyses and holistic management approaches to internalizations. Overall, the study underscores the significance of comprehending the impact of body image on self-esteem </a:t>
            </a:r>
            <a:endParaRPr lang="en-IN" b="1" dirty="0">
              <a:effectLst>
                <a:outerShdw blurRad="38100" dist="38100" dir="2700000" algn="tl">
                  <a:srgbClr val="000000">
                    <a:alpha val="43137"/>
                  </a:srgbClr>
                </a:outerShdw>
              </a:effectLst>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40"/>
        <p:cNvGrpSpPr/>
        <p:nvPr/>
      </p:nvGrpSpPr>
      <p:grpSpPr>
        <a:xfrm>
          <a:off x="0" y="0"/>
          <a:ext cx="0" cy="0"/>
          <a:chOff x="0" y="0"/>
          <a:chExt cx="0" cy="0"/>
        </a:xfrm>
      </p:grpSpPr>
      <p:sp>
        <p:nvSpPr>
          <p:cNvPr id="1242" name="Google Shape;1242;p37"/>
          <p:cNvSpPr txBox="1">
            <a:spLocks noGrp="1"/>
          </p:cNvSpPr>
          <p:nvPr>
            <p:ph type="title"/>
          </p:nvPr>
        </p:nvSpPr>
        <p:spPr>
          <a:xfrm>
            <a:off x="713250" y="2031375"/>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Thank you</a:t>
            </a:r>
            <a:endParaRPr dirty="0"/>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46"/>
        <p:cNvGrpSpPr/>
        <p:nvPr/>
      </p:nvGrpSpPr>
      <p:grpSpPr>
        <a:xfrm>
          <a:off x="0" y="0"/>
          <a:ext cx="0" cy="0"/>
          <a:chOff x="0" y="0"/>
          <a:chExt cx="0" cy="0"/>
        </a:xfrm>
      </p:grpSpPr>
      <p:sp>
        <p:nvSpPr>
          <p:cNvPr id="1247" name="Google Shape;1247;p38"/>
          <p:cNvSpPr txBox="1"/>
          <p:nvPr/>
        </p:nvSpPr>
        <p:spPr>
          <a:xfrm>
            <a:off x="691200" y="4150825"/>
            <a:ext cx="7761600" cy="42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Hind Guntur"/>
                <a:ea typeface="Hind Guntur"/>
                <a:cs typeface="Hind Guntur"/>
                <a:sym typeface="Hind Guntur"/>
              </a:rPr>
              <a:t>To modify this graph, click on it, follow the link, change the data and paste the resulting graph here</a:t>
            </a:r>
            <a:endParaRPr>
              <a:latin typeface="Hind Guntur"/>
              <a:ea typeface="Hind Guntur"/>
              <a:cs typeface="Hind Guntur"/>
              <a:sym typeface="Hind Guntur"/>
            </a:endParaRPr>
          </a:p>
        </p:txBody>
      </p:sp>
      <p:sp>
        <p:nvSpPr>
          <p:cNvPr id="1248" name="Google Shape;1248;p38"/>
          <p:cNvSpPr/>
          <p:nvPr/>
        </p:nvSpPr>
        <p:spPr>
          <a:xfrm>
            <a:off x="4052175" y="1827408"/>
            <a:ext cx="279900" cy="2799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8"/>
          <p:cNvSpPr/>
          <p:nvPr/>
        </p:nvSpPr>
        <p:spPr>
          <a:xfrm>
            <a:off x="6192546" y="1827408"/>
            <a:ext cx="279900" cy="279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8"/>
          <p:cNvSpPr/>
          <p:nvPr/>
        </p:nvSpPr>
        <p:spPr>
          <a:xfrm>
            <a:off x="4052171" y="3031237"/>
            <a:ext cx="279900" cy="279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8"/>
          <p:cNvSpPr/>
          <p:nvPr/>
        </p:nvSpPr>
        <p:spPr>
          <a:xfrm>
            <a:off x="6192546" y="3031237"/>
            <a:ext cx="279900" cy="279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8"/>
          <p:cNvSpPr txBox="1">
            <a:spLocks noGrp="1"/>
          </p:cNvSpPr>
          <p:nvPr>
            <p:ph type="title"/>
          </p:nvPr>
        </p:nvSpPr>
        <p:spPr>
          <a:xfrm>
            <a:off x="713225" y="545475"/>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 Percentages</a:t>
            </a:r>
            <a:endParaRPr sz="2300"/>
          </a:p>
        </p:txBody>
      </p:sp>
      <p:sp>
        <p:nvSpPr>
          <p:cNvPr id="1253" name="Google Shape;1253;p38"/>
          <p:cNvSpPr txBox="1"/>
          <p:nvPr/>
        </p:nvSpPr>
        <p:spPr>
          <a:xfrm>
            <a:off x="4447900" y="2150350"/>
            <a:ext cx="1603200" cy="6063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Clr>
                <a:schemeClr val="dk1"/>
              </a:buClr>
              <a:buSzPts val="1100"/>
              <a:buFont typeface="Arial"/>
              <a:buNone/>
            </a:pPr>
            <a:r>
              <a:rPr lang="en" sz="1600">
                <a:solidFill>
                  <a:schemeClr val="dk1"/>
                </a:solidFill>
                <a:latin typeface="Hind Guntur"/>
                <a:ea typeface="Hind Guntur"/>
                <a:cs typeface="Hind Guntur"/>
                <a:sym typeface="Hind Guntur"/>
              </a:rPr>
              <a:t>Mercury is the smallest planet</a:t>
            </a:r>
            <a:endParaRPr sz="1700">
              <a:solidFill>
                <a:schemeClr val="dk1"/>
              </a:solidFill>
              <a:latin typeface="Hind Guntur"/>
              <a:ea typeface="Hind Guntur"/>
              <a:cs typeface="Hind Guntur"/>
              <a:sym typeface="Hind Guntur"/>
            </a:endParaRPr>
          </a:p>
        </p:txBody>
      </p:sp>
      <p:sp>
        <p:nvSpPr>
          <p:cNvPr id="1254" name="Google Shape;1254;p38"/>
          <p:cNvSpPr txBox="1">
            <a:spLocks noGrp="1"/>
          </p:cNvSpPr>
          <p:nvPr>
            <p:ph type="title"/>
          </p:nvPr>
        </p:nvSpPr>
        <p:spPr>
          <a:xfrm>
            <a:off x="4447900" y="2989387"/>
            <a:ext cx="1201800" cy="36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900"/>
              <a:t>10%</a:t>
            </a:r>
            <a:endParaRPr sz="1900"/>
          </a:p>
        </p:txBody>
      </p:sp>
      <p:sp>
        <p:nvSpPr>
          <p:cNvPr id="1255" name="Google Shape;1255;p38"/>
          <p:cNvSpPr txBox="1"/>
          <p:nvPr/>
        </p:nvSpPr>
        <p:spPr>
          <a:xfrm>
            <a:off x="4447900" y="3352975"/>
            <a:ext cx="1603200" cy="5625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Clr>
                <a:schemeClr val="dk1"/>
              </a:buClr>
              <a:buSzPts val="1100"/>
              <a:buFont typeface="Arial"/>
              <a:buNone/>
            </a:pPr>
            <a:r>
              <a:rPr lang="en" sz="1600">
                <a:solidFill>
                  <a:schemeClr val="dk1"/>
                </a:solidFill>
                <a:latin typeface="Hind Guntur"/>
                <a:ea typeface="Hind Guntur"/>
                <a:cs typeface="Hind Guntur"/>
                <a:sym typeface="Hind Guntur"/>
              </a:rPr>
              <a:t>Saturn is the ringed planet</a:t>
            </a:r>
            <a:endParaRPr sz="1700">
              <a:solidFill>
                <a:schemeClr val="dk1"/>
              </a:solidFill>
              <a:latin typeface="Hind Guntur"/>
              <a:ea typeface="Hind Guntur"/>
              <a:cs typeface="Hind Guntur"/>
              <a:sym typeface="Hind Guntur"/>
            </a:endParaRPr>
          </a:p>
        </p:txBody>
      </p:sp>
      <p:sp>
        <p:nvSpPr>
          <p:cNvPr id="1256" name="Google Shape;1256;p38"/>
          <p:cNvSpPr txBox="1">
            <a:spLocks noGrp="1"/>
          </p:cNvSpPr>
          <p:nvPr>
            <p:ph type="title"/>
          </p:nvPr>
        </p:nvSpPr>
        <p:spPr>
          <a:xfrm>
            <a:off x="6561100" y="1784358"/>
            <a:ext cx="1201800" cy="36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900"/>
              <a:t>25%</a:t>
            </a:r>
            <a:endParaRPr sz="1900"/>
          </a:p>
        </p:txBody>
      </p:sp>
      <p:sp>
        <p:nvSpPr>
          <p:cNvPr id="1257" name="Google Shape;1257;p38"/>
          <p:cNvSpPr txBox="1"/>
          <p:nvPr/>
        </p:nvSpPr>
        <p:spPr>
          <a:xfrm>
            <a:off x="6561100" y="2150350"/>
            <a:ext cx="1603200" cy="6063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Clr>
                <a:schemeClr val="dk1"/>
              </a:buClr>
              <a:buSzPts val="1100"/>
              <a:buFont typeface="Arial"/>
              <a:buNone/>
            </a:pPr>
            <a:r>
              <a:rPr lang="en" sz="1600">
                <a:solidFill>
                  <a:schemeClr val="dk1"/>
                </a:solidFill>
                <a:latin typeface="Hind Guntur"/>
                <a:ea typeface="Hind Guntur"/>
                <a:cs typeface="Hind Guntur"/>
                <a:sym typeface="Hind Guntur"/>
              </a:rPr>
              <a:t>Venus has a beautiful name</a:t>
            </a:r>
            <a:endParaRPr sz="1700">
              <a:solidFill>
                <a:schemeClr val="dk1"/>
              </a:solidFill>
              <a:latin typeface="Hind Guntur"/>
              <a:ea typeface="Hind Guntur"/>
              <a:cs typeface="Hind Guntur"/>
              <a:sym typeface="Hind Guntur"/>
            </a:endParaRPr>
          </a:p>
        </p:txBody>
      </p:sp>
      <p:sp>
        <p:nvSpPr>
          <p:cNvPr id="1258" name="Google Shape;1258;p38"/>
          <p:cNvSpPr txBox="1">
            <a:spLocks noGrp="1"/>
          </p:cNvSpPr>
          <p:nvPr>
            <p:ph type="title"/>
          </p:nvPr>
        </p:nvSpPr>
        <p:spPr>
          <a:xfrm>
            <a:off x="6561100" y="2989387"/>
            <a:ext cx="1201800" cy="36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900"/>
              <a:t>45%</a:t>
            </a:r>
            <a:endParaRPr sz="1900"/>
          </a:p>
        </p:txBody>
      </p:sp>
      <p:sp>
        <p:nvSpPr>
          <p:cNvPr id="1259" name="Google Shape;1259;p38"/>
          <p:cNvSpPr txBox="1"/>
          <p:nvPr/>
        </p:nvSpPr>
        <p:spPr>
          <a:xfrm>
            <a:off x="6561100" y="3352975"/>
            <a:ext cx="1603200" cy="5625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Clr>
                <a:schemeClr val="dk1"/>
              </a:buClr>
              <a:buSzPts val="1100"/>
              <a:buFont typeface="Arial"/>
              <a:buNone/>
            </a:pPr>
            <a:r>
              <a:rPr lang="en" sz="1600">
                <a:solidFill>
                  <a:schemeClr val="dk1"/>
                </a:solidFill>
                <a:latin typeface="Hind Guntur"/>
                <a:ea typeface="Hind Guntur"/>
                <a:cs typeface="Hind Guntur"/>
                <a:sym typeface="Hind Guntur"/>
              </a:rPr>
              <a:t>Mars is a very cold planet</a:t>
            </a:r>
            <a:endParaRPr sz="1700">
              <a:solidFill>
                <a:schemeClr val="dk1"/>
              </a:solidFill>
              <a:latin typeface="Hind Guntur"/>
              <a:ea typeface="Hind Guntur"/>
              <a:cs typeface="Hind Guntur"/>
              <a:sym typeface="Hind Guntur"/>
            </a:endParaRPr>
          </a:p>
        </p:txBody>
      </p:sp>
      <p:pic>
        <p:nvPicPr>
          <p:cNvPr id="1260" name="Google Shape;1260;p38" title="Gráfico">
            <a:hlinkClick r:id="rId3"/>
          </p:cNvPr>
          <p:cNvPicPr preferRelativeResize="0"/>
          <p:nvPr/>
        </p:nvPicPr>
        <p:blipFill rotWithShape="1">
          <a:blip r:embed="rId4">
            <a:alphaModFix/>
          </a:blip>
          <a:srcRect l="16189" r="16155"/>
          <a:stretch/>
        </p:blipFill>
        <p:spPr>
          <a:xfrm>
            <a:off x="913625" y="1504600"/>
            <a:ext cx="2797080" cy="2556400"/>
          </a:xfrm>
          <a:prstGeom prst="rect">
            <a:avLst/>
          </a:prstGeom>
          <a:noFill/>
          <a:ln>
            <a:noFill/>
          </a:ln>
        </p:spPr>
      </p:pic>
      <p:sp>
        <p:nvSpPr>
          <p:cNvPr id="1261" name="Google Shape;1261;p38"/>
          <p:cNvSpPr txBox="1">
            <a:spLocks noGrp="1"/>
          </p:cNvSpPr>
          <p:nvPr>
            <p:ph type="title"/>
          </p:nvPr>
        </p:nvSpPr>
        <p:spPr>
          <a:xfrm>
            <a:off x="4447900" y="1784358"/>
            <a:ext cx="1201800" cy="36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900"/>
              <a:t>20%</a:t>
            </a:r>
            <a:endParaRPr sz="1900"/>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1266" name="Google Shape;1266;p39"/>
          <p:cNvSpPr txBox="1">
            <a:spLocks noGrp="1"/>
          </p:cNvSpPr>
          <p:nvPr>
            <p:ph type="title" idx="2"/>
          </p:nvPr>
        </p:nvSpPr>
        <p:spPr>
          <a:xfrm>
            <a:off x="713225" y="545475"/>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300"/>
              <a:t>Results </a:t>
            </a:r>
            <a:r>
              <a:rPr lang="en"/>
              <a:t>A</a:t>
            </a:r>
            <a:r>
              <a:rPr lang="en" sz="2300"/>
              <a:t>nalysis</a:t>
            </a:r>
            <a:endParaRPr sz="2300"/>
          </a:p>
        </p:txBody>
      </p:sp>
      <p:sp>
        <p:nvSpPr>
          <p:cNvPr id="1267" name="Google Shape;1267;p39"/>
          <p:cNvSpPr txBox="1">
            <a:spLocks noGrp="1"/>
          </p:cNvSpPr>
          <p:nvPr>
            <p:ph type="title"/>
          </p:nvPr>
        </p:nvSpPr>
        <p:spPr>
          <a:xfrm>
            <a:off x="616175" y="2062950"/>
            <a:ext cx="3645600" cy="853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95%</a:t>
            </a:r>
            <a:endParaRPr/>
          </a:p>
        </p:txBody>
      </p:sp>
      <p:sp>
        <p:nvSpPr>
          <p:cNvPr id="1268" name="Google Shape;1268;p39"/>
          <p:cNvSpPr txBox="1">
            <a:spLocks noGrp="1"/>
          </p:cNvSpPr>
          <p:nvPr>
            <p:ph type="body" idx="1"/>
          </p:nvPr>
        </p:nvSpPr>
        <p:spPr>
          <a:xfrm>
            <a:off x="750350" y="2916650"/>
            <a:ext cx="3377100" cy="77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Large-sized numbers will properly catch your audience’s attention</a:t>
            </a:r>
            <a:endParaRPr/>
          </a:p>
        </p:txBody>
      </p:sp>
      <p:grpSp>
        <p:nvGrpSpPr>
          <p:cNvPr id="1269" name="Google Shape;1269;p39"/>
          <p:cNvGrpSpPr/>
          <p:nvPr/>
        </p:nvGrpSpPr>
        <p:grpSpPr>
          <a:xfrm>
            <a:off x="2649896" y="987536"/>
            <a:ext cx="5600934" cy="3746786"/>
            <a:chOff x="2473909" y="786127"/>
            <a:chExt cx="5822177" cy="3894788"/>
          </a:xfrm>
        </p:grpSpPr>
        <p:sp>
          <p:nvSpPr>
            <p:cNvPr id="1270" name="Google Shape;1270;p39"/>
            <p:cNvSpPr/>
            <p:nvPr/>
          </p:nvSpPr>
          <p:spPr>
            <a:xfrm>
              <a:off x="6087684" y="1556861"/>
              <a:ext cx="232959" cy="98546"/>
            </a:xfrm>
            <a:custGeom>
              <a:avLst/>
              <a:gdLst/>
              <a:ahLst/>
              <a:cxnLst/>
              <a:rect l="l" t="t" r="r" b="b"/>
              <a:pathLst>
                <a:path w="11042" h="4671" extrusionOk="0">
                  <a:moveTo>
                    <a:pt x="0" y="0"/>
                  </a:moveTo>
                  <a:lnTo>
                    <a:pt x="0" y="4670"/>
                  </a:lnTo>
                  <a:lnTo>
                    <a:pt x="11042" y="4670"/>
                  </a:lnTo>
                  <a:lnTo>
                    <a:pt x="1104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9"/>
            <p:cNvSpPr/>
            <p:nvPr/>
          </p:nvSpPr>
          <p:spPr>
            <a:xfrm>
              <a:off x="5958187" y="1681420"/>
              <a:ext cx="232959" cy="98546"/>
            </a:xfrm>
            <a:custGeom>
              <a:avLst/>
              <a:gdLst/>
              <a:ahLst/>
              <a:cxnLst/>
              <a:rect l="l" t="t" r="r" b="b"/>
              <a:pathLst>
                <a:path w="11042" h="4671" extrusionOk="0">
                  <a:moveTo>
                    <a:pt x="1" y="0"/>
                  </a:moveTo>
                  <a:lnTo>
                    <a:pt x="1" y="4670"/>
                  </a:lnTo>
                  <a:lnTo>
                    <a:pt x="11042" y="4670"/>
                  </a:lnTo>
                  <a:lnTo>
                    <a:pt x="1104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9"/>
            <p:cNvSpPr/>
            <p:nvPr/>
          </p:nvSpPr>
          <p:spPr>
            <a:xfrm>
              <a:off x="5828712" y="1556861"/>
              <a:ext cx="232959" cy="98546"/>
            </a:xfrm>
            <a:custGeom>
              <a:avLst/>
              <a:gdLst/>
              <a:ahLst/>
              <a:cxnLst/>
              <a:rect l="l" t="t" r="r" b="b"/>
              <a:pathLst>
                <a:path w="11042" h="4671" extrusionOk="0">
                  <a:moveTo>
                    <a:pt x="0" y="0"/>
                  </a:moveTo>
                  <a:lnTo>
                    <a:pt x="0" y="4670"/>
                  </a:lnTo>
                  <a:lnTo>
                    <a:pt x="11041" y="4670"/>
                  </a:lnTo>
                  <a:lnTo>
                    <a:pt x="1104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9"/>
            <p:cNvSpPr/>
            <p:nvPr/>
          </p:nvSpPr>
          <p:spPr>
            <a:xfrm>
              <a:off x="8063106" y="3570300"/>
              <a:ext cx="232980" cy="98546"/>
            </a:xfrm>
            <a:custGeom>
              <a:avLst/>
              <a:gdLst/>
              <a:ahLst/>
              <a:cxnLst/>
              <a:rect l="l" t="t" r="r" b="b"/>
              <a:pathLst>
                <a:path w="11043" h="4671" extrusionOk="0">
                  <a:moveTo>
                    <a:pt x="1" y="0"/>
                  </a:moveTo>
                  <a:lnTo>
                    <a:pt x="1" y="4670"/>
                  </a:lnTo>
                  <a:lnTo>
                    <a:pt x="11042" y="4670"/>
                  </a:lnTo>
                  <a:lnTo>
                    <a:pt x="1104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9"/>
            <p:cNvSpPr/>
            <p:nvPr/>
          </p:nvSpPr>
          <p:spPr>
            <a:xfrm>
              <a:off x="7933631" y="796085"/>
              <a:ext cx="232959" cy="98546"/>
            </a:xfrm>
            <a:custGeom>
              <a:avLst/>
              <a:gdLst/>
              <a:ahLst/>
              <a:cxnLst/>
              <a:rect l="l" t="t" r="r" b="b"/>
              <a:pathLst>
                <a:path w="11042" h="4671" extrusionOk="0">
                  <a:moveTo>
                    <a:pt x="0" y="1"/>
                  </a:moveTo>
                  <a:lnTo>
                    <a:pt x="0" y="4671"/>
                  </a:lnTo>
                  <a:lnTo>
                    <a:pt x="11042" y="4671"/>
                  </a:lnTo>
                  <a:lnTo>
                    <a:pt x="1104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9"/>
            <p:cNvSpPr/>
            <p:nvPr/>
          </p:nvSpPr>
          <p:spPr>
            <a:xfrm>
              <a:off x="8063106" y="919948"/>
              <a:ext cx="232980" cy="98546"/>
            </a:xfrm>
            <a:custGeom>
              <a:avLst/>
              <a:gdLst/>
              <a:ahLst/>
              <a:cxnLst/>
              <a:rect l="l" t="t" r="r" b="b"/>
              <a:pathLst>
                <a:path w="11043" h="4671" extrusionOk="0">
                  <a:moveTo>
                    <a:pt x="1" y="1"/>
                  </a:moveTo>
                  <a:lnTo>
                    <a:pt x="1" y="4671"/>
                  </a:lnTo>
                  <a:lnTo>
                    <a:pt x="11042" y="4671"/>
                  </a:lnTo>
                  <a:lnTo>
                    <a:pt x="1104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9"/>
            <p:cNvSpPr/>
            <p:nvPr/>
          </p:nvSpPr>
          <p:spPr>
            <a:xfrm>
              <a:off x="6667570" y="1297171"/>
              <a:ext cx="1408933" cy="60550"/>
            </a:xfrm>
            <a:custGeom>
              <a:avLst/>
              <a:gdLst/>
              <a:ahLst/>
              <a:cxnLst/>
              <a:rect l="l" t="t" r="r" b="b"/>
              <a:pathLst>
                <a:path w="66782" h="2870" extrusionOk="0">
                  <a:moveTo>
                    <a:pt x="1" y="0"/>
                  </a:moveTo>
                  <a:lnTo>
                    <a:pt x="1" y="2869"/>
                  </a:lnTo>
                  <a:lnTo>
                    <a:pt x="66782" y="2869"/>
                  </a:lnTo>
                  <a:lnTo>
                    <a:pt x="6678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9"/>
            <p:cNvSpPr/>
            <p:nvPr/>
          </p:nvSpPr>
          <p:spPr>
            <a:xfrm>
              <a:off x="6795653" y="1357700"/>
              <a:ext cx="76732" cy="237874"/>
            </a:xfrm>
            <a:custGeom>
              <a:avLst/>
              <a:gdLst/>
              <a:ahLst/>
              <a:cxnLst/>
              <a:rect l="l" t="t" r="r" b="b"/>
              <a:pathLst>
                <a:path w="3637" h="11275" extrusionOk="0">
                  <a:moveTo>
                    <a:pt x="1" y="0"/>
                  </a:moveTo>
                  <a:lnTo>
                    <a:pt x="1035" y="11275"/>
                  </a:lnTo>
                  <a:lnTo>
                    <a:pt x="3637" y="11275"/>
                  </a:lnTo>
                  <a:lnTo>
                    <a:pt x="363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9"/>
            <p:cNvSpPr/>
            <p:nvPr/>
          </p:nvSpPr>
          <p:spPr>
            <a:xfrm>
              <a:off x="7871688" y="1357700"/>
              <a:ext cx="76732" cy="237874"/>
            </a:xfrm>
            <a:custGeom>
              <a:avLst/>
              <a:gdLst/>
              <a:ahLst/>
              <a:cxnLst/>
              <a:rect l="l" t="t" r="r" b="b"/>
              <a:pathLst>
                <a:path w="3637" h="11275" extrusionOk="0">
                  <a:moveTo>
                    <a:pt x="1" y="0"/>
                  </a:moveTo>
                  <a:lnTo>
                    <a:pt x="1" y="11275"/>
                  </a:lnTo>
                  <a:lnTo>
                    <a:pt x="2603" y="11275"/>
                  </a:lnTo>
                  <a:lnTo>
                    <a:pt x="363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9"/>
            <p:cNvSpPr/>
            <p:nvPr/>
          </p:nvSpPr>
          <p:spPr>
            <a:xfrm>
              <a:off x="6795653" y="1357700"/>
              <a:ext cx="76732" cy="82344"/>
            </a:xfrm>
            <a:custGeom>
              <a:avLst/>
              <a:gdLst/>
              <a:ahLst/>
              <a:cxnLst/>
              <a:rect l="l" t="t" r="r" b="b"/>
              <a:pathLst>
                <a:path w="3637" h="3903" extrusionOk="0">
                  <a:moveTo>
                    <a:pt x="1" y="0"/>
                  </a:moveTo>
                  <a:lnTo>
                    <a:pt x="368" y="3903"/>
                  </a:lnTo>
                  <a:lnTo>
                    <a:pt x="3637" y="3903"/>
                  </a:lnTo>
                  <a:lnTo>
                    <a:pt x="3637"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9"/>
            <p:cNvSpPr/>
            <p:nvPr/>
          </p:nvSpPr>
          <p:spPr>
            <a:xfrm>
              <a:off x="7871688" y="1357700"/>
              <a:ext cx="76732" cy="82344"/>
            </a:xfrm>
            <a:custGeom>
              <a:avLst/>
              <a:gdLst/>
              <a:ahLst/>
              <a:cxnLst/>
              <a:rect l="l" t="t" r="r" b="b"/>
              <a:pathLst>
                <a:path w="3637" h="3903" extrusionOk="0">
                  <a:moveTo>
                    <a:pt x="1" y="0"/>
                  </a:moveTo>
                  <a:lnTo>
                    <a:pt x="1" y="3903"/>
                  </a:lnTo>
                  <a:lnTo>
                    <a:pt x="3303" y="3903"/>
                  </a:lnTo>
                  <a:lnTo>
                    <a:pt x="3637"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9"/>
            <p:cNvSpPr/>
            <p:nvPr/>
          </p:nvSpPr>
          <p:spPr>
            <a:xfrm>
              <a:off x="7034223" y="933113"/>
              <a:ext cx="154856" cy="291863"/>
            </a:xfrm>
            <a:custGeom>
              <a:avLst/>
              <a:gdLst/>
              <a:ahLst/>
              <a:cxnLst/>
              <a:rect l="l" t="t" r="r" b="b"/>
              <a:pathLst>
                <a:path w="7340" h="13834" extrusionOk="0">
                  <a:moveTo>
                    <a:pt x="6911" y="0"/>
                  </a:moveTo>
                  <a:cubicBezTo>
                    <a:pt x="6872" y="0"/>
                    <a:pt x="6833" y="16"/>
                    <a:pt x="6806" y="44"/>
                  </a:cubicBezTo>
                  <a:cubicBezTo>
                    <a:pt x="3837" y="4080"/>
                    <a:pt x="768" y="8717"/>
                    <a:pt x="1" y="13754"/>
                  </a:cubicBezTo>
                  <a:cubicBezTo>
                    <a:pt x="1" y="13809"/>
                    <a:pt x="31" y="13834"/>
                    <a:pt x="64" y="13834"/>
                  </a:cubicBezTo>
                  <a:cubicBezTo>
                    <a:pt x="91" y="13834"/>
                    <a:pt x="119" y="13817"/>
                    <a:pt x="134" y="13787"/>
                  </a:cubicBezTo>
                  <a:cubicBezTo>
                    <a:pt x="468" y="12419"/>
                    <a:pt x="901" y="11052"/>
                    <a:pt x="1435" y="9751"/>
                  </a:cubicBezTo>
                  <a:cubicBezTo>
                    <a:pt x="3403" y="9217"/>
                    <a:pt x="5305" y="8784"/>
                    <a:pt x="6339" y="6849"/>
                  </a:cubicBezTo>
                  <a:cubicBezTo>
                    <a:pt x="7339" y="4881"/>
                    <a:pt x="7239" y="2246"/>
                    <a:pt x="7039" y="111"/>
                  </a:cubicBezTo>
                  <a:cubicBezTo>
                    <a:pt x="7020" y="33"/>
                    <a:pt x="6966" y="0"/>
                    <a:pt x="691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9"/>
            <p:cNvSpPr/>
            <p:nvPr/>
          </p:nvSpPr>
          <p:spPr>
            <a:xfrm>
              <a:off x="7064751" y="960076"/>
              <a:ext cx="110952" cy="179835"/>
            </a:xfrm>
            <a:custGeom>
              <a:avLst/>
              <a:gdLst/>
              <a:ahLst/>
              <a:cxnLst/>
              <a:rect l="l" t="t" r="r" b="b"/>
              <a:pathLst>
                <a:path w="5259" h="8524" extrusionOk="0">
                  <a:moveTo>
                    <a:pt x="822" y="7506"/>
                  </a:moveTo>
                  <a:cubicBezTo>
                    <a:pt x="764" y="7535"/>
                    <a:pt x="680" y="7564"/>
                    <a:pt x="615" y="7616"/>
                  </a:cubicBezTo>
                  <a:lnTo>
                    <a:pt x="615" y="7616"/>
                  </a:lnTo>
                  <a:cubicBezTo>
                    <a:pt x="694" y="7580"/>
                    <a:pt x="769" y="7532"/>
                    <a:pt x="822" y="7506"/>
                  </a:cubicBezTo>
                  <a:close/>
                  <a:moveTo>
                    <a:pt x="5225" y="0"/>
                  </a:moveTo>
                  <a:cubicBezTo>
                    <a:pt x="3090" y="2535"/>
                    <a:pt x="1322" y="5371"/>
                    <a:pt x="22" y="8440"/>
                  </a:cubicBezTo>
                  <a:cubicBezTo>
                    <a:pt x="0" y="8482"/>
                    <a:pt x="33" y="8524"/>
                    <a:pt x="59" y="8524"/>
                  </a:cubicBezTo>
                  <a:cubicBezTo>
                    <a:pt x="75" y="8524"/>
                    <a:pt x="88" y="8510"/>
                    <a:pt x="88" y="8473"/>
                  </a:cubicBezTo>
                  <a:cubicBezTo>
                    <a:pt x="255" y="8206"/>
                    <a:pt x="388" y="7906"/>
                    <a:pt x="555" y="7639"/>
                  </a:cubicBezTo>
                  <a:cubicBezTo>
                    <a:pt x="569" y="7634"/>
                    <a:pt x="583" y="7629"/>
                    <a:pt x="597" y="7623"/>
                  </a:cubicBezTo>
                  <a:lnTo>
                    <a:pt x="597" y="7623"/>
                  </a:lnTo>
                  <a:cubicBezTo>
                    <a:pt x="595" y="7628"/>
                    <a:pt x="592" y="7634"/>
                    <a:pt x="589" y="7639"/>
                  </a:cubicBezTo>
                  <a:cubicBezTo>
                    <a:pt x="597" y="7631"/>
                    <a:pt x="606" y="7623"/>
                    <a:pt x="615" y="7616"/>
                  </a:cubicBezTo>
                  <a:lnTo>
                    <a:pt x="615" y="7616"/>
                  </a:lnTo>
                  <a:cubicBezTo>
                    <a:pt x="609" y="7618"/>
                    <a:pt x="603" y="7621"/>
                    <a:pt x="597" y="7623"/>
                  </a:cubicBezTo>
                  <a:lnTo>
                    <a:pt x="597" y="7623"/>
                  </a:lnTo>
                  <a:cubicBezTo>
                    <a:pt x="928" y="7028"/>
                    <a:pt x="1258" y="6433"/>
                    <a:pt x="1556" y="5838"/>
                  </a:cubicBezTo>
                  <a:cubicBezTo>
                    <a:pt x="2757" y="5004"/>
                    <a:pt x="3791" y="3803"/>
                    <a:pt x="4692" y="2702"/>
                  </a:cubicBezTo>
                  <a:cubicBezTo>
                    <a:pt x="4725" y="2669"/>
                    <a:pt x="4658" y="2669"/>
                    <a:pt x="4658" y="2669"/>
                  </a:cubicBezTo>
                  <a:cubicBezTo>
                    <a:pt x="3724" y="3736"/>
                    <a:pt x="2657" y="4637"/>
                    <a:pt x="1689" y="5638"/>
                  </a:cubicBezTo>
                  <a:cubicBezTo>
                    <a:pt x="2690" y="3636"/>
                    <a:pt x="3891" y="1768"/>
                    <a:pt x="5225" y="34"/>
                  </a:cubicBezTo>
                  <a:cubicBezTo>
                    <a:pt x="5259" y="0"/>
                    <a:pt x="5225" y="0"/>
                    <a:pt x="5225"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9"/>
            <p:cNvSpPr/>
            <p:nvPr/>
          </p:nvSpPr>
          <p:spPr>
            <a:xfrm>
              <a:off x="7085743" y="1083939"/>
              <a:ext cx="49136" cy="33292"/>
            </a:xfrm>
            <a:custGeom>
              <a:avLst/>
              <a:gdLst/>
              <a:ahLst/>
              <a:cxnLst/>
              <a:rect l="l" t="t" r="r" b="b"/>
              <a:pathLst>
                <a:path w="2329" h="1578" extrusionOk="0">
                  <a:moveTo>
                    <a:pt x="2296" y="0"/>
                  </a:moveTo>
                  <a:cubicBezTo>
                    <a:pt x="1562" y="567"/>
                    <a:pt x="828" y="1067"/>
                    <a:pt x="27" y="1534"/>
                  </a:cubicBezTo>
                  <a:cubicBezTo>
                    <a:pt x="1" y="1534"/>
                    <a:pt x="17" y="1577"/>
                    <a:pt x="41" y="1577"/>
                  </a:cubicBezTo>
                  <a:cubicBezTo>
                    <a:pt x="47" y="1577"/>
                    <a:pt x="54" y="1575"/>
                    <a:pt x="61" y="1568"/>
                  </a:cubicBezTo>
                  <a:cubicBezTo>
                    <a:pt x="861" y="1168"/>
                    <a:pt x="1628" y="634"/>
                    <a:pt x="2329" y="33"/>
                  </a:cubicBezTo>
                  <a:cubicBezTo>
                    <a:pt x="2329" y="0"/>
                    <a:pt x="2329" y="0"/>
                    <a:pt x="2296"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9"/>
            <p:cNvSpPr/>
            <p:nvPr/>
          </p:nvSpPr>
          <p:spPr>
            <a:xfrm>
              <a:off x="7019455" y="786127"/>
              <a:ext cx="109749" cy="437520"/>
            </a:xfrm>
            <a:custGeom>
              <a:avLst/>
              <a:gdLst/>
              <a:ahLst/>
              <a:cxnLst/>
              <a:rect l="l" t="t" r="r" b="b"/>
              <a:pathLst>
                <a:path w="5202" h="20738" extrusionOk="0">
                  <a:moveTo>
                    <a:pt x="3808" y="1"/>
                  </a:moveTo>
                  <a:cubicBezTo>
                    <a:pt x="3795" y="1"/>
                    <a:pt x="3783" y="3"/>
                    <a:pt x="3770" y="6"/>
                  </a:cubicBezTo>
                  <a:cubicBezTo>
                    <a:pt x="3403" y="106"/>
                    <a:pt x="2135" y="3008"/>
                    <a:pt x="1802" y="3975"/>
                  </a:cubicBezTo>
                  <a:cubicBezTo>
                    <a:pt x="1268" y="5543"/>
                    <a:pt x="868" y="7178"/>
                    <a:pt x="634" y="8846"/>
                  </a:cubicBezTo>
                  <a:cubicBezTo>
                    <a:pt x="100" y="12782"/>
                    <a:pt x="0" y="16751"/>
                    <a:pt x="367" y="20687"/>
                  </a:cubicBezTo>
                  <a:cubicBezTo>
                    <a:pt x="367" y="20721"/>
                    <a:pt x="401" y="20737"/>
                    <a:pt x="434" y="20737"/>
                  </a:cubicBezTo>
                  <a:cubicBezTo>
                    <a:pt x="467" y="20737"/>
                    <a:pt x="501" y="20721"/>
                    <a:pt x="501" y="20687"/>
                  </a:cubicBezTo>
                  <a:cubicBezTo>
                    <a:pt x="501" y="19020"/>
                    <a:pt x="501" y="17352"/>
                    <a:pt x="501" y="15684"/>
                  </a:cubicBezTo>
                  <a:cubicBezTo>
                    <a:pt x="934" y="14850"/>
                    <a:pt x="1835" y="14350"/>
                    <a:pt x="2469" y="13649"/>
                  </a:cubicBezTo>
                  <a:cubicBezTo>
                    <a:pt x="2936" y="13149"/>
                    <a:pt x="3336" y="12615"/>
                    <a:pt x="3670" y="12015"/>
                  </a:cubicBezTo>
                  <a:cubicBezTo>
                    <a:pt x="4437" y="10614"/>
                    <a:pt x="4904" y="9046"/>
                    <a:pt x="5037" y="7445"/>
                  </a:cubicBezTo>
                  <a:cubicBezTo>
                    <a:pt x="5201" y="5706"/>
                    <a:pt x="4559" y="1"/>
                    <a:pt x="3808"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9"/>
            <p:cNvSpPr/>
            <p:nvPr/>
          </p:nvSpPr>
          <p:spPr>
            <a:xfrm>
              <a:off x="7026480" y="808469"/>
              <a:ext cx="76035" cy="276715"/>
            </a:xfrm>
            <a:custGeom>
              <a:avLst/>
              <a:gdLst/>
              <a:ahLst/>
              <a:cxnLst/>
              <a:rect l="l" t="t" r="r" b="b"/>
              <a:pathLst>
                <a:path w="3604" h="13116" extrusionOk="0">
                  <a:moveTo>
                    <a:pt x="3217" y="1"/>
                  </a:moveTo>
                  <a:cubicBezTo>
                    <a:pt x="3209" y="1"/>
                    <a:pt x="3203" y="5"/>
                    <a:pt x="3203" y="14"/>
                  </a:cubicBezTo>
                  <a:cubicBezTo>
                    <a:pt x="2069" y="1949"/>
                    <a:pt x="1502" y="4017"/>
                    <a:pt x="1035" y="6219"/>
                  </a:cubicBezTo>
                  <a:cubicBezTo>
                    <a:pt x="535" y="8287"/>
                    <a:pt x="201" y="10355"/>
                    <a:pt x="34" y="12490"/>
                  </a:cubicBezTo>
                  <a:cubicBezTo>
                    <a:pt x="1" y="12490"/>
                    <a:pt x="1" y="12523"/>
                    <a:pt x="34" y="12523"/>
                  </a:cubicBezTo>
                  <a:lnTo>
                    <a:pt x="34" y="13090"/>
                  </a:lnTo>
                  <a:cubicBezTo>
                    <a:pt x="34" y="13107"/>
                    <a:pt x="51" y="13115"/>
                    <a:pt x="68" y="13115"/>
                  </a:cubicBezTo>
                  <a:cubicBezTo>
                    <a:pt x="84" y="13115"/>
                    <a:pt x="101" y="13107"/>
                    <a:pt x="101" y="13090"/>
                  </a:cubicBezTo>
                  <a:cubicBezTo>
                    <a:pt x="134" y="12857"/>
                    <a:pt x="168" y="12657"/>
                    <a:pt x="201" y="12457"/>
                  </a:cubicBezTo>
                  <a:cubicBezTo>
                    <a:pt x="1802" y="11289"/>
                    <a:pt x="3003" y="9688"/>
                    <a:pt x="3603" y="7820"/>
                  </a:cubicBezTo>
                  <a:lnTo>
                    <a:pt x="3603" y="7820"/>
                  </a:lnTo>
                  <a:cubicBezTo>
                    <a:pt x="2870" y="9555"/>
                    <a:pt x="1702" y="11089"/>
                    <a:pt x="234" y="12290"/>
                  </a:cubicBezTo>
                  <a:cubicBezTo>
                    <a:pt x="334" y="11489"/>
                    <a:pt x="468" y="10689"/>
                    <a:pt x="568" y="9855"/>
                  </a:cubicBezTo>
                  <a:lnTo>
                    <a:pt x="668" y="9721"/>
                  </a:lnTo>
                  <a:lnTo>
                    <a:pt x="635" y="9721"/>
                  </a:lnTo>
                  <a:lnTo>
                    <a:pt x="601" y="9788"/>
                  </a:lnTo>
                  <a:cubicBezTo>
                    <a:pt x="835" y="8187"/>
                    <a:pt x="1102" y="6586"/>
                    <a:pt x="1502" y="5018"/>
                  </a:cubicBezTo>
                  <a:cubicBezTo>
                    <a:pt x="1635" y="4851"/>
                    <a:pt x="1769" y="4684"/>
                    <a:pt x="1869" y="4518"/>
                  </a:cubicBezTo>
                  <a:cubicBezTo>
                    <a:pt x="1893" y="4469"/>
                    <a:pt x="1846" y="4438"/>
                    <a:pt x="1806" y="4438"/>
                  </a:cubicBezTo>
                  <a:cubicBezTo>
                    <a:pt x="1792" y="4438"/>
                    <a:pt x="1778" y="4442"/>
                    <a:pt x="1769" y="4451"/>
                  </a:cubicBezTo>
                  <a:cubicBezTo>
                    <a:pt x="1702" y="4584"/>
                    <a:pt x="1602" y="4684"/>
                    <a:pt x="1535" y="4818"/>
                  </a:cubicBezTo>
                  <a:cubicBezTo>
                    <a:pt x="1936" y="3150"/>
                    <a:pt x="2503" y="1549"/>
                    <a:pt x="3270" y="48"/>
                  </a:cubicBezTo>
                  <a:cubicBezTo>
                    <a:pt x="3270" y="24"/>
                    <a:pt x="3237" y="1"/>
                    <a:pt x="3217"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9"/>
            <p:cNvSpPr/>
            <p:nvPr/>
          </p:nvSpPr>
          <p:spPr>
            <a:xfrm>
              <a:off x="7041270" y="900644"/>
              <a:ext cx="63124" cy="107914"/>
            </a:xfrm>
            <a:custGeom>
              <a:avLst/>
              <a:gdLst/>
              <a:ahLst/>
              <a:cxnLst/>
              <a:rect l="l" t="t" r="r" b="b"/>
              <a:pathLst>
                <a:path w="2992" h="5115" extrusionOk="0">
                  <a:moveTo>
                    <a:pt x="2952" y="0"/>
                  </a:moveTo>
                  <a:cubicBezTo>
                    <a:pt x="2943" y="0"/>
                    <a:pt x="2936" y="4"/>
                    <a:pt x="2936" y="15"/>
                  </a:cubicBezTo>
                  <a:cubicBezTo>
                    <a:pt x="2102" y="1783"/>
                    <a:pt x="1135" y="3451"/>
                    <a:pt x="0" y="5052"/>
                  </a:cubicBezTo>
                  <a:cubicBezTo>
                    <a:pt x="0" y="5075"/>
                    <a:pt x="16" y="5114"/>
                    <a:pt x="37" y="5114"/>
                  </a:cubicBezTo>
                  <a:cubicBezTo>
                    <a:pt x="46" y="5114"/>
                    <a:pt x="57" y="5106"/>
                    <a:pt x="67" y="5085"/>
                  </a:cubicBezTo>
                  <a:cubicBezTo>
                    <a:pt x="1335" y="3584"/>
                    <a:pt x="2335" y="1850"/>
                    <a:pt x="2969" y="15"/>
                  </a:cubicBezTo>
                  <a:cubicBezTo>
                    <a:pt x="2991" y="15"/>
                    <a:pt x="2969" y="0"/>
                    <a:pt x="2952"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9"/>
            <p:cNvSpPr/>
            <p:nvPr/>
          </p:nvSpPr>
          <p:spPr>
            <a:xfrm>
              <a:off x="7072241" y="840811"/>
              <a:ext cx="30043" cy="52005"/>
            </a:xfrm>
            <a:custGeom>
              <a:avLst/>
              <a:gdLst/>
              <a:ahLst/>
              <a:cxnLst/>
              <a:rect l="l" t="t" r="r" b="b"/>
              <a:pathLst>
                <a:path w="1424" h="2465" extrusionOk="0">
                  <a:moveTo>
                    <a:pt x="1384" y="1"/>
                  </a:moveTo>
                  <a:cubicBezTo>
                    <a:pt x="1375" y="1"/>
                    <a:pt x="1368" y="5"/>
                    <a:pt x="1368" y="16"/>
                  </a:cubicBezTo>
                  <a:cubicBezTo>
                    <a:pt x="934" y="816"/>
                    <a:pt x="467" y="1617"/>
                    <a:pt x="0" y="2418"/>
                  </a:cubicBezTo>
                  <a:cubicBezTo>
                    <a:pt x="0" y="2441"/>
                    <a:pt x="33" y="2465"/>
                    <a:pt x="53" y="2465"/>
                  </a:cubicBezTo>
                  <a:cubicBezTo>
                    <a:pt x="61" y="2465"/>
                    <a:pt x="67" y="2461"/>
                    <a:pt x="67" y="2451"/>
                  </a:cubicBezTo>
                  <a:cubicBezTo>
                    <a:pt x="601" y="1684"/>
                    <a:pt x="1068" y="850"/>
                    <a:pt x="1401" y="16"/>
                  </a:cubicBezTo>
                  <a:cubicBezTo>
                    <a:pt x="1423" y="16"/>
                    <a:pt x="1401" y="1"/>
                    <a:pt x="1384"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9"/>
            <p:cNvSpPr/>
            <p:nvPr/>
          </p:nvSpPr>
          <p:spPr>
            <a:xfrm>
              <a:off x="7068718" y="899547"/>
              <a:ext cx="21" cy="21"/>
            </a:xfrm>
            <a:custGeom>
              <a:avLst/>
              <a:gdLst/>
              <a:ahLst/>
              <a:cxnLst/>
              <a:rect l="l" t="t" r="r" b="b"/>
              <a:pathLst>
                <a:path w="1" h="1" extrusionOk="0">
                  <a:moveTo>
                    <a:pt x="0" y="0"/>
                  </a:move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9"/>
            <p:cNvSpPr/>
            <p:nvPr/>
          </p:nvSpPr>
          <p:spPr>
            <a:xfrm>
              <a:off x="6905444" y="850959"/>
              <a:ext cx="111205" cy="358257"/>
            </a:xfrm>
            <a:custGeom>
              <a:avLst/>
              <a:gdLst/>
              <a:ahLst/>
              <a:cxnLst/>
              <a:rect l="l" t="t" r="r" b="b"/>
              <a:pathLst>
                <a:path w="5271" h="16981" extrusionOk="0">
                  <a:moveTo>
                    <a:pt x="1013" y="0"/>
                  </a:moveTo>
                  <a:cubicBezTo>
                    <a:pt x="953" y="0"/>
                    <a:pt x="889" y="37"/>
                    <a:pt x="868" y="102"/>
                  </a:cubicBezTo>
                  <a:cubicBezTo>
                    <a:pt x="0" y="2270"/>
                    <a:pt x="301" y="4872"/>
                    <a:pt x="1035" y="7040"/>
                  </a:cubicBezTo>
                  <a:cubicBezTo>
                    <a:pt x="1435" y="8241"/>
                    <a:pt x="2002" y="9342"/>
                    <a:pt x="2702" y="10343"/>
                  </a:cubicBezTo>
                  <a:cubicBezTo>
                    <a:pt x="3436" y="11377"/>
                    <a:pt x="4370" y="12277"/>
                    <a:pt x="4971" y="13378"/>
                  </a:cubicBezTo>
                  <a:cubicBezTo>
                    <a:pt x="4937" y="14445"/>
                    <a:pt x="4804" y="15546"/>
                    <a:pt x="4570" y="16614"/>
                  </a:cubicBezTo>
                  <a:lnTo>
                    <a:pt x="4637" y="16981"/>
                  </a:lnTo>
                  <a:cubicBezTo>
                    <a:pt x="4971" y="15813"/>
                    <a:pt x="5171" y="14579"/>
                    <a:pt x="5204" y="13345"/>
                  </a:cubicBezTo>
                  <a:cubicBezTo>
                    <a:pt x="5238" y="13311"/>
                    <a:pt x="5238" y="13278"/>
                    <a:pt x="5204" y="13245"/>
                  </a:cubicBezTo>
                  <a:cubicBezTo>
                    <a:pt x="5271" y="11577"/>
                    <a:pt x="5137" y="9942"/>
                    <a:pt x="4837" y="8308"/>
                  </a:cubicBezTo>
                  <a:cubicBezTo>
                    <a:pt x="4337" y="5272"/>
                    <a:pt x="3203" y="2337"/>
                    <a:pt x="1101" y="35"/>
                  </a:cubicBezTo>
                  <a:cubicBezTo>
                    <a:pt x="1078" y="12"/>
                    <a:pt x="1046" y="0"/>
                    <a:pt x="1013"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9"/>
            <p:cNvSpPr/>
            <p:nvPr/>
          </p:nvSpPr>
          <p:spPr>
            <a:xfrm>
              <a:off x="6931478" y="872922"/>
              <a:ext cx="78145" cy="233908"/>
            </a:xfrm>
            <a:custGeom>
              <a:avLst/>
              <a:gdLst/>
              <a:ahLst/>
              <a:cxnLst/>
              <a:rect l="l" t="t" r="r" b="b"/>
              <a:pathLst>
                <a:path w="3704" h="11087" extrusionOk="0">
                  <a:moveTo>
                    <a:pt x="80" y="1"/>
                  </a:moveTo>
                  <a:cubicBezTo>
                    <a:pt x="51" y="1"/>
                    <a:pt x="1" y="48"/>
                    <a:pt x="1" y="95"/>
                  </a:cubicBezTo>
                  <a:cubicBezTo>
                    <a:pt x="634" y="1196"/>
                    <a:pt x="1202" y="2363"/>
                    <a:pt x="1669" y="3531"/>
                  </a:cubicBezTo>
                  <a:cubicBezTo>
                    <a:pt x="1535" y="3397"/>
                    <a:pt x="1402" y="3231"/>
                    <a:pt x="1268" y="3097"/>
                  </a:cubicBezTo>
                  <a:cubicBezTo>
                    <a:pt x="935" y="2697"/>
                    <a:pt x="601" y="2263"/>
                    <a:pt x="334" y="1830"/>
                  </a:cubicBezTo>
                  <a:cubicBezTo>
                    <a:pt x="323" y="1818"/>
                    <a:pt x="316" y="1815"/>
                    <a:pt x="311" y="1815"/>
                  </a:cubicBezTo>
                  <a:cubicBezTo>
                    <a:pt x="301" y="1815"/>
                    <a:pt x="301" y="1830"/>
                    <a:pt x="301" y="1830"/>
                  </a:cubicBezTo>
                  <a:cubicBezTo>
                    <a:pt x="701" y="2530"/>
                    <a:pt x="1202" y="3130"/>
                    <a:pt x="1769" y="3698"/>
                  </a:cubicBezTo>
                  <a:cubicBezTo>
                    <a:pt x="2169" y="4798"/>
                    <a:pt x="2536" y="5899"/>
                    <a:pt x="2803" y="7033"/>
                  </a:cubicBezTo>
                  <a:lnTo>
                    <a:pt x="2769" y="7000"/>
                  </a:lnTo>
                  <a:cubicBezTo>
                    <a:pt x="2760" y="6991"/>
                    <a:pt x="2749" y="6987"/>
                    <a:pt x="2738" y="6987"/>
                  </a:cubicBezTo>
                  <a:cubicBezTo>
                    <a:pt x="2707" y="6987"/>
                    <a:pt x="2678" y="7018"/>
                    <a:pt x="2703" y="7067"/>
                  </a:cubicBezTo>
                  <a:lnTo>
                    <a:pt x="2869" y="7233"/>
                  </a:lnTo>
                  <a:cubicBezTo>
                    <a:pt x="3070" y="8067"/>
                    <a:pt x="3236" y="8901"/>
                    <a:pt x="3370" y="9769"/>
                  </a:cubicBezTo>
                  <a:cubicBezTo>
                    <a:pt x="2603" y="9001"/>
                    <a:pt x="1869" y="8201"/>
                    <a:pt x="1168" y="7333"/>
                  </a:cubicBezTo>
                  <a:cubicBezTo>
                    <a:pt x="1135" y="7333"/>
                    <a:pt x="1135" y="7367"/>
                    <a:pt x="1135" y="7367"/>
                  </a:cubicBezTo>
                  <a:cubicBezTo>
                    <a:pt x="1769" y="8334"/>
                    <a:pt x="2536" y="9235"/>
                    <a:pt x="3436" y="10002"/>
                  </a:cubicBezTo>
                  <a:cubicBezTo>
                    <a:pt x="3470" y="10336"/>
                    <a:pt x="3537" y="10669"/>
                    <a:pt x="3570" y="11036"/>
                  </a:cubicBezTo>
                  <a:cubicBezTo>
                    <a:pt x="3587" y="11069"/>
                    <a:pt x="3620" y="11086"/>
                    <a:pt x="3649" y="11086"/>
                  </a:cubicBezTo>
                  <a:cubicBezTo>
                    <a:pt x="3678" y="11086"/>
                    <a:pt x="3703" y="11069"/>
                    <a:pt x="3703" y="11036"/>
                  </a:cubicBezTo>
                  <a:cubicBezTo>
                    <a:pt x="3537" y="7167"/>
                    <a:pt x="2136" y="3297"/>
                    <a:pt x="101" y="28"/>
                  </a:cubicBezTo>
                  <a:cubicBezTo>
                    <a:pt x="101" y="9"/>
                    <a:pt x="92" y="1"/>
                    <a:pt x="80"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9"/>
            <p:cNvSpPr/>
            <p:nvPr/>
          </p:nvSpPr>
          <p:spPr>
            <a:xfrm>
              <a:off x="6941331" y="958367"/>
              <a:ext cx="43651" cy="56204"/>
            </a:xfrm>
            <a:custGeom>
              <a:avLst/>
              <a:gdLst/>
              <a:ahLst/>
              <a:cxnLst/>
              <a:rect l="l" t="t" r="r" b="b"/>
              <a:pathLst>
                <a:path w="2069" h="2664" extrusionOk="0">
                  <a:moveTo>
                    <a:pt x="39" y="1"/>
                  </a:moveTo>
                  <a:cubicBezTo>
                    <a:pt x="17" y="1"/>
                    <a:pt x="1" y="24"/>
                    <a:pt x="1" y="48"/>
                  </a:cubicBezTo>
                  <a:cubicBezTo>
                    <a:pt x="568" y="982"/>
                    <a:pt x="1235" y="1882"/>
                    <a:pt x="2002" y="2650"/>
                  </a:cubicBezTo>
                  <a:cubicBezTo>
                    <a:pt x="2012" y="2659"/>
                    <a:pt x="2022" y="2664"/>
                    <a:pt x="2031" y="2664"/>
                  </a:cubicBezTo>
                  <a:cubicBezTo>
                    <a:pt x="2052" y="2664"/>
                    <a:pt x="2069" y="2640"/>
                    <a:pt x="2069" y="2616"/>
                  </a:cubicBezTo>
                  <a:cubicBezTo>
                    <a:pt x="1435" y="1716"/>
                    <a:pt x="701" y="882"/>
                    <a:pt x="67" y="14"/>
                  </a:cubicBezTo>
                  <a:cubicBezTo>
                    <a:pt x="58" y="5"/>
                    <a:pt x="48" y="1"/>
                    <a:pt x="39"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9"/>
            <p:cNvSpPr/>
            <p:nvPr/>
          </p:nvSpPr>
          <p:spPr>
            <a:xfrm>
              <a:off x="6985678" y="1017777"/>
              <a:ext cx="1920" cy="1730"/>
            </a:xfrm>
            <a:custGeom>
              <a:avLst/>
              <a:gdLst/>
              <a:ahLst/>
              <a:cxnLst/>
              <a:rect l="l" t="t" r="r" b="b"/>
              <a:pathLst>
                <a:path w="91" h="82" extrusionOk="0">
                  <a:moveTo>
                    <a:pt x="34" y="0"/>
                  </a:moveTo>
                  <a:cubicBezTo>
                    <a:pt x="34" y="0"/>
                    <a:pt x="0" y="0"/>
                    <a:pt x="0" y="34"/>
                  </a:cubicBezTo>
                  <a:lnTo>
                    <a:pt x="34" y="67"/>
                  </a:lnTo>
                  <a:cubicBezTo>
                    <a:pt x="43" y="77"/>
                    <a:pt x="53" y="81"/>
                    <a:pt x="61" y="81"/>
                  </a:cubicBezTo>
                  <a:cubicBezTo>
                    <a:pt x="81" y="81"/>
                    <a:pt x="90" y="57"/>
                    <a:pt x="67" y="34"/>
                  </a:cubicBezTo>
                  <a:lnTo>
                    <a:pt x="34"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9"/>
            <p:cNvSpPr/>
            <p:nvPr/>
          </p:nvSpPr>
          <p:spPr>
            <a:xfrm>
              <a:off x="6860612" y="984549"/>
              <a:ext cx="148294" cy="221861"/>
            </a:xfrm>
            <a:custGeom>
              <a:avLst/>
              <a:gdLst/>
              <a:ahLst/>
              <a:cxnLst/>
              <a:rect l="l" t="t" r="r" b="b"/>
              <a:pathLst>
                <a:path w="7029" h="10516" extrusionOk="0">
                  <a:moveTo>
                    <a:pt x="162" y="0"/>
                  </a:moveTo>
                  <a:cubicBezTo>
                    <a:pt x="79" y="0"/>
                    <a:pt x="0" y="79"/>
                    <a:pt x="24" y="174"/>
                  </a:cubicBezTo>
                  <a:cubicBezTo>
                    <a:pt x="257" y="2009"/>
                    <a:pt x="991" y="3744"/>
                    <a:pt x="2125" y="5178"/>
                  </a:cubicBezTo>
                  <a:cubicBezTo>
                    <a:pt x="2592" y="5745"/>
                    <a:pt x="3193" y="6212"/>
                    <a:pt x="3860" y="6546"/>
                  </a:cubicBezTo>
                  <a:cubicBezTo>
                    <a:pt x="4594" y="6913"/>
                    <a:pt x="5394" y="7313"/>
                    <a:pt x="6162" y="7613"/>
                  </a:cubicBezTo>
                  <a:cubicBezTo>
                    <a:pt x="6529" y="8547"/>
                    <a:pt x="6795" y="9514"/>
                    <a:pt x="6962" y="10515"/>
                  </a:cubicBezTo>
                  <a:lnTo>
                    <a:pt x="7029" y="10248"/>
                  </a:lnTo>
                  <a:cubicBezTo>
                    <a:pt x="6562" y="6012"/>
                    <a:pt x="3793" y="2376"/>
                    <a:pt x="257" y="41"/>
                  </a:cubicBezTo>
                  <a:cubicBezTo>
                    <a:pt x="229" y="13"/>
                    <a:pt x="195" y="0"/>
                    <a:pt x="16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9"/>
            <p:cNvSpPr/>
            <p:nvPr/>
          </p:nvSpPr>
          <p:spPr>
            <a:xfrm>
              <a:off x="6885887" y="1014064"/>
              <a:ext cx="96289" cy="118336"/>
            </a:xfrm>
            <a:custGeom>
              <a:avLst/>
              <a:gdLst/>
              <a:ahLst/>
              <a:cxnLst/>
              <a:rect l="l" t="t" r="r" b="b"/>
              <a:pathLst>
                <a:path w="4564" h="5609" extrusionOk="0">
                  <a:moveTo>
                    <a:pt x="41" y="0"/>
                  </a:moveTo>
                  <a:cubicBezTo>
                    <a:pt x="16" y="0"/>
                    <a:pt x="0" y="43"/>
                    <a:pt x="27" y="43"/>
                  </a:cubicBezTo>
                  <a:cubicBezTo>
                    <a:pt x="394" y="377"/>
                    <a:pt x="694" y="677"/>
                    <a:pt x="994" y="1010"/>
                  </a:cubicBezTo>
                  <a:cubicBezTo>
                    <a:pt x="827" y="877"/>
                    <a:pt x="594" y="777"/>
                    <a:pt x="394" y="710"/>
                  </a:cubicBezTo>
                  <a:lnTo>
                    <a:pt x="394" y="744"/>
                  </a:lnTo>
                  <a:cubicBezTo>
                    <a:pt x="661" y="910"/>
                    <a:pt x="927" y="1044"/>
                    <a:pt x="1194" y="1211"/>
                  </a:cubicBezTo>
                  <a:cubicBezTo>
                    <a:pt x="1761" y="1778"/>
                    <a:pt x="2295" y="2378"/>
                    <a:pt x="2795" y="3012"/>
                  </a:cubicBezTo>
                  <a:cubicBezTo>
                    <a:pt x="1995" y="2678"/>
                    <a:pt x="1261" y="2278"/>
                    <a:pt x="527" y="1878"/>
                  </a:cubicBezTo>
                  <a:cubicBezTo>
                    <a:pt x="527" y="1871"/>
                    <a:pt x="526" y="1868"/>
                    <a:pt x="524" y="1868"/>
                  </a:cubicBezTo>
                  <a:lnTo>
                    <a:pt x="524" y="1868"/>
                  </a:lnTo>
                  <a:cubicBezTo>
                    <a:pt x="517" y="1868"/>
                    <a:pt x="501" y="1911"/>
                    <a:pt x="527" y="1911"/>
                  </a:cubicBezTo>
                  <a:cubicBezTo>
                    <a:pt x="1261" y="2478"/>
                    <a:pt x="2062" y="2945"/>
                    <a:pt x="2929" y="3245"/>
                  </a:cubicBezTo>
                  <a:cubicBezTo>
                    <a:pt x="3262" y="3712"/>
                    <a:pt x="3563" y="4146"/>
                    <a:pt x="3863" y="4613"/>
                  </a:cubicBezTo>
                  <a:cubicBezTo>
                    <a:pt x="3529" y="4513"/>
                    <a:pt x="3162" y="4379"/>
                    <a:pt x="2829" y="4213"/>
                  </a:cubicBezTo>
                  <a:cubicBezTo>
                    <a:pt x="2462" y="4013"/>
                    <a:pt x="2128" y="3779"/>
                    <a:pt x="1828" y="3512"/>
                  </a:cubicBezTo>
                  <a:cubicBezTo>
                    <a:pt x="1817" y="3501"/>
                    <a:pt x="1810" y="3497"/>
                    <a:pt x="1805" y="3497"/>
                  </a:cubicBezTo>
                  <a:cubicBezTo>
                    <a:pt x="1795" y="3497"/>
                    <a:pt x="1795" y="3512"/>
                    <a:pt x="1795" y="3512"/>
                  </a:cubicBezTo>
                  <a:cubicBezTo>
                    <a:pt x="2395" y="4113"/>
                    <a:pt x="3129" y="4546"/>
                    <a:pt x="3963" y="4746"/>
                  </a:cubicBezTo>
                  <a:cubicBezTo>
                    <a:pt x="4130" y="5013"/>
                    <a:pt x="4297" y="5313"/>
                    <a:pt x="4463" y="5580"/>
                  </a:cubicBezTo>
                  <a:cubicBezTo>
                    <a:pt x="4474" y="5601"/>
                    <a:pt x="4487" y="5609"/>
                    <a:pt x="4501" y="5609"/>
                  </a:cubicBezTo>
                  <a:cubicBezTo>
                    <a:pt x="4532" y="5609"/>
                    <a:pt x="4563" y="5570"/>
                    <a:pt x="4563" y="5547"/>
                  </a:cubicBezTo>
                  <a:cubicBezTo>
                    <a:pt x="3529" y="3345"/>
                    <a:pt x="1995" y="1444"/>
                    <a:pt x="60" y="10"/>
                  </a:cubicBezTo>
                  <a:cubicBezTo>
                    <a:pt x="54" y="3"/>
                    <a:pt x="47" y="0"/>
                    <a:pt x="41"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9"/>
            <p:cNvSpPr/>
            <p:nvPr/>
          </p:nvSpPr>
          <p:spPr>
            <a:xfrm>
              <a:off x="6887152" y="1045921"/>
              <a:ext cx="3523" cy="2848"/>
            </a:xfrm>
            <a:custGeom>
              <a:avLst/>
              <a:gdLst/>
              <a:ahLst/>
              <a:cxnLst/>
              <a:rect l="l" t="t" r="r" b="b"/>
              <a:pathLst>
                <a:path w="167" h="135" extrusionOk="0">
                  <a:moveTo>
                    <a:pt x="34" y="1"/>
                  </a:moveTo>
                  <a:cubicBezTo>
                    <a:pt x="34" y="1"/>
                    <a:pt x="0" y="34"/>
                    <a:pt x="34" y="34"/>
                  </a:cubicBezTo>
                  <a:lnTo>
                    <a:pt x="167" y="134"/>
                  </a:lnTo>
                  <a:lnTo>
                    <a:pt x="167" y="101"/>
                  </a:lnTo>
                  <a:cubicBezTo>
                    <a:pt x="134" y="67"/>
                    <a:pt x="100" y="34"/>
                    <a:pt x="34"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9"/>
            <p:cNvSpPr/>
            <p:nvPr/>
          </p:nvSpPr>
          <p:spPr>
            <a:xfrm>
              <a:off x="6947660" y="1164152"/>
              <a:ext cx="152746" cy="133041"/>
            </a:xfrm>
            <a:custGeom>
              <a:avLst/>
              <a:gdLst/>
              <a:ahLst/>
              <a:cxnLst/>
              <a:rect l="l" t="t" r="r" b="b"/>
              <a:pathLst>
                <a:path w="7240" h="6306" extrusionOk="0">
                  <a:moveTo>
                    <a:pt x="501" y="1"/>
                  </a:moveTo>
                  <a:lnTo>
                    <a:pt x="368" y="1569"/>
                  </a:lnTo>
                  <a:lnTo>
                    <a:pt x="1" y="6305"/>
                  </a:lnTo>
                  <a:lnTo>
                    <a:pt x="7239" y="6305"/>
                  </a:lnTo>
                  <a:lnTo>
                    <a:pt x="6839" y="1569"/>
                  </a:lnTo>
                  <a:lnTo>
                    <a:pt x="6706"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9"/>
            <p:cNvSpPr/>
            <p:nvPr/>
          </p:nvSpPr>
          <p:spPr>
            <a:xfrm>
              <a:off x="6955403" y="1164152"/>
              <a:ext cx="136564" cy="33102"/>
            </a:xfrm>
            <a:custGeom>
              <a:avLst/>
              <a:gdLst/>
              <a:ahLst/>
              <a:cxnLst/>
              <a:rect l="l" t="t" r="r" b="b"/>
              <a:pathLst>
                <a:path w="6473" h="1569" extrusionOk="0">
                  <a:moveTo>
                    <a:pt x="134" y="1"/>
                  </a:moveTo>
                  <a:lnTo>
                    <a:pt x="1" y="1569"/>
                  </a:lnTo>
                  <a:lnTo>
                    <a:pt x="6472" y="1569"/>
                  </a:lnTo>
                  <a:lnTo>
                    <a:pt x="6339"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9"/>
            <p:cNvSpPr/>
            <p:nvPr/>
          </p:nvSpPr>
          <p:spPr>
            <a:xfrm>
              <a:off x="6947660" y="1137421"/>
              <a:ext cx="151332" cy="33798"/>
            </a:xfrm>
            <a:custGeom>
              <a:avLst/>
              <a:gdLst/>
              <a:ahLst/>
              <a:cxnLst/>
              <a:rect l="l" t="t" r="r" b="b"/>
              <a:pathLst>
                <a:path w="7173" h="1602" extrusionOk="0">
                  <a:moveTo>
                    <a:pt x="1" y="0"/>
                  </a:moveTo>
                  <a:lnTo>
                    <a:pt x="1" y="1601"/>
                  </a:lnTo>
                  <a:lnTo>
                    <a:pt x="7173" y="1601"/>
                  </a:lnTo>
                  <a:lnTo>
                    <a:pt x="7173"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9"/>
            <p:cNvSpPr/>
            <p:nvPr/>
          </p:nvSpPr>
          <p:spPr>
            <a:xfrm>
              <a:off x="7380475" y="932628"/>
              <a:ext cx="92217" cy="364565"/>
            </a:xfrm>
            <a:custGeom>
              <a:avLst/>
              <a:gdLst/>
              <a:ahLst/>
              <a:cxnLst/>
              <a:rect l="l" t="t" r="r" b="b"/>
              <a:pathLst>
                <a:path w="4371" h="17280" extrusionOk="0">
                  <a:moveTo>
                    <a:pt x="1" y="0"/>
                  </a:moveTo>
                  <a:lnTo>
                    <a:pt x="1" y="17279"/>
                  </a:lnTo>
                  <a:lnTo>
                    <a:pt x="4370" y="17279"/>
                  </a:lnTo>
                  <a:lnTo>
                    <a:pt x="4370"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9"/>
            <p:cNvSpPr/>
            <p:nvPr/>
          </p:nvSpPr>
          <p:spPr>
            <a:xfrm>
              <a:off x="7380475" y="912923"/>
              <a:ext cx="92217" cy="40127"/>
            </a:xfrm>
            <a:custGeom>
              <a:avLst/>
              <a:gdLst/>
              <a:ahLst/>
              <a:cxnLst/>
              <a:rect l="l" t="t" r="r" b="b"/>
              <a:pathLst>
                <a:path w="4371" h="1902" extrusionOk="0">
                  <a:moveTo>
                    <a:pt x="1" y="0"/>
                  </a:moveTo>
                  <a:lnTo>
                    <a:pt x="1" y="1902"/>
                  </a:lnTo>
                  <a:lnTo>
                    <a:pt x="4370" y="1902"/>
                  </a:lnTo>
                  <a:lnTo>
                    <a:pt x="4370"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9"/>
            <p:cNvSpPr/>
            <p:nvPr/>
          </p:nvSpPr>
          <p:spPr>
            <a:xfrm>
              <a:off x="7380475" y="1004401"/>
              <a:ext cx="92217" cy="14810"/>
            </a:xfrm>
            <a:custGeom>
              <a:avLst/>
              <a:gdLst/>
              <a:ahLst/>
              <a:cxnLst/>
              <a:rect l="l" t="t" r="r" b="b"/>
              <a:pathLst>
                <a:path w="4371" h="702" extrusionOk="0">
                  <a:moveTo>
                    <a:pt x="1" y="1"/>
                  </a:moveTo>
                  <a:lnTo>
                    <a:pt x="1" y="701"/>
                  </a:lnTo>
                  <a:lnTo>
                    <a:pt x="4370" y="701"/>
                  </a:lnTo>
                  <a:lnTo>
                    <a:pt x="4370"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9"/>
            <p:cNvSpPr/>
            <p:nvPr/>
          </p:nvSpPr>
          <p:spPr>
            <a:xfrm>
              <a:off x="7380475" y="1209195"/>
              <a:ext cx="92217" cy="40127"/>
            </a:xfrm>
            <a:custGeom>
              <a:avLst/>
              <a:gdLst/>
              <a:ahLst/>
              <a:cxnLst/>
              <a:rect l="l" t="t" r="r" b="b"/>
              <a:pathLst>
                <a:path w="4371" h="1902" extrusionOk="0">
                  <a:moveTo>
                    <a:pt x="1" y="1"/>
                  </a:moveTo>
                  <a:lnTo>
                    <a:pt x="1" y="1902"/>
                  </a:lnTo>
                  <a:lnTo>
                    <a:pt x="4370" y="1902"/>
                  </a:lnTo>
                  <a:lnTo>
                    <a:pt x="4370"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9"/>
            <p:cNvSpPr/>
            <p:nvPr/>
          </p:nvSpPr>
          <p:spPr>
            <a:xfrm>
              <a:off x="7472671" y="872099"/>
              <a:ext cx="64052" cy="425094"/>
            </a:xfrm>
            <a:custGeom>
              <a:avLst/>
              <a:gdLst/>
              <a:ahLst/>
              <a:cxnLst/>
              <a:rect l="l" t="t" r="r" b="b"/>
              <a:pathLst>
                <a:path w="3036" h="20149" extrusionOk="0">
                  <a:moveTo>
                    <a:pt x="0" y="1"/>
                  </a:moveTo>
                  <a:lnTo>
                    <a:pt x="0" y="20148"/>
                  </a:lnTo>
                  <a:lnTo>
                    <a:pt x="3036" y="20148"/>
                  </a:lnTo>
                  <a:lnTo>
                    <a:pt x="3036"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9"/>
            <p:cNvSpPr/>
            <p:nvPr/>
          </p:nvSpPr>
          <p:spPr>
            <a:xfrm>
              <a:off x="7485330" y="912205"/>
              <a:ext cx="38039" cy="163295"/>
            </a:xfrm>
            <a:custGeom>
              <a:avLst/>
              <a:gdLst/>
              <a:ahLst/>
              <a:cxnLst/>
              <a:rect l="l" t="t" r="r" b="b"/>
              <a:pathLst>
                <a:path w="1803" h="7740" extrusionOk="0">
                  <a:moveTo>
                    <a:pt x="1" y="1"/>
                  </a:moveTo>
                  <a:lnTo>
                    <a:pt x="1" y="7740"/>
                  </a:lnTo>
                  <a:lnTo>
                    <a:pt x="1802" y="7740"/>
                  </a:lnTo>
                  <a:lnTo>
                    <a:pt x="180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9"/>
            <p:cNvSpPr/>
            <p:nvPr/>
          </p:nvSpPr>
          <p:spPr>
            <a:xfrm>
              <a:off x="7645797" y="952333"/>
              <a:ext cx="346969" cy="344142"/>
            </a:xfrm>
            <a:custGeom>
              <a:avLst/>
              <a:gdLst/>
              <a:ahLst/>
              <a:cxnLst/>
              <a:rect l="l" t="t" r="r" b="b"/>
              <a:pathLst>
                <a:path w="16446" h="16312" extrusionOk="0">
                  <a:moveTo>
                    <a:pt x="2135" y="0"/>
                  </a:moveTo>
                  <a:lnTo>
                    <a:pt x="0" y="2168"/>
                  </a:lnTo>
                  <a:lnTo>
                    <a:pt x="14310" y="16312"/>
                  </a:lnTo>
                  <a:lnTo>
                    <a:pt x="16445" y="14144"/>
                  </a:lnTo>
                  <a:lnTo>
                    <a:pt x="2135"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9"/>
            <p:cNvSpPr/>
            <p:nvPr/>
          </p:nvSpPr>
          <p:spPr>
            <a:xfrm>
              <a:off x="7769661" y="1074783"/>
              <a:ext cx="143568" cy="142176"/>
            </a:xfrm>
            <a:custGeom>
              <a:avLst/>
              <a:gdLst/>
              <a:ahLst/>
              <a:cxnLst/>
              <a:rect l="l" t="t" r="r" b="b"/>
              <a:pathLst>
                <a:path w="6805" h="6739" extrusionOk="0">
                  <a:moveTo>
                    <a:pt x="1301" y="0"/>
                  </a:moveTo>
                  <a:lnTo>
                    <a:pt x="0" y="1301"/>
                  </a:lnTo>
                  <a:lnTo>
                    <a:pt x="5537" y="6739"/>
                  </a:lnTo>
                  <a:lnTo>
                    <a:pt x="6805" y="5471"/>
                  </a:lnTo>
                  <a:lnTo>
                    <a:pt x="1301"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9"/>
            <p:cNvSpPr/>
            <p:nvPr/>
          </p:nvSpPr>
          <p:spPr>
            <a:xfrm>
              <a:off x="7536702" y="974148"/>
              <a:ext cx="108399" cy="323045"/>
            </a:xfrm>
            <a:custGeom>
              <a:avLst/>
              <a:gdLst/>
              <a:ahLst/>
              <a:cxnLst/>
              <a:rect l="l" t="t" r="r" b="b"/>
              <a:pathLst>
                <a:path w="5138" h="15312" extrusionOk="0">
                  <a:moveTo>
                    <a:pt x="1" y="0"/>
                  </a:moveTo>
                  <a:lnTo>
                    <a:pt x="1" y="15311"/>
                  </a:lnTo>
                  <a:lnTo>
                    <a:pt x="5138" y="15311"/>
                  </a:lnTo>
                  <a:lnTo>
                    <a:pt x="5138"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9"/>
            <p:cNvSpPr/>
            <p:nvPr/>
          </p:nvSpPr>
          <p:spPr>
            <a:xfrm>
              <a:off x="7536702" y="1232423"/>
              <a:ext cx="109116" cy="30275"/>
            </a:xfrm>
            <a:custGeom>
              <a:avLst/>
              <a:gdLst/>
              <a:ahLst/>
              <a:cxnLst/>
              <a:rect l="l" t="t" r="r" b="b"/>
              <a:pathLst>
                <a:path w="5172" h="1435" extrusionOk="0">
                  <a:moveTo>
                    <a:pt x="1" y="0"/>
                  </a:moveTo>
                  <a:lnTo>
                    <a:pt x="1" y="1435"/>
                  </a:lnTo>
                  <a:lnTo>
                    <a:pt x="5171" y="1435"/>
                  </a:lnTo>
                  <a:lnTo>
                    <a:pt x="517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9"/>
            <p:cNvSpPr/>
            <p:nvPr/>
          </p:nvSpPr>
          <p:spPr>
            <a:xfrm>
              <a:off x="7536702" y="1201452"/>
              <a:ext cx="108399" cy="11983"/>
            </a:xfrm>
            <a:custGeom>
              <a:avLst/>
              <a:gdLst/>
              <a:ahLst/>
              <a:cxnLst/>
              <a:rect l="l" t="t" r="r" b="b"/>
              <a:pathLst>
                <a:path w="5138" h="568" extrusionOk="0">
                  <a:moveTo>
                    <a:pt x="1" y="1"/>
                  </a:moveTo>
                  <a:lnTo>
                    <a:pt x="1" y="568"/>
                  </a:lnTo>
                  <a:lnTo>
                    <a:pt x="5138" y="568"/>
                  </a:lnTo>
                  <a:lnTo>
                    <a:pt x="5138"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9"/>
            <p:cNvSpPr/>
            <p:nvPr/>
          </p:nvSpPr>
          <p:spPr>
            <a:xfrm>
              <a:off x="7192581" y="988916"/>
              <a:ext cx="189329" cy="308277"/>
            </a:xfrm>
            <a:custGeom>
              <a:avLst/>
              <a:gdLst/>
              <a:ahLst/>
              <a:cxnLst/>
              <a:rect l="l" t="t" r="r" b="b"/>
              <a:pathLst>
                <a:path w="8974" h="14612" extrusionOk="0">
                  <a:moveTo>
                    <a:pt x="5671" y="1"/>
                  </a:moveTo>
                  <a:lnTo>
                    <a:pt x="0" y="13210"/>
                  </a:lnTo>
                  <a:lnTo>
                    <a:pt x="3303" y="14611"/>
                  </a:lnTo>
                  <a:lnTo>
                    <a:pt x="8973" y="1402"/>
                  </a:lnTo>
                  <a:lnTo>
                    <a:pt x="5671"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9"/>
            <p:cNvSpPr/>
            <p:nvPr/>
          </p:nvSpPr>
          <p:spPr>
            <a:xfrm>
              <a:off x="7205239" y="1212022"/>
              <a:ext cx="80255" cy="55613"/>
            </a:xfrm>
            <a:custGeom>
              <a:avLst/>
              <a:gdLst/>
              <a:ahLst/>
              <a:cxnLst/>
              <a:rect l="l" t="t" r="r" b="b"/>
              <a:pathLst>
                <a:path w="3804" h="2636" extrusionOk="0">
                  <a:moveTo>
                    <a:pt x="534" y="0"/>
                  </a:moveTo>
                  <a:lnTo>
                    <a:pt x="1" y="1234"/>
                  </a:lnTo>
                  <a:lnTo>
                    <a:pt x="3270" y="2635"/>
                  </a:lnTo>
                  <a:lnTo>
                    <a:pt x="3803" y="1401"/>
                  </a:lnTo>
                  <a:lnTo>
                    <a:pt x="53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9"/>
            <p:cNvSpPr/>
            <p:nvPr/>
          </p:nvSpPr>
          <p:spPr>
            <a:xfrm>
              <a:off x="7276317" y="1046639"/>
              <a:ext cx="80255" cy="55613"/>
            </a:xfrm>
            <a:custGeom>
              <a:avLst/>
              <a:gdLst/>
              <a:ahLst/>
              <a:cxnLst/>
              <a:rect l="l" t="t" r="r" b="b"/>
              <a:pathLst>
                <a:path w="3804" h="2636" extrusionOk="0">
                  <a:moveTo>
                    <a:pt x="534" y="0"/>
                  </a:moveTo>
                  <a:lnTo>
                    <a:pt x="1" y="1234"/>
                  </a:lnTo>
                  <a:lnTo>
                    <a:pt x="3303" y="2635"/>
                  </a:lnTo>
                  <a:lnTo>
                    <a:pt x="3803" y="1401"/>
                  </a:lnTo>
                  <a:lnTo>
                    <a:pt x="53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9"/>
            <p:cNvSpPr/>
            <p:nvPr/>
          </p:nvSpPr>
          <p:spPr>
            <a:xfrm>
              <a:off x="7264355" y="1090268"/>
              <a:ext cx="73926" cy="39431"/>
            </a:xfrm>
            <a:custGeom>
              <a:avLst/>
              <a:gdLst/>
              <a:ahLst/>
              <a:cxnLst/>
              <a:rect l="l" t="t" r="r" b="b"/>
              <a:pathLst>
                <a:path w="3504" h="1869" extrusionOk="0">
                  <a:moveTo>
                    <a:pt x="201" y="0"/>
                  </a:moveTo>
                  <a:lnTo>
                    <a:pt x="1" y="467"/>
                  </a:lnTo>
                  <a:lnTo>
                    <a:pt x="3270" y="1868"/>
                  </a:lnTo>
                  <a:lnTo>
                    <a:pt x="3503" y="1401"/>
                  </a:lnTo>
                  <a:lnTo>
                    <a:pt x="20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9"/>
            <p:cNvSpPr/>
            <p:nvPr/>
          </p:nvSpPr>
          <p:spPr>
            <a:xfrm>
              <a:off x="5006015" y="1451985"/>
              <a:ext cx="100656" cy="291378"/>
            </a:xfrm>
            <a:custGeom>
              <a:avLst/>
              <a:gdLst/>
              <a:ahLst/>
              <a:cxnLst/>
              <a:rect l="l" t="t" r="r" b="b"/>
              <a:pathLst>
                <a:path w="4771" h="13811" extrusionOk="0">
                  <a:moveTo>
                    <a:pt x="1" y="1"/>
                  </a:moveTo>
                  <a:lnTo>
                    <a:pt x="1" y="13811"/>
                  </a:lnTo>
                  <a:lnTo>
                    <a:pt x="4771" y="13811"/>
                  </a:lnTo>
                  <a:lnTo>
                    <a:pt x="477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9"/>
            <p:cNvSpPr/>
            <p:nvPr/>
          </p:nvSpPr>
          <p:spPr>
            <a:xfrm>
              <a:off x="4982090" y="2016406"/>
              <a:ext cx="212557" cy="126690"/>
            </a:xfrm>
            <a:custGeom>
              <a:avLst/>
              <a:gdLst/>
              <a:ahLst/>
              <a:cxnLst/>
              <a:rect l="l" t="t" r="r" b="b"/>
              <a:pathLst>
                <a:path w="10075" h="6005" extrusionOk="0">
                  <a:moveTo>
                    <a:pt x="0" y="0"/>
                  </a:moveTo>
                  <a:lnTo>
                    <a:pt x="0" y="6005"/>
                  </a:lnTo>
                  <a:lnTo>
                    <a:pt x="10074" y="6005"/>
                  </a:lnTo>
                  <a:lnTo>
                    <a:pt x="1007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9"/>
            <p:cNvSpPr/>
            <p:nvPr/>
          </p:nvSpPr>
          <p:spPr>
            <a:xfrm>
              <a:off x="4919452" y="1370359"/>
              <a:ext cx="426507" cy="426486"/>
            </a:xfrm>
            <a:custGeom>
              <a:avLst/>
              <a:gdLst/>
              <a:ahLst/>
              <a:cxnLst/>
              <a:rect l="l" t="t" r="r" b="b"/>
              <a:pathLst>
                <a:path w="20216" h="20215" extrusionOk="0">
                  <a:moveTo>
                    <a:pt x="19281" y="934"/>
                  </a:moveTo>
                  <a:lnTo>
                    <a:pt x="19281" y="19281"/>
                  </a:lnTo>
                  <a:lnTo>
                    <a:pt x="935" y="19281"/>
                  </a:lnTo>
                  <a:lnTo>
                    <a:pt x="935" y="934"/>
                  </a:lnTo>
                  <a:close/>
                  <a:moveTo>
                    <a:pt x="1" y="0"/>
                  </a:moveTo>
                  <a:lnTo>
                    <a:pt x="1" y="20215"/>
                  </a:lnTo>
                  <a:lnTo>
                    <a:pt x="20215" y="20215"/>
                  </a:lnTo>
                  <a:lnTo>
                    <a:pt x="20215"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9"/>
            <p:cNvSpPr/>
            <p:nvPr/>
          </p:nvSpPr>
          <p:spPr>
            <a:xfrm>
              <a:off x="4919452" y="1943219"/>
              <a:ext cx="426507" cy="427203"/>
            </a:xfrm>
            <a:custGeom>
              <a:avLst/>
              <a:gdLst/>
              <a:ahLst/>
              <a:cxnLst/>
              <a:rect l="l" t="t" r="r" b="b"/>
              <a:pathLst>
                <a:path w="20216" h="20249" extrusionOk="0">
                  <a:moveTo>
                    <a:pt x="19281" y="968"/>
                  </a:moveTo>
                  <a:lnTo>
                    <a:pt x="19281" y="19281"/>
                  </a:lnTo>
                  <a:lnTo>
                    <a:pt x="935" y="19281"/>
                  </a:lnTo>
                  <a:lnTo>
                    <a:pt x="935" y="968"/>
                  </a:lnTo>
                  <a:close/>
                  <a:moveTo>
                    <a:pt x="1" y="0"/>
                  </a:moveTo>
                  <a:lnTo>
                    <a:pt x="1" y="20248"/>
                  </a:lnTo>
                  <a:lnTo>
                    <a:pt x="20215" y="20248"/>
                  </a:lnTo>
                  <a:lnTo>
                    <a:pt x="20215"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9"/>
            <p:cNvSpPr/>
            <p:nvPr/>
          </p:nvSpPr>
          <p:spPr>
            <a:xfrm>
              <a:off x="5055278" y="1506184"/>
              <a:ext cx="154856" cy="154835"/>
            </a:xfrm>
            <a:custGeom>
              <a:avLst/>
              <a:gdLst/>
              <a:ahLst/>
              <a:cxnLst/>
              <a:rect l="l" t="t" r="r" b="b"/>
              <a:pathLst>
                <a:path w="7340" h="7339" extrusionOk="0">
                  <a:moveTo>
                    <a:pt x="1" y="0"/>
                  </a:moveTo>
                  <a:lnTo>
                    <a:pt x="1" y="7339"/>
                  </a:lnTo>
                  <a:lnTo>
                    <a:pt x="7339" y="7339"/>
                  </a:lnTo>
                  <a:lnTo>
                    <a:pt x="7339"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9"/>
            <p:cNvSpPr/>
            <p:nvPr/>
          </p:nvSpPr>
          <p:spPr>
            <a:xfrm>
              <a:off x="5055278" y="2079741"/>
              <a:ext cx="154856" cy="154138"/>
            </a:xfrm>
            <a:custGeom>
              <a:avLst/>
              <a:gdLst/>
              <a:ahLst/>
              <a:cxnLst/>
              <a:rect l="l" t="t" r="r" b="b"/>
              <a:pathLst>
                <a:path w="7340" h="7306" extrusionOk="0">
                  <a:moveTo>
                    <a:pt x="1" y="1"/>
                  </a:moveTo>
                  <a:lnTo>
                    <a:pt x="1" y="7306"/>
                  </a:lnTo>
                  <a:lnTo>
                    <a:pt x="7339" y="7306"/>
                  </a:lnTo>
                  <a:lnTo>
                    <a:pt x="7339"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9"/>
            <p:cNvSpPr/>
            <p:nvPr/>
          </p:nvSpPr>
          <p:spPr>
            <a:xfrm>
              <a:off x="4785736" y="4176221"/>
              <a:ext cx="3173950" cy="427203"/>
            </a:xfrm>
            <a:custGeom>
              <a:avLst/>
              <a:gdLst/>
              <a:ahLst/>
              <a:cxnLst/>
              <a:rect l="l" t="t" r="r" b="b"/>
              <a:pathLst>
                <a:path w="150442" h="20249" extrusionOk="0">
                  <a:moveTo>
                    <a:pt x="75221" y="1"/>
                  </a:moveTo>
                  <a:cubicBezTo>
                    <a:pt x="33691" y="1"/>
                    <a:pt x="1" y="4537"/>
                    <a:pt x="1" y="10141"/>
                  </a:cubicBezTo>
                  <a:cubicBezTo>
                    <a:pt x="1" y="15712"/>
                    <a:pt x="33691" y="20248"/>
                    <a:pt x="75221" y="20248"/>
                  </a:cubicBezTo>
                  <a:cubicBezTo>
                    <a:pt x="116751" y="20248"/>
                    <a:pt x="150441" y="15712"/>
                    <a:pt x="150441" y="10141"/>
                  </a:cubicBezTo>
                  <a:cubicBezTo>
                    <a:pt x="150441" y="4537"/>
                    <a:pt x="116751" y="1"/>
                    <a:pt x="75221"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9"/>
            <p:cNvSpPr/>
            <p:nvPr/>
          </p:nvSpPr>
          <p:spPr>
            <a:xfrm>
              <a:off x="2473909" y="3924650"/>
              <a:ext cx="3810841" cy="9156"/>
            </a:xfrm>
            <a:custGeom>
              <a:avLst/>
              <a:gdLst/>
              <a:ahLst/>
              <a:cxnLst/>
              <a:rect l="l" t="t" r="r" b="b"/>
              <a:pathLst>
                <a:path w="180630" h="434" extrusionOk="0">
                  <a:moveTo>
                    <a:pt x="90298" y="0"/>
                  </a:moveTo>
                  <a:lnTo>
                    <a:pt x="45133" y="100"/>
                  </a:lnTo>
                  <a:lnTo>
                    <a:pt x="22550" y="134"/>
                  </a:lnTo>
                  <a:lnTo>
                    <a:pt x="0" y="234"/>
                  </a:lnTo>
                  <a:lnTo>
                    <a:pt x="22550" y="334"/>
                  </a:lnTo>
                  <a:lnTo>
                    <a:pt x="45133" y="367"/>
                  </a:lnTo>
                  <a:lnTo>
                    <a:pt x="90298" y="434"/>
                  </a:lnTo>
                  <a:lnTo>
                    <a:pt x="135464" y="367"/>
                  </a:lnTo>
                  <a:lnTo>
                    <a:pt x="158046" y="334"/>
                  </a:lnTo>
                  <a:lnTo>
                    <a:pt x="180629" y="234"/>
                  </a:lnTo>
                  <a:lnTo>
                    <a:pt x="158046" y="134"/>
                  </a:lnTo>
                  <a:lnTo>
                    <a:pt x="135464" y="100"/>
                  </a:lnTo>
                  <a:lnTo>
                    <a:pt x="9029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9"/>
            <p:cNvSpPr/>
            <p:nvPr/>
          </p:nvSpPr>
          <p:spPr>
            <a:xfrm>
              <a:off x="5253742" y="2959443"/>
              <a:ext cx="41541" cy="21836"/>
            </a:xfrm>
            <a:custGeom>
              <a:avLst/>
              <a:gdLst/>
              <a:ahLst/>
              <a:cxnLst/>
              <a:rect l="l" t="t" r="r" b="b"/>
              <a:pathLst>
                <a:path w="1969" h="1035" extrusionOk="0">
                  <a:moveTo>
                    <a:pt x="0" y="0"/>
                  </a:moveTo>
                  <a:cubicBezTo>
                    <a:pt x="0" y="0"/>
                    <a:pt x="0" y="33"/>
                    <a:pt x="0" y="33"/>
                  </a:cubicBezTo>
                  <a:cubicBezTo>
                    <a:pt x="601" y="400"/>
                    <a:pt x="1268" y="734"/>
                    <a:pt x="1902" y="1034"/>
                  </a:cubicBezTo>
                  <a:cubicBezTo>
                    <a:pt x="1935" y="1034"/>
                    <a:pt x="1968" y="967"/>
                    <a:pt x="1935" y="967"/>
                  </a:cubicBezTo>
                  <a:cubicBezTo>
                    <a:pt x="1268" y="701"/>
                    <a:pt x="634" y="334"/>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3" name="Google Shape;1323;p39"/>
            <p:cNvGrpSpPr/>
            <p:nvPr/>
          </p:nvGrpSpPr>
          <p:grpSpPr>
            <a:xfrm>
              <a:off x="4449357" y="2021322"/>
              <a:ext cx="993713" cy="2031056"/>
              <a:chOff x="4449357" y="2021322"/>
              <a:chExt cx="993713" cy="2031056"/>
            </a:xfrm>
          </p:grpSpPr>
          <p:sp>
            <p:nvSpPr>
              <p:cNvPr id="1324" name="Google Shape;1324;p39"/>
              <p:cNvSpPr/>
              <p:nvPr/>
            </p:nvSpPr>
            <p:spPr>
              <a:xfrm>
                <a:off x="4578833" y="3446437"/>
                <a:ext cx="232959" cy="98546"/>
              </a:xfrm>
              <a:custGeom>
                <a:avLst/>
                <a:gdLst/>
                <a:ahLst/>
                <a:cxnLst/>
                <a:rect l="l" t="t" r="r" b="b"/>
                <a:pathLst>
                  <a:path w="11042" h="4671" extrusionOk="0">
                    <a:moveTo>
                      <a:pt x="1" y="0"/>
                    </a:moveTo>
                    <a:lnTo>
                      <a:pt x="1" y="4670"/>
                    </a:lnTo>
                    <a:lnTo>
                      <a:pt x="11042" y="4670"/>
                    </a:lnTo>
                    <a:lnTo>
                      <a:pt x="1104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9"/>
              <p:cNvSpPr/>
              <p:nvPr/>
            </p:nvSpPr>
            <p:spPr>
              <a:xfrm>
                <a:off x="4449357" y="3570300"/>
                <a:ext cx="232959" cy="98546"/>
              </a:xfrm>
              <a:custGeom>
                <a:avLst/>
                <a:gdLst/>
                <a:ahLst/>
                <a:cxnLst/>
                <a:rect l="l" t="t" r="r" b="b"/>
                <a:pathLst>
                  <a:path w="11042" h="4671" extrusionOk="0">
                    <a:moveTo>
                      <a:pt x="0" y="0"/>
                    </a:moveTo>
                    <a:lnTo>
                      <a:pt x="0" y="4670"/>
                    </a:lnTo>
                    <a:lnTo>
                      <a:pt x="11041" y="4670"/>
                    </a:lnTo>
                    <a:lnTo>
                      <a:pt x="1104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9"/>
              <p:cNvSpPr/>
              <p:nvPr/>
            </p:nvSpPr>
            <p:spPr>
              <a:xfrm>
                <a:off x="4856813" y="2189532"/>
                <a:ext cx="297011" cy="296293"/>
              </a:xfrm>
              <a:custGeom>
                <a:avLst/>
                <a:gdLst/>
                <a:ahLst/>
                <a:cxnLst/>
                <a:rect l="l" t="t" r="r" b="b"/>
                <a:pathLst>
                  <a:path w="14078" h="14044" extrusionOk="0">
                    <a:moveTo>
                      <a:pt x="11642" y="0"/>
                    </a:moveTo>
                    <a:cubicBezTo>
                      <a:pt x="11642" y="0"/>
                      <a:pt x="1" y="2636"/>
                      <a:pt x="3637" y="14044"/>
                    </a:cubicBezTo>
                    <a:cubicBezTo>
                      <a:pt x="3637" y="14044"/>
                      <a:pt x="14078" y="12576"/>
                      <a:pt x="1164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9"/>
              <p:cNvSpPr/>
              <p:nvPr/>
            </p:nvSpPr>
            <p:spPr>
              <a:xfrm>
                <a:off x="4856813" y="2189532"/>
                <a:ext cx="297011" cy="296293"/>
              </a:xfrm>
              <a:custGeom>
                <a:avLst/>
                <a:gdLst/>
                <a:ahLst/>
                <a:cxnLst/>
                <a:rect l="l" t="t" r="r" b="b"/>
                <a:pathLst>
                  <a:path w="14078" h="14044" extrusionOk="0">
                    <a:moveTo>
                      <a:pt x="11642" y="0"/>
                    </a:moveTo>
                    <a:cubicBezTo>
                      <a:pt x="11642" y="0"/>
                      <a:pt x="1" y="2636"/>
                      <a:pt x="3637" y="14044"/>
                    </a:cubicBezTo>
                    <a:cubicBezTo>
                      <a:pt x="3637" y="14044"/>
                      <a:pt x="14078" y="12576"/>
                      <a:pt x="116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9"/>
              <p:cNvSpPr/>
              <p:nvPr/>
            </p:nvSpPr>
            <p:spPr>
              <a:xfrm>
                <a:off x="4931414" y="2244829"/>
                <a:ext cx="131627" cy="343045"/>
              </a:xfrm>
              <a:custGeom>
                <a:avLst/>
                <a:gdLst/>
                <a:ahLst/>
                <a:cxnLst/>
                <a:rect l="l" t="t" r="r" b="b"/>
                <a:pathLst>
                  <a:path w="6239" h="16260" extrusionOk="0">
                    <a:moveTo>
                      <a:pt x="6106" y="1"/>
                    </a:moveTo>
                    <a:cubicBezTo>
                      <a:pt x="6094" y="1"/>
                      <a:pt x="6081" y="5"/>
                      <a:pt x="6072" y="14"/>
                    </a:cubicBezTo>
                    <a:cubicBezTo>
                      <a:pt x="5671" y="481"/>
                      <a:pt x="5238" y="948"/>
                      <a:pt x="4837" y="1415"/>
                    </a:cubicBezTo>
                    <a:cubicBezTo>
                      <a:pt x="4437" y="1882"/>
                      <a:pt x="4037" y="2349"/>
                      <a:pt x="3703" y="2850"/>
                    </a:cubicBezTo>
                    <a:cubicBezTo>
                      <a:pt x="2903" y="3984"/>
                      <a:pt x="2202" y="5185"/>
                      <a:pt x="1602" y="6419"/>
                    </a:cubicBezTo>
                    <a:lnTo>
                      <a:pt x="1602" y="6186"/>
                    </a:lnTo>
                    <a:cubicBezTo>
                      <a:pt x="1635" y="5785"/>
                      <a:pt x="1669" y="5418"/>
                      <a:pt x="1669" y="5051"/>
                    </a:cubicBezTo>
                    <a:lnTo>
                      <a:pt x="1669" y="2783"/>
                    </a:lnTo>
                    <a:cubicBezTo>
                      <a:pt x="1669" y="2766"/>
                      <a:pt x="1652" y="2758"/>
                      <a:pt x="1635" y="2758"/>
                    </a:cubicBezTo>
                    <a:cubicBezTo>
                      <a:pt x="1618" y="2758"/>
                      <a:pt x="1602" y="2766"/>
                      <a:pt x="1602" y="2783"/>
                    </a:cubicBezTo>
                    <a:cubicBezTo>
                      <a:pt x="1602" y="3550"/>
                      <a:pt x="1535" y="4284"/>
                      <a:pt x="1502" y="5051"/>
                    </a:cubicBezTo>
                    <a:cubicBezTo>
                      <a:pt x="1468" y="5418"/>
                      <a:pt x="1468" y="5785"/>
                      <a:pt x="1435" y="6186"/>
                    </a:cubicBezTo>
                    <a:cubicBezTo>
                      <a:pt x="1402" y="6352"/>
                      <a:pt x="1368" y="6519"/>
                      <a:pt x="1368" y="6686"/>
                    </a:cubicBezTo>
                    <a:cubicBezTo>
                      <a:pt x="1368" y="6753"/>
                      <a:pt x="1368" y="6853"/>
                      <a:pt x="1368" y="6919"/>
                    </a:cubicBezTo>
                    <a:cubicBezTo>
                      <a:pt x="1068" y="7553"/>
                      <a:pt x="835" y="8154"/>
                      <a:pt x="634" y="8821"/>
                    </a:cubicBezTo>
                    <a:cubicBezTo>
                      <a:pt x="234" y="9955"/>
                      <a:pt x="34" y="11156"/>
                      <a:pt x="1" y="12357"/>
                    </a:cubicBezTo>
                    <a:cubicBezTo>
                      <a:pt x="34" y="13658"/>
                      <a:pt x="67" y="14958"/>
                      <a:pt x="167" y="16259"/>
                    </a:cubicBezTo>
                    <a:lnTo>
                      <a:pt x="234" y="16259"/>
                    </a:lnTo>
                    <a:cubicBezTo>
                      <a:pt x="268" y="14825"/>
                      <a:pt x="234" y="13391"/>
                      <a:pt x="368" y="11956"/>
                    </a:cubicBezTo>
                    <a:cubicBezTo>
                      <a:pt x="434" y="10956"/>
                      <a:pt x="634" y="9955"/>
                      <a:pt x="968" y="9021"/>
                    </a:cubicBezTo>
                    <a:cubicBezTo>
                      <a:pt x="1302" y="8921"/>
                      <a:pt x="1635" y="8787"/>
                      <a:pt x="1935" y="8621"/>
                    </a:cubicBezTo>
                    <a:cubicBezTo>
                      <a:pt x="2302" y="8454"/>
                      <a:pt x="2669" y="8254"/>
                      <a:pt x="3036" y="8054"/>
                    </a:cubicBezTo>
                    <a:cubicBezTo>
                      <a:pt x="3770" y="7653"/>
                      <a:pt x="4471" y="7253"/>
                      <a:pt x="5171" y="6853"/>
                    </a:cubicBezTo>
                    <a:cubicBezTo>
                      <a:pt x="5204" y="6853"/>
                      <a:pt x="5171" y="6786"/>
                      <a:pt x="5138" y="6786"/>
                    </a:cubicBezTo>
                    <a:cubicBezTo>
                      <a:pt x="4437" y="7186"/>
                      <a:pt x="3703" y="7553"/>
                      <a:pt x="2969" y="7887"/>
                    </a:cubicBezTo>
                    <a:lnTo>
                      <a:pt x="1902" y="8354"/>
                    </a:lnTo>
                    <a:cubicBezTo>
                      <a:pt x="1602" y="8487"/>
                      <a:pt x="1335" y="8621"/>
                      <a:pt x="1068" y="8787"/>
                    </a:cubicBezTo>
                    <a:lnTo>
                      <a:pt x="1135" y="8554"/>
                    </a:lnTo>
                    <a:cubicBezTo>
                      <a:pt x="1502" y="7553"/>
                      <a:pt x="1935" y="6552"/>
                      <a:pt x="2436" y="5552"/>
                    </a:cubicBezTo>
                    <a:cubicBezTo>
                      <a:pt x="2603" y="5185"/>
                      <a:pt x="2836" y="4785"/>
                      <a:pt x="3036" y="4418"/>
                    </a:cubicBezTo>
                    <a:cubicBezTo>
                      <a:pt x="3136" y="4418"/>
                      <a:pt x="3203" y="4384"/>
                      <a:pt x="3303" y="4318"/>
                    </a:cubicBezTo>
                    <a:lnTo>
                      <a:pt x="3737" y="4151"/>
                    </a:lnTo>
                    <a:lnTo>
                      <a:pt x="4537" y="3817"/>
                    </a:lnTo>
                    <a:cubicBezTo>
                      <a:pt x="5104" y="3584"/>
                      <a:pt x="5638" y="3350"/>
                      <a:pt x="6205" y="3117"/>
                    </a:cubicBezTo>
                    <a:cubicBezTo>
                      <a:pt x="6238" y="3117"/>
                      <a:pt x="6238" y="3050"/>
                      <a:pt x="6205" y="3050"/>
                    </a:cubicBezTo>
                    <a:cubicBezTo>
                      <a:pt x="5638" y="3250"/>
                      <a:pt x="5071" y="3484"/>
                      <a:pt x="4537" y="3684"/>
                    </a:cubicBezTo>
                    <a:cubicBezTo>
                      <a:pt x="4270" y="3784"/>
                      <a:pt x="3970" y="3884"/>
                      <a:pt x="3703" y="4017"/>
                    </a:cubicBezTo>
                    <a:cubicBezTo>
                      <a:pt x="3570" y="4051"/>
                      <a:pt x="3436" y="4117"/>
                      <a:pt x="3336" y="4151"/>
                    </a:cubicBezTo>
                    <a:lnTo>
                      <a:pt x="3236" y="4184"/>
                    </a:lnTo>
                    <a:cubicBezTo>
                      <a:pt x="3503" y="3684"/>
                      <a:pt x="3803" y="3217"/>
                      <a:pt x="4137" y="2716"/>
                    </a:cubicBezTo>
                    <a:cubicBezTo>
                      <a:pt x="4704" y="1782"/>
                      <a:pt x="5371" y="882"/>
                      <a:pt x="6138" y="48"/>
                    </a:cubicBezTo>
                    <a:cubicBezTo>
                      <a:pt x="6162" y="24"/>
                      <a:pt x="6136" y="1"/>
                      <a:pt x="610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9"/>
              <p:cNvSpPr/>
              <p:nvPr/>
            </p:nvSpPr>
            <p:spPr>
              <a:xfrm>
                <a:off x="4977512" y="2274154"/>
                <a:ext cx="3903" cy="47005"/>
              </a:xfrm>
              <a:custGeom>
                <a:avLst/>
                <a:gdLst/>
                <a:ahLst/>
                <a:cxnLst/>
                <a:rect l="l" t="t" r="r" b="b"/>
                <a:pathLst>
                  <a:path w="185" h="2228" extrusionOk="0">
                    <a:moveTo>
                      <a:pt x="21" y="0"/>
                    </a:moveTo>
                    <a:cubicBezTo>
                      <a:pt x="9" y="0"/>
                      <a:pt x="1" y="9"/>
                      <a:pt x="17" y="25"/>
                    </a:cubicBezTo>
                    <a:cubicBezTo>
                      <a:pt x="84" y="759"/>
                      <a:pt x="84" y="1493"/>
                      <a:pt x="151" y="2227"/>
                    </a:cubicBezTo>
                    <a:cubicBezTo>
                      <a:pt x="184" y="1493"/>
                      <a:pt x="151" y="759"/>
                      <a:pt x="51" y="25"/>
                    </a:cubicBezTo>
                    <a:cubicBezTo>
                      <a:pt x="51" y="9"/>
                      <a:pt x="34" y="0"/>
                      <a:pt x="2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9"/>
              <p:cNvSpPr/>
              <p:nvPr/>
            </p:nvSpPr>
            <p:spPr>
              <a:xfrm>
                <a:off x="5041206" y="2273796"/>
                <a:ext cx="30148" cy="14979"/>
              </a:xfrm>
              <a:custGeom>
                <a:avLst/>
                <a:gdLst/>
                <a:ahLst/>
                <a:cxnLst/>
                <a:rect l="l" t="t" r="r" b="b"/>
                <a:pathLst>
                  <a:path w="1429" h="710" extrusionOk="0">
                    <a:moveTo>
                      <a:pt x="1387" y="0"/>
                    </a:moveTo>
                    <a:cubicBezTo>
                      <a:pt x="1381" y="0"/>
                      <a:pt x="1374" y="3"/>
                      <a:pt x="1368" y="9"/>
                    </a:cubicBezTo>
                    <a:cubicBezTo>
                      <a:pt x="934" y="276"/>
                      <a:pt x="501" y="476"/>
                      <a:pt x="34" y="676"/>
                    </a:cubicBezTo>
                    <a:cubicBezTo>
                      <a:pt x="0" y="710"/>
                      <a:pt x="0" y="710"/>
                      <a:pt x="34" y="710"/>
                    </a:cubicBezTo>
                    <a:cubicBezTo>
                      <a:pt x="534" y="543"/>
                      <a:pt x="968" y="343"/>
                      <a:pt x="1401" y="76"/>
                    </a:cubicBezTo>
                    <a:cubicBezTo>
                      <a:pt x="1428" y="49"/>
                      <a:pt x="1412" y="0"/>
                      <a:pt x="138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9"/>
              <p:cNvSpPr/>
              <p:nvPr/>
            </p:nvSpPr>
            <p:spPr>
              <a:xfrm>
                <a:off x="4925085" y="2345759"/>
                <a:ext cx="21140" cy="933902"/>
              </a:xfrm>
              <a:custGeom>
                <a:avLst/>
                <a:gdLst/>
                <a:ahLst/>
                <a:cxnLst/>
                <a:rect l="l" t="t" r="r" b="b"/>
                <a:pathLst>
                  <a:path w="1002" h="44266" extrusionOk="0">
                    <a:moveTo>
                      <a:pt x="534" y="1"/>
                    </a:moveTo>
                    <a:cubicBezTo>
                      <a:pt x="501" y="1"/>
                      <a:pt x="501" y="34"/>
                      <a:pt x="501" y="34"/>
                    </a:cubicBezTo>
                    <a:lnTo>
                      <a:pt x="501" y="2536"/>
                    </a:lnTo>
                    <a:cubicBezTo>
                      <a:pt x="467" y="2536"/>
                      <a:pt x="467" y="2569"/>
                      <a:pt x="467" y="2569"/>
                    </a:cubicBezTo>
                    <a:cubicBezTo>
                      <a:pt x="367" y="5605"/>
                      <a:pt x="301" y="8640"/>
                      <a:pt x="234" y="11676"/>
                    </a:cubicBezTo>
                    <a:cubicBezTo>
                      <a:pt x="167" y="15512"/>
                      <a:pt x="134" y="19348"/>
                      <a:pt x="134" y="23150"/>
                    </a:cubicBezTo>
                    <a:cubicBezTo>
                      <a:pt x="101" y="24318"/>
                      <a:pt x="101" y="25452"/>
                      <a:pt x="101" y="26620"/>
                    </a:cubicBezTo>
                    <a:cubicBezTo>
                      <a:pt x="67" y="28855"/>
                      <a:pt x="67" y="31089"/>
                      <a:pt x="0" y="33324"/>
                    </a:cubicBezTo>
                    <a:cubicBezTo>
                      <a:pt x="0" y="36860"/>
                      <a:pt x="34" y="40429"/>
                      <a:pt x="34" y="43999"/>
                    </a:cubicBezTo>
                    <a:cubicBezTo>
                      <a:pt x="34" y="44199"/>
                      <a:pt x="301" y="44266"/>
                      <a:pt x="534" y="44266"/>
                    </a:cubicBezTo>
                    <a:cubicBezTo>
                      <a:pt x="734" y="44266"/>
                      <a:pt x="934" y="44165"/>
                      <a:pt x="934" y="43999"/>
                    </a:cubicBezTo>
                    <a:cubicBezTo>
                      <a:pt x="934" y="40763"/>
                      <a:pt x="968" y="37561"/>
                      <a:pt x="968" y="34325"/>
                    </a:cubicBezTo>
                    <a:lnTo>
                      <a:pt x="968" y="32657"/>
                    </a:lnTo>
                    <a:cubicBezTo>
                      <a:pt x="1001" y="29121"/>
                      <a:pt x="968" y="25619"/>
                      <a:pt x="934" y="22083"/>
                    </a:cubicBezTo>
                    <a:lnTo>
                      <a:pt x="934" y="18814"/>
                    </a:lnTo>
                    <a:cubicBezTo>
                      <a:pt x="901" y="13410"/>
                      <a:pt x="768" y="8006"/>
                      <a:pt x="601" y="2602"/>
                    </a:cubicBezTo>
                    <a:cubicBezTo>
                      <a:pt x="601" y="2569"/>
                      <a:pt x="601" y="2569"/>
                      <a:pt x="601" y="2536"/>
                    </a:cubicBezTo>
                    <a:lnTo>
                      <a:pt x="601" y="34"/>
                    </a:lnTo>
                    <a:cubicBezTo>
                      <a:pt x="601" y="1"/>
                      <a:pt x="568" y="1"/>
                      <a:pt x="5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9"/>
              <p:cNvSpPr/>
              <p:nvPr/>
            </p:nvSpPr>
            <p:spPr>
              <a:xfrm>
                <a:off x="5010952" y="2789925"/>
                <a:ext cx="330070" cy="277854"/>
              </a:xfrm>
              <a:custGeom>
                <a:avLst/>
                <a:gdLst/>
                <a:ahLst/>
                <a:cxnLst/>
                <a:rect l="l" t="t" r="r" b="b"/>
                <a:pathLst>
                  <a:path w="15645" h="13170" extrusionOk="0">
                    <a:moveTo>
                      <a:pt x="6590" y="1"/>
                    </a:moveTo>
                    <a:cubicBezTo>
                      <a:pt x="3175" y="1"/>
                      <a:pt x="367" y="2097"/>
                      <a:pt x="367" y="2097"/>
                    </a:cubicBezTo>
                    <a:cubicBezTo>
                      <a:pt x="367" y="2097"/>
                      <a:pt x="0" y="5833"/>
                      <a:pt x="4270" y="9870"/>
                    </a:cubicBezTo>
                    <a:cubicBezTo>
                      <a:pt x="7255" y="12718"/>
                      <a:pt x="11469" y="13169"/>
                      <a:pt x="13840" y="13169"/>
                    </a:cubicBezTo>
                    <a:cubicBezTo>
                      <a:pt x="14941" y="13169"/>
                      <a:pt x="15645" y="13072"/>
                      <a:pt x="15645" y="13072"/>
                    </a:cubicBezTo>
                    <a:cubicBezTo>
                      <a:pt x="15645" y="13072"/>
                      <a:pt x="14911" y="3398"/>
                      <a:pt x="10141" y="863"/>
                    </a:cubicBezTo>
                    <a:cubicBezTo>
                      <a:pt x="8944" y="236"/>
                      <a:pt x="7733" y="1"/>
                      <a:pt x="6590"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9"/>
              <p:cNvSpPr/>
              <p:nvPr/>
            </p:nvSpPr>
            <p:spPr>
              <a:xfrm>
                <a:off x="4939410" y="2820791"/>
                <a:ext cx="333340" cy="193148"/>
              </a:xfrm>
              <a:custGeom>
                <a:avLst/>
                <a:gdLst/>
                <a:ahLst/>
                <a:cxnLst/>
                <a:rect l="l" t="t" r="r" b="b"/>
                <a:pathLst>
                  <a:path w="15800" h="9155" extrusionOk="0">
                    <a:moveTo>
                      <a:pt x="11063" y="1"/>
                    </a:moveTo>
                    <a:cubicBezTo>
                      <a:pt x="10062" y="101"/>
                      <a:pt x="9095" y="167"/>
                      <a:pt x="8094" y="234"/>
                    </a:cubicBezTo>
                    <a:lnTo>
                      <a:pt x="6627" y="334"/>
                    </a:lnTo>
                    <a:lnTo>
                      <a:pt x="5926" y="401"/>
                    </a:lnTo>
                    <a:cubicBezTo>
                      <a:pt x="5726" y="401"/>
                      <a:pt x="5526" y="401"/>
                      <a:pt x="5326" y="434"/>
                    </a:cubicBezTo>
                    <a:cubicBezTo>
                      <a:pt x="5111" y="413"/>
                      <a:pt x="4897" y="402"/>
                      <a:pt x="4683" y="402"/>
                    </a:cubicBezTo>
                    <a:cubicBezTo>
                      <a:pt x="3899" y="402"/>
                      <a:pt x="3124" y="546"/>
                      <a:pt x="2390" y="835"/>
                    </a:cubicBezTo>
                    <a:cubicBezTo>
                      <a:pt x="1290" y="1302"/>
                      <a:pt x="289" y="2202"/>
                      <a:pt x="22" y="3403"/>
                    </a:cubicBezTo>
                    <a:cubicBezTo>
                      <a:pt x="0" y="3468"/>
                      <a:pt x="63" y="3519"/>
                      <a:pt x="119" y="3519"/>
                    </a:cubicBezTo>
                    <a:cubicBezTo>
                      <a:pt x="149" y="3519"/>
                      <a:pt x="177" y="3505"/>
                      <a:pt x="189" y="3470"/>
                    </a:cubicBezTo>
                    <a:cubicBezTo>
                      <a:pt x="756" y="2202"/>
                      <a:pt x="1857" y="1302"/>
                      <a:pt x="3224" y="1035"/>
                    </a:cubicBezTo>
                    <a:cubicBezTo>
                      <a:pt x="3551" y="972"/>
                      <a:pt x="3880" y="945"/>
                      <a:pt x="4209" y="945"/>
                    </a:cubicBezTo>
                    <a:cubicBezTo>
                      <a:pt x="5290" y="945"/>
                      <a:pt x="6371" y="1244"/>
                      <a:pt x="7394" y="1602"/>
                    </a:cubicBezTo>
                    <a:cubicBezTo>
                      <a:pt x="7494" y="1635"/>
                      <a:pt x="7561" y="1702"/>
                      <a:pt x="7661" y="1735"/>
                    </a:cubicBezTo>
                    <a:cubicBezTo>
                      <a:pt x="7694" y="1869"/>
                      <a:pt x="7694" y="1969"/>
                      <a:pt x="7727" y="2102"/>
                    </a:cubicBezTo>
                    <a:lnTo>
                      <a:pt x="7861" y="2803"/>
                    </a:lnTo>
                    <a:cubicBezTo>
                      <a:pt x="7961" y="3303"/>
                      <a:pt x="8094" y="3770"/>
                      <a:pt x="8194" y="4270"/>
                    </a:cubicBezTo>
                    <a:cubicBezTo>
                      <a:pt x="8395" y="5238"/>
                      <a:pt x="8695" y="6205"/>
                      <a:pt x="8928" y="7172"/>
                    </a:cubicBezTo>
                    <a:cubicBezTo>
                      <a:pt x="8928" y="7206"/>
                      <a:pt x="8945" y="7222"/>
                      <a:pt x="8962" y="7222"/>
                    </a:cubicBezTo>
                    <a:cubicBezTo>
                      <a:pt x="8978" y="7222"/>
                      <a:pt x="8995" y="7206"/>
                      <a:pt x="8995" y="7172"/>
                    </a:cubicBezTo>
                    <a:cubicBezTo>
                      <a:pt x="8795" y="6205"/>
                      <a:pt x="8695" y="5238"/>
                      <a:pt x="8495" y="4270"/>
                    </a:cubicBezTo>
                    <a:cubicBezTo>
                      <a:pt x="8395" y="3770"/>
                      <a:pt x="8328" y="3303"/>
                      <a:pt x="8228" y="2836"/>
                    </a:cubicBezTo>
                    <a:lnTo>
                      <a:pt x="8061" y="2169"/>
                    </a:lnTo>
                    <a:lnTo>
                      <a:pt x="8028" y="1902"/>
                    </a:lnTo>
                    <a:lnTo>
                      <a:pt x="8028" y="1902"/>
                    </a:lnTo>
                    <a:cubicBezTo>
                      <a:pt x="8962" y="2302"/>
                      <a:pt x="9862" y="2803"/>
                      <a:pt x="10663" y="3436"/>
                    </a:cubicBezTo>
                    <a:cubicBezTo>
                      <a:pt x="11297" y="3870"/>
                      <a:pt x="11897" y="4404"/>
                      <a:pt x="12464" y="4938"/>
                    </a:cubicBezTo>
                    <a:cubicBezTo>
                      <a:pt x="12464" y="4971"/>
                      <a:pt x="12498" y="5038"/>
                      <a:pt x="12498" y="5071"/>
                    </a:cubicBezTo>
                    <a:lnTo>
                      <a:pt x="12664" y="5505"/>
                    </a:lnTo>
                    <a:lnTo>
                      <a:pt x="12965" y="6339"/>
                    </a:lnTo>
                    <a:cubicBezTo>
                      <a:pt x="13131" y="6906"/>
                      <a:pt x="13365" y="7506"/>
                      <a:pt x="13565" y="8073"/>
                    </a:cubicBezTo>
                    <a:cubicBezTo>
                      <a:pt x="13565" y="8090"/>
                      <a:pt x="13582" y="8098"/>
                      <a:pt x="13598" y="8098"/>
                    </a:cubicBezTo>
                    <a:cubicBezTo>
                      <a:pt x="13615" y="8098"/>
                      <a:pt x="13632" y="8090"/>
                      <a:pt x="13632" y="8073"/>
                    </a:cubicBezTo>
                    <a:cubicBezTo>
                      <a:pt x="13465" y="7473"/>
                      <a:pt x="13265" y="6872"/>
                      <a:pt x="13065" y="6305"/>
                    </a:cubicBezTo>
                    <a:cubicBezTo>
                      <a:pt x="12965" y="6005"/>
                      <a:pt x="12898" y="5705"/>
                      <a:pt x="12798" y="5405"/>
                    </a:cubicBezTo>
                    <a:cubicBezTo>
                      <a:pt x="12764" y="5338"/>
                      <a:pt x="12764" y="5271"/>
                      <a:pt x="12731" y="5204"/>
                    </a:cubicBezTo>
                    <a:lnTo>
                      <a:pt x="12731" y="5204"/>
                    </a:lnTo>
                    <a:cubicBezTo>
                      <a:pt x="13899" y="6372"/>
                      <a:pt x="14899" y="7706"/>
                      <a:pt x="15733" y="9141"/>
                    </a:cubicBezTo>
                    <a:cubicBezTo>
                      <a:pt x="15743" y="9150"/>
                      <a:pt x="15753" y="9154"/>
                      <a:pt x="15762" y="9154"/>
                    </a:cubicBezTo>
                    <a:cubicBezTo>
                      <a:pt x="15783" y="9154"/>
                      <a:pt x="15800" y="9131"/>
                      <a:pt x="15800" y="9107"/>
                    </a:cubicBezTo>
                    <a:cubicBezTo>
                      <a:pt x="15133" y="7706"/>
                      <a:pt x="14299" y="6405"/>
                      <a:pt x="13298" y="5204"/>
                    </a:cubicBezTo>
                    <a:cubicBezTo>
                      <a:pt x="12297" y="4004"/>
                      <a:pt x="11097" y="2936"/>
                      <a:pt x="9762" y="2102"/>
                    </a:cubicBezTo>
                    <a:lnTo>
                      <a:pt x="9762" y="2102"/>
                    </a:lnTo>
                    <a:lnTo>
                      <a:pt x="10196" y="2202"/>
                    </a:lnTo>
                    <a:cubicBezTo>
                      <a:pt x="10796" y="2336"/>
                      <a:pt x="11397" y="2502"/>
                      <a:pt x="11964" y="2636"/>
                    </a:cubicBezTo>
                    <a:cubicBezTo>
                      <a:pt x="13198" y="2903"/>
                      <a:pt x="14399" y="3203"/>
                      <a:pt x="15600" y="3470"/>
                    </a:cubicBezTo>
                    <a:cubicBezTo>
                      <a:pt x="15633" y="3470"/>
                      <a:pt x="15633" y="3436"/>
                      <a:pt x="15600" y="3436"/>
                    </a:cubicBezTo>
                    <a:cubicBezTo>
                      <a:pt x="14399" y="3070"/>
                      <a:pt x="13198" y="2703"/>
                      <a:pt x="11964" y="2402"/>
                    </a:cubicBezTo>
                    <a:cubicBezTo>
                      <a:pt x="11363" y="2236"/>
                      <a:pt x="10730" y="2069"/>
                      <a:pt x="10129" y="1935"/>
                    </a:cubicBezTo>
                    <a:cubicBezTo>
                      <a:pt x="9729" y="1835"/>
                      <a:pt x="9362" y="1735"/>
                      <a:pt x="8962" y="1669"/>
                    </a:cubicBezTo>
                    <a:cubicBezTo>
                      <a:pt x="8228" y="1268"/>
                      <a:pt x="7461" y="968"/>
                      <a:pt x="6660" y="735"/>
                    </a:cubicBezTo>
                    <a:cubicBezTo>
                      <a:pt x="6527" y="701"/>
                      <a:pt x="6393" y="668"/>
                      <a:pt x="6226" y="634"/>
                    </a:cubicBezTo>
                    <a:lnTo>
                      <a:pt x="6627" y="568"/>
                    </a:lnTo>
                    <a:cubicBezTo>
                      <a:pt x="7127" y="534"/>
                      <a:pt x="7627" y="468"/>
                      <a:pt x="8128" y="434"/>
                    </a:cubicBezTo>
                    <a:cubicBezTo>
                      <a:pt x="9095" y="334"/>
                      <a:pt x="10096" y="201"/>
                      <a:pt x="11063" y="67"/>
                    </a:cubicBezTo>
                    <a:cubicBezTo>
                      <a:pt x="11097" y="67"/>
                      <a:pt x="11097" y="1"/>
                      <a:pt x="1106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9"/>
              <p:cNvSpPr/>
              <p:nvPr/>
            </p:nvSpPr>
            <p:spPr>
              <a:xfrm>
                <a:off x="5150280" y="2925118"/>
                <a:ext cx="17616" cy="79896"/>
              </a:xfrm>
              <a:custGeom>
                <a:avLst/>
                <a:gdLst/>
                <a:ahLst/>
                <a:cxnLst/>
                <a:rect l="l" t="t" r="r" b="b"/>
                <a:pathLst>
                  <a:path w="835" h="3787" extrusionOk="0">
                    <a:moveTo>
                      <a:pt x="34" y="1"/>
                    </a:moveTo>
                    <a:cubicBezTo>
                      <a:pt x="17" y="1"/>
                      <a:pt x="1" y="9"/>
                      <a:pt x="1" y="26"/>
                    </a:cubicBezTo>
                    <a:cubicBezTo>
                      <a:pt x="134" y="660"/>
                      <a:pt x="268" y="1293"/>
                      <a:pt x="368" y="1894"/>
                    </a:cubicBezTo>
                    <a:cubicBezTo>
                      <a:pt x="468" y="2528"/>
                      <a:pt x="601" y="3161"/>
                      <a:pt x="801" y="3762"/>
                    </a:cubicBezTo>
                    <a:cubicBezTo>
                      <a:pt x="801" y="3779"/>
                      <a:pt x="810" y="3787"/>
                      <a:pt x="818" y="3787"/>
                    </a:cubicBezTo>
                    <a:cubicBezTo>
                      <a:pt x="826" y="3787"/>
                      <a:pt x="835" y="3779"/>
                      <a:pt x="835" y="3762"/>
                    </a:cubicBezTo>
                    <a:cubicBezTo>
                      <a:pt x="768" y="3161"/>
                      <a:pt x="635" y="2528"/>
                      <a:pt x="501" y="1927"/>
                    </a:cubicBezTo>
                    <a:cubicBezTo>
                      <a:pt x="368" y="1260"/>
                      <a:pt x="201" y="660"/>
                      <a:pt x="67" y="26"/>
                    </a:cubicBezTo>
                    <a:cubicBezTo>
                      <a:pt x="67" y="9"/>
                      <a:pt x="51" y="1"/>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9"/>
              <p:cNvSpPr/>
              <p:nvPr/>
            </p:nvSpPr>
            <p:spPr>
              <a:xfrm>
                <a:off x="4987723" y="2405571"/>
                <a:ext cx="256883" cy="284521"/>
              </a:xfrm>
              <a:custGeom>
                <a:avLst/>
                <a:gdLst/>
                <a:ahLst/>
                <a:cxnLst/>
                <a:rect l="l" t="t" r="r" b="b"/>
                <a:pathLst>
                  <a:path w="12176" h="13486" extrusionOk="0">
                    <a:moveTo>
                      <a:pt x="11542" y="1"/>
                    </a:moveTo>
                    <a:lnTo>
                      <a:pt x="11542" y="1"/>
                    </a:lnTo>
                    <a:cubicBezTo>
                      <a:pt x="11542" y="1"/>
                      <a:pt x="5104" y="802"/>
                      <a:pt x="2535" y="3704"/>
                    </a:cubicBezTo>
                    <a:cubicBezTo>
                      <a:pt x="0" y="6572"/>
                      <a:pt x="334" y="13477"/>
                      <a:pt x="334" y="13477"/>
                    </a:cubicBezTo>
                    <a:cubicBezTo>
                      <a:pt x="334" y="13477"/>
                      <a:pt x="479" y="13486"/>
                      <a:pt x="735" y="13486"/>
                    </a:cubicBezTo>
                    <a:cubicBezTo>
                      <a:pt x="2144" y="13486"/>
                      <a:pt x="6908" y="13223"/>
                      <a:pt x="9307" y="9808"/>
                    </a:cubicBezTo>
                    <a:cubicBezTo>
                      <a:pt x="12176" y="5772"/>
                      <a:pt x="11542" y="1"/>
                      <a:pt x="1154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9"/>
              <p:cNvSpPr/>
              <p:nvPr/>
            </p:nvSpPr>
            <p:spPr>
              <a:xfrm>
                <a:off x="4933819" y="2453441"/>
                <a:ext cx="248866" cy="366653"/>
              </a:xfrm>
              <a:custGeom>
                <a:avLst/>
                <a:gdLst/>
                <a:ahLst/>
                <a:cxnLst/>
                <a:rect l="l" t="t" r="r" b="b"/>
                <a:pathLst>
                  <a:path w="11796" h="17379" extrusionOk="0">
                    <a:moveTo>
                      <a:pt x="11161" y="0"/>
                    </a:moveTo>
                    <a:cubicBezTo>
                      <a:pt x="10327" y="834"/>
                      <a:pt x="9527" y="1668"/>
                      <a:pt x="8760" y="2502"/>
                    </a:cubicBezTo>
                    <a:cubicBezTo>
                      <a:pt x="8760" y="2469"/>
                      <a:pt x="8793" y="2435"/>
                      <a:pt x="8793" y="2402"/>
                    </a:cubicBezTo>
                    <a:cubicBezTo>
                      <a:pt x="8860" y="2168"/>
                      <a:pt x="8960" y="1935"/>
                      <a:pt x="9027" y="1701"/>
                    </a:cubicBezTo>
                    <a:cubicBezTo>
                      <a:pt x="9193" y="1201"/>
                      <a:pt x="9327" y="701"/>
                      <a:pt x="9427" y="200"/>
                    </a:cubicBezTo>
                    <a:cubicBezTo>
                      <a:pt x="9427" y="161"/>
                      <a:pt x="9415" y="145"/>
                      <a:pt x="9399" y="145"/>
                    </a:cubicBezTo>
                    <a:cubicBezTo>
                      <a:pt x="9388" y="145"/>
                      <a:pt x="9374" y="153"/>
                      <a:pt x="9360" y="167"/>
                    </a:cubicBezTo>
                    <a:cubicBezTo>
                      <a:pt x="9260" y="667"/>
                      <a:pt x="9093" y="1134"/>
                      <a:pt x="8926" y="1635"/>
                    </a:cubicBezTo>
                    <a:cubicBezTo>
                      <a:pt x="8826" y="1868"/>
                      <a:pt x="8760" y="2102"/>
                      <a:pt x="8660" y="2369"/>
                    </a:cubicBezTo>
                    <a:cubicBezTo>
                      <a:pt x="8626" y="2469"/>
                      <a:pt x="8560" y="2602"/>
                      <a:pt x="8526" y="2702"/>
                    </a:cubicBezTo>
                    <a:cubicBezTo>
                      <a:pt x="8493" y="2735"/>
                      <a:pt x="8459" y="2802"/>
                      <a:pt x="8459" y="2836"/>
                    </a:cubicBezTo>
                    <a:cubicBezTo>
                      <a:pt x="8326" y="3002"/>
                      <a:pt x="8159" y="3169"/>
                      <a:pt x="8026" y="3336"/>
                    </a:cubicBezTo>
                    <a:cubicBezTo>
                      <a:pt x="6925" y="4603"/>
                      <a:pt x="5924" y="5904"/>
                      <a:pt x="4990" y="7272"/>
                    </a:cubicBezTo>
                    <a:cubicBezTo>
                      <a:pt x="5024" y="7139"/>
                      <a:pt x="5057" y="6972"/>
                      <a:pt x="5057" y="6838"/>
                    </a:cubicBezTo>
                    <a:cubicBezTo>
                      <a:pt x="5124" y="6405"/>
                      <a:pt x="5157" y="6004"/>
                      <a:pt x="5224" y="5571"/>
                    </a:cubicBezTo>
                    <a:cubicBezTo>
                      <a:pt x="5357" y="4737"/>
                      <a:pt x="5424" y="3903"/>
                      <a:pt x="5557" y="3069"/>
                    </a:cubicBezTo>
                    <a:cubicBezTo>
                      <a:pt x="5557" y="3052"/>
                      <a:pt x="5541" y="3044"/>
                      <a:pt x="5524" y="3044"/>
                    </a:cubicBezTo>
                    <a:cubicBezTo>
                      <a:pt x="5507" y="3044"/>
                      <a:pt x="5491" y="3052"/>
                      <a:pt x="5491" y="3069"/>
                    </a:cubicBezTo>
                    <a:cubicBezTo>
                      <a:pt x="5357" y="3936"/>
                      <a:pt x="5190" y="4770"/>
                      <a:pt x="5024" y="5604"/>
                    </a:cubicBezTo>
                    <a:cubicBezTo>
                      <a:pt x="4990" y="6004"/>
                      <a:pt x="4924" y="6371"/>
                      <a:pt x="4857" y="6772"/>
                    </a:cubicBezTo>
                    <a:cubicBezTo>
                      <a:pt x="4824" y="6972"/>
                      <a:pt x="4790" y="7139"/>
                      <a:pt x="4757" y="7339"/>
                    </a:cubicBezTo>
                    <a:cubicBezTo>
                      <a:pt x="4757" y="7439"/>
                      <a:pt x="4723" y="7572"/>
                      <a:pt x="4723" y="7672"/>
                    </a:cubicBezTo>
                    <a:cubicBezTo>
                      <a:pt x="4223" y="8373"/>
                      <a:pt x="3756" y="9107"/>
                      <a:pt x="3356" y="9841"/>
                    </a:cubicBezTo>
                    <a:cubicBezTo>
                      <a:pt x="2655" y="11008"/>
                      <a:pt x="2055" y="12209"/>
                      <a:pt x="1521" y="13443"/>
                    </a:cubicBezTo>
                    <a:cubicBezTo>
                      <a:pt x="1221" y="14044"/>
                      <a:pt x="987" y="14644"/>
                      <a:pt x="754" y="15278"/>
                    </a:cubicBezTo>
                    <a:cubicBezTo>
                      <a:pt x="487" y="15945"/>
                      <a:pt x="220" y="16579"/>
                      <a:pt x="20" y="17246"/>
                    </a:cubicBezTo>
                    <a:cubicBezTo>
                      <a:pt x="1" y="17323"/>
                      <a:pt x="60" y="17378"/>
                      <a:pt x="120" y="17378"/>
                    </a:cubicBezTo>
                    <a:cubicBezTo>
                      <a:pt x="163" y="17378"/>
                      <a:pt x="206" y="17349"/>
                      <a:pt x="220" y="17279"/>
                    </a:cubicBezTo>
                    <a:cubicBezTo>
                      <a:pt x="520" y="16579"/>
                      <a:pt x="821" y="15845"/>
                      <a:pt x="1121" y="15178"/>
                    </a:cubicBezTo>
                    <a:cubicBezTo>
                      <a:pt x="1454" y="14511"/>
                      <a:pt x="1788" y="13843"/>
                      <a:pt x="2122" y="13176"/>
                    </a:cubicBezTo>
                    <a:cubicBezTo>
                      <a:pt x="2889" y="11642"/>
                      <a:pt x="3723" y="10174"/>
                      <a:pt x="4623" y="8706"/>
                    </a:cubicBezTo>
                    <a:cubicBezTo>
                      <a:pt x="4723" y="8706"/>
                      <a:pt x="4790" y="8673"/>
                      <a:pt x="4890" y="8673"/>
                    </a:cubicBezTo>
                    <a:lnTo>
                      <a:pt x="5591" y="8506"/>
                    </a:lnTo>
                    <a:cubicBezTo>
                      <a:pt x="6024" y="8406"/>
                      <a:pt x="6491" y="8306"/>
                      <a:pt x="6925" y="8173"/>
                    </a:cubicBezTo>
                    <a:cubicBezTo>
                      <a:pt x="7859" y="7939"/>
                      <a:pt x="8793" y="7672"/>
                      <a:pt x="9727" y="7472"/>
                    </a:cubicBezTo>
                    <a:cubicBezTo>
                      <a:pt x="9794" y="7439"/>
                      <a:pt x="9760" y="7405"/>
                      <a:pt x="9727" y="7405"/>
                    </a:cubicBezTo>
                    <a:cubicBezTo>
                      <a:pt x="8793" y="7606"/>
                      <a:pt x="7859" y="7772"/>
                      <a:pt x="6925" y="7939"/>
                    </a:cubicBezTo>
                    <a:cubicBezTo>
                      <a:pt x="6458" y="8006"/>
                      <a:pt x="5991" y="8106"/>
                      <a:pt x="5524" y="8173"/>
                    </a:cubicBezTo>
                    <a:lnTo>
                      <a:pt x="4890" y="8306"/>
                    </a:lnTo>
                    <a:cubicBezTo>
                      <a:pt x="5324" y="7639"/>
                      <a:pt x="5724" y="6972"/>
                      <a:pt x="6191" y="6305"/>
                    </a:cubicBezTo>
                    <a:cubicBezTo>
                      <a:pt x="6291" y="6171"/>
                      <a:pt x="6391" y="6038"/>
                      <a:pt x="6491" y="5904"/>
                    </a:cubicBezTo>
                    <a:cubicBezTo>
                      <a:pt x="6825" y="5771"/>
                      <a:pt x="7192" y="5671"/>
                      <a:pt x="7559" y="5571"/>
                    </a:cubicBezTo>
                    <a:cubicBezTo>
                      <a:pt x="8026" y="5504"/>
                      <a:pt x="8459" y="5404"/>
                      <a:pt x="8893" y="5304"/>
                    </a:cubicBezTo>
                    <a:cubicBezTo>
                      <a:pt x="9860" y="5104"/>
                      <a:pt x="10794" y="4870"/>
                      <a:pt x="11728" y="4704"/>
                    </a:cubicBezTo>
                    <a:cubicBezTo>
                      <a:pt x="11795" y="4670"/>
                      <a:pt x="11762" y="4637"/>
                      <a:pt x="11728" y="4637"/>
                    </a:cubicBezTo>
                    <a:cubicBezTo>
                      <a:pt x="10728" y="4804"/>
                      <a:pt x="9760" y="4904"/>
                      <a:pt x="8760" y="5037"/>
                    </a:cubicBezTo>
                    <a:cubicBezTo>
                      <a:pt x="8259" y="5104"/>
                      <a:pt x="7792" y="5171"/>
                      <a:pt x="7325" y="5271"/>
                    </a:cubicBezTo>
                    <a:cubicBezTo>
                      <a:pt x="7159" y="5304"/>
                      <a:pt x="7025" y="5337"/>
                      <a:pt x="6858" y="5371"/>
                    </a:cubicBezTo>
                    <a:cubicBezTo>
                      <a:pt x="8193" y="3503"/>
                      <a:pt x="9627" y="1701"/>
                      <a:pt x="11228" y="67"/>
                    </a:cubicBezTo>
                    <a:cubicBezTo>
                      <a:pt x="11228" y="34"/>
                      <a:pt x="11195" y="0"/>
                      <a:pt x="111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9"/>
              <p:cNvSpPr/>
              <p:nvPr/>
            </p:nvSpPr>
            <p:spPr>
              <a:xfrm>
                <a:off x="5061607" y="2482682"/>
                <a:ext cx="14093" cy="73525"/>
              </a:xfrm>
              <a:custGeom>
                <a:avLst/>
                <a:gdLst/>
                <a:ahLst/>
                <a:cxnLst/>
                <a:rect l="l" t="t" r="r" b="b"/>
                <a:pathLst>
                  <a:path w="668" h="3485" extrusionOk="0">
                    <a:moveTo>
                      <a:pt x="618" y="0"/>
                    </a:moveTo>
                    <a:cubicBezTo>
                      <a:pt x="609" y="0"/>
                      <a:pt x="601" y="4"/>
                      <a:pt x="601" y="15"/>
                    </a:cubicBezTo>
                    <a:cubicBezTo>
                      <a:pt x="468" y="616"/>
                      <a:pt x="334" y="1183"/>
                      <a:pt x="234" y="1783"/>
                    </a:cubicBezTo>
                    <a:cubicBezTo>
                      <a:pt x="101" y="2317"/>
                      <a:pt x="34" y="2884"/>
                      <a:pt x="1" y="3484"/>
                    </a:cubicBezTo>
                    <a:cubicBezTo>
                      <a:pt x="134" y="2917"/>
                      <a:pt x="234" y="2317"/>
                      <a:pt x="334" y="1750"/>
                    </a:cubicBezTo>
                    <a:cubicBezTo>
                      <a:pt x="434" y="1183"/>
                      <a:pt x="534" y="616"/>
                      <a:pt x="668" y="15"/>
                    </a:cubicBezTo>
                    <a:cubicBezTo>
                      <a:pt x="668" y="15"/>
                      <a:pt x="638" y="0"/>
                      <a:pt x="6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9"/>
              <p:cNvSpPr/>
              <p:nvPr/>
            </p:nvSpPr>
            <p:spPr>
              <a:xfrm>
                <a:off x="5141144" y="2500383"/>
                <a:ext cx="41246" cy="17110"/>
              </a:xfrm>
              <a:custGeom>
                <a:avLst/>
                <a:gdLst/>
                <a:ahLst/>
                <a:cxnLst/>
                <a:rect l="l" t="t" r="r" b="b"/>
                <a:pathLst>
                  <a:path w="1955" h="811" extrusionOk="0">
                    <a:moveTo>
                      <a:pt x="1904" y="1"/>
                    </a:moveTo>
                    <a:cubicBezTo>
                      <a:pt x="1893" y="1"/>
                      <a:pt x="1881" y="3"/>
                      <a:pt x="1868" y="10"/>
                    </a:cubicBezTo>
                    <a:cubicBezTo>
                      <a:pt x="1801" y="43"/>
                      <a:pt x="1701" y="77"/>
                      <a:pt x="1635" y="110"/>
                    </a:cubicBezTo>
                    <a:lnTo>
                      <a:pt x="1368" y="210"/>
                    </a:lnTo>
                    <a:lnTo>
                      <a:pt x="901" y="410"/>
                    </a:lnTo>
                    <a:cubicBezTo>
                      <a:pt x="634" y="510"/>
                      <a:pt x="334" y="611"/>
                      <a:pt x="33" y="777"/>
                    </a:cubicBezTo>
                    <a:cubicBezTo>
                      <a:pt x="0" y="777"/>
                      <a:pt x="33" y="811"/>
                      <a:pt x="67" y="811"/>
                    </a:cubicBezTo>
                    <a:cubicBezTo>
                      <a:pt x="367" y="711"/>
                      <a:pt x="667" y="611"/>
                      <a:pt x="967" y="477"/>
                    </a:cubicBezTo>
                    <a:lnTo>
                      <a:pt x="1401" y="277"/>
                    </a:lnTo>
                    <a:lnTo>
                      <a:pt x="1635" y="177"/>
                    </a:lnTo>
                    <a:cubicBezTo>
                      <a:pt x="1735" y="110"/>
                      <a:pt x="1801" y="77"/>
                      <a:pt x="1901" y="43"/>
                    </a:cubicBezTo>
                    <a:cubicBezTo>
                      <a:pt x="1955" y="43"/>
                      <a:pt x="1944" y="1"/>
                      <a:pt x="190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9"/>
              <p:cNvSpPr/>
              <p:nvPr/>
            </p:nvSpPr>
            <p:spPr>
              <a:xfrm>
                <a:off x="4473282" y="2416183"/>
                <a:ext cx="389186" cy="235828"/>
              </a:xfrm>
              <a:custGeom>
                <a:avLst/>
                <a:gdLst/>
                <a:ahLst/>
                <a:cxnLst/>
                <a:rect l="l" t="t" r="r" b="b"/>
                <a:pathLst>
                  <a:path w="18447" h="11178" extrusionOk="0">
                    <a:moveTo>
                      <a:pt x="7729" y="1"/>
                    </a:moveTo>
                    <a:cubicBezTo>
                      <a:pt x="2910" y="1"/>
                      <a:pt x="0" y="4868"/>
                      <a:pt x="0" y="4868"/>
                    </a:cubicBezTo>
                    <a:cubicBezTo>
                      <a:pt x="0" y="4868"/>
                      <a:pt x="4136" y="10139"/>
                      <a:pt x="9307" y="11039"/>
                    </a:cubicBezTo>
                    <a:cubicBezTo>
                      <a:pt x="9854" y="11135"/>
                      <a:pt x="10388" y="11177"/>
                      <a:pt x="10905" y="11177"/>
                    </a:cubicBezTo>
                    <a:cubicBezTo>
                      <a:pt x="15273" y="11177"/>
                      <a:pt x="18447" y="8137"/>
                      <a:pt x="18447" y="8137"/>
                    </a:cubicBezTo>
                    <a:cubicBezTo>
                      <a:pt x="18447" y="8137"/>
                      <a:pt x="14744" y="1232"/>
                      <a:pt x="9107" y="132"/>
                    </a:cubicBezTo>
                    <a:cubicBezTo>
                      <a:pt x="8632" y="42"/>
                      <a:pt x="8173" y="1"/>
                      <a:pt x="7729"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9"/>
              <p:cNvSpPr/>
              <p:nvPr/>
            </p:nvSpPr>
            <p:spPr>
              <a:xfrm>
                <a:off x="4584466" y="2440614"/>
                <a:ext cx="359649" cy="297454"/>
              </a:xfrm>
              <a:custGeom>
                <a:avLst/>
                <a:gdLst/>
                <a:ahLst/>
                <a:cxnLst/>
                <a:rect l="l" t="t" r="r" b="b"/>
                <a:pathLst>
                  <a:path w="17047" h="14099" extrusionOk="0">
                    <a:moveTo>
                      <a:pt x="353" y="1"/>
                    </a:moveTo>
                    <a:cubicBezTo>
                      <a:pt x="326" y="1"/>
                      <a:pt x="306" y="74"/>
                      <a:pt x="334" y="74"/>
                    </a:cubicBezTo>
                    <a:cubicBezTo>
                      <a:pt x="1235" y="441"/>
                      <a:pt x="2102" y="875"/>
                      <a:pt x="2969" y="1375"/>
                    </a:cubicBezTo>
                    <a:cubicBezTo>
                      <a:pt x="3403" y="1609"/>
                      <a:pt x="3803" y="1809"/>
                      <a:pt x="4237" y="2009"/>
                    </a:cubicBezTo>
                    <a:lnTo>
                      <a:pt x="4470" y="2143"/>
                    </a:lnTo>
                    <a:cubicBezTo>
                      <a:pt x="3652" y="2012"/>
                      <a:pt x="2834" y="1944"/>
                      <a:pt x="2016" y="1944"/>
                    </a:cubicBezTo>
                    <a:cubicBezTo>
                      <a:pt x="1366" y="1944"/>
                      <a:pt x="717" y="1987"/>
                      <a:pt x="67" y="2076"/>
                    </a:cubicBezTo>
                    <a:cubicBezTo>
                      <a:pt x="1" y="2109"/>
                      <a:pt x="1" y="2176"/>
                      <a:pt x="67" y="2209"/>
                    </a:cubicBezTo>
                    <a:cubicBezTo>
                      <a:pt x="458" y="2179"/>
                      <a:pt x="850" y="2164"/>
                      <a:pt x="1242" y="2164"/>
                    </a:cubicBezTo>
                    <a:cubicBezTo>
                      <a:pt x="2594" y="2164"/>
                      <a:pt x="3953" y="2340"/>
                      <a:pt x="5271" y="2676"/>
                    </a:cubicBezTo>
                    <a:cubicBezTo>
                      <a:pt x="8140" y="3410"/>
                      <a:pt x="10775" y="4945"/>
                      <a:pt x="12843" y="7046"/>
                    </a:cubicBezTo>
                    <a:cubicBezTo>
                      <a:pt x="14778" y="9014"/>
                      <a:pt x="16179" y="11416"/>
                      <a:pt x="16979" y="14085"/>
                    </a:cubicBezTo>
                    <a:cubicBezTo>
                      <a:pt x="16979" y="14094"/>
                      <a:pt x="16985" y="14098"/>
                      <a:pt x="16993" y="14098"/>
                    </a:cubicBezTo>
                    <a:cubicBezTo>
                      <a:pt x="17013" y="14098"/>
                      <a:pt x="17046" y="14075"/>
                      <a:pt x="17046" y="14051"/>
                    </a:cubicBezTo>
                    <a:cubicBezTo>
                      <a:pt x="16179" y="9681"/>
                      <a:pt x="13410" y="5945"/>
                      <a:pt x="9474" y="3844"/>
                    </a:cubicBezTo>
                    <a:cubicBezTo>
                      <a:pt x="9374" y="3677"/>
                      <a:pt x="9241" y="3544"/>
                      <a:pt x="9107" y="3377"/>
                    </a:cubicBezTo>
                    <a:cubicBezTo>
                      <a:pt x="8840" y="3110"/>
                      <a:pt x="8573" y="2810"/>
                      <a:pt x="8307" y="2543"/>
                    </a:cubicBezTo>
                    <a:cubicBezTo>
                      <a:pt x="7739" y="1976"/>
                      <a:pt x="7106" y="1509"/>
                      <a:pt x="6505" y="975"/>
                    </a:cubicBezTo>
                    <a:cubicBezTo>
                      <a:pt x="6495" y="965"/>
                      <a:pt x="6486" y="961"/>
                      <a:pt x="6478" y="961"/>
                    </a:cubicBezTo>
                    <a:cubicBezTo>
                      <a:pt x="6458" y="961"/>
                      <a:pt x="6448" y="985"/>
                      <a:pt x="6472" y="1008"/>
                    </a:cubicBezTo>
                    <a:cubicBezTo>
                      <a:pt x="7039" y="1542"/>
                      <a:pt x="7573" y="2143"/>
                      <a:pt x="8073" y="2710"/>
                    </a:cubicBezTo>
                    <a:cubicBezTo>
                      <a:pt x="8307" y="2977"/>
                      <a:pt x="8540" y="3210"/>
                      <a:pt x="8807" y="3477"/>
                    </a:cubicBezTo>
                    <a:cubicBezTo>
                      <a:pt x="7639" y="2943"/>
                      <a:pt x="6439" y="2543"/>
                      <a:pt x="5204" y="2276"/>
                    </a:cubicBezTo>
                    <a:cubicBezTo>
                      <a:pt x="4937" y="2109"/>
                      <a:pt x="4637" y="1976"/>
                      <a:pt x="4337" y="1809"/>
                    </a:cubicBezTo>
                    <a:cubicBezTo>
                      <a:pt x="3903" y="1609"/>
                      <a:pt x="3470" y="1375"/>
                      <a:pt x="3036" y="1175"/>
                    </a:cubicBezTo>
                    <a:cubicBezTo>
                      <a:pt x="2169" y="775"/>
                      <a:pt x="1235" y="441"/>
                      <a:pt x="368" y="8"/>
                    </a:cubicBezTo>
                    <a:cubicBezTo>
                      <a:pt x="363" y="3"/>
                      <a:pt x="358" y="1"/>
                      <a:pt x="3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9"/>
              <p:cNvSpPr/>
              <p:nvPr/>
            </p:nvSpPr>
            <p:spPr>
              <a:xfrm>
                <a:off x="4473282" y="2503231"/>
                <a:ext cx="382160" cy="148864"/>
              </a:xfrm>
              <a:custGeom>
                <a:avLst/>
                <a:gdLst/>
                <a:ahLst/>
                <a:cxnLst/>
                <a:rect l="l" t="t" r="r" b="b"/>
                <a:pathLst>
                  <a:path w="18114" h="7056" extrusionOk="0">
                    <a:moveTo>
                      <a:pt x="5956" y="0"/>
                    </a:moveTo>
                    <a:cubicBezTo>
                      <a:pt x="2639" y="0"/>
                      <a:pt x="0" y="742"/>
                      <a:pt x="0" y="742"/>
                    </a:cubicBezTo>
                    <a:cubicBezTo>
                      <a:pt x="0" y="742"/>
                      <a:pt x="4136" y="6013"/>
                      <a:pt x="9307" y="6913"/>
                    </a:cubicBezTo>
                    <a:cubicBezTo>
                      <a:pt x="9858" y="7012"/>
                      <a:pt x="10397" y="7055"/>
                      <a:pt x="10918" y="7055"/>
                    </a:cubicBezTo>
                    <a:cubicBezTo>
                      <a:pt x="14120" y="7055"/>
                      <a:pt x="16694" y="5406"/>
                      <a:pt x="17813" y="4545"/>
                    </a:cubicBezTo>
                    <a:lnTo>
                      <a:pt x="18113" y="4078"/>
                    </a:lnTo>
                    <a:cubicBezTo>
                      <a:pt x="18113" y="4078"/>
                      <a:pt x="15445" y="1810"/>
                      <a:pt x="10374" y="509"/>
                    </a:cubicBezTo>
                    <a:cubicBezTo>
                      <a:pt x="8879" y="133"/>
                      <a:pt x="7357" y="0"/>
                      <a:pt x="59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9"/>
              <p:cNvSpPr/>
              <p:nvPr/>
            </p:nvSpPr>
            <p:spPr>
              <a:xfrm>
                <a:off x="4653434" y="2432322"/>
                <a:ext cx="51394" cy="40127"/>
              </a:xfrm>
              <a:custGeom>
                <a:avLst/>
                <a:gdLst/>
                <a:ahLst/>
                <a:cxnLst/>
                <a:rect l="l" t="t" r="r" b="b"/>
                <a:pathLst>
                  <a:path w="2436" h="1902" extrusionOk="0">
                    <a:moveTo>
                      <a:pt x="67" y="0"/>
                    </a:moveTo>
                    <a:cubicBezTo>
                      <a:pt x="34" y="0"/>
                      <a:pt x="1" y="34"/>
                      <a:pt x="34" y="101"/>
                    </a:cubicBezTo>
                    <a:cubicBezTo>
                      <a:pt x="434" y="334"/>
                      <a:pt x="835" y="634"/>
                      <a:pt x="1201" y="934"/>
                    </a:cubicBezTo>
                    <a:cubicBezTo>
                      <a:pt x="1602" y="1235"/>
                      <a:pt x="1969" y="1568"/>
                      <a:pt x="2369" y="1902"/>
                    </a:cubicBezTo>
                    <a:cubicBezTo>
                      <a:pt x="2369" y="1902"/>
                      <a:pt x="2436" y="1868"/>
                      <a:pt x="2402" y="1835"/>
                    </a:cubicBezTo>
                    <a:cubicBezTo>
                      <a:pt x="2069" y="1468"/>
                      <a:pt x="1702" y="1135"/>
                      <a:pt x="1302" y="834"/>
                    </a:cubicBezTo>
                    <a:cubicBezTo>
                      <a:pt x="901" y="534"/>
                      <a:pt x="501" y="267"/>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9"/>
              <p:cNvSpPr/>
              <p:nvPr/>
            </p:nvSpPr>
            <p:spPr>
              <a:xfrm>
                <a:off x="4588263" y="2457471"/>
                <a:ext cx="28587" cy="12321"/>
              </a:xfrm>
              <a:custGeom>
                <a:avLst/>
                <a:gdLst/>
                <a:ahLst/>
                <a:cxnLst/>
                <a:rect l="l" t="t" r="r" b="b"/>
                <a:pathLst>
                  <a:path w="1355" h="584" extrusionOk="0">
                    <a:moveTo>
                      <a:pt x="36" y="0"/>
                    </a:moveTo>
                    <a:cubicBezTo>
                      <a:pt x="12" y="0"/>
                      <a:pt x="0" y="49"/>
                      <a:pt x="54" y="76"/>
                    </a:cubicBezTo>
                    <a:cubicBezTo>
                      <a:pt x="254" y="143"/>
                      <a:pt x="454" y="243"/>
                      <a:pt x="655" y="343"/>
                    </a:cubicBezTo>
                    <a:lnTo>
                      <a:pt x="1322" y="576"/>
                    </a:lnTo>
                    <a:cubicBezTo>
                      <a:pt x="1326" y="581"/>
                      <a:pt x="1331" y="583"/>
                      <a:pt x="1334" y="583"/>
                    </a:cubicBezTo>
                    <a:cubicBezTo>
                      <a:pt x="1354" y="583"/>
                      <a:pt x="1350" y="510"/>
                      <a:pt x="1322" y="510"/>
                    </a:cubicBezTo>
                    <a:lnTo>
                      <a:pt x="688" y="243"/>
                    </a:lnTo>
                    <a:cubicBezTo>
                      <a:pt x="488" y="143"/>
                      <a:pt x="254" y="76"/>
                      <a:pt x="54" y="9"/>
                    </a:cubicBezTo>
                    <a:cubicBezTo>
                      <a:pt x="48" y="3"/>
                      <a:pt x="41" y="0"/>
                      <a:pt x="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9"/>
              <p:cNvSpPr/>
              <p:nvPr/>
            </p:nvSpPr>
            <p:spPr>
              <a:xfrm>
                <a:off x="4506342" y="2745620"/>
                <a:ext cx="371611" cy="244794"/>
              </a:xfrm>
              <a:custGeom>
                <a:avLst/>
                <a:gdLst/>
                <a:ahLst/>
                <a:cxnLst/>
                <a:rect l="l" t="t" r="r" b="b"/>
                <a:pathLst>
                  <a:path w="17614" h="11603" extrusionOk="0">
                    <a:moveTo>
                      <a:pt x="11327" y="0"/>
                    </a:moveTo>
                    <a:cubicBezTo>
                      <a:pt x="1749" y="0"/>
                      <a:pt x="1" y="10535"/>
                      <a:pt x="1" y="10535"/>
                    </a:cubicBezTo>
                    <a:cubicBezTo>
                      <a:pt x="1" y="10535"/>
                      <a:pt x="2803" y="11603"/>
                      <a:pt x="6203" y="11603"/>
                    </a:cubicBezTo>
                    <a:cubicBezTo>
                      <a:pt x="7903" y="11603"/>
                      <a:pt x="9752" y="11336"/>
                      <a:pt x="11476" y="10535"/>
                    </a:cubicBezTo>
                    <a:cubicBezTo>
                      <a:pt x="16646" y="8134"/>
                      <a:pt x="17614" y="1262"/>
                      <a:pt x="17614" y="1262"/>
                    </a:cubicBezTo>
                    <a:cubicBezTo>
                      <a:pt x="15213" y="374"/>
                      <a:pt x="13132" y="0"/>
                      <a:pt x="11327"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9"/>
              <p:cNvSpPr/>
              <p:nvPr/>
            </p:nvSpPr>
            <p:spPr>
              <a:xfrm>
                <a:off x="4580943" y="2763173"/>
                <a:ext cx="360345" cy="186713"/>
              </a:xfrm>
              <a:custGeom>
                <a:avLst/>
                <a:gdLst/>
                <a:ahLst/>
                <a:cxnLst/>
                <a:rect l="l" t="t" r="r" b="b"/>
                <a:pathLst>
                  <a:path w="17080" h="8850" extrusionOk="0">
                    <a:moveTo>
                      <a:pt x="12423" y="0"/>
                    </a:moveTo>
                    <a:cubicBezTo>
                      <a:pt x="11535" y="0"/>
                      <a:pt x="10653" y="148"/>
                      <a:pt x="9808" y="430"/>
                    </a:cubicBezTo>
                    <a:cubicBezTo>
                      <a:pt x="9508" y="530"/>
                      <a:pt x="9207" y="630"/>
                      <a:pt x="8907" y="730"/>
                    </a:cubicBezTo>
                    <a:lnTo>
                      <a:pt x="8674" y="764"/>
                    </a:lnTo>
                    <a:lnTo>
                      <a:pt x="7840" y="830"/>
                    </a:lnTo>
                    <a:lnTo>
                      <a:pt x="6172" y="997"/>
                    </a:lnTo>
                    <a:cubicBezTo>
                      <a:pt x="5038" y="1097"/>
                      <a:pt x="3937" y="1197"/>
                      <a:pt x="2769" y="1297"/>
                    </a:cubicBezTo>
                    <a:cubicBezTo>
                      <a:pt x="2765" y="1293"/>
                      <a:pt x="2761" y="1290"/>
                      <a:pt x="2757" y="1290"/>
                    </a:cubicBezTo>
                    <a:cubicBezTo>
                      <a:pt x="2737" y="1290"/>
                      <a:pt x="2741" y="1364"/>
                      <a:pt x="2769" y="1364"/>
                    </a:cubicBezTo>
                    <a:cubicBezTo>
                      <a:pt x="3904" y="1264"/>
                      <a:pt x="5038" y="1264"/>
                      <a:pt x="6172" y="1197"/>
                    </a:cubicBezTo>
                    <a:lnTo>
                      <a:pt x="7873" y="1131"/>
                    </a:lnTo>
                    <a:lnTo>
                      <a:pt x="7973" y="1131"/>
                    </a:lnTo>
                    <a:cubicBezTo>
                      <a:pt x="7339" y="1397"/>
                      <a:pt x="6706" y="1731"/>
                      <a:pt x="6072" y="2098"/>
                    </a:cubicBezTo>
                    <a:cubicBezTo>
                      <a:pt x="4971" y="2765"/>
                      <a:pt x="3904" y="3532"/>
                      <a:pt x="2936" y="4400"/>
                    </a:cubicBezTo>
                    <a:cubicBezTo>
                      <a:pt x="2769" y="4533"/>
                      <a:pt x="2636" y="4666"/>
                      <a:pt x="2503" y="4800"/>
                    </a:cubicBezTo>
                    <a:lnTo>
                      <a:pt x="2136" y="4867"/>
                    </a:lnTo>
                    <a:lnTo>
                      <a:pt x="1469" y="5000"/>
                    </a:lnTo>
                    <a:cubicBezTo>
                      <a:pt x="968" y="5067"/>
                      <a:pt x="501" y="5167"/>
                      <a:pt x="34" y="5200"/>
                    </a:cubicBezTo>
                    <a:cubicBezTo>
                      <a:pt x="1" y="5233"/>
                      <a:pt x="1" y="5267"/>
                      <a:pt x="68" y="5267"/>
                    </a:cubicBezTo>
                    <a:cubicBezTo>
                      <a:pt x="535" y="5233"/>
                      <a:pt x="1035" y="5167"/>
                      <a:pt x="1502" y="5133"/>
                    </a:cubicBezTo>
                    <a:lnTo>
                      <a:pt x="2236" y="5000"/>
                    </a:lnTo>
                    <a:lnTo>
                      <a:pt x="2302" y="5000"/>
                    </a:lnTo>
                    <a:cubicBezTo>
                      <a:pt x="2036" y="5267"/>
                      <a:pt x="1769" y="5534"/>
                      <a:pt x="1502" y="5801"/>
                    </a:cubicBezTo>
                    <a:cubicBezTo>
                      <a:pt x="1068" y="6301"/>
                      <a:pt x="635" y="6801"/>
                      <a:pt x="268" y="7335"/>
                    </a:cubicBezTo>
                    <a:cubicBezTo>
                      <a:pt x="245" y="7358"/>
                      <a:pt x="269" y="7397"/>
                      <a:pt x="298" y="7397"/>
                    </a:cubicBezTo>
                    <a:cubicBezTo>
                      <a:pt x="310" y="7397"/>
                      <a:pt x="324" y="7389"/>
                      <a:pt x="334" y="7368"/>
                    </a:cubicBezTo>
                    <a:cubicBezTo>
                      <a:pt x="1268" y="6334"/>
                      <a:pt x="2302" y="5400"/>
                      <a:pt x="3403" y="4566"/>
                    </a:cubicBezTo>
                    <a:cubicBezTo>
                      <a:pt x="4070" y="4099"/>
                      <a:pt x="4738" y="3632"/>
                      <a:pt x="5438" y="3232"/>
                    </a:cubicBezTo>
                    <a:lnTo>
                      <a:pt x="5438" y="3232"/>
                    </a:lnTo>
                    <a:cubicBezTo>
                      <a:pt x="5405" y="3299"/>
                      <a:pt x="5405" y="3399"/>
                      <a:pt x="5405" y="3466"/>
                    </a:cubicBezTo>
                    <a:cubicBezTo>
                      <a:pt x="5338" y="3699"/>
                      <a:pt x="5305" y="3966"/>
                      <a:pt x="5238" y="4233"/>
                    </a:cubicBezTo>
                    <a:cubicBezTo>
                      <a:pt x="5138" y="4733"/>
                      <a:pt x="5038" y="5233"/>
                      <a:pt x="4904" y="5767"/>
                    </a:cubicBezTo>
                    <a:cubicBezTo>
                      <a:pt x="4704" y="6768"/>
                      <a:pt x="4404" y="7802"/>
                      <a:pt x="4170" y="8803"/>
                    </a:cubicBezTo>
                    <a:cubicBezTo>
                      <a:pt x="4170" y="8826"/>
                      <a:pt x="4187" y="8850"/>
                      <a:pt x="4209" y="8850"/>
                    </a:cubicBezTo>
                    <a:cubicBezTo>
                      <a:pt x="4218" y="8850"/>
                      <a:pt x="4227" y="8846"/>
                      <a:pt x="4237" y="8836"/>
                    </a:cubicBezTo>
                    <a:lnTo>
                      <a:pt x="4271" y="8803"/>
                    </a:lnTo>
                    <a:cubicBezTo>
                      <a:pt x="4271" y="8803"/>
                      <a:pt x="4271" y="8769"/>
                      <a:pt x="4271" y="8769"/>
                    </a:cubicBezTo>
                    <a:cubicBezTo>
                      <a:pt x="4604" y="7802"/>
                      <a:pt x="4904" y="6801"/>
                      <a:pt x="5138" y="5801"/>
                    </a:cubicBezTo>
                    <a:cubicBezTo>
                      <a:pt x="5238" y="5267"/>
                      <a:pt x="5371" y="4733"/>
                      <a:pt x="5471" y="4199"/>
                    </a:cubicBezTo>
                    <a:cubicBezTo>
                      <a:pt x="5505" y="3966"/>
                      <a:pt x="5538" y="3732"/>
                      <a:pt x="5571" y="3499"/>
                    </a:cubicBezTo>
                    <a:cubicBezTo>
                      <a:pt x="5605" y="3365"/>
                      <a:pt x="5638" y="3232"/>
                      <a:pt x="5638" y="3099"/>
                    </a:cubicBezTo>
                    <a:cubicBezTo>
                      <a:pt x="6272" y="2732"/>
                      <a:pt x="6872" y="2431"/>
                      <a:pt x="7540" y="2131"/>
                    </a:cubicBezTo>
                    <a:lnTo>
                      <a:pt x="7540" y="2131"/>
                    </a:lnTo>
                    <a:cubicBezTo>
                      <a:pt x="7439" y="2598"/>
                      <a:pt x="7339" y="3032"/>
                      <a:pt x="7239" y="3499"/>
                    </a:cubicBezTo>
                    <a:cubicBezTo>
                      <a:pt x="7139" y="4033"/>
                      <a:pt x="7006" y="4600"/>
                      <a:pt x="6906" y="5167"/>
                    </a:cubicBezTo>
                    <a:cubicBezTo>
                      <a:pt x="6906" y="5200"/>
                      <a:pt x="6906" y="5233"/>
                      <a:pt x="6906" y="5267"/>
                    </a:cubicBezTo>
                    <a:cubicBezTo>
                      <a:pt x="6906" y="5283"/>
                      <a:pt x="6914" y="5292"/>
                      <a:pt x="6922" y="5292"/>
                    </a:cubicBezTo>
                    <a:cubicBezTo>
                      <a:pt x="6931" y="5292"/>
                      <a:pt x="6939" y="5283"/>
                      <a:pt x="6939" y="5267"/>
                    </a:cubicBezTo>
                    <a:cubicBezTo>
                      <a:pt x="7139" y="4700"/>
                      <a:pt x="7306" y="4099"/>
                      <a:pt x="7439" y="3466"/>
                    </a:cubicBezTo>
                    <a:cubicBezTo>
                      <a:pt x="7540" y="2999"/>
                      <a:pt x="7673" y="2498"/>
                      <a:pt x="7740" y="2031"/>
                    </a:cubicBezTo>
                    <a:cubicBezTo>
                      <a:pt x="8507" y="1698"/>
                      <a:pt x="9274" y="1397"/>
                      <a:pt x="10075" y="1164"/>
                    </a:cubicBezTo>
                    <a:cubicBezTo>
                      <a:pt x="10508" y="1030"/>
                      <a:pt x="10975" y="930"/>
                      <a:pt x="11409" y="864"/>
                    </a:cubicBezTo>
                    <a:lnTo>
                      <a:pt x="11409" y="864"/>
                    </a:lnTo>
                    <a:cubicBezTo>
                      <a:pt x="11309" y="1164"/>
                      <a:pt x="11209" y="1497"/>
                      <a:pt x="11142" y="1798"/>
                    </a:cubicBezTo>
                    <a:lnTo>
                      <a:pt x="10775" y="3232"/>
                    </a:lnTo>
                    <a:cubicBezTo>
                      <a:pt x="10542" y="4199"/>
                      <a:pt x="10342" y="5200"/>
                      <a:pt x="10108" y="6167"/>
                    </a:cubicBezTo>
                    <a:lnTo>
                      <a:pt x="10175" y="6167"/>
                    </a:lnTo>
                    <a:cubicBezTo>
                      <a:pt x="10442" y="5200"/>
                      <a:pt x="10775" y="4233"/>
                      <a:pt x="11075" y="3265"/>
                    </a:cubicBezTo>
                    <a:cubicBezTo>
                      <a:pt x="11209" y="2798"/>
                      <a:pt x="11342" y="2298"/>
                      <a:pt x="11476" y="1831"/>
                    </a:cubicBezTo>
                    <a:cubicBezTo>
                      <a:pt x="11609" y="1464"/>
                      <a:pt x="11676" y="1131"/>
                      <a:pt x="11743" y="764"/>
                    </a:cubicBezTo>
                    <a:cubicBezTo>
                      <a:pt x="12077" y="720"/>
                      <a:pt x="12419" y="695"/>
                      <a:pt x="12761" y="695"/>
                    </a:cubicBezTo>
                    <a:cubicBezTo>
                      <a:pt x="13202" y="695"/>
                      <a:pt x="13645" y="736"/>
                      <a:pt x="14078" y="830"/>
                    </a:cubicBezTo>
                    <a:cubicBezTo>
                      <a:pt x="15245" y="1064"/>
                      <a:pt x="16513" y="1631"/>
                      <a:pt x="17013" y="2798"/>
                    </a:cubicBezTo>
                    <a:cubicBezTo>
                      <a:pt x="17013" y="2808"/>
                      <a:pt x="17019" y="2812"/>
                      <a:pt x="17027" y="2812"/>
                    </a:cubicBezTo>
                    <a:cubicBezTo>
                      <a:pt x="17046" y="2812"/>
                      <a:pt x="17080" y="2789"/>
                      <a:pt x="17080" y="2765"/>
                    </a:cubicBezTo>
                    <a:cubicBezTo>
                      <a:pt x="16779" y="1364"/>
                      <a:pt x="15479" y="530"/>
                      <a:pt x="14178" y="197"/>
                    </a:cubicBezTo>
                    <a:cubicBezTo>
                      <a:pt x="13595" y="64"/>
                      <a:pt x="13008" y="0"/>
                      <a:pt x="1242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9"/>
              <p:cNvSpPr/>
              <p:nvPr/>
            </p:nvSpPr>
            <p:spPr>
              <a:xfrm>
                <a:off x="4658370" y="2884315"/>
                <a:ext cx="8460" cy="37849"/>
              </a:xfrm>
              <a:custGeom>
                <a:avLst/>
                <a:gdLst/>
                <a:ahLst/>
                <a:cxnLst/>
                <a:rect l="l" t="t" r="r" b="b"/>
                <a:pathLst>
                  <a:path w="401" h="1794" extrusionOk="0">
                    <a:moveTo>
                      <a:pt x="384" y="0"/>
                    </a:moveTo>
                    <a:cubicBezTo>
                      <a:pt x="375" y="0"/>
                      <a:pt x="367" y="8"/>
                      <a:pt x="367" y="25"/>
                    </a:cubicBezTo>
                    <a:cubicBezTo>
                      <a:pt x="267" y="492"/>
                      <a:pt x="200" y="926"/>
                      <a:pt x="67" y="1393"/>
                    </a:cubicBezTo>
                    <a:cubicBezTo>
                      <a:pt x="67" y="1460"/>
                      <a:pt x="33" y="1560"/>
                      <a:pt x="33" y="1626"/>
                    </a:cubicBezTo>
                    <a:cubicBezTo>
                      <a:pt x="0" y="1693"/>
                      <a:pt x="0" y="1760"/>
                      <a:pt x="0" y="1793"/>
                    </a:cubicBezTo>
                    <a:lnTo>
                      <a:pt x="33" y="1793"/>
                    </a:lnTo>
                    <a:cubicBezTo>
                      <a:pt x="234" y="1226"/>
                      <a:pt x="367" y="626"/>
                      <a:pt x="400" y="25"/>
                    </a:cubicBezTo>
                    <a:cubicBezTo>
                      <a:pt x="400" y="8"/>
                      <a:pt x="392" y="0"/>
                      <a:pt x="3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9"/>
              <p:cNvSpPr/>
              <p:nvPr/>
            </p:nvSpPr>
            <p:spPr>
              <a:xfrm>
                <a:off x="4749153" y="2839800"/>
                <a:ext cx="19726" cy="84285"/>
              </a:xfrm>
              <a:custGeom>
                <a:avLst/>
                <a:gdLst/>
                <a:ahLst/>
                <a:cxnLst/>
                <a:rect l="l" t="t" r="r" b="b"/>
                <a:pathLst>
                  <a:path w="935" h="3995" extrusionOk="0">
                    <a:moveTo>
                      <a:pt x="867" y="0"/>
                    </a:moveTo>
                    <a:cubicBezTo>
                      <a:pt x="801" y="167"/>
                      <a:pt x="767" y="301"/>
                      <a:pt x="734" y="467"/>
                    </a:cubicBezTo>
                    <a:cubicBezTo>
                      <a:pt x="734" y="634"/>
                      <a:pt x="701" y="801"/>
                      <a:pt x="667" y="968"/>
                    </a:cubicBezTo>
                    <a:cubicBezTo>
                      <a:pt x="601" y="1301"/>
                      <a:pt x="534" y="1635"/>
                      <a:pt x="467" y="1935"/>
                    </a:cubicBezTo>
                    <a:cubicBezTo>
                      <a:pt x="334" y="2569"/>
                      <a:pt x="200" y="3169"/>
                      <a:pt x="34" y="3770"/>
                    </a:cubicBezTo>
                    <a:cubicBezTo>
                      <a:pt x="34" y="3770"/>
                      <a:pt x="0" y="3770"/>
                      <a:pt x="0" y="3803"/>
                    </a:cubicBezTo>
                    <a:lnTo>
                      <a:pt x="0" y="3970"/>
                    </a:lnTo>
                    <a:cubicBezTo>
                      <a:pt x="0" y="3986"/>
                      <a:pt x="17" y="3995"/>
                      <a:pt x="34" y="3995"/>
                    </a:cubicBezTo>
                    <a:cubicBezTo>
                      <a:pt x="50" y="3995"/>
                      <a:pt x="67" y="3986"/>
                      <a:pt x="67" y="3970"/>
                    </a:cubicBezTo>
                    <a:cubicBezTo>
                      <a:pt x="267" y="3303"/>
                      <a:pt x="434" y="2602"/>
                      <a:pt x="601" y="1935"/>
                    </a:cubicBezTo>
                    <a:cubicBezTo>
                      <a:pt x="667" y="1601"/>
                      <a:pt x="734" y="1268"/>
                      <a:pt x="801" y="934"/>
                    </a:cubicBezTo>
                    <a:cubicBezTo>
                      <a:pt x="867" y="634"/>
                      <a:pt x="934" y="334"/>
                      <a:pt x="9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9"/>
              <p:cNvSpPr/>
              <p:nvPr/>
            </p:nvSpPr>
            <p:spPr>
              <a:xfrm>
                <a:off x="4590795" y="2823618"/>
                <a:ext cx="61963" cy="9156"/>
              </a:xfrm>
              <a:custGeom>
                <a:avLst/>
                <a:gdLst/>
                <a:ahLst/>
                <a:cxnLst/>
                <a:rect l="l" t="t" r="r" b="b"/>
                <a:pathLst>
                  <a:path w="2937" h="434" extrusionOk="0">
                    <a:moveTo>
                      <a:pt x="2870" y="0"/>
                    </a:moveTo>
                    <a:cubicBezTo>
                      <a:pt x="1936" y="100"/>
                      <a:pt x="968" y="234"/>
                      <a:pt x="34" y="367"/>
                    </a:cubicBezTo>
                    <a:cubicBezTo>
                      <a:pt x="1" y="367"/>
                      <a:pt x="1" y="434"/>
                      <a:pt x="34" y="434"/>
                    </a:cubicBezTo>
                    <a:cubicBezTo>
                      <a:pt x="968" y="300"/>
                      <a:pt x="1936" y="200"/>
                      <a:pt x="2870" y="33"/>
                    </a:cubicBezTo>
                    <a:cubicBezTo>
                      <a:pt x="2936" y="33"/>
                      <a:pt x="2903" y="0"/>
                      <a:pt x="28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9"/>
              <p:cNvSpPr/>
              <p:nvPr/>
            </p:nvSpPr>
            <p:spPr>
              <a:xfrm>
                <a:off x="4599255" y="2021322"/>
                <a:ext cx="401148" cy="410325"/>
              </a:xfrm>
              <a:custGeom>
                <a:avLst/>
                <a:gdLst/>
                <a:ahLst/>
                <a:cxnLst/>
                <a:rect l="l" t="t" r="r" b="b"/>
                <a:pathLst>
                  <a:path w="19014" h="19449" extrusionOk="0">
                    <a:moveTo>
                      <a:pt x="4136" y="1"/>
                    </a:moveTo>
                    <a:cubicBezTo>
                      <a:pt x="4136" y="1"/>
                      <a:pt x="0" y="18247"/>
                      <a:pt x="15878" y="19448"/>
                    </a:cubicBezTo>
                    <a:cubicBezTo>
                      <a:pt x="15878" y="19448"/>
                      <a:pt x="19014" y="5605"/>
                      <a:pt x="4136"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9"/>
              <p:cNvSpPr/>
              <p:nvPr/>
            </p:nvSpPr>
            <p:spPr>
              <a:xfrm>
                <a:off x="4736051" y="2124911"/>
                <a:ext cx="204540" cy="366548"/>
              </a:xfrm>
              <a:custGeom>
                <a:avLst/>
                <a:gdLst/>
                <a:ahLst/>
                <a:cxnLst/>
                <a:rect l="l" t="t" r="r" b="b"/>
                <a:pathLst>
                  <a:path w="9695" h="17374" extrusionOk="0">
                    <a:moveTo>
                      <a:pt x="1866" y="0"/>
                    </a:moveTo>
                    <a:cubicBezTo>
                      <a:pt x="1825" y="0"/>
                      <a:pt x="1798" y="47"/>
                      <a:pt x="1822" y="94"/>
                    </a:cubicBezTo>
                    <a:cubicBezTo>
                      <a:pt x="2723" y="1195"/>
                      <a:pt x="3557" y="2329"/>
                      <a:pt x="4324" y="3497"/>
                    </a:cubicBezTo>
                    <a:cubicBezTo>
                      <a:pt x="4924" y="4398"/>
                      <a:pt x="5458" y="5332"/>
                      <a:pt x="5958" y="6266"/>
                    </a:cubicBezTo>
                    <a:lnTo>
                      <a:pt x="5258" y="5899"/>
                    </a:lnTo>
                    <a:lnTo>
                      <a:pt x="3557" y="4998"/>
                    </a:lnTo>
                    <a:cubicBezTo>
                      <a:pt x="2389" y="4398"/>
                      <a:pt x="1222" y="3797"/>
                      <a:pt x="87" y="3197"/>
                    </a:cubicBezTo>
                    <a:cubicBezTo>
                      <a:pt x="81" y="3190"/>
                      <a:pt x="73" y="3187"/>
                      <a:pt x="65" y="3187"/>
                    </a:cubicBezTo>
                    <a:cubicBezTo>
                      <a:pt x="33" y="3187"/>
                      <a:pt x="1" y="3230"/>
                      <a:pt x="54" y="3230"/>
                    </a:cubicBezTo>
                    <a:cubicBezTo>
                      <a:pt x="1188" y="3864"/>
                      <a:pt x="2322" y="4531"/>
                      <a:pt x="3457" y="5165"/>
                    </a:cubicBezTo>
                    <a:lnTo>
                      <a:pt x="5191" y="6132"/>
                    </a:lnTo>
                    <a:cubicBezTo>
                      <a:pt x="5458" y="6266"/>
                      <a:pt x="5725" y="6432"/>
                      <a:pt x="6025" y="6599"/>
                    </a:cubicBezTo>
                    <a:cubicBezTo>
                      <a:pt x="6058" y="6632"/>
                      <a:pt x="6125" y="6666"/>
                      <a:pt x="6158" y="6699"/>
                    </a:cubicBezTo>
                    <a:cubicBezTo>
                      <a:pt x="6759" y="7800"/>
                      <a:pt x="7259" y="8934"/>
                      <a:pt x="7760" y="10102"/>
                    </a:cubicBezTo>
                    <a:cubicBezTo>
                      <a:pt x="7926" y="10502"/>
                      <a:pt x="8060" y="10969"/>
                      <a:pt x="8193" y="11369"/>
                    </a:cubicBezTo>
                    <a:cubicBezTo>
                      <a:pt x="7726" y="11036"/>
                      <a:pt x="7193" y="10735"/>
                      <a:pt x="6659" y="10469"/>
                    </a:cubicBezTo>
                    <a:cubicBezTo>
                      <a:pt x="6025" y="10102"/>
                      <a:pt x="5425" y="9768"/>
                      <a:pt x="4791" y="9434"/>
                    </a:cubicBezTo>
                    <a:cubicBezTo>
                      <a:pt x="3490" y="8801"/>
                      <a:pt x="2189" y="8234"/>
                      <a:pt x="888" y="7667"/>
                    </a:cubicBezTo>
                    <a:cubicBezTo>
                      <a:pt x="881" y="7660"/>
                      <a:pt x="875" y="7657"/>
                      <a:pt x="869" y="7657"/>
                    </a:cubicBezTo>
                    <a:cubicBezTo>
                      <a:pt x="844" y="7657"/>
                      <a:pt x="828" y="7700"/>
                      <a:pt x="855" y="7700"/>
                    </a:cubicBezTo>
                    <a:cubicBezTo>
                      <a:pt x="2122" y="8300"/>
                      <a:pt x="3356" y="9001"/>
                      <a:pt x="4624" y="9701"/>
                    </a:cubicBezTo>
                    <a:cubicBezTo>
                      <a:pt x="5224" y="10035"/>
                      <a:pt x="5892" y="10368"/>
                      <a:pt x="6492" y="10702"/>
                    </a:cubicBezTo>
                    <a:cubicBezTo>
                      <a:pt x="7092" y="11036"/>
                      <a:pt x="7693" y="11403"/>
                      <a:pt x="8293" y="11703"/>
                    </a:cubicBezTo>
                    <a:cubicBezTo>
                      <a:pt x="8493" y="12337"/>
                      <a:pt x="8694" y="13004"/>
                      <a:pt x="8894" y="13637"/>
                    </a:cubicBezTo>
                    <a:cubicBezTo>
                      <a:pt x="9261" y="14872"/>
                      <a:pt x="9528" y="16106"/>
                      <a:pt x="9694" y="17373"/>
                    </a:cubicBezTo>
                    <a:cubicBezTo>
                      <a:pt x="9561" y="15972"/>
                      <a:pt x="9394" y="14605"/>
                      <a:pt x="9127" y="13204"/>
                    </a:cubicBezTo>
                    <a:cubicBezTo>
                      <a:pt x="8860" y="11903"/>
                      <a:pt x="8460" y="10635"/>
                      <a:pt x="7993" y="9401"/>
                    </a:cubicBezTo>
                    <a:lnTo>
                      <a:pt x="8026" y="9001"/>
                    </a:lnTo>
                    <a:cubicBezTo>
                      <a:pt x="8060" y="8601"/>
                      <a:pt x="8093" y="8234"/>
                      <a:pt x="8093" y="7867"/>
                    </a:cubicBezTo>
                    <a:lnTo>
                      <a:pt x="8093" y="5565"/>
                    </a:lnTo>
                    <a:cubicBezTo>
                      <a:pt x="8093" y="5548"/>
                      <a:pt x="8076" y="5540"/>
                      <a:pt x="8060" y="5540"/>
                    </a:cubicBezTo>
                    <a:cubicBezTo>
                      <a:pt x="8043" y="5540"/>
                      <a:pt x="8026" y="5548"/>
                      <a:pt x="8026" y="5565"/>
                    </a:cubicBezTo>
                    <a:cubicBezTo>
                      <a:pt x="7993" y="6332"/>
                      <a:pt x="7893" y="7099"/>
                      <a:pt x="7860" y="7833"/>
                    </a:cubicBezTo>
                    <a:cubicBezTo>
                      <a:pt x="7826" y="8200"/>
                      <a:pt x="7793" y="8534"/>
                      <a:pt x="7793" y="8867"/>
                    </a:cubicBezTo>
                    <a:cubicBezTo>
                      <a:pt x="7393" y="7933"/>
                      <a:pt x="6959" y="6999"/>
                      <a:pt x="6459" y="6099"/>
                    </a:cubicBezTo>
                    <a:cubicBezTo>
                      <a:pt x="6158" y="5598"/>
                      <a:pt x="5892" y="5098"/>
                      <a:pt x="5558" y="4598"/>
                    </a:cubicBezTo>
                    <a:lnTo>
                      <a:pt x="5558" y="4031"/>
                    </a:lnTo>
                    <a:cubicBezTo>
                      <a:pt x="5558" y="3697"/>
                      <a:pt x="5525" y="3363"/>
                      <a:pt x="5525" y="3030"/>
                    </a:cubicBezTo>
                    <a:cubicBezTo>
                      <a:pt x="5491" y="2363"/>
                      <a:pt x="5425" y="1696"/>
                      <a:pt x="5391" y="1028"/>
                    </a:cubicBezTo>
                    <a:cubicBezTo>
                      <a:pt x="5391" y="1012"/>
                      <a:pt x="5375" y="1003"/>
                      <a:pt x="5358" y="1003"/>
                    </a:cubicBezTo>
                    <a:cubicBezTo>
                      <a:pt x="5341" y="1003"/>
                      <a:pt x="5325" y="1012"/>
                      <a:pt x="5325" y="1028"/>
                    </a:cubicBezTo>
                    <a:lnTo>
                      <a:pt x="5325" y="3063"/>
                    </a:lnTo>
                    <a:cubicBezTo>
                      <a:pt x="5325" y="3397"/>
                      <a:pt x="5358" y="3764"/>
                      <a:pt x="5358" y="4097"/>
                    </a:cubicBezTo>
                    <a:lnTo>
                      <a:pt x="5358" y="4231"/>
                    </a:lnTo>
                    <a:cubicBezTo>
                      <a:pt x="4357" y="2696"/>
                      <a:pt x="3223" y="1295"/>
                      <a:pt x="1922" y="28"/>
                    </a:cubicBezTo>
                    <a:cubicBezTo>
                      <a:pt x="1903" y="8"/>
                      <a:pt x="1883" y="0"/>
                      <a:pt x="186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9"/>
              <p:cNvSpPr/>
              <p:nvPr/>
            </p:nvSpPr>
            <p:spPr>
              <a:xfrm>
                <a:off x="4889198" y="2198330"/>
                <a:ext cx="4937" cy="51562"/>
              </a:xfrm>
              <a:custGeom>
                <a:avLst/>
                <a:gdLst/>
                <a:ahLst/>
                <a:cxnLst/>
                <a:rect l="l" t="t" r="r" b="b"/>
                <a:pathLst>
                  <a:path w="234" h="2444" extrusionOk="0">
                    <a:moveTo>
                      <a:pt x="200" y="0"/>
                    </a:moveTo>
                    <a:cubicBezTo>
                      <a:pt x="184" y="0"/>
                      <a:pt x="167" y="17"/>
                      <a:pt x="167" y="50"/>
                    </a:cubicBezTo>
                    <a:cubicBezTo>
                      <a:pt x="100" y="817"/>
                      <a:pt x="34" y="1618"/>
                      <a:pt x="0" y="2419"/>
                    </a:cubicBezTo>
                    <a:cubicBezTo>
                      <a:pt x="0" y="2435"/>
                      <a:pt x="17" y="2444"/>
                      <a:pt x="34" y="2444"/>
                    </a:cubicBezTo>
                    <a:cubicBezTo>
                      <a:pt x="50" y="2444"/>
                      <a:pt x="67" y="2435"/>
                      <a:pt x="67" y="2419"/>
                    </a:cubicBezTo>
                    <a:cubicBezTo>
                      <a:pt x="134" y="1618"/>
                      <a:pt x="167" y="817"/>
                      <a:pt x="234" y="50"/>
                    </a:cubicBezTo>
                    <a:cubicBezTo>
                      <a:pt x="234" y="17"/>
                      <a:pt x="217" y="0"/>
                      <a:pt x="2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9"/>
              <p:cNvSpPr/>
              <p:nvPr/>
            </p:nvSpPr>
            <p:spPr>
              <a:xfrm>
                <a:off x="4740693" y="2254977"/>
                <a:ext cx="61246" cy="24642"/>
              </a:xfrm>
              <a:custGeom>
                <a:avLst/>
                <a:gdLst/>
                <a:ahLst/>
                <a:cxnLst/>
                <a:rect l="l" t="t" r="r" b="b"/>
                <a:pathLst>
                  <a:path w="2903" h="1168" extrusionOk="0">
                    <a:moveTo>
                      <a:pt x="68" y="0"/>
                    </a:moveTo>
                    <a:cubicBezTo>
                      <a:pt x="34" y="0"/>
                      <a:pt x="1" y="34"/>
                      <a:pt x="68" y="67"/>
                    </a:cubicBezTo>
                    <a:cubicBezTo>
                      <a:pt x="1002" y="434"/>
                      <a:pt x="1936" y="801"/>
                      <a:pt x="2870" y="1168"/>
                    </a:cubicBezTo>
                    <a:cubicBezTo>
                      <a:pt x="2870" y="1168"/>
                      <a:pt x="2903" y="1135"/>
                      <a:pt x="2870" y="1135"/>
                    </a:cubicBezTo>
                    <a:cubicBezTo>
                      <a:pt x="1936" y="734"/>
                      <a:pt x="1002" y="367"/>
                      <a:pt x="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9"/>
              <p:cNvSpPr/>
              <p:nvPr/>
            </p:nvSpPr>
            <p:spPr>
              <a:xfrm>
                <a:off x="4710439" y="2119847"/>
                <a:ext cx="58292" cy="31899"/>
              </a:xfrm>
              <a:custGeom>
                <a:avLst/>
                <a:gdLst/>
                <a:ahLst/>
                <a:cxnLst/>
                <a:rect l="l" t="t" r="r" b="b"/>
                <a:pathLst>
                  <a:path w="2763" h="1512" extrusionOk="0">
                    <a:moveTo>
                      <a:pt x="67" y="1"/>
                    </a:moveTo>
                    <a:cubicBezTo>
                      <a:pt x="34" y="1"/>
                      <a:pt x="1" y="68"/>
                      <a:pt x="34" y="68"/>
                    </a:cubicBezTo>
                    <a:cubicBezTo>
                      <a:pt x="935" y="501"/>
                      <a:pt x="1835" y="1002"/>
                      <a:pt x="2702" y="1502"/>
                    </a:cubicBezTo>
                    <a:cubicBezTo>
                      <a:pt x="2709" y="1508"/>
                      <a:pt x="2715" y="1511"/>
                      <a:pt x="2721" y="1511"/>
                    </a:cubicBezTo>
                    <a:cubicBezTo>
                      <a:pt x="2746" y="1511"/>
                      <a:pt x="2763" y="1462"/>
                      <a:pt x="2736" y="1435"/>
                    </a:cubicBezTo>
                    <a:cubicBezTo>
                      <a:pt x="1869" y="902"/>
                      <a:pt x="1001" y="435"/>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9"/>
              <p:cNvSpPr/>
              <p:nvPr/>
            </p:nvSpPr>
            <p:spPr>
              <a:xfrm>
                <a:off x="4716768" y="3064298"/>
                <a:ext cx="453238" cy="477858"/>
              </a:xfrm>
              <a:custGeom>
                <a:avLst/>
                <a:gdLst/>
                <a:ahLst/>
                <a:cxnLst/>
                <a:rect l="l" t="t" r="r" b="b"/>
                <a:pathLst>
                  <a:path w="21483" h="22650" extrusionOk="0">
                    <a:moveTo>
                      <a:pt x="1" y="0"/>
                    </a:moveTo>
                    <a:lnTo>
                      <a:pt x="1" y="22650"/>
                    </a:lnTo>
                    <a:lnTo>
                      <a:pt x="21483" y="22650"/>
                    </a:lnTo>
                    <a:lnTo>
                      <a:pt x="21483"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9"/>
              <p:cNvSpPr/>
              <p:nvPr/>
            </p:nvSpPr>
            <p:spPr>
              <a:xfrm>
                <a:off x="5178445" y="3233901"/>
                <a:ext cx="23228" cy="818478"/>
              </a:xfrm>
              <a:custGeom>
                <a:avLst/>
                <a:gdLst/>
                <a:ahLst/>
                <a:cxnLst/>
                <a:rect l="l" t="t" r="r" b="b"/>
                <a:pathLst>
                  <a:path w="1101" h="38795" extrusionOk="0">
                    <a:moveTo>
                      <a:pt x="0" y="0"/>
                    </a:moveTo>
                    <a:lnTo>
                      <a:pt x="0" y="38795"/>
                    </a:lnTo>
                    <a:lnTo>
                      <a:pt x="1101" y="38795"/>
                    </a:lnTo>
                    <a:lnTo>
                      <a:pt x="110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9"/>
              <p:cNvSpPr/>
              <p:nvPr/>
            </p:nvSpPr>
            <p:spPr>
              <a:xfrm>
                <a:off x="4687928" y="3233901"/>
                <a:ext cx="23228" cy="818478"/>
              </a:xfrm>
              <a:custGeom>
                <a:avLst/>
                <a:gdLst/>
                <a:ahLst/>
                <a:cxnLst/>
                <a:rect l="l" t="t" r="r" b="b"/>
                <a:pathLst>
                  <a:path w="1101" h="38795" extrusionOk="0">
                    <a:moveTo>
                      <a:pt x="0" y="0"/>
                    </a:moveTo>
                    <a:lnTo>
                      <a:pt x="0" y="38795"/>
                    </a:lnTo>
                    <a:lnTo>
                      <a:pt x="1101" y="38795"/>
                    </a:lnTo>
                    <a:lnTo>
                      <a:pt x="110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9"/>
              <p:cNvSpPr/>
              <p:nvPr/>
            </p:nvSpPr>
            <p:spPr>
              <a:xfrm>
                <a:off x="4920865" y="3233901"/>
                <a:ext cx="23249" cy="818478"/>
              </a:xfrm>
              <a:custGeom>
                <a:avLst/>
                <a:gdLst/>
                <a:ahLst/>
                <a:cxnLst/>
                <a:rect l="l" t="t" r="r" b="b"/>
                <a:pathLst>
                  <a:path w="1102" h="38795" extrusionOk="0">
                    <a:moveTo>
                      <a:pt x="0" y="0"/>
                    </a:moveTo>
                    <a:lnTo>
                      <a:pt x="0" y="38795"/>
                    </a:lnTo>
                    <a:lnTo>
                      <a:pt x="1101" y="38795"/>
                    </a:lnTo>
                    <a:lnTo>
                      <a:pt x="110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9"/>
              <p:cNvSpPr/>
              <p:nvPr/>
            </p:nvSpPr>
            <p:spPr>
              <a:xfrm>
                <a:off x="4699890" y="3511881"/>
                <a:ext cx="489821" cy="66183"/>
              </a:xfrm>
              <a:custGeom>
                <a:avLst/>
                <a:gdLst/>
                <a:ahLst/>
                <a:cxnLst/>
                <a:rect l="l" t="t" r="r" b="b"/>
                <a:pathLst>
                  <a:path w="23217" h="3137" extrusionOk="0">
                    <a:moveTo>
                      <a:pt x="0" y="0"/>
                    </a:moveTo>
                    <a:lnTo>
                      <a:pt x="0" y="3136"/>
                    </a:lnTo>
                    <a:lnTo>
                      <a:pt x="23217" y="3136"/>
                    </a:lnTo>
                    <a:lnTo>
                      <a:pt x="23217"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9"/>
              <p:cNvSpPr/>
              <p:nvPr/>
            </p:nvSpPr>
            <p:spPr>
              <a:xfrm>
                <a:off x="4998968" y="2561102"/>
                <a:ext cx="444102" cy="1164751"/>
              </a:xfrm>
              <a:custGeom>
                <a:avLst/>
                <a:gdLst/>
                <a:ahLst/>
                <a:cxnLst/>
                <a:rect l="l" t="t" r="r" b="b"/>
                <a:pathLst>
                  <a:path w="21050" h="55208" extrusionOk="0">
                    <a:moveTo>
                      <a:pt x="1" y="1"/>
                    </a:moveTo>
                    <a:lnTo>
                      <a:pt x="1" y="55207"/>
                    </a:lnTo>
                    <a:lnTo>
                      <a:pt x="21049" y="55207"/>
                    </a:lnTo>
                    <a:lnTo>
                      <a:pt x="21049"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0" name="Google Shape;1360;p39"/>
            <p:cNvSpPr/>
            <p:nvPr/>
          </p:nvSpPr>
          <p:spPr>
            <a:xfrm>
              <a:off x="4998968" y="2561102"/>
              <a:ext cx="444102" cy="1164751"/>
            </a:xfrm>
            <a:custGeom>
              <a:avLst/>
              <a:gdLst/>
              <a:ahLst/>
              <a:cxnLst/>
              <a:rect l="l" t="t" r="r" b="b"/>
              <a:pathLst>
                <a:path w="21050" h="55208" extrusionOk="0">
                  <a:moveTo>
                    <a:pt x="1" y="1"/>
                  </a:moveTo>
                  <a:lnTo>
                    <a:pt x="1" y="55207"/>
                  </a:lnTo>
                  <a:lnTo>
                    <a:pt x="21049" y="55207"/>
                  </a:lnTo>
                  <a:lnTo>
                    <a:pt x="2104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9"/>
            <p:cNvSpPr/>
            <p:nvPr/>
          </p:nvSpPr>
          <p:spPr>
            <a:xfrm>
              <a:off x="7302351" y="2561102"/>
              <a:ext cx="444102" cy="1164751"/>
            </a:xfrm>
            <a:custGeom>
              <a:avLst/>
              <a:gdLst/>
              <a:ahLst/>
              <a:cxnLst/>
              <a:rect l="l" t="t" r="r" b="b"/>
              <a:pathLst>
                <a:path w="21050" h="55208" extrusionOk="0">
                  <a:moveTo>
                    <a:pt x="1" y="1"/>
                  </a:moveTo>
                  <a:lnTo>
                    <a:pt x="1" y="55207"/>
                  </a:lnTo>
                  <a:lnTo>
                    <a:pt x="21049" y="55207"/>
                  </a:lnTo>
                  <a:lnTo>
                    <a:pt x="21049"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9"/>
            <p:cNvSpPr/>
            <p:nvPr/>
          </p:nvSpPr>
          <p:spPr>
            <a:xfrm>
              <a:off x="7302351" y="2561102"/>
              <a:ext cx="444102" cy="1164751"/>
            </a:xfrm>
            <a:custGeom>
              <a:avLst/>
              <a:gdLst/>
              <a:ahLst/>
              <a:cxnLst/>
              <a:rect l="l" t="t" r="r" b="b"/>
              <a:pathLst>
                <a:path w="21050" h="55208" extrusionOk="0">
                  <a:moveTo>
                    <a:pt x="1" y="1"/>
                  </a:moveTo>
                  <a:lnTo>
                    <a:pt x="1" y="55207"/>
                  </a:lnTo>
                  <a:lnTo>
                    <a:pt x="21049" y="55207"/>
                  </a:lnTo>
                  <a:lnTo>
                    <a:pt x="2104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9"/>
            <p:cNvSpPr/>
            <p:nvPr/>
          </p:nvSpPr>
          <p:spPr>
            <a:xfrm>
              <a:off x="5443050" y="1740535"/>
              <a:ext cx="1859323" cy="1985317"/>
            </a:xfrm>
            <a:custGeom>
              <a:avLst/>
              <a:gdLst/>
              <a:ahLst/>
              <a:cxnLst/>
              <a:rect l="l" t="t" r="r" b="b"/>
              <a:pathLst>
                <a:path w="88130" h="94102" extrusionOk="0">
                  <a:moveTo>
                    <a:pt x="0" y="0"/>
                  </a:moveTo>
                  <a:lnTo>
                    <a:pt x="0" y="94101"/>
                  </a:lnTo>
                  <a:lnTo>
                    <a:pt x="88130" y="94101"/>
                  </a:lnTo>
                  <a:lnTo>
                    <a:pt x="88130"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9"/>
            <p:cNvSpPr/>
            <p:nvPr/>
          </p:nvSpPr>
          <p:spPr>
            <a:xfrm>
              <a:off x="5443050" y="1740535"/>
              <a:ext cx="1859323" cy="1985317"/>
            </a:xfrm>
            <a:custGeom>
              <a:avLst/>
              <a:gdLst/>
              <a:ahLst/>
              <a:cxnLst/>
              <a:rect l="l" t="t" r="r" b="b"/>
              <a:pathLst>
                <a:path w="88130" h="94102" extrusionOk="0">
                  <a:moveTo>
                    <a:pt x="0" y="0"/>
                  </a:moveTo>
                  <a:lnTo>
                    <a:pt x="0" y="94101"/>
                  </a:lnTo>
                  <a:lnTo>
                    <a:pt x="88130" y="94101"/>
                  </a:lnTo>
                  <a:lnTo>
                    <a:pt x="8813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9"/>
            <p:cNvSpPr/>
            <p:nvPr/>
          </p:nvSpPr>
          <p:spPr>
            <a:xfrm>
              <a:off x="7302351" y="2561102"/>
              <a:ext cx="10591" cy="1164751"/>
            </a:xfrm>
            <a:custGeom>
              <a:avLst/>
              <a:gdLst/>
              <a:ahLst/>
              <a:cxnLst/>
              <a:rect l="l" t="t" r="r" b="b"/>
              <a:pathLst>
                <a:path w="502" h="55208" extrusionOk="0">
                  <a:moveTo>
                    <a:pt x="1" y="1"/>
                  </a:moveTo>
                  <a:lnTo>
                    <a:pt x="1" y="55207"/>
                  </a:lnTo>
                  <a:lnTo>
                    <a:pt x="501" y="55207"/>
                  </a:lnTo>
                  <a:lnTo>
                    <a:pt x="50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9"/>
            <p:cNvSpPr/>
            <p:nvPr/>
          </p:nvSpPr>
          <p:spPr>
            <a:xfrm>
              <a:off x="5438113" y="2561102"/>
              <a:ext cx="10591" cy="1164751"/>
            </a:xfrm>
            <a:custGeom>
              <a:avLst/>
              <a:gdLst/>
              <a:ahLst/>
              <a:cxnLst/>
              <a:rect l="l" t="t" r="r" b="b"/>
              <a:pathLst>
                <a:path w="502" h="55208" extrusionOk="0">
                  <a:moveTo>
                    <a:pt x="1" y="1"/>
                  </a:moveTo>
                  <a:lnTo>
                    <a:pt x="1" y="55207"/>
                  </a:lnTo>
                  <a:lnTo>
                    <a:pt x="501" y="55207"/>
                  </a:lnTo>
                  <a:lnTo>
                    <a:pt x="50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9"/>
            <p:cNvSpPr/>
            <p:nvPr/>
          </p:nvSpPr>
          <p:spPr>
            <a:xfrm>
              <a:off x="5438113" y="3026280"/>
              <a:ext cx="1874829" cy="361759"/>
            </a:xfrm>
            <a:custGeom>
              <a:avLst/>
              <a:gdLst/>
              <a:ahLst/>
              <a:cxnLst/>
              <a:rect l="l" t="t" r="r" b="b"/>
              <a:pathLst>
                <a:path w="88865" h="17147" extrusionOk="0">
                  <a:moveTo>
                    <a:pt x="88364" y="535"/>
                  </a:moveTo>
                  <a:lnTo>
                    <a:pt x="88364" y="16613"/>
                  </a:lnTo>
                  <a:lnTo>
                    <a:pt x="535" y="16613"/>
                  </a:lnTo>
                  <a:lnTo>
                    <a:pt x="535" y="535"/>
                  </a:lnTo>
                  <a:close/>
                  <a:moveTo>
                    <a:pt x="1" y="1"/>
                  </a:moveTo>
                  <a:lnTo>
                    <a:pt x="1" y="17147"/>
                  </a:lnTo>
                  <a:lnTo>
                    <a:pt x="88864" y="17147"/>
                  </a:lnTo>
                  <a:lnTo>
                    <a:pt x="8886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9"/>
            <p:cNvSpPr/>
            <p:nvPr/>
          </p:nvSpPr>
          <p:spPr>
            <a:xfrm>
              <a:off x="5550014" y="2378123"/>
              <a:ext cx="17616" cy="14114"/>
            </a:xfrm>
            <a:custGeom>
              <a:avLst/>
              <a:gdLst/>
              <a:ahLst/>
              <a:cxnLst/>
              <a:rect l="l" t="t" r="r" b="b"/>
              <a:pathLst>
                <a:path w="835" h="669" extrusionOk="0">
                  <a:moveTo>
                    <a:pt x="434" y="1"/>
                  </a:moveTo>
                  <a:cubicBezTo>
                    <a:pt x="1" y="34"/>
                    <a:pt x="1" y="635"/>
                    <a:pt x="434" y="668"/>
                  </a:cubicBezTo>
                  <a:cubicBezTo>
                    <a:pt x="835" y="635"/>
                    <a:pt x="835" y="34"/>
                    <a:pt x="4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9"/>
            <p:cNvSpPr/>
            <p:nvPr/>
          </p:nvSpPr>
          <p:spPr>
            <a:xfrm>
              <a:off x="5562694" y="3277530"/>
              <a:ext cx="17595" cy="14789"/>
            </a:xfrm>
            <a:custGeom>
              <a:avLst/>
              <a:gdLst/>
              <a:ahLst/>
              <a:cxnLst/>
              <a:rect l="l" t="t" r="r" b="b"/>
              <a:pathLst>
                <a:path w="834" h="701" extrusionOk="0">
                  <a:moveTo>
                    <a:pt x="434" y="0"/>
                  </a:moveTo>
                  <a:cubicBezTo>
                    <a:pt x="0" y="34"/>
                    <a:pt x="0" y="634"/>
                    <a:pt x="434" y="701"/>
                  </a:cubicBezTo>
                  <a:cubicBezTo>
                    <a:pt x="834" y="634"/>
                    <a:pt x="834" y="34"/>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9"/>
            <p:cNvSpPr/>
            <p:nvPr/>
          </p:nvSpPr>
          <p:spPr>
            <a:xfrm>
              <a:off x="6063759" y="3133076"/>
              <a:ext cx="12680" cy="10064"/>
            </a:xfrm>
            <a:custGeom>
              <a:avLst/>
              <a:gdLst/>
              <a:ahLst/>
              <a:cxnLst/>
              <a:rect l="l" t="t" r="r" b="b"/>
              <a:pathLst>
                <a:path w="601" h="477" extrusionOk="0">
                  <a:moveTo>
                    <a:pt x="301" y="1"/>
                  </a:moveTo>
                  <a:cubicBezTo>
                    <a:pt x="251" y="1"/>
                    <a:pt x="200" y="26"/>
                    <a:pt x="167" y="76"/>
                  </a:cubicBezTo>
                  <a:cubicBezTo>
                    <a:pt x="134" y="109"/>
                    <a:pt x="134" y="143"/>
                    <a:pt x="100" y="176"/>
                  </a:cubicBezTo>
                  <a:cubicBezTo>
                    <a:pt x="0" y="376"/>
                    <a:pt x="150" y="476"/>
                    <a:pt x="301" y="476"/>
                  </a:cubicBezTo>
                  <a:cubicBezTo>
                    <a:pt x="451" y="476"/>
                    <a:pt x="601" y="376"/>
                    <a:pt x="501" y="176"/>
                  </a:cubicBezTo>
                  <a:cubicBezTo>
                    <a:pt x="501" y="143"/>
                    <a:pt x="467" y="109"/>
                    <a:pt x="434" y="76"/>
                  </a:cubicBezTo>
                  <a:cubicBezTo>
                    <a:pt x="401" y="26"/>
                    <a:pt x="351" y="1"/>
                    <a:pt x="3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9"/>
            <p:cNvSpPr/>
            <p:nvPr/>
          </p:nvSpPr>
          <p:spPr>
            <a:xfrm>
              <a:off x="5330094" y="3292130"/>
              <a:ext cx="12342" cy="10042"/>
            </a:xfrm>
            <a:custGeom>
              <a:avLst/>
              <a:gdLst/>
              <a:ahLst/>
              <a:cxnLst/>
              <a:rect l="l" t="t" r="r" b="b"/>
              <a:pathLst>
                <a:path w="585" h="476" extrusionOk="0">
                  <a:moveTo>
                    <a:pt x="284" y="1"/>
                  </a:moveTo>
                  <a:cubicBezTo>
                    <a:pt x="234" y="1"/>
                    <a:pt x="184" y="26"/>
                    <a:pt x="151" y="76"/>
                  </a:cubicBezTo>
                  <a:cubicBezTo>
                    <a:pt x="117" y="109"/>
                    <a:pt x="117" y="142"/>
                    <a:pt x="84" y="176"/>
                  </a:cubicBezTo>
                  <a:cubicBezTo>
                    <a:pt x="0" y="376"/>
                    <a:pt x="151" y="476"/>
                    <a:pt x="297" y="476"/>
                  </a:cubicBezTo>
                  <a:cubicBezTo>
                    <a:pt x="442" y="476"/>
                    <a:pt x="584" y="376"/>
                    <a:pt x="484" y="176"/>
                  </a:cubicBezTo>
                  <a:cubicBezTo>
                    <a:pt x="484" y="142"/>
                    <a:pt x="451" y="109"/>
                    <a:pt x="417" y="76"/>
                  </a:cubicBezTo>
                  <a:cubicBezTo>
                    <a:pt x="384" y="26"/>
                    <a:pt x="334" y="1"/>
                    <a:pt x="2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9"/>
            <p:cNvSpPr/>
            <p:nvPr/>
          </p:nvSpPr>
          <p:spPr>
            <a:xfrm>
              <a:off x="5614762" y="2422470"/>
              <a:ext cx="14789" cy="11287"/>
            </a:xfrm>
            <a:custGeom>
              <a:avLst/>
              <a:gdLst/>
              <a:ahLst/>
              <a:cxnLst/>
              <a:rect l="l" t="t" r="r" b="b"/>
              <a:pathLst>
                <a:path w="701" h="535" extrusionOk="0">
                  <a:moveTo>
                    <a:pt x="367" y="0"/>
                  </a:moveTo>
                  <a:cubicBezTo>
                    <a:pt x="0" y="0"/>
                    <a:pt x="0" y="534"/>
                    <a:pt x="367" y="534"/>
                  </a:cubicBezTo>
                  <a:cubicBezTo>
                    <a:pt x="701" y="534"/>
                    <a:pt x="701" y="0"/>
                    <a:pt x="3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9"/>
            <p:cNvSpPr/>
            <p:nvPr/>
          </p:nvSpPr>
          <p:spPr>
            <a:xfrm>
              <a:off x="5224184" y="2992503"/>
              <a:ext cx="13397" cy="11287"/>
            </a:xfrm>
            <a:custGeom>
              <a:avLst/>
              <a:gdLst/>
              <a:ahLst/>
              <a:cxnLst/>
              <a:rect l="l" t="t" r="r" b="b"/>
              <a:pathLst>
                <a:path w="635" h="535" extrusionOk="0">
                  <a:moveTo>
                    <a:pt x="334" y="1"/>
                  </a:moveTo>
                  <a:cubicBezTo>
                    <a:pt x="0" y="68"/>
                    <a:pt x="0" y="501"/>
                    <a:pt x="334" y="535"/>
                  </a:cubicBezTo>
                  <a:cubicBezTo>
                    <a:pt x="634" y="501"/>
                    <a:pt x="634" y="68"/>
                    <a:pt x="3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9"/>
            <p:cNvSpPr/>
            <p:nvPr/>
          </p:nvSpPr>
          <p:spPr>
            <a:xfrm>
              <a:off x="5953272" y="2107189"/>
              <a:ext cx="18313" cy="18503"/>
            </a:xfrm>
            <a:custGeom>
              <a:avLst/>
              <a:gdLst/>
              <a:ahLst/>
              <a:cxnLst/>
              <a:rect l="l" t="t" r="r" b="b"/>
              <a:pathLst>
                <a:path w="868" h="877" extrusionOk="0">
                  <a:moveTo>
                    <a:pt x="446" y="0"/>
                  </a:moveTo>
                  <a:cubicBezTo>
                    <a:pt x="351" y="0"/>
                    <a:pt x="250" y="34"/>
                    <a:pt x="167" y="101"/>
                  </a:cubicBezTo>
                  <a:cubicBezTo>
                    <a:pt x="67" y="234"/>
                    <a:pt x="0" y="434"/>
                    <a:pt x="67" y="601"/>
                  </a:cubicBezTo>
                  <a:cubicBezTo>
                    <a:pt x="134" y="784"/>
                    <a:pt x="292" y="876"/>
                    <a:pt x="451" y="876"/>
                  </a:cubicBezTo>
                  <a:cubicBezTo>
                    <a:pt x="609" y="876"/>
                    <a:pt x="767" y="784"/>
                    <a:pt x="834" y="601"/>
                  </a:cubicBezTo>
                  <a:cubicBezTo>
                    <a:pt x="868" y="434"/>
                    <a:pt x="834" y="234"/>
                    <a:pt x="701" y="101"/>
                  </a:cubicBezTo>
                  <a:cubicBezTo>
                    <a:pt x="634" y="34"/>
                    <a:pt x="542" y="0"/>
                    <a:pt x="44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9"/>
            <p:cNvSpPr/>
            <p:nvPr/>
          </p:nvSpPr>
          <p:spPr>
            <a:xfrm>
              <a:off x="5618285" y="3233373"/>
              <a:ext cx="18313" cy="18481"/>
            </a:xfrm>
            <a:custGeom>
              <a:avLst/>
              <a:gdLst/>
              <a:ahLst/>
              <a:cxnLst/>
              <a:rect l="l" t="t" r="r" b="b"/>
              <a:pathLst>
                <a:path w="868" h="876" extrusionOk="0">
                  <a:moveTo>
                    <a:pt x="451" y="0"/>
                  </a:moveTo>
                  <a:cubicBezTo>
                    <a:pt x="359" y="0"/>
                    <a:pt x="267" y="42"/>
                    <a:pt x="200" y="125"/>
                  </a:cubicBezTo>
                  <a:cubicBezTo>
                    <a:pt x="67" y="225"/>
                    <a:pt x="0" y="426"/>
                    <a:pt x="67" y="626"/>
                  </a:cubicBezTo>
                  <a:cubicBezTo>
                    <a:pt x="134" y="793"/>
                    <a:pt x="292" y="876"/>
                    <a:pt x="451" y="876"/>
                  </a:cubicBezTo>
                  <a:cubicBezTo>
                    <a:pt x="609" y="876"/>
                    <a:pt x="767" y="793"/>
                    <a:pt x="834" y="626"/>
                  </a:cubicBezTo>
                  <a:cubicBezTo>
                    <a:pt x="868" y="426"/>
                    <a:pt x="834" y="225"/>
                    <a:pt x="701" y="125"/>
                  </a:cubicBezTo>
                  <a:cubicBezTo>
                    <a:pt x="634" y="42"/>
                    <a:pt x="542" y="0"/>
                    <a:pt x="4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9"/>
            <p:cNvSpPr/>
            <p:nvPr/>
          </p:nvSpPr>
          <p:spPr>
            <a:xfrm>
              <a:off x="7167939" y="3296539"/>
              <a:ext cx="19726" cy="14789"/>
            </a:xfrm>
            <a:custGeom>
              <a:avLst/>
              <a:gdLst/>
              <a:ahLst/>
              <a:cxnLst/>
              <a:rect l="l" t="t" r="r" b="b"/>
              <a:pathLst>
                <a:path w="935" h="701" extrusionOk="0">
                  <a:moveTo>
                    <a:pt x="468" y="0"/>
                  </a:moveTo>
                  <a:cubicBezTo>
                    <a:pt x="1" y="0"/>
                    <a:pt x="1" y="701"/>
                    <a:pt x="468" y="701"/>
                  </a:cubicBezTo>
                  <a:cubicBezTo>
                    <a:pt x="935" y="701"/>
                    <a:pt x="935" y="0"/>
                    <a:pt x="4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9"/>
            <p:cNvSpPr/>
            <p:nvPr/>
          </p:nvSpPr>
          <p:spPr>
            <a:xfrm>
              <a:off x="6722465" y="2315506"/>
              <a:ext cx="17616" cy="14789"/>
            </a:xfrm>
            <a:custGeom>
              <a:avLst/>
              <a:gdLst/>
              <a:ahLst/>
              <a:cxnLst/>
              <a:rect l="l" t="t" r="r" b="b"/>
              <a:pathLst>
                <a:path w="835" h="701" extrusionOk="0">
                  <a:moveTo>
                    <a:pt x="434" y="0"/>
                  </a:moveTo>
                  <a:cubicBezTo>
                    <a:pt x="1" y="34"/>
                    <a:pt x="1" y="634"/>
                    <a:pt x="434" y="701"/>
                  </a:cubicBezTo>
                  <a:cubicBezTo>
                    <a:pt x="835" y="634"/>
                    <a:pt x="835" y="34"/>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9"/>
            <p:cNvSpPr/>
            <p:nvPr/>
          </p:nvSpPr>
          <p:spPr>
            <a:xfrm>
              <a:off x="7413556" y="3235483"/>
              <a:ext cx="12680" cy="10570"/>
            </a:xfrm>
            <a:custGeom>
              <a:avLst/>
              <a:gdLst/>
              <a:ahLst/>
              <a:cxnLst/>
              <a:rect l="l" t="t" r="r" b="b"/>
              <a:pathLst>
                <a:path w="601" h="501" extrusionOk="0">
                  <a:moveTo>
                    <a:pt x="301" y="0"/>
                  </a:moveTo>
                  <a:cubicBezTo>
                    <a:pt x="150" y="0"/>
                    <a:pt x="0" y="109"/>
                    <a:pt x="100" y="326"/>
                  </a:cubicBezTo>
                  <a:cubicBezTo>
                    <a:pt x="100" y="359"/>
                    <a:pt x="134" y="392"/>
                    <a:pt x="167" y="426"/>
                  </a:cubicBezTo>
                  <a:cubicBezTo>
                    <a:pt x="200" y="476"/>
                    <a:pt x="251" y="501"/>
                    <a:pt x="301" y="501"/>
                  </a:cubicBezTo>
                  <a:cubicBezTo>
                    <a:pt x="351" y="501"/>
                    <a:pt x="401" y="476"/>
                    <a:pt x="434" y="426"/>
                  </a:cubicBezTo>
                  <a:cubicBezTo>
                    <a:pt x="467" y="392"/>
                    <a:pt x="467" y="359"/>
                    <a:pt x="501" y="326"/>
                  </a:cubicBezTo>
                  <a:cubicBezTo>
                    <a:pt x="601" y="109"/>
                    <a:pt x="451" y="0"/>
                    <a:pt x="3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9"/>
            <p:cNvSpPr/>
            <p:nvPr/>
          </p:nvSpPr>
          <p:spPr>
            <a:xfrm>
              <a:off x="6503600" y="2783153"/>
              <a:ext cx="18313" cy="18481"/>
            </a:xfrm>
            <a:custGeom>
              <a:avLst/>
              <a:gdLst/>
              <a:ahLst/>
              <a:cxnLst/>
              <a:rect l="l" t="t" r="r" b="b"/>
              <a:pathLst>
                <a:path w="868" h="876" extrusionOk="0">
                  <a:moveTo>
                    <a:pt x="418" y="0"/>
                  </a:moveTo>
                  <a:cubicBezTo>
                    <a:pt x="259" y="0"/>
                    <a:pt x="101" y="83"/>
                    <a:pt x="34" y="250"/>
                  </a:cubicBezTo>
                  <a:cubicBezTo>
                    <a:pt x="1" y="417"/>
                    <a:pt x="34" y="617"/>
                    <a:pt x="167" y="751"/>
                  </a:cubicBezTo>
                  <a:cubicBezTo>
                    <a:pt x="234" y="834"/>
                    <a:pt x="326" y="876"/>
                    <a:pt x="422" y="876"/>
                  </a:cubicBezTo>
                  <a:cubicBezTo>
                    <a:pt x="518" y="876"/>
                    <a:pt x="618" y="834"/>
                    <a:pt x="701" y="751"/>
                  </a:cubicBezTo>
                  <a:cubicBezTo>
                    <a:pt x="801" y="617"/>
                    <a:pt x="868" y="417"/>
                    <a:pt x="801" y="250"/>
                  </a:cubicBezTo>
                  <a:cubicBezTo>
                    <a:pt x="734" y="83"/>
                    <a:pt x="576" y="0"/>
                    <a:pt x="4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9"/>
            <p:cNvSpPr/>
            <p:nvPr/>
          </p:nvSpPr>
          <p:spPr>
            <a:xfrm>
              <a:off x="5449379" y="3388018"/>
              <a:ext cx="1852993" cy="91500"/>
            </a:xfrm>
            <a:custGeom>
              <a:avLst/>
              <a:gdLst/>
              <a:ahLst/>
              <a:cxnLst/>
              <a:rect l="l" t="t" r="r" b="b"/>
              <a:pathLst>
                <a:path w="87830" h="4337" extrusionOk="0">
                  <a:moveTo>
                    <a:pt x="1" y="1"/>
                  </a:moveTo>
                  <a:cubicBezTo>
                    <a:pt x="1" y="1"/>
                    <a:pt x="22183" y="4337"/>
                    <a:pt x="43899" y="4337"/>
                  </a:cubicBezTo>
                  <a:cubicBezTo>
                    <a:pt x="65614" y="4337"/>
                    <a:pt x="87830" y="1"/>
                    <a:pt x="878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9"/>
            <p:cNvSpPr/>
            <p:nvPr/>
          </p:nvSpPr>
          <p:spPr>
            <a:xfrm>
              <a:off x="4998968" y="3623065"/>
              <a:ext cx="2746768" cy="102787"/>
            </a:xfrm>
            <a:custGeom>
              <a:avLst/>
              <a:gdLst/>
              <a:ahLst/>
              <a:cxnLst/>
              <a:rect l="l" t="t" r="r" b="b"/>
              <a:pathLst>
                <a:path w="130194" h="4872" extrusionOk="0">
                  <a:moveTo>
                    <a:pt x="1" y="1"/>
                  </a:moveTo>
                  <a:lnTo>
                    <a:pt x="1" y="4871"/>
                  </a:lnTo>
                  <a:lnTo>
                    <a:pt x="130194" y="4871"/>
                  </a:lnTo>
                  <a:lnTo>
                    <a:pt x="13019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9"/>
            <p:cNvSpPr/>
            <p:nvPr/>
          </p:nvSpPr>
          <p:spPr>
            <a:xfrm>
              <a:off x="5269227" y="3725831"/>
              <a:ext cx="324437" cy="463786"/>
            </a:xfrm>
            <a:custGeom>
              <a:avLst/>
              <a:gdLst/>
              <a:ahLst/>
              <a:cxnLst/>
              <a:rect l="l" t="t" r="r" b="b"/>
              <a:pathLst>
                <a:path w="15378" h="21983" extrusionOk="0">
                  <a:moveTo>
                    <a:pt x="3469" y="0"/>
                  </a:moveTo>
                  <a:lnTo>
                    <a:pt x="1735" y="10941"/>
                  </a:lnTo>
                  <a:lnTo>
                    <a:pt x="0" y="21982"/>
                  </a:lnTo>
                  <a:lnTo>
                    <a:pt x="4670" y="21982"/>
                  </a:lnTo>
                  <a:lnTo>
                    <a:pt x="10041" y="10941"/>
                  </a:lnTo>
                  <a:lnTo>
                    <a:pt x="15378"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9"/>
            <p:cNvSpPr/>
            <p:nvPr/>
          </p:nvSpPr>
          <p:spPr>
            <a:xfrm>
              <a:off x="5319882" y="3725831"/>
              <a:ext cx="274500" cy="140066"/>
            </a:xfrm>
            <a:custGeom>
              <a:avLst/>
              <a:gdLst/>
              <a:ahLst/>
              <a:cxnLst/>
              <a:rect l="l" t="t" r="r" b="b"/>
              <a:pathLst>
                <a:path w="13011" h="6639" extrusionOk="0">
                  <a:moveTo>
                    <a:pt x="1068" y="0"/>
                  </a:moveTo>
                  <a:lnTo>
                    <a:pt x="1" y="6638"/>
                  </a:lnTo>
                  <a:lnTo>
                    <a:pt x="9741" y="6638"/>
                  </a:lnTo>
                  <a:lnTo>
                    <a:pt x="1301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9"/>
            <p:cNvSpPr/>
            <p:nvPr/>
          </p:nvSpPr>
          <p:spPr>
            <a:xfrm>
              <a:off x="7108824" y="3725831"/>
              <a:ext cx="325155" cy="463786"/>
            </a:xfrm>
            <a:custGeom>
              <a:avLst/>
              <a:gdLst/>
              <a:ahLst/>
              <a:cxnLst/>
              <a:rect l="l" t="t" r="r" b="b"/>
              <a:pathLst>
                <a:path w="15412" h="21983" extrusionOk="0">
                  <a:moveTo>
                    <a:pt x="1" y="0"/>
                  </a:moveTo>
                  <a:lnTo>
                    <a:pt x="5371" y="10941"/>
                  </a:lnTo>
                  <a:lnTo>
                    <a:pt x="10742" y="21982"/>
                  </a:lnTo>
                  <a:lnTo>
                    <a:pt x="15412" y="21982"/>
                  </a:lnTo>
                  <a:lnTo>
                    <a:pt x="13677" y="10941"/>
                  </a:lnTo>
                  <a:lnTo>
                    <a:pt x="11943"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9"/>
            <p:cNvSpPr/>
            <p:nvPr/>
          </p:nvSpPr>
          <p:spPr>
            <a:xfrm>
              <a:off x="7108824" y="3725831"/>
              <a:ext cx="274478" cy="140066"/>
            </a:xfrm>
            <a:custGeom>
              <a:avLst/>
              <a:gdLst/>
              <a:ahLst/>
              <a:cxnLst/>
              <a:rect l="l" t="t" r="r" b="b"/>
              <a:pathLst>
                <a:path w="13010" h="6639" extrusionOk="0">
                  <a:moveTo>
                    <a:pt x="1" y="0"/>
                  </a:moveTo>
                  <a:lnTo>
                    <a:pt x="3270" y="6638"/>
                  </a:lnTo>
                  <a:lnTo>
                    <a:pt x="13010" y="6638"/>
                  </a:lnTo>
                  <a:lnTo>
                    <a:pt x="11943"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9"/>
            <p:cNvSpPr/>
            <p:nvPr/>
          </p:nvSpPr>
          <p:spPr>
            <a:xfrm>
              <a:off x="6414231" y="2620913"/>
              <a:ext cx="1050255" cy="647778"/>
            </a:xfrm>
            <a:custGeom>
              <a:avLst/>
              <a:gdLst/>
              <a:ahLst/>
              <a:cxnLst/>
              <a:rect l="l" t="t" r="r" b="b"/>
              <a:pathLst>
                <a:path w="49781" h="30704" extrusionOk="0">
                  <a:moveTo>
                    <a:pt x="27216" y="1"/>
                  </a:moveTo>
                  <a:cubicBezTo>
                    <a:pt x="26960" y="1"/>
                    <a:pt x="17913" y="6439"/>
                    <a:pt x="17913" y="6439"/>
                  </a:cubicBezTo>
                  <a:cubicBezTo>
                    <a:pt x="17890" y="6471"/>
                    <a:pt x="17797" y="6486"/>
                    <a:pt x="17644" y="6486"/>
                  </a:cubicBezTo>
                  <a:cubicBezTo>
                    <a:pt x="15398" y="6486"/>
                    <a:pt x="167" y="3270"/>
                    <a:pt x="167" y="3270"/>
                  </a:cubicBezTo>
                  <a:lnTo>
                    <a:pt x="0" y="24252"/>
                  </a:lnTo>
                  <a:lnTo>
                    <a:pt x="31656" y="23551"/>
                  </a:lnTo>
                  <a:cubicBezTo>
                    <a:pt x="31656" y="23551"/>
                    <a:pt x="35926" y="26053"/>
                    <a:pt x="39829" y="28121"/>
                  </a:cubicBezTo>
                  <a:cubicBezTo>
                    <a:pt x="42230" y="29389"/>
                    <a:pt x="44365" y="30456"/>
                    <a:pt x="44966" y="30623"/>
                  </a:cubicBezTo>
                  <a:cubicBezTo>
                    <a:pt x="45185" y="30678"/>
                    <a:pt x="45436" y="30703"/>
                    <a:pt x="45704" y="30703"/>
                  </a:cubicBezTo>
                  <a:cubicBezTo>
                    <a:pt x="47394" y="30703"/>
                    <a:pt x="49781" y="29696"/>
                    <a:pt x="49435" y="28688"/>
                  </a:cubicBezTo>
                  <a:cubicBezTo>
                    <a:pt x="49069" y="27554"/>
                    <a:pt x="28621" y="535"/>
                    <a:pt x="27220" y="1"/>
                  </a:cubicBezTo>
                  <a:cubicBezTo>
                    <a:pt x="27219" y="1"/>
                    <a:pt x="27218" y="1"/>
                    <a:pt x="27216"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9"/>
            <p:cNvSpPr/>
            <p:nvPr/>
          </p:nvSpPr>
          <p:spPr>
            <a:xfrm>
              <a:off x="6700651" y="2620913"/>
              <a:ext cx="763835" cy="647778"/>
            </a:xfrm>
            <a:custGeom>
              <a:avLst/>
              <a:gdLst/>
              <a:ahLst/>
              <a:cxnLst/>
              <a:rect l="l" t="t" r="r" b="b"/>
              <a:pathLst>
                <a:path w="36205" h="30704" extrusionOk="0">
                  <a:moveTo>
                    <a:pt x="13640" y="1"/>
                  </a:moveTo>
                  <a:cubicBezTo>
                    <a:pt x="13384" y="1"/>
                    <a:pt x="4337" y="6439"/>
                    <a:pt x="4337" y="6439"/>
                  </a:cubicBezTo>
                  <a:cubicBezTo>
                    <a:pt x="4316" y="6474"/>
                    <a:pt x="4223" y="6490"/>
                    <a:pt x="4065" y="6490"/>
                  </a:cubicBezTo>
                  <a:cubicBezTo>
                    <a:pt x="3463" y="6490"/>
                    <a:pt x="1931" y="6256"/>
                    <a:pt x="1" y="5939"/>
                  </a:cubicBezTo>
                  <a:lnTo>
                    <a:pt x="1" y="5939"/>
                  </a:lnTo>
                  <a:lnTo>
                    <a:pt x="11042" y="23718"/>
                  </a:lnTo>
                  <a:lnTo>
                    <a:pt x="18080" y="23551"/>
                  </a:lnTo>
                  <a:cubicBezTo>
                    <a:pt x="18080" y="23551"/>
                    <a:pt x="22350" y="26087"/>
                    <a:pt x="26286" y="28121"/>
                  </a:cubicBezTo>
                  <a:cubicBezTo>
                    <a:pt x="28688" y="29389"/>
                    <a:pt x="30789" y="30456"/>
                    <a:pt x="31423" y="30623"/>
                  </a:cubicBezTo>
                  <a:cubicBezTo>
                    <a:pt x="31638" y="30678"/>
                    <a:pt x="31885" y="30703"/>
                    <a:pt x="32150" y="30703"/>
                  </a:cubicBezTo>
                  <a:cubicBezTo>
                    <a:pt x="33818" y="30703"/>
                    <a:pt x="36205" y="29696"/>
                    <a:pt x="35859" y="28688"/>
                  </a:cubicBezTo>
                  <a:cubicBezTo>
                    <a:pt x="35493" y="27521"/>
                    <a:pt x="15045" y="535"/>
                    <a:pt x="13644" y="1"/>
                  </a:cubicBezTo>
                  <a:cubicBezTo>
                    <a:pt x="13643" y="1"/>
                    <a:pt x="13642" y="1"/>
                    <a:pt x="136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9"/>
            <p:cNvSpPr/>
            <p:nvPr/>
          </p:nvSpPr>
          <p:spPr>
            <a:xfrm>
              <a:off x="6792129" y="2621335"/>
              <a:ext cx="676639" cy="650098"/>
            </a:xfrm>
            <a:custGeom>
              <a:avLst/>
              <a:gdLst/>
              <a:ahLst/>
              <a:cxnLst/>
              <a:rect l="l" t="t" r="r" b="b"/>
              <a:pathLst>
                <a:path w="32072" h="30814" extrusionOk="0">
                  <a:moveTo>
                    <a:pt x="9260" y="1"/>
                  </a:moveTo>
                  <a:cubicBezTo>
                    <a:pt x="8455" y="1"/>
                    <a:pt x="4167" y="2702"/>
                    <a:pt x="1" y="6419"/>
                  </a:cubicBezTo>
                  <a:lnTo>
                    <a:pt x="13277" y="23832"/>
                  </a:lnTo>
                  <a:cubicBezTo>
                    <a:pt x="13277" y="23832"/>
                    <a:pt x="25519" y="30303"/>
                    <a:pt x="27154" y="30737"/>
                  </a:cubicBezTo>
                  <a:cubicBezTo>
                    <a:pt x="27368" y="30789"/>
                    <a:pt x="27612" y="30813"/>
                    <a:pt x="27873" y="30813"/>
                  </a:cubicBezTo>
                  <a:cubicBezTo>
                    <a:pt x="29599" y="30813"/>
                    <a:pt x="32071" y="29745"/>
                    <a:pt x="31724" y="28702"/>
                  </a:cubicBezTo>
                  <a:cubicBezTo>
                    <a:pt x="31290" y="27534"/>
                    <a:pt x="10775" y="548"/>
                    <a:pt x="9341" y="15"/>
                  </a:cubicBezTo>
                  <a:cubicBezTo>
                    <a:pt x="9320" y="5"/>
                    <a:pt x="9293" y="1"/>
                    <a:pt x="9260"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9"/>
            <p:cNvSpPr/>
            <p:nvPr/>
          </p:nvSpPr>
          <p:spPr>
            <a:xfrm>
              <a:off x="6996522" y="2658466"/>
              <a:ext cx="438301" cy="579147"/>
            </a:xfrm>
            <a:custGeom>
              <a:avLst/>
              <a:gdLst/>
              <a:ahLst/>
              <a:cxnLst/>
              <a:rect l="l" t="t" r="r" b="b"/>
              <a:pathLst>
                <a:path w="20775" h="27451" extrusionOk="0">
                  <a:moveTo>
                    <a:pt x="17" y="1"/>
                  </a:moveTo>
                  <a:cubicBezTo>
                    <a:pt x="4" y="1"/>
                    <a:pt x="0" y="17"/>
                    <a:pt x="20" y="56"/>
                  </a:cubicBezTo>
                  <a:cubicBezTo>
                    <a:pt x="3189" y="4693"/>
                    <a:pt x="17099" y="22939"/>
                    <a:pt x="20668" y="27375"/>
                  </a:cubicBezTo>
                  <a:cubicBezTo>
                    <a:pt x="20695" y="27429"/>
                    <a:pt x="20721" y="27450"/>
                    <a:pt x="20740" y="27450"/>
                  </a:cubicBezTo>
                  <a:cubicBezTo>
                    <a:pt x="20767" y="27450"/>
                    <a:pt x="20775" y="27402"/>
                    <a:pt x="20735" y="27342"/>
                  </a:cubicBezTo>
                  <a:cubicBezTo>
                    <a:pt x="17432" y="22705"/>
                    <a:pt x="3656" y="4359"/>
                    <a:pt x="53" y="22"/>
                  </a:cubicBezTo>
                  <a:cubicBezTo>
                    <a:pt x="39" y="9"/>
                    <a:pt x="26" y="1"/>
                    <a:pt x="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9"/>
            <p:cNvSpPr/>
            <p:nvPr/>
          </p:nvSpPr>
          <p:spPr>
            <a:xfrm>
              <a:off x="7292499" y="3113561"/>
              <a:ext cx="40149" cy="135319"/>
            </a:xfrm>
            <a:custGeom>
              <a:avLst/>
              <a:gdLst/>
              <a:ahLst/>
              <a:cxnLst/>
              <a:rect l="l" t="t" r="r" b="b"/>
              <a:pathLst>
                <a:path w="1903" h="6414" extrusionOk="0">
                  <a:moveTo>
                    <a:pt x="1836" y="0"/>
                  </a:moveTo>
                  <a:cubicBezTo>
                    <a:pt x="935" y="701"/>
                    <a:pt x="334" y="1701"/>
                    <a:pt x="168" y="2836"/>
                  </a:cubicBezTo>
                  <a:cubicBezTo>
                    <a:pt x="1" y="4103"/>
                    <a:pt x="334" y="5404"/>
                    <a:pt x="1135" y="6405"/>
                  </a:cubicBezTo>
                  <a:cubicBezTo>
                    <a:pt x="1141" y="6411"/>
                    <a:pt x="1149" y="6414"/>
                    <a:pt x="1157" y="6414"/>
                  </a:cubicBezTo>
                  <a:cubicBezTo>
                    <a:pt x="1190" y="6414"/>
                    <a:pt x="1229" y="6365"/>
                    <a:pt x="1202" y="6338"/>
                  </a:cubicBezTo>
                  <a:cubicBezTo>
                    <a:pt x="1" y="4337"/>
                    <a:pt x="268" y="1768"/>
                    <a:pt x="1869" y="34"/>
                  </a:cubicBezTo>
                  <a:cubicBezTo>
                    <a:pt x="1902" y="34"/>
                    <a:pt x="1836" y="0"/>
                    <a:pt x="18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9"/>
            <p:cNvSpPr/>
            <p:nvPr/>
          </p:nvSpPr>
          <p:spPr>
            <a:xfrm>
              <a:off x="7054645" y="3005309"/>
              <a:ext cx="55908" cy="142197"/>
            </a:xfrm>
            <a:custGeom>
              <a:avLst/>
              <a:gdLst/>
              <a:ahLst/>
              <a:cxnLst/>
              <a:rect l="l" t="t" r="r" b="b"/>
              <a:pathLst>
                <a:path w="2650" h="6740" extrusionOk="0">
                  <a:moveTo>
                    <a:pt x="701" y="1"/>
                  </a:moveTo>
                  <a:cubicBezTo>
                    <a:pt x="674" y="1"/>
                    <a:pt x="648" y="19"/>
                    <a:pt x="634" y="61"/>
                  </a:cubicBezTo>
                  <a:cubicBezTo>
                    <a:pt x="0" y="2329"/>
                    <a:pt x="968" y="4898"/>
                    <a:pt x="2369" y="6699"/>
                  </a:cubicBezTo>
                  <a:cubicBezTo>
                    <a:pt x="2397" y="6727"/>
                    <a:pt x="2433" y="6740"/>
                    <a:pt x="2469" y="6740"/>
                  </a:cubicBezTo>
                  <a:cubicBezTo>
                    <a:pt x="2561" y="6740"/>
                    <a:pt x="2650" y="6661"/>
                    <a:pt x="2602" y="6566"/>
                  </a:cubicBezTo>
                  <a:cubicBezTo>
                    <a:pt x="1768" y="4464"/>
                    <a:pt x="1168" y="2296"/>
                    <a:pt x="801" y="94"/>
                  </a:cubicBezTo>
                  <a:cubicBezTo>
                    <a:pt x="781" y="36"/>
                    <a:pt x="739" y="1"/>
                    <a:pt x="7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9"/>
            <p:cNvSpPr/>
            <p:nvPr/>
          </p:nvSpPr>
          <p:spPr>
            <a:xfrm>
              <a:off x="7088423" y="3026365"/>
              <a:ext cx="55866" cy="142007"/>
            </a:xfrm>
            <a:custGeom>
              <a:avLst/>
              <a:gdLst/>
              <a:ahLst/>
              <a:cxnLst/>
              <a:rect l="l" t="t" r="r" b="b"/>
              <a:pathLst>
                <a:path w="2648" h="6731" extrusionOk="0">
                  <a:moveTo>
                    <a:pt x="691" y="1"/>
                  </a:moveTo>
                  <a:cubicBezTo>
                    <a:pt x="661" y="1"/>
                    <a:pt x="634" y="19"/>
                    <a:pt x="634" y="64"/>
                  </a:cubicBezTo>
                  <a:cubicBezTo>
                    <a:pt x="0" y="2299"/>
                    <a:pt x="968" y="4867"/>
                    <a:pt x="2369" y="6668"/>
                  </a:cubicBezTo>
                  <a:cubicBezTo>
                    <a:pt x="2390" y="6712"/>
                    <a:pt x="2429" y="6730"/>
                    <a:pt x="2470" y="6730"/>
                  </a:cubicBezTo>
                  <a:cubicBezTo>
                    <a:pt x="2555" y="6730"/>
                    <a:pt x="2647" y="6648"/>
                    <a:pt x="2602" y="6535"/>
                  </a:cubicBezTo>
                  <a:cubicBezTo>
                    <a:pt x="1768" y="4467"/>
                    <a:pt x="1168" y="2299"/>
                    <a:pt x="768" y="64"/>
                  </a:cubicBezTo>
                  <a:cubicBezTo>
                    <a:pt x="768" y="27"/>
                    <a:pt x="727" y="1"/>
                    <a:pt x="69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9"/>
            <p:cNvSpPr/>
            <p:nvPr/>
          </p:nvSpPr>
          <p:spPr>
            <a:xfrm>
              <a:off x="7122200" y="3046829"/>
              <a:ext cx="56605" cy="142514"/>
            </a:xfrm>
            <a:custGeom>
              <a:avLst/>
              <a:gdLst/>
              <a:ahLst/>
              <a:cxnLst/>
              <a:rect l="l" t="t" r="r" b="b"/>
              <a:pathLst>
                <a:path w="2683" h="6755" extrusionOk="0">
                  <a:moveTo>
                    <a:pt x="712" y="1"/>
                  </a:moveTo>
                  <a:cubicBezTo>
                    <a:pt x="680" y="1"/>
                    <a:pt x="648" y="19"/>
                    <a:pt x="634" y="61"/>
                  </a:cubicBezTo>
                  <a:cubicBezTo>
                    <a:pt x="0" y="2329"/>
                    <a:pt x="968" y="4898"/>
                    <a:pt x="2369" y="6699"/>
                  </a:cubicBezTo>
                  <a:cubicBezTo>
                    <a:pt x="2398" y="6738"/>
                    <a:pt x="2439" y="6754"/>
                    <a:pt x="2480" y="6754"/>
                  </a:cubicBezTo>
                  <a:cubicBezTo>
                    <a:pt x="2580" y="6754"/>
                    <a:pt x="2683" y="6660"/>
                    <a:pt x="2636" y="6566"/>
                  </a:cubicBezTo>
                  <a:cubicBezTo>
                    <a:pt x="1802" y="4464"/>
                    <a:pt x="1168" y="2296"/>
                    <a:pt x="801" y="94"/>
                  </a:cubicBezTo>
                  <a:cubicBezTo>
                    <a:pt x="801" y="36"/>
                    <a:pt x="756" y="1"/>
                    <a:pt x="71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9"/>
            <p:cNvSpPr/>
            <p:nvPr/>
          </p:nvSpPr>
          <p:spPr>
            <a:xfrm>
              <a:off x="7156673" y="3067758"/>
              <a:ext cx="55866" cy="142134"/>
            </a:xfrm>
            <a:custGeom>
              <a:avLst/>
              <a:gdLst/>
              <a:ahLst/>
              <a:cxnLst/>
              <a:rect l="l" t="t" r="r" b="b"/>
              <a:pathLst>
                <a:path w="2648" h="6737" extrusionOk="0">
                  <a:moveTo>
                    <a:pt x="678" y="0"/>
                  </a:moveTo>
                  <a:cubicBezTo>
                    <a:pt x="654" y="0"/>
                    <a:pt x="635" y="11"/>
                    <a:pt x="635" y="36"/>
                  </a:cubicBezTo>
                  <a:cubicBezTo>
                    <a:pt x="1" y="2305"/>
                    <a:pt x="935" y="4907"/>
                    <a:pt x="2369" y="6674"/>
                  </a:cubicBezTo>
                  <a:cubicBezTo>
                    <a:pt x="2391" y="6718"/>
                    <a:pt x="2430" y="6736"/>
                    <a:pt x="2470" y="6736"/>
                  </a:cubicBezTo>
                  <a:cubicBezTo>
                    <a:pt x="2556" y="6736"/>
                    <a:pt x="2648" y="6654"/>
                    <a:pt x="2603" y="6541"/>
                  </a:cubicBezTo>
                  <a:cubicBezTo>
                    <a:pt x="1769" y="4473"/>
                    <a:pt x="1135" y="2305"/>
                    <a:pt x="768" y="70"/>
                  </a:cubicBezTo>
                  <a:cubicBezTo>
                    <a:pt x="768" y="29"/>
                    <a:pt x="717" y="0"/>
                    <a:pt x="67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9"/>
            <p:cNvSpPr/>
            <p:nvPr/>
          </p:nvSpPr>
          <p:spPr>
            <a:xfrm>
              <a:off x="6900760" y="2685556"/>
              <a:ext cx="114201" cy="83398"/>
            </a:xfrm>
            <a:custGeom>
              <a:avLst/>
              <a:gdLst/>
              <a:ahLst/>
              <a:cxnLst/>
              <a:rect l="l" t="t" r="r" b="b"/>
              <a:pathLst>
                <a:path w="5413" h="3953" extrusionOk="0">
                  <a:moveTo>
                    <a:pt x="2826" y="1"/>
                  </a:moveTo>
                  <a:cubicBezTo>
                    <a:pt x="1396" y="1"/>
                    <a:pt x="0" y="1686"/>
                    <a:pt x="1123" y="3175"/>
                  </a:cubicBezTo>
                  <a:cubicBezTo>
                    <a:pt x="1546" y="3724"/>
                    <a:pt x="2084" y="3953"/>
                    <a:pt x="2613" y="3953"/>
                  </a:cubicBezTo>
                  <a:cubicBezTo>
                    <a:pt x="4044" y="3953"/>
                    <a:pt x="5412" y="2283"/>
                    <a:pt x="4292" y="773"/>
                  </a:cubicBezTo>
                  <a:cubicBezTo>
                    <a:pt x="3880" y="227"/>
                    <a:pt x="3351" y="1"/>
                    <a:pt x="28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9"/>
            <p:cNvSpPr/>
            <p:nvPr/>
          </p:nvSpPr>
          <p:spPr>
            <a:xfrm>
              <a:off x="7000446" y="3088096"/>
              <a:ext cx="97850" cy="178400"/>
            </a:xfrm>
            <a:custGeom>
              <a:avLst/>
              <a:gdLst/>
              <a:ahLst/>
              <a:cxnLst/>
              <a:rect l="l" t="t" r="r" b="b"/>
              <a:pathLst>
                <a:path w="4638" h="8456" extrusionOk="0">
                  <a:moveTo>
                    <a:pt x="3670" y="340"/>
                  </a:moveTo>
                  <a:cubicBezTo>
                    <a:pt x="3670" y="1307"/>
                    <a:pt x="3737" y="2275"/>
                    <a:pt x="3737" y="3275"/>
                  </a:cubicBezTo>
                  <a:cubicBezTo>
                    <a:pt x="3770" y="4410"/>
                    <a:pt x="3870" y="6745"/>
                    <a:pt x="2703" y="7478"/>
                  </a:cubicBezTo>
                  <a:cubicBezTo>
                    <a:pt x="2331" y="7709"/>
                    <a:pt x="2029" y="7806"/>
                    <a:pt x="1785" y="7806"/>
                  </a:cubicBezTo>
                  <a:cubicBezTo>
                    <a:pt x="654" y="7806"/>
                    <a:pt x="788" y="5696"/>
                    <a:pt x="1035" y="5010"/>
                  </a:cubicBezTo>
                  <a:cubicBezTo>
                    <a:pt x="1235" y="4443"/>
                    <a:pt x="1502" y="3943"/>
                    <a:pt x="1769" y="3409"/>
                  </a:cubicBezTo>
                  <a:cubicBezTo>
                    <a:pt x="2336" y="2375"/>
                    <a:pt x="3003" y="1341"/>
                    <a:pt x="3670" y="340"/>
                  </a:cubicBezTo>
                  <a:close/>
                  <a:moveTo>
                    <a:pt x="3974" y="0"/>
                  </a:moveTo>
                  <a:cubicBezTo>
                    <a:pt x="3929" y="0"/>
                    <a:pt x="3881" y="13"/>
                    <a:pt x="3837" y="40"/>
                  </a:cubicBezTo>
                  <a:cubicBezTo>
                    <a:pt x="3820" y="23"/>
                    <a:pt x="3803" y="15"/>
                    <a:pt x="3787" y="15"/>
                  </a:cubicBezTo>
                  <a:cubicBezTo>
                    <a:pt x="3770" y="15"/>
                    <a:pt x="3753" y="23"/>
                    <a:pt x="3737" y="40"/>
                  </a:cubicBezTo>
                  <a:cubicBezTo>
                    <a:pt x="2169" y="1407"/>
                    <a:pt x="1001" y="3209"/>
                    <a:pt x="334" y="5210"/>
                  </a:cubicBezTo>
                  <a:cubicBezTo>
                    <a:pt x="1" y="6378"/>
                    <a:pt x="134" y="8079"/>
                    <a:pt x="1602" y="8412"/>
                  </a:cubicBezTo>
                  <a:cubicBezTo>
                    <a:pt x="1735" y="8442"/>
                    <a:pt x="1863" y="8455"/>
                    <a:pt x="1986" y="8455"/>
                  </a:cubicBezTo>
                  <a:cubicBezTo>
                    <a:pt x="3133" y="8455"/>
                    <a:pt x="3866" y="7268"/>
                    <a:pt x="4137" y="6244"/>
                  </a:cubicBezTo>
                  <a:cubicBezTo>
                    <a:pt x="4637" y="4309"/>
                    <a:pt x="4304" y="2208"/>
                    <a:pt x="4204" y="240"/>
                  </a:cubicBezTo>
                  <a:cubicBezTo>
                    <a:pt x="4204" y="93"/>
                    <a:pt x="4096" y="0"/>
                    <a:pt x="397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9"/>
            <p:cNvSpPr/>
            <p:nvPr/>
          </p:nvSpPr>
          <p:spPr>
            <a:xfrm>
              <a:off x="6928672" y="2961173"/>
              <a:ext cx="161185" cy="138336"/>
            </a:xfrm>
            <a:custGeom>
              <a:avLst/>
              <a:gdLst/>
              <a:ahLst/>
              <a:cxnLst/>
              <a:rect l="l" t="t" r="r" b="b"/>
              <a:pathLst>
                <a:path w="7640" h="6557" extrusionOk="0">
                  <a:moveTo>
                    <a:pt x="2436" y="717"/>
                  </a:moveTo>
                  <a:cubicBezTo>
                    <a:pt x="2469" y="717"/>
                    <a:pt x="2502" y="718"/>
                    <a:pt x="2535" y="719"/>
                  </a:cubicBezTo>
                  <a:cubicBezTo>
                    <a:pt x="3903" y="719"/>
                    <a:pt x="5004" y="2787"/>
                    <a:pt x="5604" y="3787"/>
                  </a:cubicBezTo>
                  <a:cubicBezTo>
                    <a:pt x="6071" y="4621"/>
                    <a:pt x="6505" y="5489"/>
                    <a:pt x="7039" y="6289"/>
                  </a:cubicBezTo>
                  <a:cubicBezTo>
                    <a:pt x="5938" y="5789"/>
                    <a:pt x="4870" y="5255"/>
                    <a:pt x="3803" y="4655"/>
                  </a:cubicBezTo>
                  <a:cubicBezTo>
                    <a:pt x="3303" y="4355"/>
                    <a:pt x="2836" y="4021"/>
                    <a:pt x="2369" y="3654"/>
                  </a:cubicBezTo>
                  <a:cubicBezTo>
                    <a:pt x="1678" y="3095"/>
                    <a:pt x="78" y="717"/>
                    <a:pt x="2436" y="717"/>
                  </a:cubicBezTo>
                  <a:close/>
                  <a:moveTo>
                    <a:pt x="2253" y="0"/>
                  </a:moveTo>
                  <a:cubicBezTo>
                    <a:pt x="1846" y="0"/>
                    <a:pt x="1447" y="139"/>
                    <a:pt x="1101" y="485"/>
                  </a:cubicBezTo>
                  <a:cubicBezTo>
                    <a:pt x="0" y="1519"/>
                    <a:pt x="801" y="3054"/>
                    <a:pt x="1701" y="3888"/>
                  </a:cubicBezTo>
                  <a:cubicBezTo>
                    <a:pt x="3269" y="5222"/>
                    <a:pt x="5204" y="6156"/>
                    <a:pt x="7239" y="6556"/>
                  </a:cubicBezTo>
                  <a:cubicBezTo>
                    <a:pt x="7305" y="6556"/>
                    <a:pt x="7339" y="6523"/>
                    <a:pt x="7339" y="6489"/>
                  </a:cubicBezTo>
                  <a:cubicBezTo>
                    <a:pt x="7506" y="6489"/>
                    <a:pt x="7639" y="6289"/>
                    <a:pt x="7539" y="6122"/>
                  </a:cubicBezTo>
                  <a:cubicBezTo>
                    <a:pt x="6605" y="4388"/>
                    <a:pt x="5838" y="2420"/>
                    <a:pt x="4370" y="1019"/>
                  </a:cubicBezTo>
                  <a:cubicBezTo>
                    <a:pt x="3825" y="495"/>
                    <a:pt x="3023" y="0"/>
                    <a:pt x="225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9"/>
            <p:cNvSpPr/>
            <p:nvPr/>
          </p:nvSpPr>
          <p:spPr>
            <a:xfrm>
              <a:off x="5205872" y="2450361"/>
              <a:ext cx="1710142" cy="709340"/>
            </a:xfrm>
            <a:custGeom>
              <a:avLst/>
              <a:gdLst/>
              <a:ahLst/>
              <a:cxnLst/>
              <a:rect l="l" t="t" r="r" b="b"/>
              <a:pathLst>
                <a:path w="81059" h="33622" extrusionOk="0">
                  <a:moveTo>
                    <a:pt x="21636" y="0"/>
                  </a:moveTo>
                  <a:cubicBezTo>
                    <a:pt x="19557" y="0"/>
                    <a:pt x="17477" y="200"/>
                    <a:pt x="15479" y="680"/>
                  </a:cubicBezTo>
                  <a:cubicBezTo>
                    <a:pt x="1736" y="3949"/>
                    <a:pt x="1" y="21195"/>
                    <a:pt x="10242" y="27299"/>
                  </a:cubicBezTo>
                  <a:cubicBezTo>
                    <a:pt x="19603" y="32844"/>
                    <a:pt x="52165" y="33621"/>
                    <a:pt x="69688" y="33621"/>
                  </a:cubicBezTo>
                  <a:cubicBezTo>
                    <a:pt x="76515" y="33621"/>
                    <a:pt x="81059" y="33503"/>
                    <a:pt x="81059" y="33503"/>
                  </a:cubicBezTo>
                  <a:lnTo>
                    <a:pt x="68550" y="12322"/>
                  </a:lnTo>
                  <a:cubicBezTo>
                    <a:pt x="68550" y="12322"/>
                    <a:pt x="63618" y="11286"/>
                    <a:pt x="56483" y="10337"/>
                  </a:cubicBezTo>
                  <a:lnTo>
                    <a:pt x="56483" y="10337"/>
                  </a:lnTo>
                  <a:lnTo>
                    <a:pt x="56508" y="4950"/>
                  </a:lnTo>
                  <a:lnTo>
                    <a:pt x="42298" y="4950"/>
                  </a:lnTo>
                  <a:cubicBezTo>
                    <a:pt x="42298" y="4950"/>
                    <a:pt x="31982" y="0"/>
                    <a:pt x="216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9"/>
            <p:cNvSpPr/>
            <p:nvPr/>
          </p:nvSpPr>
          <p:spPr>
            <a:xfrm>
              <a:off x="5694996" y="2610364"/>
              <a:ext cx="975422" cy="130931"/>
            </a:xfrm>
            <a:custGeom>
              <a:avLst/>
              <a:gdLst/>
              <a:ahLst/>
              <a:cxnLst/>
              <a:rect l="l" t="t" r="r" b="b"/>
              <a:pathLst>
                <a:path w="46234" h="6206" extrusionOk="0">
                  <a:moveTo>
                    <a:pt x="1635" y="1"/>
                  </a:moveTo>
                  <a:cubicBezTo>
                    <a:pt x="1601" y="1"/>
                    <a:pt x="1601" y="68"/>
                    <a:pt x="1635" y="68"/>
                  </a:cubicBezTo>
                  <a:cubicBezTo>
                    <a:pt x="2469" y="268"/>
                    <a:pt x="3269" y="501"/>
                    <a:pt x="4070" y="668"/>
                  </a:cubicBezTo>
                  <a:cubicBezTo>
                    <a:pt x="4337" y="735"/>
                    <a:pt x="4570" y="768"/>
                    <a:pt x="4804" y="835"/>
                  </a:cubicBezTo>
                  <a:cubicBezTo>
                    <a:pt x="3202" y="901"/>
                    <a:pt x="1635" y="1035"/>
                    <a:pt x="34" y="1168"/>
                  </a:cubicBezTo>
                  <a:cubicBezTo>
                    <a:pt x="0" y="1168"/>
                    <a:pt x="0" y="1235"/>
                    <a:pt x="34" y="1235"/>
                  </a:cubicBezTo>
                  <a:cubicBezTo>
                    <a:pt x="1660" y="1160"/>
                    <a:pt x="3286" y="1122"/>
                    <a:pt x="4912" y="1122"/>
                  </a:cubicBezTo>
                  <a:cubicBezTo>
                    <a:pt x="5454" y="1122"/>
                    <a:pt x="5996" y="1127"/>
                    <a:pt x="6538" y="1135"/>
                  </a:cubicBezTo>
                  <a:cubicBezTo>
                    <a:pt x="8673" y="1168"/>
                    <a:pt x="10808" y="1235"/>
                    <a:pt x="12943" y="1335"/>
                  </a:cubicBezTo>
                  <a:cubicBezTo>
                    <a:pt x="17279" y="1602"/>
                    <a:pt x="21582" y="1969"/>
                    <a:pt x="25885" y="2436"/>
                  </a:cubicBezTo>
                  <a:cubicBezTo>
                    <a:pt x="28320" y="2703"/>
                    <a:pt x="42964" y="4838"/>
                    <a:pt x="45399" y="4938"/>
                  </a:cubicBezTo>
                  <a:lnTo>
                    <a:pt x="45433" y="4938"/>
                  </a:lnTo>
                  <a:cubicBezTo>
                    <a:pt x="45433" y="5004"/>
                    <a:pt x="45466" y="5038"/>
                    <a:pt x="45499" y="5105"/>
                  </a:cubicBezTo>
                  <a:cubicBezTo>
                    <a:pt x="45566" y="5238"/>
                    <a:pt x="45633" y="5371"/>
                    <a:pt x="45699" y="5505"/>
                  </a:cubicBezTo>
                  <a:cubicBezTo>
                    <a:pt x="45766" y="5605"/>
                    <a:pt x="45833" y="5738"/>
                    <a:pt x="45900" y="5872"/>
                  </a:cubicBezTo>
                  <a:cubicBezTo>
                    <a:pt x="45933" y="5905"/>
                    <a:pt x="46000" y="5972"/>
                    <a:pt x="46033" y="6039"/>
                  </a:cubicBezTo>
                  <a:lnTo>
                    <a:pt x="46100" y="6105"/>
                  </a:lnTo>
                  <a:cubicBezTo>
                    <a:pt x="46100" y="6139"/>
                    <a:pt x="46133" y="6172"/>
                    <a:pt x="46166" y="6205"/>
                  </a:cubicBezTo>
                  <a:cubicBezTo>
                    <a:pt x="46166" y="6205"/>
                    <a:pt x="46233" y="6172"/>
                    <a:pt x="46200" y="6139"/>
                  </a:cubicBezTo>
                  <a:cubicBezTo>
                    <a:pt x="46200" y="6072"/>
                    <a:pt x="46166" y="6039"/>
                    <a:pt x="46166" y="6005"/>
                  </a:cubicBezTo>
                  <a:lnTo>
                    <a:pt x="46166" y="5938"/>
                  </a:lnTo>
                  <a:cubicBezTo>
                    <a:pt x="46166" y="5872"/>
                    <a:pt x="46133" y="5805"/>
                    <a:pt x="46100" y="5705"/>
                  </a:cubicBezTo>
                  <a:cubicBezTo>
                    <a:pt x="46066" y="5572"/>
                    <a:pt x="46000" y="5438"/>
                    <a:pt x="45966" y="5305"/>
                  </a:cubicBezTo>
                  <a:cubicBezTo>
                    <a:pt x="45900" y="5171"/>
                    <a:pt x="45833" y="5038"/>
                    <a:pt x="45766" y="4871"/>
                  </a:cubicBezTo>
                  <a:cubicBezTo>
                    <a:pt x="45699" y="4738"/>
                    <a:pt x="45633" y="4638"/>
                    <a:pt x="45533" y="4504"/>
                  </a:cubicBezTo>
                  <a:lnTo>
                    <a:pt x="45433" y="4504"/>
                  </a:lnTo>
                  <a:cubicBezTo>
                    <a:pt x="43298" y="4104"/>
                    <a:pt x="28954" y="2069"/>
                    <a:pt x="26819" y="1802"/>
                  </a:cubicBezTo>
                  <a:cubicBezTo>
                    <a:pt x="24684" y="1569"/>
                    <a:pt x="22483" y="1368"/>
                    <a:pt x="20348" y="1202"/>
                  </a:cubicBezTo>
                  <a:cubicBezTo>
                    <a:pt x="16715" y="866"/>
                    <a:pt x="13106" y="718"/>
                    <a:pt x="9481" y="718"/>
                  </a:cubicBezTo>
                  <a:cubicBezTo>
                    <a:pt x="8779" y="718"/>
                    <a:pt x="8076" y="724"/>
                    <a:pt x="7372" y="735"/>
                  </a:cubicBezTo>
                  <a:cubicBezTo>
                    <a:pt x="6938" y="735"/>
                    <a:pt x="6572" y="735"/>
                    <a:pt x="6171" y="768"/>
                  </a:cubicBezTo>
                  <a:cubicBezTo>
                    <a:pt x="6071" y="735"/>
                    <a:pt x="5971" y="701"/>
                    <a:pt x="5904" y="701"/>
                  </a:cubicBezTo>
                  <a:cubicBezTo>
                    <a:pt x="5671" y="635"/>
                    <a:pt x="5471" y="601"/>
                    <a:pt x="5271" y="568"/>
                  </a:cubicBezTo>
                  <a:cubicBezTo>
                    <a:pt x="4870" y="468"/>
                    <a:pt x="4470" y="434"/>
                    <a:pt x="4103" y="368"/>
                  </a:cubicBezTo>
                  <a:cubicBezTo>
                    <a:pt x="3269" y="234"/>
                    <a:pt x="2435" y="134"/>
                    <a:pt x="163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9"/>
            <p:cNvSpPr/>
            <p:nvPr/>
          </p:nvSpPr>
          <p:spPr>
            <a:xfrm>
              <a:off x="6580310" y="2720578"/>
              <a:ext cx="241187" cy="411190"/>
            </a:xfrm>
            <a:custGeom>
              <a:avLst/>
              <a:gdLst/>
              <a:ahLst/>
              <a:cxnLst/>
              <a:rect l="l" t="t" r="r" b="b"/>
              <a:pathLst>
                <a:path w="11432" h="19490" extrusionOk="0">
                  <a:moveTo>
                    <a:pt x="68" y="1"/>
                  </a:moveTo>
                  <a:cubicBezTo>
                    <a:pt x="36" y="1"/>
                    <a:pt x="0" y="32"/>
                    <a:pt x="0" y="81"/>
                  </a:cubicBezTo>
                  <a:cubicBezTo>
                    <a:pt x="267" y="748"/>
                    <a:pt x="3436" y="6419"/>
                    <a:pt x="4170" y="7686"/>
                  </a:cubicBezTo>
                  <a:cubicBezTo>
                    <a:pt x="5638" y="10221"/>
                    <a:pt x="7172" y="12690"/>
                    <a:pt x="8707" y="15191"/>
                  </a:cubicBezTo>
                  <a:cubicBezTo>
                    <a:pt x="9140" y="15892"/>
                    <a:pt x="9574" y="16592"/>
                    <a:pt x="10041" y="17326"/>
                  </a:cubicBezTo>
                  <a:cubicBezTo>
                    <a:pt x="10475" y="18027"/>
                    <a:pt x="10942" y="18727"/>
                    <a:pt x="11342" y="19461"/>
                  </a:cubicBezTo>
                  <a:cubicBezTo>
                    <a:pt x="11342" y="19482"/>
                    <a:pt x="11352" y="19490"/>
                    <a:pt x="11364" y="19490"/>
                  </a:cubicBezTo>
                  <a:cubicBezTo>
                    <a:pt x="11391" y="19490"/>
                    <a:pt x="11432" y="19451"/>
                    <a:pt x="11409" y="19428"/>
                  </a:cubicBezTo>
                  <a:cubicBezTo>
                    <a:pt x="10641" y="18160"/>
                    <a:pt x="9974" y="16859"/>
                    <a:pt x="9274" y="15592"/>
                  </a:cubicBezTo>
                  <a:cubicBezTo>
                    <a:pt x="8540" y="14324"/>
                    <a:pt x="7839" y="13023"/>
                    <a:pt x="7139" y="11756"/>
                  </a:cubicBezTo>
                  <a:cubicBezTo>
                    <a:pt x="5705" y="9187"/>
                    <a:pt x="601" y="614"/>
                    <a:pt x="101" y="14"/>
                  </a:cubicBezTo>
                  <a:cubicBezTo>
                    <a:pt x="92" y="5"/>
                    <a:pt x="80" y="1"/>
                    <a:pt x="6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9"/>
            <p:cNvSpPr/>
            <p:nvPr/>
          </p:nvSpPr>
          <p:spPr>
            <a:xfrm>
              <a:off x="5734406" y="2647665"/>
              <a:ext cx="845925" cy="120361"/>
            </a:xfrm>
            <a:custGeom>
              <a:avLst/>
              <a:gdLst/>
              <a:ahLst/>
              <a:cxnLst/>
              <a:rect l="l" t="t" r="r" b="b"/>
              <a:pathLst>
                <a:path w="40096" h="5705" extrusionOk="0">
                  <a:moveTo>
                    <a:pt x="67" y="1"/>
                  </a:moveTo>
                  <a:cubicBezTo>
                    <a:pt x="0" y="1"/>
                    <a:pt x="34" y="67"/>
                    <a:pt x="67" y="67"/>
                  </a:cubicBezTo>
                  <a:cubicBezTo>
                    <a:pt x="5337" y="334"/>
                    <a:pt x="10574" y="1035"/>
                    <a:pt x="15811" y="1769"/>
                  </a:cubicBezTo>
                  <a:cubicBezTo>
                    <a:pt x="21015" y="2536"/>
                    <a:pt x="26119" y="3337"/>
                    <a:pt x="31222" y="4204"/>
                  </a:cubicBezTo>
                  <a:cubicBezTo>
                    <a:pt x="32690" y="4437"/>
                    <a:pt x="34125" y="4704"/>
                    <a:pt x="35592" y="4938"/>
                  </a:cubicBezTo>
                  <a:cubicBezTo>
                    <a:pt x="37060" y="5205"/>
                    <a:pt x="38528" y="5505"/>
                    <a:pt x="39995" y="5705"/>
                  </a:cubicBezTo>
                  <a:cubicBezTo>
                    <a:pt x="40062" y="5705"/>
                    <a:pt x="40095" y="5638"/>
                    <a:pt x="40029" y="5605"/>
                  </a:cubicBezTo>
                  <a:cubicBezTo>
                    <a:pt x="38761" y="5305"/>
                    <a:pt x="37460" y="5104"/>
                    <a:pt x="36159" y="4871"/>
                  </a:cubicBezTo>
                  <a:cubicBezTo>
                    <a:pt x="34892" y="4604"/>
                    <a:pt x="33591" y="4371"/>
                    <a:pt x="32290" y="4137"/>
                  </a:cubicBezTo>
                  <a:cubicBezTo>
                    <a:pt x="29721" y="3637"/>
                    <a:pt x="27120" y="3203"/>
                    <a:pt x="24518" y="2769"/>
                  </a:cubicBezTo>
                  <a:cubicBezTo>
                    <a:pt x="19347" y="1902"/>
                    <a:pt x="14144" y="1168"/>
                    <a:pt x="8940" y="668"/>
                  </a:cubicBezTo>
                  <a:cubicBezTo>
                    <a:pt x="5971" y="401"/>
                    <a:pt x="3036" y="201"/>
                    <a:pt x="6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9"/>
            <p:cNvSpPr/>
            <p:nvPr/>
          </p:nvSpPr>
          <p:spPr>
            <a:xfrm>
              <a:off x="6184796" y="3704713"/>
              <a:ext cx="740079" cy="976202"/>
            </a:xfrm>
            <a:custGeom>
              <a:avLst/>
              <a:gdLst/>
              <a:ahLst/>
              <a:cxnLst/>
              <a:rect l="l" t="t" r="r" b="b"/>
              <a:pathLst>
                <a:path w="35079" h="46271" extrusionOk="0">
                  <a:moveTo>
                    <a:pt x="12943" y="0"/>
                  </a:moveTo>
                  <a:cubicBezTo>
                    <a:pt x="12943" y="0"/>
                    <a:pt x="9074" y="8506"/>
                    <a:pt x="5638" y="16612"/>
                  </a:cubicBezTo>
                  <a:cubicBezTo>
                    <a:pt x="5104" y="17880"/>
                    <a:pt x="4571" y="19081"/>
                    <a:pt x="4070" y="20282"/>
                  </a:cubicBezTo>
                  <a:cubicBezTo>
                    <a:pt x="1769" y="25819"/>
                    <a:pt x="1" y="30455"/>
                    <a:pt x="334" y="30922"/>
                  </a:cubicBezTo>
                  <a:cubicBezTo>
                    <a:pt x="1168" y="32223"/>
                    <a:pt x="32124" y="46133"/>
                    <a:pt x="33391" y="46267"/>
                  </a:cubicBezTo>
                  <a:cubicBezTo>
                    <a:pt x="33414" y="46269"/>
                    <a:pt x="33436" y="46270"/>
                    <a:pt x="33458" y="46270"/>
                  </a:cubicBezTo>
                  <a:cubicBezTo>
                    <a:pt x="34642" y="46270"/>
                    <a:pt x="35078" y="42804"/>
                    <a:pt x="34325" y="41330"/>
                  </a:cubicBezTo>
                  <a:cubicBezTo>
                    <a:pt x="33558" y="39829"/>
                    <a:pt x="24085" y="29221"/>
                    <a:pt x="24085" y="29221"/>
                  </a:cubicBezTo>
                  <a:lnTo>
                    <a:pt x="25786" y="25619"/>
                  </a:lnTo>
                  <a:lnTo>
                    <a:pt x="33658" y="9240"/>
                  </a:lnTo>
                  <a:lnTo>
                    <a:pt x="12943" y="0"/>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9"/>
            <p:cNvSpPr/>
            <p:nvPr/>
          </p:nvSpPr>
          <p:spPr>
            <a:xfrm>
              <a:off x="6183403" y="4055184"/>
              <a:ext cx="741451" cy="625731"/>
            </a:xfrm>
            <a:custGeom>
              <a:avLst/>
              <a:gdLst/>
              <a:ahLst/>
              <a:cxnLst/>
              <a:rect l="l" t="t" r="r" b="b"/>
              <a:pathLst>
                <a:path w="35144" h="29659" extrusionOk="0">
                  <a:moveTo>
                    <a:pt x="5671" y="0"/>
                  </a:moveTo>
                  <a:cubicBezTo>
                    <a:pt x="2669" y="7039"/>
                    <a:pt x="0" y="13743"/>
                    <a:pt x="400" y="14310"/>
                  </a:cubicBezTo>
                  <a:cubicBezTo>
                    <a:pt x="1234" y="15611"/>
                    <a:pt x="32190" y="29521"/>
                    <a:pt x="33457" y="29655"/>
                  </a:cubicBezTo>
                  <a:cubicBezTo>
                    <a:pt x="33480" y="29657"/>
                    <a:pt x="33502" y="29658"/>
                    <a:pt x="33524" y="29658"/>
                  </a:cubicBezTo>
                  <a:cubicBezTo>
                    <a:pt x="34708" y="29658"/>
                    <a:pt x="35144" y="26192"/>
                    <a:pt x="34358" y="24718"/>
                  </a:cubicBezTo>
                  <a:cubicBezTo>
                    <a:pt x="33591" y="23217"/>
                    <a:pt x="24117" y="12609"/>
                    <a:pt x="24117" y="12609"/>
                  </a:cubicBezTo>
                  <a:lnTo>
                    <a:pt x="25852" y="9007"/>
                  </a:lnTo>
                  <a:lnTo>
                    <a:pt x="56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9"/>
            <p:cNvSpPr/>
            <p:nvPr/>
          </p:nvSpPr>
          <p:spPr>
            <a:xfrm>
              <a:off x="6184796" y="4132591"/>
              <a:ext cx="740079" cy="548324"/>
            </a:xfrm>
            <a:custGeom>
              <a:avLst/>
              <a:gdLst/>
              <a:ahLst/>
              <a:cxnLst/>
              <a:rect l="l" t="t" r="r" b="b"/>
              <a:pathLst>
                <a:path w="35079" h="25990" extrusionOk="0">
                  <a:moveTo>
                    <a:pt x="4070" y="1"/>
                  </a:moveTo>
                  <a:cubicBezTo>
                    <a:pt x="1769" y="5538"/>
                    <a:pt x="1" y="10174"/>
                    <a:pt x="334" y="10641"/>
                  </a:cubicBezTo>
                  <a:cubicBezTo>
                    <a:pt x="1168" y="11942"/>
                    <a:pt x="32124" y="25852"/>
                    <a:pt x="33391" y="25986"/>
                  </a:cubicBezTo>
                  <a:cubicBezTo>
                    <a:pt x="33414" y="25988"/>
                    <a:pt x="33436" y="25989"/>
                    <a:pt x="33458" y="25989"/>
                  </a:cubicBezTo>
                  <a:cubicBezTo>
                    <a:pt x="34642" y="25989"/>
                    <a:pt x="35078" y="22523"/>
                    <a:pt x="34325" y="21049"/>
                  </a:cubicBezTo>
                  <a:cubicBezTo>
                    <a:pt x="33558" y="19548"/>
                    <a:pt x="24085" y="8940"/>
                    <a:pt x="24085" y="8940"/>
                  </a:cubicBezTo>
                  <a:lnTo>
                    <a:pt x="4070"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9"/>
            <p:cNvSpPr/>
            <p:nvPr/>
          </p:nvSpPr>
          <p:spPr>
            <a:xfrm>
              <a:off x="6229143" y="4356393"/>
              <a:ext cx="664550" cy="296061"/>
            </a:xfrm>
            <a:custGeom>
              <a:avLst/>
              <a:gdLst/>
              <a:ahLst/>
              <a:cxnLst/>
              <a:rect l="l" t="t" r="r" b="b"/>
              <a:pathLst>
                <a:path w="31499" h="14033" extrusionOk="0">
                  <a:moveTo>
                    <a:pt x="67" y="0"/>
                  </a:moveTo>
                  <a:cubicBezTo>
                    <a:pt x="34" y="0"/>
                    <a:pt x="0" y="0"/>
                    <a:pt x="67" y="33"/>
                  </a:cubicBezTo>
                  <a:cubicBezTo>
                    <a:pt x="5104" y="2569"/>
                    <a:pt x="26119" y="11842"/>
                    <a:pt x="31389" y="14010"/>
                  </a:cubicBezTo>
                  <a:cubicBezTo>
                    <a:pt x="31413" y="14026"/>
                    <a:pt x="31434" y="14033"/>
                    <a:pt x="31449" y="14033"/>
                  </a:cubicBezTo>
                  <a:cubicBezTo>
                    <a:pt x="31498" y="14033"/>
                    <a:pt x="31499" y="13969"/>
                    <a:pt x="31423" y="13943"/>
                  </a:cubicBezTo>
                  <a:cubicBezTo>
                    <a:pt x="26286" y="11475"/>
                    <a:pt x="5337" y="2035"/>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9"/>
            <p:cNvSpPr/>
            <p:nvPr/>
          </p:nvSpPr>
          <p:spPr>
            <a:xfrm>
              <a:off x="6748500" y="4525026"/>
              <a:ext cx="129518" cy="55170"/>
            </a:xfrm>
            <a:custGeom>
              <a:avLst/>
              <a:gdLst/>
              <a:ahLst/>
              <a:cxnLst/>
              <a:rect l="l" t="t" r="r" b="b"/>
              <a:pathLst>
                <a:path w="6139" h="2615" extrusionOk="0">
                  <a:moveTo>
                    <a:pt x="4078" y="1"/>
                  </a:moveTo>
                  <a:cubicBezTo>
                    <a:pt x="3511" y="1"/>
                    <a:pt x="2943" y="103"/>
                    <a:pt x="2403" y="313"/>
                  </a:cubicBezTo>
                  <a:cubicBezTo>
                    <a:pt x="1368" y="747"/>
                    <a:pt x="501" y="1547"/>
                    <a:pt x="1" y="2581"/>
                  </a:cubicBezTo>
                  <a:cubicBezTo>
                    <a:pt x="1" y="2615"/>
                    <a:pt x="68" y="2615"/>
                    <a:pt x="68" y="2615"/>
                  </a:cubicBezTo>
                  <a:cubicBezTo>
                    <a:pt x="1062" y="1110"/>
                    <a:pt x="2739" y="268"/>
                    <a:pt x="4472" y="268"/>
                  </a:cubicBezTo>
                  <a:cubicBezTo>
                    <a:pt x="5006" y="268"/>
                    <a:pt x="5546" y="348"/>
                    <a:pt x="6072" y="513"/>
                  </a:cubicBezTo>
                  <a:cubicBezTo>
                    <a:pt x="6105" y="513"/>
                    <a:pt x="6139" y="480"/>
                    <a:pt x="6105" y="446"/>
                  </a:cubicBezTo>
                  <a:cubicBezTo>
                    <a:pt x="5463" y="153"/>
                    <a:pt x="4771" y="1"/>
                    <a:pt x="407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9"/>
            <p:cNvSpPr/>
            <p:nvPr/>
          </p:nvSpPr>
          <p:spPr>
            <a:xfrm>
              <a:off x="6583116" y="4332131"/>
              <a:ext cx="149687" cy="24347"/>
            </a:xfrm>
            <a:custGeom>
              <a:avLst/>
              <a:gdLst/>
              <a:ahLst/>
              <a:cxnLst/>
              <a:rect l="l" t="t" r="r" b="b"/>
              <a:pathLst>
                <a:path w="7095" h="1154" extrusionOk="0">
                  <a:moveTo>
                    <a:pt x="3101" y="1"/>
                  </a:moveTo>
                  <a:cubicBezTo>
                    <a:pt x="2042" y="1"/>
                    <a:pt x="1000" y="215"/>
                    <a:pt x="101" y="716"/>
                  </a:cubicBezTo>
                  <a:cubicBezTo>
                    <a:pt x="1" y="750"/>
                    <a:pt x="101" y="850"/>
                    <a:pt x="168" y="850"/>
                  </a:cubicBezTo>
                  <a:cubicBezTo>
                    <a:pt x="806" y="812"/>
                    <a:pt x="1445" y="793"/>
                    <a:pt x="2083" y="793"/>
                  </a:cubicBezTo>
                  <a:cubicBezTo>
                    <a:pt x="3680" y="793"/>
                    <a:pt x="5276" y="912"/>
                    <a:pt x="6872" y="1150"/>
                  </a:cubicBezTo>
                  <a:cubicBezTo>
                    <a:pt x="6883" y="1152"/>
                    <a:pt x="6894" y="1153"/>
                    <a:pt x="6904" y="1153"/>
                  </a:cubicBezTo>
                  <a:cubicBezTo>
                    <a:pt x="7047" y="1153"/>
                    <a:pt x="7095" y="946"/>
                    <a:pt x="6939" y="883"/>
                  </a:cubicBezTo>
                  <a:cubicBezTo>
                    <a:pt x="5803" y="343"/>
                    <a:pt x="4439" y="1"/>
                    <a:pt x="31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9"/>
            <p:cNvSpPr/>
            <p:nvPr/>
          </p:nvSpPr>
          <p:spPr>
            <a:xfrm>
              <a:off x="6611514" y="4360571"/>
              <a:ext cx="149455" cy="24747"/>
            </a:xfrm>
            <a:custGeom>
              <a:avLst/>
              <a:gdLst/>
              <a:ahLst/>
              <a:cxnLst/>
              <a:rect l="l" t="t" r="r" b="b"/>
              <a:pathLst>
                <a:path w="7084" h="1173" extrusionOk="0">
                  <a:moveTo>
                    <a:pt x="3025" y="1"/>
                  </a:moveTo>
                  <a:cubicBezTo>
                    <a:pt x="1989" y="1"/>
                    <a:pt x="973" y="210"/>
                    <a:pt x="89" y="703"/>
                  </a:cubicBezTo>
                  <a:cubicBezTo>
                    <a:pt x="0" y="732"/>
                    <a:pt x="70" y="841"/>
                    <a:pt x="110" y="841"/>
                  </a:cubicBezTo>
                  <a:cubicBezTo>
                    <a:pt x="115" y="841"/>
                    <a:pt x="119" y="840"/>
                    <a:pt x="123" y="836"/>
                  </a:cubicBezTo>
                  <a:cubicBezTo>
                    <a:pt x="758" y="799"/>
                    <a:pt x="1391" y="780"/>
                    <a:pt x="2022" y="780"/>
                  </a:cubicBezTo>
                  <a:cubicBezTo>
                    <a:pt x="3643" y="780"/>
                    <a:pt x="5252" y="906"/>
                    <a:pt x="6861" y="1170"/>
                  </a:cubicBezTo>
                  <a:cubicBezTo>
                    <a:pt x="6872" y="1172"/>
                    <a:pt x="6882" y="1173"/>
                    <a:pt x="6892" y="1173"/>
                  </a:cubicBezTo>
                  <a:cubicBezTo>
                    <a:pt x="7035" y="1173"/>
                    <a:pt x="7083" y="965"/>
                    <a:pt x="6927" y="903"/>
                  </a:cubicBezTo>
                  <a:cubicBezTo>
                    <a:pt x="5758" y="356"/>
                    <a:pt x="4374" y="1"/>
                    <a:pt x="302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9"/>
            <p:cNvSpPr/>
            <p:nvPr/>
          </p:nvSpPr>
          <p:spPr>
            <a:xfrm>
              <a:off x="6639426" y="4389010"/>
              <a:ext cx="149687" cy="24473"/>
            </a:xfrm>
            <a:custGeom>
              <a:avLst/>
              <a:gdLst/>
              <a:ahLst/>
              <a:cxnLst/>
              <a:rect l="l" t="t" r="r" b="b"/>
              <a:pathLst>
                <a:path w="7095" h="1160" extrusionOk="0">
                  <a:moveTo>
                    <a:pt x="3050" y="1"/>
                  </a:moveTo>
                  <a:cubicBezTo>
                    <a:pt x="2002" y="1"/>
                    <a:pt x="971" y="208"/>
                    <a:pt x="67" y="689"/>
                  </a:cubicBezTo>
                  <a:cubicBezTo>
                    <a:pt x="0" y="756"/>
                    <a:pt x="67" y="856"/>
                    <a:pt x="134" y="856"/>
                  </a:cubicBezTo>
                  <a:cubicBezTo>
                    <a:pt x="772" y="818"/>
                    <a:pt x="1414" y="799"/>
                    <a:pt x="2055" y="799"/>
                  </a:cubicBezTo>
                  <a:cubicBezTo>
                    <a:pt x="3660" y="799"/>
                    <a:pt x="5266" y="918"/>
                    <a:pt x="6839" y="1156"/>
                  </a:cubicBezTo>
                  <a:cubicBezTo>
                    <a:pt x="6850" y="1158"/>
                    <a:pt x="6860" y="1159"/>
                    <a:pt x="6871" y="1159"/>
                  </a:cubicBezTo>
                  <a:cubicBezTo>
                    <a:pt x="7018" y="1159"/>
                    <a:pt x="7095" y="951"/>
                    <a:pt x="6939" y="889"/>
                  </a:cubicBezTo>
                  <a:cubicBezTo>
                    <a:pt x="5774" y="345"/>
                    <a:pt x="4399" y="1"/>
                    <a:pt x="305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9"/>
            <p:cNvSpPr/>
            <p:nvPr/>
          </p:nvSpPr>
          <p:spPr>
            <a:xfrm>
              <a:off x="6666873" y="4417386"/>
              <a:ext cx="149687" cy="24241"/>
            </a:xfrm>
            <a:custGeom>
              <a:avLst/>
              <a:gdLst/>
              <a:ahLst/>
              <a:cxnLst/>
              <a:rect l="l" t="t" r="r" b="b"/>
              <a:pathLst>
                <a:path w="7095" h="1149" extrusionOk="0">
                  <a:moveTo>
                    <a:pt x="3033" y="1"/>
                  </a:moveTo>
                  <a:cubicBezTo>
                    <a:pt x="1997" y="1"/>
                    <a:pt x="980" y="202"/>
                    <a:pt x="100" y="678"/>
                  </a:cubicBezTo>
                  <a:cubicBezTo>
                    <a:pt x="0" y="745"/>
                    <a:pt x="100" y="845"/>
                    <a:pt x="167" y="845"/>
                  </a:cubicBezTo>
                  <a:cubicBezTo>
                    <a:pt x="806" y="807"/>
                    <a:pt x="1444" y="788"/>
                    <a:pt x="2083" y="788"/>
                  </a:cubicBezTo>
                  <a:cubicBezTo>
                    <a:pt x="3679" y="788"/>
                    <a:pt x="5276" y="907"/>
                    <a:pt x="6872" y="1145"/>
                  </a:cubicBezTo>
                  <a:cubicBezTo>
                    <a:pt x="6883" y="1148"/>
                    <a:pt x="6894" y="1149"/>
                    <a:pt x="6904" y="1149"/>
                  </a:cubicBezTo>
                  <a:cubicBezTo>
                    <a:pt x="7047" y="1149"/>
                    <a:pt x="7094" y="941"/>
                    <a:pt x="6939" y="878"/>
                  </a:cubicBezTo>
                  <a:cubicBezTo>
                    <a:pt x="5784" y="348"/>
                    <a:pt x="4392" y="1"/>
                    <a:pt x="303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9"/>
            <p:cNvSpPr/>
            <p:nvPr/>
          </p:nvSpPr>
          <p:spPr>
            <a:xfrm>
              <a:off x="6227581" y="4260801"/>
              <a:ext cx="120657" cy="84221"/>
            </a:xfrm>
            <a:custGeom>
              <a:avLst/>
              <a:gdLst/>
              <a:ahLst/>
              <a:cxnLst/>
              <a:rect l="l" t="t" r="r" b="b"/>
              <a:pathLst>
                <a:path w="5719" h="3992" extrusionOk="0">
                  <a:moveTo>
                    <a:pt x="2836" y="1"/>
                  </a:moveTo>
                  <a:cubicBezTo>
                    <a:pt x="994" y="1"/>
                    <a:pt x="1" y="2893"/>
                    <a:pt x="2042" y="3797"/>
                  </a:cubicBezTo>
                  <a:cubicBezTo>
                    <a:pt x="2340" y="3931"/>
                    <a:pt x="2626" y="3991"/>
                    <a:pt x="2893" y="3991"/>
                  </a:cubicBezTo>
                  <a:cubicBezTo>
                    <a:pt x="4751" y="3991"/>
                    <a:pt x="5718" y="1099"/>
                    <a:pt x="3677" y="195"/>
                  </a:cubicBezTo>
                  <a:cubicBezTo>
                    <a:pt x="3383" y="60"/>
                    <a:pt x="3101" y="1"/>
                    <a:pt x="283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9"/>
            <p:cNvSpPr/>
            <p:nvPr/>
          </p:nvSpPr>
          <p:spPr>
            <a:xfrm>
              <a:off x="6667570" y="4234766"/>
              <a:ext cx="175257" cy="113969"/>
            </a:xfrm>
            <a:custGeom>
              <a:avLst/>
              <a:gdLst/>
              <a:ahLst/>
              <a:cxnLst/>
              <a:rect l="l" t="t" r="r" b="b"/>
              <a:pathLst>
                <a:path w="8307" h="5402" extrusionOk="0">
                  <a:moveTo>
                    <a:pt x="6153" y="680"/>
                  </a:moveTo>
                  <a:cubicBezTo>
                    <a:pt x="6895" y="680"/>
                    <a:pt x="7456" y="1046"/>
                    <a:pt x="7039" y="2263"/>
                  </a:cubicBezTo>
                  <a:cubicBezTo>
                    <a:pt x="6572" y="3564"/>
                    <a:pt x="4304" y="3997"/>
                    <a:pt x="3170" y="4231"/>
                  </a:cubicBezTo>
                  <a:cubicBezTo>
                    <a:pt x="2236" y="4431"/>
                    <a:pt x="1268" y="4598"/>
                    <a:pt x="334" y="4831"/>
                  </a:cubicBezTo>
                  <a:cubicBezTo>
                    <a:pt x="1135" y="3930"/>
                    <a:pt x="2002" y="3097"/>
                    <a:pt x="2869" y="2263"/>
                  </a:cubicBezTo>
                  <a:cubicBezTo>
                    <a:pt x="3336" y="1896"/>
                    <a:pt x="3770" y="1529"/>
                    <a:pt x="4270" y="1229"/>
                  </a:cubicBezTo>
                  <a:cubicBezTo>
                    <a:pt x="4638" y="989"/>
                    <a:pt x="5472" y="680"/>
                    <a:pt x="6153" y="680"/>
                  </a:cubicBezTo>
                  <a:close/>
                  <a:moveTo>
                    <a:pt x="6037" y="1"/>
                  </a:moveTo>
                  <a:cubicBezTo>
                    <a:pt x="5424" y="1"/>
                    <a:pt x="4776" y="210"/>
                    <a:pt x="4270" y="495"/>
                  </a:cubicBezTo>
                  <a:cubicBezTo>
                    <a:pt x="2503" y="1595"/>
                    <a:pt x="1001" y="3130"/>
                    <a:pt x="1" y="4965"/>
                  </a:cubicBezTo>
                  <a:cubicBezTo>
                    <a:pt x="1" y="4998"/>
                    <a:pt x="1" y="5031"/>
                    <a:pt x="34" y="5065"/>
                  </a:cubicBezTo>
                  <a:cubicBezTo>
                    <a:pt x="34" y="5219"/>
                    <a:pt x="120" y="5402"/>
                    <a:pt x="291" y="5402"/>
                  </a:cubicBezTo>
                  <a:cubicBezTo>
                    <a:pt x="305" y="5402"/>
                    <a:pt x="319" y="5401"/>
                    <a:pt x="334" y="5398"/>
                  </a:cubicBezTo>
                  <a:cubicBezTo>
                    <a:pt x="2269" y="5031"/>
                    <a:pt x="4404" y="4898"/>
                    <a:pt x="6172" y="3930"/>
                  </a:cubicBezTo>
                  <a:cubicBezTo>
                    <a:pt x="7206" y="3397"/>
                    <a:pt x="8307" y="2229"/>
                    <a:pt x="7706" y="962"/>
                  </a:cubicBezTo>
                  <a:cubicBezTo>
                    <a:pt x="7355" y="259"/>
                    <a:pt x="6718" y="1"/>
                    <a:pt x="60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9"/>
            <p:cNvSpPr/>
            <p:nvPr/>
          </p:nvSpPr>
          <p:spPr>
            <a:xfrm>
              <a:off x="6508537" y="4223690"/>
              <a:ext cx="171016" cy="124349"/>
            </a:xfrm>
            <a:custGeom>
              <a:avLst/>
              <a:gdLst/>
              <a:ahLst/>
              <a:cxnLst/>
              <a:rect l="l" t="t" r="r" b="b"/>
              <a:pathLst>
                <a:path w="8106" h="5894" extrusionOk="0">
                  <a:moveTo>
                    <a:pt x="2140" y="684"/>
                  </a:moveTo>
                  <a:cubicBezTo>
                    <a:pt x="2850" y="684"/>
                    <a:pt x="3771" y="1108"/>
                    <a:pt x="4136" y="1387"/>
                  </a:cubicBezTo>
                  <a:cubicBezTo>
                    <a:pt x="4603" y="1754"/>
                    <a:pt x="5037" y="2154"/>
                    <a:pt x="5437" y="2554"/>
                  </a:cubicBezTo>
                  <a:cubicBezTo>
                    <a:pt x="6271" y="3421"/>
                    <a:pt x="7038" y="4355"/>
                    <a:pt x="7772" y="5323"/>
                  </a:cubicBezTo>
                  <a:cubicBezTo>
                    <a:pt x="6838" y="5023"/>
                    <a:pt x="5904" y="4789"/>
                    <a:pt x="4970" y="4489"/>
                  </a:cubicBezTo>
                  <a:cubicBezTo>
                    <a:pt x="3869" y="4189"/>
                    <a:pt x="1635" y="3521"/>
                    <a:pt x="1301" y="2187"/>
                  </a:cubicBezTo>
                  <a:cubicBezTo>
                    <a:pt x="1014" y="1039"/>
                    <a:pt x="1489" y="684"/>
                    <a:pt x="2140" y="684"/>
                  </a:cubicBezTo>
                  <a:close/>
                  <a:moveTo>
                    <a:pt x="2286" y="0"/>
                  </a:moveTo>
                  <a:cubicBezTo>
                    <a:pt x="1675" y="0"/>
                    <a:pt x="1099" y="234"/>
                    <a:pt x="734" y="853"/>
                  </a:cubicBezTo>
                  <a:cubicBezTo>
                    <a:pt x="0" y="2054"/>
                    <a:pt x="1034" y="3288"/>
                    <a:pt x="2001" y="3955"/>
                  </a:cubicBezTo>
                  <a:cubicBezTo>
                    <a:pt x="3669" y="5023"/>
                    <a:pt x="5804" y="5356"/>
                    <a:pt x="7706" y="5890"/>
                  </a:cubicBezTo>
                  <a:cubicBezTo>
                    <a:pt x="7720" y="5892"/>
                    <a:pt x="7735" y="5893"/>
                    <a:pt x="7749" y="5893"/>
                  </a:cubicBezTo>
                  <a:cubicBezTo>
                    <a:pt x="7925" y="5893"/>
                    <a:pt x="8039" y="5711"/>
                    <a:pt x="8039" y="5556"/>
                  </a:cubicBezTo>
                  <a:cubicBezTo>
                    <a:pt x="8072" y="5556"/>
                    <a:pt x="8106" y="5523"/>
                    <a:pt x="8072" y="5490"/>
                  </a:cubicBezTo>
                  <a:cubicBezTo>
                    <a:pt x="7239" y="3555"/>
                    <a:pt x="5871" y="1887"/>
                    <a:pt x="4203" y="653"/>
                  </a:cubicBezTo>
                  <a:cubicBezTo>
                    <a:pt x="3678" y="285"/>
                    <a:pt x="2960" y="0"/>
                    <a:pt x="228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9"/>
            <p:cNvSpPr/>
            <p:nvPr/>
          </p:nvSpPr>
          <p:spPr>
            <a:xfrm>
              <a:off x="6312878" y="2458947"/>
              <a:ext cx="1102766" cy="1779237"/>
            </a:xfrm>
            <a:custGeom>
              <a:avLst/>
              <a:gdLst/>
              <a:ahLst/>
              <a:cxnLst/>
              <a:rect l="l" t="t" r="r" b="b"/>
              <a:pathLst>
                <a:path w="52270" h="84334" extrusionOk="0">
                  <a:moveTo>
                    <a:pt x="36153" y="1"/>
                  </a:moveTo>
                  <a:cubicBezTo>
                    <a:pt x="30096" y="1"/>
                    <a:pt x="22036" y="1397"/>
                    <a:pt x="11542" y="4409"/>
                  </a:cubicBezTo>
                  <a:lnTo>
                    <a:pt x="3904" y="4509"/>
                  </a:lnTo>
                  <a:lnTo>
                    <a:pt x="3904" y="9813"/>
                  </a:lnTo>
                  <a:cubicBezTo>
                    <a:pt x="7273" y="10247"/>
                    <a:pt x="16212" y="11648"/>
                    <a:pt x="16212" y="11648"/>
                  </a:cubicBezTo>
                  <a:cubicBezTo>
                    <a:pt x="22750" y="14116"/>
                    <a:pt x="24852" y="15117"/>
                    <a:pt x="24752" y="15350"/>
                  </a:cubicBezTo>
                  <a:cubicBezTo>
                    <a:pt x="8473" y="48207"/>
                    <a:pt x="1" y="73759"/>
                    <a:pt x="1" y="73759"/>
                  </a:cubicBezTo>
                  <a:lnTo>
                    <a:pt x="23351" y="84333"/>
                  </a:lnTo>
                  <a:cubicBezTo>
                    <a:pt x="23351" y="84333"/>
                    <a:pt x="51137" y="31028"/>
                    <a:pt x="51871" y="14683"/>
                  </a:cubicBezTo>
                  <a:cubicBezTo>
                    <a:pt x="52270" y="5465"/>
                    <a:pt x="48135" y="1"/>
                    <a:pt x="361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9"/>
            <p:cNvSpPr/>
            <p:nvPr/>
          </p:nvSpPr>
          <p:spPr>
            <a:xfrm>
              <a:off x="6424780" y="2644141"/>
              <a:ext cx="492437" cy="518999"/>
            </a:xfrm>
            <a:custGeom>
              <a:avLst/>
              <a:gdLst/>
              <a:ahLst/>
              <a:cxnLst/>
              <a:rect l="l" t="t" r="r" b="b"/>
              <a:pathLst>
                <a:path w="23341" h="24600" extrusionOk="0">
                  <a:moveTo>
                    <a:pt x="67" y="1"/>
                  </a:moveTo>
                  <a:cubicBezTo>
                    <a:pt x="1" y="1"/>
                    <a:pt x="1" y="101"/>
                    <a:pt x="67" y="101"/>
                  </a:cubicBezTo>
                  <a:cubicBezTo>
                    <a:pt x="5571" y="501"/>
                    <a:pt x="11008" y="1535"/>
                    <a:pt x="16245" y="3170"/>
                  </a:cubicBezTo>
                  <a:cubicBezTo>
                    <a:pt x="17713" y="3637"/>
                    <a:pt x="19114" y="4137"/>
                    <a:pt x="20549" y="4671"/>
                  </a:cubicBezTo>
                  <a:cubicBezTo>
                    <a:pt x="19548" y="6272"/>
                    <a:pt x="18614" y="7907"/>
                    <a:pt x="17713" y="9575"/>
                  </a:cubicBezTo>
                  <a:cubicBezTo>
                    <a:pt x="16012" y="12643"/>
                    <a:pt x="14478" y="15812"/>
                    <a:pt x="13143" y="19081"/>
                  </a:cubicBezTo>
                  <a:cubicBezTo>
                    <a:pt x="12409" y="20883"/>
                    <a:pt x="11676" y="22684"/>
                    <a:pt x="11008" y="24552"/>
                  </a:cubicBezTo>
                  <a:cubicBezTo>
                    <a:pt x="11008" y="24575"/>
                    <a:pt x="11042" y="24599"/>
                    <a:pt x="11073" y="24599"/>
                  </a:cubicBezTo>
                  <a:cubicBezTo>
                    <a:pt x="11086" y="24599"/>
                    <a:pt x="11099" y="24595"/>
                    <a:pt x="11108" y="24585"/>
                  </a:cubicBezTo>
                  <a:cubicBezTo>
                    <a:pt x="13977" y="18214"/>
                    <a:pt x="17079" y="12010"/>
                    <a:pt x="20448" y="5905"/>
                  </a:cubicBezTo>
                  <a:cubicBezTo>
                    <a:pt x="21382" y="4204"/>
                    <a:pt x="22383" y="2503"/>
                    <a:pt x="23317" y="768"/>
                  </a:cubicBezTo>
                  <a:cubicBezTo>
                    <a:pt x="23340" y="745"/>
                    <a:pt x="23316" y="706"/>
                    <a:pt x="23287" y="706"/>
                  </a:cubicBezTo>
                  <a:cubicBezTo>
                    <a:pt x="23274" y="706"/>
                    <a:pt x="23261" y="714"/>
                    <a:pt x="23250" y="735"/>
                  </a:cubicBezTo>
                  <a:cubicBezTo>
                    <a:pt x="22316" y="1969"/>
                    <a:pt x="21416" y="3270"/>
                    <a:pt x="20582" y="4604"/>
                  </a:cubicBezTo>
                  <a:cubicBezTo>
                    <a:pt x="15578" y="2369"/>
                    <a:pt x="10141" y="1102"/>
                    <a:pt x="4704" y="435"/>
                  </a:cubicBezTo>
                  <a:cubicBezTo>
                    <a:pt x="3169" y="234"/>
                    <a:pt x="1635" y="101"/>
                    <a:pt x="6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9"/>
            <p:cNvSpPr/>
            <p:nvPr/>
          </p:nvSpPr>
          <p:spPr>
            <a:xfrm>
              <a:off x="6378323" y="3933431"/>
              <a:ext cx="438469" cy="187219"/>
            </a:xfrm>
            <a:custGeom>
              <a:avLst/>
              <a:gdLst/>
              <a:ahLst/>
              <a:cxnLst/>
              <a:rect l="l" t="t" r="r" b="b"/>
              <a:pathLst>
                <a:path w="20783" h="8874" extrusionOk="0">
                  <a:moveTo>
                    <a:pt x="68" y="0"/>
                  </a:moveTo>
                  <a:cubicBezTo>
                    <a:pt x="34" y="0"/>
                    <a:pt x="1" y="67"/>
                    <a:pt x="34" y="100"/>
                  </a:cubicBezTo>
                  <a:cubicBezTo>
                    <a:pt x="635" y="467"/>
                    <a:pt x="6572" y="3136"/>
                    <a:pt x="7940" y="3703"/>
                  </a:cubicBezTo>
                  <a:cubicBezTo>
                    <a:pt x="10609" y="4871"/>
                    <a:pt x="13344" y="5938"/>
                    <a:pt x="16046" y="7039"/>
                  </a:cubicBezTo>
                  <a:cubicBezTo>
                    <a:pt x="16813" y="7339"/>
                    <a:pt x="17614" y="7639"/>
                    <a:pt x="18381" y="7939"/>
                  </a:cubicBezTo>
                  <a:cubicBezTo>
                    <a:pt x="19181" y="8240"/>
                    <a:pt x="19949" y="8540"/>
                    <a:pt x="20716" y="8873"/>
                  </a:cubicBezTo>
                  <a:cubicBezTo>
                    <a:pt x="20749" y="8873"/>
                    <a:pt x="20782" y="8807"/>
                    <a:pt x="20749" y="8773"/>
                  </a:cubicBezTo>
                  <a:cubicBezTo>
                    <a:pt x="19381" y="8273"/>
                    <a:pt x="18047" y="7606"/>
                    <a:pt x="16746" y="7005"/>
                  </a:cubicBezTo>
                  <a:lnTo>
                    <a:pt x="12710" y="5204"/>
                  </a:lnTo>
                  <a:cubicBezTo>
                    <a:pt x="10075" y="4003"/>
                    <a:pt x="835" y="201"/>
                    <a:pt x="6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9"/>
            <p:cNvSpPr/>
            <p:nvPr/>
          </p:nvSpPr>
          <p:spPr>
            <a:xfrm>
              <a:off x="6444485" y="2709227"/>
              <a:ext cx="471276" cy="1188401"/>
            </a:xfrm>
            <a:custGeom>
              <a:avLst/>
              <a:gdLst/>
              <a:ahLst/>
              <a:cxnLst/>
              <a:rect l="l" t="t" r="r" b="b"/>
              <a:pathLst>
                <a:path w="22338" h="56329" extrusionOk="0">
                  <a:moveTo>
                    <a:pt x="22262" y="1"/>
                  </a:moveTo>
                  <a:cubicBezTo>
                    <a:pt x="22237" y="1"/>
                    <a:pt x="22208" y="15"/>
                    <a:pt x="22183" y="52"/>
                  </a:cubicBezTo>
                  <a:cubicBezTo>
                    <a:pt x="20348" y="3554"/>
                    <a:pt x="18781" y="7190"/>
                    <a:pt x="17179" y="10826"/>
                  </a:cubicBezTo>
                  <a:cubicBezTo>
                    <a:pt x="15578" y="14429"/>
                    <a:pt x="14044" y="18031"/>
                    <a:pt x="12543" y="21667"/>
                  </a:cubicBezTo>
                  <a:cubicBezTo>
                    <a:pt x="9541" y="28906"/>
                    <a:pt x="6772" y="36211"/>
                    <a:pt x="4170" y="43616"/>
                  </a:cubicBezTo>
                  <a:cubicBezTo>
                    <a:pt x="2702" y="47786"/>
                    <a:pt x="1335" y="52022"/>
                    <a:pt x="1" y="56258"/>
                  </a:cubicBezTo>
                  <a:cubicBezTo>
                    <a:pt x="1" y="56300"/>
                    <a:pt x="39" y="56328"/>
                    <a:pt x="68" y="56328"/>
                  </a:cubicBezTo>
                  <a:cubicBezTo>
                    <a:pt x="86" y="56328"/>
                    <a:pt x="101" y="56317"/>
                    <a:pt x="101" y="56292"/>
                  </a:cubicBezTo>
                  <a:cubicBezTo>
                    <a:pt x="2569" y="48820"/>
                    <a:pt x="5271" y="41381"/>
                    <a:pt x="8040" y="34043"/>
                  </a:cubicBezTo>
                  <a:cubicBezTo>
                    <a:pt x="10842" y="26671"/>
                    <a:pt x="13810" y="19399"/>
                    <a:pt x="16946" y="12194"/>
                  </a:cubicBezTo>
                  <a:cubicBezTo>
                    <a:pt x="17813" y="10159"/>
                    <a:pt x="18714" y="8157"/>
                    <a:pt x="19615" y="6156"/>
                  </a:cubicBezTo>
                  <a:cubicBezTo>
                    <a:pt x="20515" y="4121"/>
                    <a:pt x="21483" y="2120"/>
                    <a:pt x="22316" y="85"/>
                  </a:cubicBezTo>
                  <a:cubicBezTo>
                    <a:pt x="22338" y="43"/>
                    <a:pt x="22305" y="1"/>
                    <a:pt x="2226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9"/>
            <p:cNvSpPr/>
            <p:nvPr/>
          </p:nvSpPr>
          <p:spPr>
            <a:xfrm>
              <a:off x="6073612" y="1700134"/>
              <a:ext cx="717146" cy="868753"/>
            </a:xfrm>
            <a:custGeom>
              <a:avLst/>
              <a:gdLst/>
              <a:ahLst/>
              <a:cxnLst/>
              <a:rect l="l" t="t" r="r" b="b"/>
              <a:pathLst>
                <a:path w="33992" h="41178" extrusionOk="0">
                  <a:moveTo>
                    <a:pt x="14594" y="1"/>
                  </a:moveTo>
                  <a:cubicBezTo>
                    <a:pt x="13481" y="1"/>
                    <a:pt x="12507" y="122"/>
                    <a:pt x="12109" y="281"/>
                  </a:cubicBezTo>
                  <a:cubicBezTo>
                    <a:pt x="11175" y="681"/>
                    <a:pt x="7172" y="5184"/>
                    <a:pt x="5971" y="8820"/>
                  </a:cubicBezTo>
                  <a:cubicBezTo>
                    <a:pt x="3536" y="16159"/>
                    <a:pt x="0" y="39576"/>
                    <a:pt x="467" y="40043"/>
                  </a:cubicBezTo>
                  <a:cubicBezTo>
                    <a:pt x="910" y="40545"/>
                    <a:pt x="26360" y="41177"/>
                    <a:pt x="32319" y="41177"/>
                  </a:cubicBezTo>
                  <a:cubicBezTo>
                    <a:pt x="33093" y="41177"/>
                    <a:pt x="33538" y="41166"/>
                    <a:pt x="33558" y="41143"/>
                  </a:cubicBezTo>
                  <a:cubicBezTo>
                    <a:pt x="33991" y="40576"/>
                    <a:pt x="29822" y="19995"/>
                    <a:pt x="26419" y="12123"/>
                  </a:cubicBezTo>
                  <a:cubicBezTo>
                    <a:pt x="22116" y="2049"/>
                    <a:pt x="19648" y="1148"/>
                    <a:pt x="18180" y="548"/>
                  </a:cubicBezTo>
                  <a:cubicBezTo>
                    <a:pt x="17203" y="146"/>
                    <a:pt x="15815" y="1"/>
                    <a:pt x="1459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9"/>
            <p:cNvSpPr/>
            <p:nvPr/>
          </p:nvSpPr>
          <p:spPr>
            <a:xfrm>
              <a:off x="6082051" y="1735599"/>
              <a:ext cx="698855" cy="810756"/>
            </a:xfrm>
            <a:custGeom>
              <a:avLst/>
              <a:gdLst/>
              <a:ahLst/>
              <a:cxnLst/>
              <a:rect l="l" t="t" r="r" b="b"/>
              <a:pathLst>
                <a:path w="33125" h="38429" extrusionOk="0">
                  <a:moveTo>
                    <a:pt x="10141" y="1"/>
                  </a:moveTo>
                  <a:cubicBezTo>
                    <a:pt x="9974" y="201"/>
                    <a:pt x="9774" y="434"/>
                    <a:pt x="9574" y="668"/>
                  </a:cubicBezTo>
                  <a:lnTo>
                    <a:pt x="20415" y="668"/>
                  </a:lnTo>
                  <a:cubicBezTo>
                    <a:pt x="20182" y="401"/>
                    <a:pt x="19948" y="168"/>
                    <a:pt x="19748" y="1"/>
                  </a:cubicBezTo>
                  <a:close/>
                  <a:moveTo>
                    <a:pt x="8206" y="2369"/>
                  </a:moveTo>
                  <a:lnTo>
                    <a:pt x="7739" y="3003"/>
                  </a:lnTo>
                  <a:lnTo>
                    <a:pt x="22216" y="3003"/>
                  </a:lnTo>
                  <a:cubicBezTo>
                    <a:pt x="22083" y="2769"/>
                    <a:pt x="21950" y="2569"/>
                    <a:pt x="21783" y="2369"/>
                  </a:cubicBezTo>
                  <a:close/>
                  <a:moveTo>
                    <a:pt x="6705" y="4704"/>
                  </a:moveTo>
                  <a:cubicBezTo>
                    <a:pt x="6572" y="4938"/>
                    <a:pt x="6439" y="5138"/>
                    <a:pt x="6338" y="5371"/>
                  </a:cubicBezTo>
                  <a:lnTo>
                    <a:pt x="23617" y="5371"/>
                  </a:lnTo>
                  <a:lnTo>
                    <a:pt x="23251" y="4704"/>
                  </a:lnTo>
                  <a:close/>
                  <a:moveTo>
                    <a:pt x="5571" y="7073"/>
                  </a:moveTo>
                  <a:lnTo>
                    <a:pt x="5571" y="7139"/>
                  </a:lnTo>
                  <a:cubicBezTo>
                    <a:pt x="5505" y="7339"/>
                    <a:pt x="5438" y="7540"/>
                    <a:pt x="5371" y="7740"/>
                  </a:cubicBezTo>
                  <a:lnTo>
                    <a:pt x="24785" y="7740"/>
                  </a:lnTo>
                  <a:cubicBezTo>
                    <a:pt x="24685" y="7506"/>
                    <a:pt x="24585" y="7306"/>
                    <a:pt x="24485" y="7073"/>
                  </a:cubicBezTo>
                  <a:close/>
                  <a:moveTo>
                    <a:pt x="4904" y="9441"/>
                  </a:moveTo>
                  <a:cubicBezTo>
                    <a:pt x="4837" y="9641"/>
                    <a:pt x="4771" y="9875"/>
                    <a:pt x="4737" y="10108"/>
                  </a:cubicBezTo>
                  <a:lnTo>
                    <a:pt x="25886" y="10108"/>
                  </a:lnTo>
                  <a:lnTo>
                    <a:pt x="25586" y="9441"/>
                  </a:lnTo>
                  <a:close/>
                  <a:moveTo>
                    <a:pt x="4304" y="11809"/>
                  </a:moveTo>
                  <a:cubicBezTo>
                    <a:pt x="4270" y="12009"/>
                    <a:pt x="4204" y="12210"/>
                    <a:pt x="4170" y="12443"/>
                  </a:cubicBezTo>
                  <a:lnTo>
                    <a:pt x="26820" y="12443"/>
                  </a:lnTo>
                  <a:cubicBezTo>
                    <a:pt x="26720" y="12243"/>
                    <a:pt x="26653" y="12043"/>
                    <a:pt x="26553" y="11809"/>
                  </a:cubicBezTo>
                  <a:close/>
                  <a:moveTo>
                    <a:pt x="3803" y="14178"/>
                  </a:moveTo>
                  <a:cubicBezTo>
                    <a:pt x="3737" y="14378"/>
                    <a:pt x="3703" y="14611"/>
                    <a:pt x="3670" y="14811"/>
                  </a:cubicBezTo>
                  <a:lnTo>
                    <a:pt x="27620" y="14811"/>
                  </a:lnTo>
                  <a:lnTo>
                    <a:pt x="27387" y="14178"/>
                  </a:lnTo>
                  <a:close/>
                  <a:moveTo>
                    <a:pt x="3303" y="16513"/>
                  </a:moveTo>
                  <a:cubicBezTo>
                    <a:pt x="3270" y="16746"/>
                    <a:pt x="3236" y="16946"/>
                    <a:pt x="3203" y="17180"/>
                  </a:cubicBezTo>
                  <a:lnTo>
                    <a:pt x="28321" y="17180"/>
                  </a:lnTo>
                  <a:cubicBezTo>
                    <a:pt x="28254" y="16946"/>
                    <a:pt x="28221" y="16746"/>
                    <a:pt x="28154" y="16546"/>
                  </a:cubicBezTo>
                  <a:lnTo>
                    <a:pt x="28154" y="16513"/>
                  </a:lnTo>
                  <a:close/>
                  <a:moveTo>
                    <a:pt x="2869" y="18881"/>
                  </a:moveTo>
                  <a:cubicBezTo>
                    <a:pt x="2836" y="19115"/>
                    <a:pt x="2769" y="19315"/>
                    <a:pt x="2736" y="19548"/>
                  </a:cubicBezTo>
                  <a:lnTo>
                    <a:pt x="29021" y="19548"/>
                  </a:lnTo>
                  <a:cubicBezTo>
                    <a:pt x="28955" y="19315"/>
                    <a:pt x="28888" y="19115"/>
                    <a:pt x="28821" y="18881"/>
                  </a:cubicBezTo>
                  <a:close/>
                  <a:moveTo>
                    <a:pt x="2436" y="21249"/>
                  </a:moveTo>
                  <a:cubicBezTo>
                    <a:pt x="2402" y="21483"/>
                    <a:pt x="2369" y="21683"/>
                    <a:pt x="2302" y="21917"/>
                  </a:cubicBezTo>
                  <a:lnTo>
                    <a:pt x="29622" y="21917"/>
                  </a:lnTo>
                  <a:cubicBezTo>
                    <a:pt x="29555" y="21683"/>
                    <a:pt x="29522" y="21483"/>
                    <a:pt x="29455" y="21249"/>
                  </a:cubicBezTo>
                  <a:close/>
                  <a:moveTo>
                    <a:pt x="2035" y="23618"/>
                  </a:moveTo>
                  <a:lnTo>
                    <a:pt x="1902" y="24252"/>
                  </a:lnTo>
                  <a:lnTo>
                    <a:pt x="30222" y="24252"/>
                  </a:lnTo>
                  <a:cubicBezTo>
                    <a:pt x="30155" y="24051"/>
                    <a:pt x="30122" y="23818"/>
                    <a:pt x="30055" y="23618"/>
                  </a:cubicBezTo>
                  <a:close/>
                  <a:moveTo>
                    <a:pt x="1635" y="25986"/>
                  </a:moveTo>
                  <a:cubicBezTo>
                    <a:pt x="1602" y="26186"/>
                    <a:pt x="1568" y="26386"/>
                    <a:pt x="1535" y="26620"/>
                  </a:cubicBezTo>
                  <a:lnTo>
                    <a:pt x="30789" y="26620"/>
                  </a:lnTo>
                  <a:lnTo>
                    <a:pt x="30622" y="25986"/>
                  </a:lnTo>
                  <a:close/>
                  <a:moveTo>
                    <a:pt x="1268" y="28321"/>
                  </a:moveTo>
                  <a:lnTo>
                    <a:pt x="1168" y="28988"/>
                  </a:lnTo>
                  <a:lnTo>
                    <a:pt x="31356" y="28988"/>
                  </a:lnTo>
                  <a:cubicBezTo>
                    <a:pt x="31290" y="28788"/>
                    <a:pt x="31223" y="28555"/>
                    <a:pt x="31190" y="28354"/>
                  </a:cubicBezTo>
                  <a:lnTo>
                    <a:pt x="31190" y="28321"/>
                  </a:lnTo>
                  <a:close/>
                  <a:moveTo>
                    <a:pt x="901" y="30689"/>
                  </a:moveTo>
                  <a:cubicBezTo>
                    <a:pt x="868" y="30923"/>
                    <a:pt x="835" y="31123"/>
                    <a:pt x="801" y="31357"/>
                  </a:cubicBezTo>
                  <a:lnTo>
                    <a:pt x="31823" y="31357"/>
                  </a:lnTo>
                  <a:lnTo>
                    <a:pt x="31690" y="30689"/>
                  </a:lnTo>
                  <a:close/>
                  <a:moveTo>
                    <a:pt x="568" y="33058"/>
                  </a:moveTo>
                  <a:cubicBezTo>
                    <a:pt x="534" y="33291"/>
                    <a:pt x="501" y="33491"/>
                    <a:pt x="468" y="33725"/>
                  </a:cubicBezTo>
                  <a:lnTo>
                    <a:pt x="32324" y="33725"/>
                  </a:lnTo>
                  <a:cubicBezTo>
                    <a:pt x="32290" y="33491"/>
                    <a:pt x="32224" y="33291"/>
                    <a:pt x="32190" y="33058"/>
                  </a:cubicBezTo>
                  <a:close/>
                  <a:moveTo>
                    <a:pt x="234" y="35426"/>
                  </a:moveTo>
                  <a:cubicBezTo>
                    <a:pt x="234" y="35660"/>
                    <a:pt x="201" y="35860"/>
                    <a:pt x="167" y="36060"/>
                  </a:cubicBezTo>
                  <a:lnTo>
                    <a:pt x="32757" y="36060"/>
                  </a:lnTo>
                  <a:cubicBezTo>
                    <a:pt x="32724" y="35860"/>
                    <a:pt x="32691" y="35660"/>
                    <a:pt x="32657" y="35426"/>
                  </a:cubicBezTo>
                  <a:close/>
                  <a:moveTo>
                    <a:pt x="34" y="37795"/>
                  </a:moveTo>
                  <a:cubicBezTo>
                    <a:pt x="1" y="37995"/>
                    <a:pt x="1" y="38195"/>
                    <a:pt x="34" y="38362"/>
                  </a:cubicBezTo>
                  <a:cubicBezTo>
                    <a:pt x="101" y="38395"/>
                    <a:pt x="167" y="38428"/>
                    <a:pt x="234" y="38428"/>
                  </a:cubicBezTo>
                  <a:lnTo>
                    <a:pt x="33124" y="38428"/>
                  </a:lnTo>
                  <a:cubicBezTo>
                    <a:pt x="33091" y="38262"/>
                    <a:pt x="33058" y="38028"/>
                    <a:pt x="33058" y="37795"/>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9"/>
            <p:cNvSpPr/>
            <p:nvPr/>
          </p:nvSpPr>
          <p:spPr>
            <a:xfrm>
              <a:off x="6450139" y="1719986"/>
              <a:ext cx="670668" cy="917910"/>
            </a:xfrm>
            <a:custGeom>
              <a:avLst/>
              <a:gdLst/>
              <a:ahLst/>
              <a:cxnLst/>
              <a:rect l="l" t="t" r="r" b="b"/>
              <a:pathLst>
                <a:path w="31789" h="43508" extrusionOk="0">
                  <a:moveTo>
                    <a:pt x="1337" y="0"/>
                  </a:moveTo>
                  <a:cubicBezTo>
                    <a:pt x="192" y="0"/>
                    <a:pt x="1" y="1425"/>
                    <a:pt x="1801" y="5511"/>
                  </a:cubicBezTo>
                  <a:cubicBezTo>
                    <a:pt x="5003" y="12749"/>
                    <a:pt x="14843" y="26593"/>
                    <a:pt x="14310" y="27193"/>
                  </a:cubicBezTo>
                  <a:cubicBezTo>
                    <a:pt x="13576" y="28060"/>
                    <a:pt x="7238" y="29862"/>
                    <a:pt x="5837" y="30329"/>
                  </a:cubicBezTo>
                  <a:cubicBezTo>
                    <a:pt x="4052" y="30924"/>
                    <a:pt x="9342" y="43508"/>
                    <a:pt x="11159" y="43508"/>
                  </a:cubicBezTo>
                  <a:cubicBezTo>
                    <a:pt x="11175" y="43508"/>
                    <a:pt x="11191" y="43507"/>
                    <a:pt x="11207" y="43505"/>
                  </a:cubicBezTo>
                  <a:cubicBezTo>
                    <a:pt x="19747" y="42404"/>
                    <a:pt x="29387" y="36933"/>
                    <a:pt x="30621" y="32063"/>
                  </a:cubicBezTo>
                  <a:cubicBezTo>
                    <a:pt x="31789" y="27427"/>
                    <a:pt x="19680" y="12850"/>
                    <a:pt x="5703" y="2342"/>
                  </a:cubicBezTo>
                  <a:cubicBezTo>
                    <a:pt x="3984" y="1037"/>
                    <a:pt x="2313" y="0"/>
                    <a:pt x="1337"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9"/>
            <p:cNvSpPr/>
            <p:nvPr/>
          </p:nvSpPr>
          <p:spPr>
            <a:xfrm>
              <a:off x="6125680" y="2351392"/>
              <a:ext cx="645373" cy="374502"/>
            </a:xfrm>
            <a:custGeom>
              <a:avLst/>
              <a:gdLst/>
              <a:ahLst/>
              <a:cxnLst/>
              <a:rect l="l" t="t" r="r" b="b"/>
              <a:pathLst>
                <a:path w="30590" h="17751" extrusionOk="0">
                  <a:moveTo>
                    <a:pt x="24818" y="0"/>
                  </a:moveTo>
                  <a:cubicBezTo>
                    <a:pt x="24818" y="0"/>
                    <a:pt x="19481" y="534"/>
                    <a:pt x="16012" y="1068"/>
                  </a:cubicBezTo>
                  <a:cubicBezTo>
                    <a:pt x="14077" y="1335"/>
                    <a:pt x="10775" y="2135"/>
                    <a:pt x="9474" y="3003"/>
                  </a:cubicBezTo>
                  <a:cubicBezTo>
                    <a:pt x="7473" y="4270"/>
                    <a:pt x="1" y="10942"/>
                    <a:pt x="1569" y="12776"/>
                  </a:cubicBezTo>
                  <a:cubicBezTo>
                    <a:pt x="1913" y="13177"/>
                    <a:pt x="2299" y="13329"/>
                    <a:pt x="2685" y="13329"/>
                  </a:cubicBezTo>
                  <a:cubicBezTo>
                    <a:pt x="3588" y="13329"/>
                    <a:pt x="4497" y="12497"/>
                    <a:pt x="4909" y="12064"/>
                  </a:cubicBezTo>
                  <a:lnTo>
                    <a:pt x="4909" y="12064"/>
                  </a:lnTo>
                  <a:cubicBezTo>
                    <a:pt x="4319" y="12761"/>
                    <a:pt x="2893" y="14709"/>
                    <a:pt x="4437" y="15712"/>
                  </a:cubicBezTo>
                  <a:cubicBezTo>
                    <a:pt x="4712" y="15887"/>
                    <a:pt x="4997" y="15962"/>
                    <a:pt x="5286" y="15962"/>
                  </a:cubicBezTo>
                  <a:cubicBezTo>
                    <a:pt x="6120" y="15962"/>
                    <a:pt x="6977" y="15333"/>
                    <a:pt x="7644" y="14676"/>
                  </a:cubicBezTo>
                  <a:lnTo>
                    <a:pt x="7644" y="14676"/>
                  </a:lnTo>
                  <a:cubicBezTo>
                    <a:pt x="7171" y="15475"/>
                    <a:pt x="6975" y="16414"/>
                    <a:pt x="8073" y="16979"/>
                  </a:cubicBezTo>
                  <a:cubicBezTo>
                    <a:pt x="8270" y="17078"/>
                    <a:pt x="8483" y="17122"/>
                    <a:pt x="8706" y="17122"/>
                  </a:cubicBezTo>
                  <a:cubicBezTo>
                    <a:pt x="9568" y="17122"/>
                    <a:pt x="10587" y="16469"/>
                    <a:pt x="11444" y="15755"/>
                  </a:cubicBezTo>
                  <a:lnTo>
                    <a:pt x="11444" y="15755"/>
                  </a:lnTo>
                  <a:cubicBezTo>
                    <a:pt x="11038" y="16396"/>
                    <a:pt x="10921" y="17075"/>
                    <a:pt x="11676" y="17546"/>
                  </a:cubicBezTo>
                  <a:cubicBezTo>
                    <a:pt x="11897" y="17688"/>
                    <a:pt x="12161" y="17751"/>
                    <a:pt x="12457" y="17751"/>
                  </a:cubicBezTo>
                  <a:cubicBezTo>
                    <a:pt x="14883" y="17751"/>
                    <a:pt x="19415" y="13510"/>
                    <a:pt x="19415" y="13510"/>
                  </a:cubicBezTo>
                  <a:cubicBezTo>
                    <a:pt x="20905" y="13684"/>
                    <a:pt x="22207" y="13766"/>
                    <a:pt x="23398" y="13766"/>
                  </a:cubicBezTo>
                  <a:cubicBezTo>
                    <a:pt x="25858" y="13766"/>
                    <a:pt x="27842" y="13417"/>
                    <a:pt x="30022" y="12810"/>
                  </a:cubicBezTo>
                  <a:cubicBezTo>
                    <a:pt x="30589" y="12676"/>
                    <a:pt x="24818" y="0"/>
                    <a:pt x="24818"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9"/>
            <p:cNvSpPr/>
            <p:nvPr/>
          </p:nvSpPr>
          <p:spPr>
            <a:xfrm>
              <a:off x="6284734" y="2538401"/>
              <a:ext cx="116585" cy="127598"/>
            </a:xfrm>
            <a:custGeom>
              <a:avLst/>
              <a:gdLst/>
              <a:ahLst/>
              <a:cxnLst/>
              <a:rect l="l" t="t" r="r" b="b"/>
              <a:pathLst>
                <a:path w="5526" h="6048" extrusionOk="0">
                  <a:moveTo>
                    <a:pt x="5459" y="0"/>
                  </a:moveTo>
                  <a:cubicBezTo>
                    <a:pt x="5452" y="0"/>
                    <a:pt x="5444" y="3"/>
                    <a:pt x="5438" y="9"/>
                  </a:cubicBezTo>
                  <a:cubicBezTo>
                    <a:pt x="4937" y="510"/>
                    <a:pt x="4337" y="943"/>
                    <a:pt x="3837" y="1410"/>
                  </a:cubicBezTo>
                  <a:cubicBezTo>
                    <a:pt x="3370" y="1844"/>
                    <a:pt x="2869" y="2311"/>
                    <a:pt x="2436" y="2811"/>
                  </a:cubicBezTo>
                  <a:cubicBezTo>
                    <a:pt x="1969" y="3312"/>
                    <a:pt x="1535" y="3845"/>
                    <a:pt x="1135" y="4413"/>
                  </a:cubicBezTo>
                  <a:cubicBezTo>
                    <a:pt x="934" y="4679"/>
                    <a:pt x="734" y="4980"/>
                    <a:pt x="534" y="5246"/>
                  </a:cubicBezTo>
                  <a:cubicBezTo>
                    <a:pt x="334" y="5480"/>
                    <a:pt x="167" y="5747"/>
                    <a:pt x="34" y="6014"/>
                  </a:cubicBezTo>
                  <a:cubicBezTo>
                    <a:pt x="0" y="6047"/>
                    <a:pt x="34" y="6047"/>
                    <a:pt x="67" y="6047"/>
                  </a:cubicBezTo>
                  <a:cubicBezTo>
                    <a:pt x="301" y="5814"/>
                    <a:pt x="501" y="5580"/>
                    <a:pt x="701" y="5347"/>
                  </a:cubicBezTo>
                  <a:cubicBezTo>
                    <a:pt x="934" y="5080"/>
                    <a:pt x="1135" y="4813"/>
                    <a:pt x="1335" y="4579"/>
                  </a:cubicBezTo>
                  <a:cubicBezTo>
                    <a:pt x="1802" y="4079"/>
                    <a:pt x="2269" y="3645"/>
                    <a:pt x="2702" y="3112"/>
                  </a:cubicBezTo>
                  <a:cubicBezTo>
                    <a:pt x="3169" y="2611"/>
                    <a:pt x="3603" y="2111"/>
                    <a:pt x="4070" y="1577"/>
                  </a:cubicBezTo>
                  <a:cubicBezTo>
                    <a:pt x="4504" y="1043"/>
                    <a:pt x="4971" y="543"/>
                    <a:pt x="5471" y="76"/>
                  </a:cubicBezTo>
                  <a:cubicBezTo>
                    <a:pt x="5525" y="49"/>
                    <a:pt x="5492" y="0"/>
                    <a:pt x="545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9"/>
            <p:cNvSpPr/>
            <p:nvPr/>
          </p:nvSpPr>
          <p:spPr>
            <a:xfrm>
              <a:off x="6222940" y="2494666"/>
              <a:ext cx="110171" cy="120129"/>
            </a:xfrm>
            <a:custGeom>
              <a:avLst/>
              <a:gdLst/>
              <a:ahLst/>
              <a:cxnLst/>
              <a:rect l="l" t="t" r="r" b="b"/>
              <a:pathLst>
                <a:path w="5222" h="5694" extrusionOk="0">
                  <a:moveTo>
                    <a:pt x="5166" y="0"/>
                  </a:moveTo>
                  <a:cubicBezTo>
                    <a:pt x="5153" y="0"/>
                    <a:pt x="5141" y="4"/>
                    <a:pt x="5131" y="14"/>
                  </a:cubicBezTo>
                  <a:cubicBezTo>
                    <a:pt x="4097" y="748"/>
                    <a:pt x="3163" y="1615"/>
                    <a:pt x="2329" y="2583"/>
                  </a:cubicBezTo>
                  <a:cubicBezTo>
                    <a:pt x="1495" y="3517"/>
                    <a:pt x="695" y="4517"/>
                    <a:pt x="27" y="5585"/>
                  </a:cubicBezTo>
                  <a:cubicBezTo>
                    <a:pt x="0" y="5639"/>
                    <a:pt x="40" y="5694"/>
                    <a:pt x="73" y="5694"/>
                  </a:cubicBezTo>
                  <a:cubicBezTo>
                    <a:pt x="81" y="5694"/>
                    <a:pt x="88" y="5691"/>
                    <a:pt x="94" y="5685"/>
                  </a:cubicBezTo>
                  <a:cubicBezTo>
                    <a:pt x="328" y="5485"/>
                    <a:pt x="2196" y="3350"/>
                    <a:pt x="2596" y="2883"/>
                  </a:cubicBezTo>
                  <a:cubicBezTo>
                    <a:pt x="3463" y="1949"/>
                    <a:pt x="4364" y="1015"/>
                    <a:pt x="5198" y="48"/>
                  </a:cubicBezTo>
                  <a:cubicBezTo>
                    <a:pt x="5221" y="24"/>
                    <a:pt x="5195" y="0"/>
                    <a:pt x="516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9"/>
            <p:cNvSpPr/>
            <p:nvPr/>
          </p:nvSpPr>
          <p:spPr>
            <a:xfrm>
              <a:off x="6362858" y="2578697"/>
              <a:ext cx="109095" cy="108589"/>
            </a:xfrm>
            <a:custGeom>
              <a:avLst/>
              <a:gdLst/>
              <a:ahLst/>
              <a:cxnLst/>
              <a:rect l="l" t="t" r="r" b="b"/>
              <a:pathLst>
                <a:path w="5171" h="5147" extrusionOk="0">
                  <a:moveTo>
                    <a:pt x="5104" y="1"/>
                  </a:moveTo>
                  <a:cubicBezTo>
                    <a:pt x="4103" y="668"/>
                    <a:pt x="3136" y="1435"/>
                    <a:pt x="2235" y="2269"/>
                  </a:cubicBezTo>
                  <a:cubicBezTo>
                    <a:pt x="1434" y="3136"/>
                    <a:pt x="701" y="4070"/>
                    <a:pt x="0" y="5071"/>
                  </a:cubicBezTo>
                  <a:cubicBezTo>
                    <a:pt x="0" y="5098"/>
                    <a:pt x="44" y="5147"/>
                    <a:pt x="78" y="5147"/>
                  </a:cubicBezTo>
                  <a:cubicBezTo>
                    <a:pt x="86" y="5147"/>
                    <a:pt x="94" y="5144"/>
                    <a:pt x="100" y="5138"/>
                  </a:cubicBezTo>
                  <a:cubicBezTo>
                    <a:pt x="534" y="4771"/>
                    <a:pt x="2068" y="2970"/>
                    <a:pt x="2502" y="2569"/>
                  </a:cubicBezTo>
                  <a:cubicBezTo>
                    <a:pt x="3336" y="1702"/>
                    <a:pt x="4270" y="901"/>
                    <a:pt x="5137" y="67"/>
                  </a:cubicBezTo>
                  <a:cubicBezTo>
                    <a:pt x="5170" y="34"/>
                    <a:pt x="5137" y="1"/>
                    <a:pt x="510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9"/>
            <p:cNvSpPr/>
            <p:nvPr/>
          </p:nvSpPr>
          <p:spPr>
            <a:xfrm>
              <a:off x="6440624" y="1710809"/>
              <a:ext cx="457795" cy="477331"/>
            </a:xfrm>
            <a:custGeom>
              <a:avLst/>
              <a:gdLst/>
              <a:ahLst/>
              <a:cxnLst/>
              <a:rect l="l" t="t" r="r" b="b"/>
              <a:pathLst>
                <a:path w="21699" h="22625" extrusionOk="0">
                  <a:moveTo>
                    <a:pt x="1474" y="1"/>
                  </a:moveTo>
                  <a:cubicBezTo>
                    <a:pt x="188" y="1"/>
                    <a:pt x="0" y="1443"/>
                    <a:pt x="1118" y="4578"/>
                  </a:cubicBezTo>
                  <a:cubicBezTo>
                    <a:pt x="3152" y="10382"/>
                    <a:pt x="11058" y="22625"/>
                    <a:pt x="11058" y="22625"/>
                  </a:cubicBezTo>
                  <a:lnTo>
                    <a:pt x="21699" y="15720"/>
                  </a:lnTo>
                  <a:cubicBezTo>
                    <a:pt x="21699" y="15720"/>
                    <a:pt x="12626" y="7180"/>
                    <a:pt x="7022" y="2977"/>
                  </a:cubicBezTo>
                  <a:cubicBezTo>
                    <a:pt x="4461" y="1045"/>
                    <a:pt x="2569" y="1"/>
                    <a:pt x="147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9"/>
            <p:cNvSpPr/>
            <p:nvPr/>
          </p:nvSpPr>
          <p:spPr>
            <a:xfrm>
              <a:off x="6448704" y="1735599"/>
              <a:ext cx="449714" cy="452541"/>
            </a:xfrm>
            <a:custGeom>
              <a:avLst/>
              <a:gdLst/>
              <a:ahLst/>
              <a:cxnLst/>
              <a:rect l="l" t="t" r="r" b="b"/>
              <a:pathLst>
                <a:path w="21316" h="21450" extrusionOk="0">
                  <a:moveTo>
                    <a:pt x="34" y="1"/>
                  </a:moveTo>
                  <a:cubicBezTo>
                    <a:pt x="1" y="201"/>
                    <a:pt x="1" y="434"/>
                    <a:pt x="34" y="668"/>
                  </a:cubicBezTo>
                  <a:lnTo>
                    <a:pt x="5038" y="668"/>
                  </a:lnTo>
                  <a:cubicBezTo>
                    <a:pt x="4671" y="401"/>
                    <a:pt x="4337" y="201"/>
                    <a:pt x="4037" y="1"/>
                  </a:cubicBezTo>
                  <a:close/>
                  <a:moveTo>
                    <a:pt x="401" y="2369"/>
                  </a:moveTo>
                  <a:cubicBezTo>
                    <a:pt x="434" y="2569"/>
                    <a:pt x="501" y="2769"/>
                    <a:pt x="601" y="3003"/>
                  </a:cubicBezTo>
                  <a:lnTo>
                    <a:pt x="8207" y="3003"/>
                  </a:lnTo>
                  <a:lnTo>
                    <a:pt x="7373" y="2369"/>
                  </a:lnTo>
                  <a:close/>
                  <a:moveTo>
                    <a:pt x="1235" y="4704"/>
                  </a:moveTo>
                  <a:cubicBezTo>
                    <a:pt x="1335" y="4938"/>
                    <a:pt x="1435" y="5138"/>
                    <a:pt x="1535" y="5371"/>
                  </a:cubicBezTo>
                  <a:lnTo>
                    <a:pt x="11075" y="5371"/>
                  </a:lnTo>
                  <a:cubicBezTo>
                    <a:pt x="10808" y="5138"/>
                    <a:pt x="10575" y="4938"/>
                    <a:pt x="10308" y="4704"/>
                  </a:cubicBezTo>
                  <a:close/>
                  <a:moveTo>
                    <a:pt x="2336" y="7073"/>
                  </a:moveTo>
                  <a:lnTo>
                    <a:pt x="2669" y="7740"/>
                  </a:lnTo>
                  <a:lnTo>
                    <a:pt x="13811" y="7740"/>
                  </a:lnTo>
                  <a:lnTo>
                    <a:pt x="13077" y="7073"/>
                  </a:lnTo>
                  <a:close/>
                  <a:moveTo>
                    <a:pt x="3537" y="9441"/>
                  </a:moveTo>
                  <a:cubicBezTo>
                    <a:pt x="3670" y="9641"/>
                    <a:pt x="3770" y="9875"/>
                    <a:pt x="3903" y="10108"/>
                  </a:cubicBezTo>
                  <a:lnTo>
                    <a:pt x="16479" y="10108"/>
                  </a:lnTo>
                  <a:lnTo>
                    <a:pt x="15745" y="9441"/>
                  </a:lnTo>
                  <a:close/>
                  <a:moveTo>
                    <a:pt x="4837" y="11809"/>
                  </a:moveTo>
                  <a:lnTo>
                    <a:pt x="5204" y="12443"/>
                  </a:lnTo>
                  <a:lnTo>
                    <a:pt x="19081" y="12443"/>
                  </a:lnTo>
                  <a:lnTo>
                    <a:pt x="18380" y="11809"/>
                  </a:lnTo>
                  <a:close/>
                  <a:moveTo>
                    <a:pt x="6205" y="14178"/>
                  </a:moveTo>
                  <a:cubicBezTo>
                    <a:pt x="6339" y="14378"/>
                    <a:pt x="6472" y="14611"/>
                    <a:pt x="6605" y="14811"/>
                  </a:cubicBezTo>
                  <a:lnTo>
                    <a:pt x="20882" y="14811"/>
                  </a:lnTo>
                  <a:lnTo>
                    <a:pt x="21316" y="14545"/>
                  </a:lnTo>
                  <a:lnTo>
                    <a:pt x="20916" y="14178"/>
                  </a:lnTo>
                  <a:close/>
                  <a:moveTo>
                    <a:pt x="7606" y="16513"/>
                  </a:moveTo>
                  <a:lnTo>
                    <a:pt x="8006" y="17180"/>
                  </a:lnTo>
                  <a:lnTo>
                    <a:pt x="17246" y="17180"/>
                  </a:lnTo>
                  <a:lnTo>
                    <a:pt x="18247" y="16513"/>
                  </a:lnTo>
                  <a:close/>
                  <a:moveTo>
                    <a:pt x="9074" y="18881"/>
                  </a:moveTo>
                  <a:lnTo>
                    <a:pt x="9474" y="19548"/>
                  </a:lnTo>
                  <a:lnTo>
                    <a:pt x="13610" y="19548"/>
                  </a:lnTo>
                  <a:lnTo>
                    <a:pt x="14644" y="18881"/>
                  </a:lnTo>
                  <a:close/>
                  <a:moveTo>
                    <a:pt x="10542" y="21249"/>
                  </a:moveTo>
                  <a:lnTo>
                    <a:pt x="10675" y="21450"/>
                  </a:lnTo>
                  <a:lnTo>
                    <a:pt x="10975" y="21249"/>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9"/>
            <p:cNvSpPr/>
            <p:nvPr/>
          </p:nvSpPr>
          <p:spPr>
            <a:xfrm>
              <a:off x="6659131" y="2008474"/>
              <a:ext cx="189202" cy="128294"/>
            </a:xfrm>
            <a:custGeom>
              <a:avLst/>
              <a:gdLst/>
              <a:ahLst/>
              <a:cxnLst/>
              <a:rect l="l" t="t" r="r" b="b"/>
              <a:pathLst>
                <a:path w="8968" h="6081" extrusionOk="0">
                  <a:moveTo>
                    <a:pt x="8925" y="0"/>
                  </a:moveTo>
                  <a:cubicBezTo>
                    <a:pt x="8920" y="0"/>
                    <a:pt x="8913" y="3"/>
                    <a:pt x="8907" y="9"/>
                  </a:cubicBezTo>
                  <a:cubicBezTo>
                    <a:pt x="5204" y="2311"/>
                    <a:pt x="834" y="5513"/>
                    <a:pt x="34" y="6014"/>
                  </a:cubicBezTo>
                  <a:cubicBezTo>
                    <a:pt x="0" y="6014"/>
                    <a:pt x="34" y="6080"/>
                    <a:pt x="67" y="6080"/>
                  </a:cubicBezTo>
                  <a:cubicBezTo>
                    <a:pt x="868" y="5513"/>
                    <a:pt x="4871" y="3312"/>
                    <a:pt x="8940" y="76"/>
                  </a:cubicBezTo>
                  <a:cubicBezTo>
                    <a:pt x="8967" y="49"/>
                    <a:pt x="8951" y="0"/>
                    <a:pt x="892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9"/>
            <p:cNvSpPr/>
            <p:nvPr/>
          </p:nvSpPr>
          <p:spPr>
            <a:xfrm>
              <a:off x="6519993" y="1926025"/>
              <a:ext cx="169413" cy="264225"/>
            </a:xfrm>
            <a:custGeom>
              <a:avLst/>
              <a:gdLst/>
              <a:ahLst/>
              <a:cxnLst/>
              <a:rect l="l" t="t" r="r" b="b"/>
              <a:pathLst>
                <a:path w="8030" h="12524" extrusionOk="0">
                  <a:moveTo>
                    <a:pt x="44" y="1"/>
                  </a:moveTo>
                  <a:cubicBezTo>
                    <a:pt x="27" y="1"/>
                    <a:pt x="1" y="24"/>
                    <a:pt x="24" y="48"/>
                  </a:cubicBezTo>
                  <a:cubicBezTo>
                    <a:pt x="458" y="1049"/>
                    <a:pt x="925" y="2016"/>
                    <a:pt x="1458" y="2950"/>
                  </a:cubicBezTo>
                  <a:cubicBezTo>
                    <a:pt x="1358" y="2817"/>
                    <a:pt x="1258" y="2650"/>
                    <a:pt x="1125" y="2516"/>
                  </a:cubicBezTo>
                  <a:cubicBezTo>
                    <a:pt x="891" y="2216"/>
                    <a:pt x="625" y="1916"/>
                    <a:pt x="391" y="1582"/>
                  </a:cubicBezTo>
                  <a:cubicBezTo>
                    <a:pt x="381" y="1562"/>
                    <a:pt x="364" y="1554"/>
                    <a:pt x="347" y="1554"/>
                  </a:cubicBezTo>
                  <a:cubicBezTo>
                    <a:pt x="308" y="1554"/>
                    <a:pt x="268" y="1593"/>
                    <a:pt x="291" y="1616"/>
                  </a:cubicBezTo>
                  <a:cubicBezTo>
                    <a:pt x="524" y="1949"/>
                    <a:pt x="725" y="2283"/>
                    <a:pt x="925" y="2617"/>
                  </a:cubicBezTo>
                  <a:cubicBezTo>
                    <a:pt x="1125" y="2917"/>
                    <a:pt x="1358" y="3250"/>
                    <a:pt x="1592" y="3584"/>
                  </a:cubicBezTo>
                  <a:cubicBezTo>
                    <a:pt x="1792" y="3884"/>
                    <a:pt x="2026" y="4184"/>
                    <a:pt x="2259" y="4451"/>
                  </a:cubicBezTo>
                  <a:cubicBezTo>
                    <a:pt x="2292" y="4485"/>
                    <a:pt x="2326" y="4518"/>
                    <a:pt x="2359" y="4585"/>
                  </a:cubicBezTo>
                  <a:cubicBezTo>
                    <a:pt x="2659" y="5152"/>
                    <a:pt x="2993" y="5752"/>
                    <a:pt x="3326" y="6353"/>
                  </a:cubicBezTo>
                  <a:cubicBezTo>
                    <a:pt x="4523" y="8412"/>
                    <a:pt x="7175" y="12524"/>
                    <a:pt x="7229" y="12524"/>
                  </a:cubicBezTo>
                  <a:cubicBezTo>
                    <a:pt x="7229" y="12524"/>
                    <a:pt x="7229" y="12524"/>
                    <a:pt x="7229" y="12524"/>
                  </a:cubicBezTo>
                  <a:cubicBezTo>
                    <a:pt x="7529" y="12390"/>
                    <a:pt x="7763" y="12223"/>
                    <a:pt x="8030" y="12023"/>
                  </a:cubicBezTo>
                  <a:cubicBezTo>
                    <a:pt x="8030" y="11990"/>
                    <a:pt x="8030" y="11957"/>
                    <a:pt x="7996" y="11957"/>
                  </a:cubicBezTo>
                  <a:cubicBezTo>
                    <a:pt x="7763" y="12057"/>
                    <a:pt x="7529" y="12157"/>
                    <a:pt x="7329" y="12290"/>
                  </a:cubicBezTo>
                  <a:cubicBezTo>
                    <a:pt x="6162" y="10255"/>
                    <a:pt x="4861" y="8187"/>
                    <a:pt x="3660" y="6152"/>
                  </a:cubicBezTo>
                  <a:lnTo>
                    <a:pt x="1892" y="3150"/>
                  </a:lnTo>
                  <a:cubicBezTo>
                    <a:pt x="1292" y="2116"/>
                    <a:pt x="725" y="1015"/>
                    <a:pt x="57" y="15"/>
                  </a:cubicBezTo>
                  <a:cubicBezTo>
                    <a:pt x="57" y="5"/>
                    <a:pt x="52" y="1"/>
                    <a:pt x="4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9"/>
            <p:cNvSpPr/>
            <p:nvPr/>
          </p:nvSpPr>
          <p:spPr>
            <a:xfrm>
              <a:off x="5668244" y="1713277"/>
              <a:ext cx="698095" cy="691745"/>
            </a:xfrm>
            <a:custGeom>
              <a:avLst/>
              <a:gdLst/>
              <a:ahLst/>
              <a:cxnLst/>
              <a:rect l="l" t="t" r="r" b="b"/>
              <a:pathLst>
                <a:path w="33089" h="32788" extrusionOk="0">
                  <a:moveTo>
                    <a:pt x="31388" y="0"/>
                  </a:moveTo>
                  <a:cubicBezTo>
                    <a:pt x="30032" y="0"/>
                    <a:pt x="27619" y="1020"/>
                    <a:pt x="25252" y="2260"/>
                  </a:cubicBezTo>
                  <a:cubicBezTo>
                    <a:pt x="13911" y="8131"/>
                    <a:pt x="3236" y="15302"/>
                    <a:pt x="1235" y="20306"/>
                  </a:cubicBezTo>
                  <a:cubicBezTo>
                    <a:pt x="1" y="23442"/>
                    <a:pt x="1535" y="29112"/>
                    <a:pt x="2803" y="32515"/>
                  </a:cubicBezTo>
                  <a:cubicBezTo>
                    <a:pt x="2870" y="32703"/>
                    <a:pt x="3130" y="32787"/>
                    <a:pt x="3537" y="32787"/>
                  </a:cubicBezTo>
                  <a:cubicBezTo>
                    <a:pt x="6731" y="32787"/>
                    <a:pt x="18967" y="27557"/>
                    <a:pt x="17813" y="26344"/>
                  </a:cubicBezTo>
                  <a:cubicBezTo>
                    <a:pt x="14578" y="22941"/>
                    <a:pt x="14044" y="21574"/>
                    <a:pt x="14411" y="20873"/>
                  </a:cubicBezTo>
                  <a:cubicBezTo>
                    <a:pt x="14644" y="20439"/>
                    <a:pt x="27053" y="9632"/>
                    <a:pt x="30556" y="4761"/>
                  </a:cubicBezTo>
                  <a:cubicBezTo>
                    <a:pt x="33089" y="1233"/>
                    <a:pt x="32877" y="0"/>
                    <a:pt x="31388"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9"/>
            <p:cNvSpPr/>
            <p:nvPr/>
          </p:nvSpPr>
          <p:spPr>
            <a:xfrm>
              <a:off x="5709068" y="2180376"/>
              <a:ext cx="508133" cy="446233"/>
            </a:xfrm>
            <a:custGeom>
              <a:avLst/>
              <a:gdLst/>
              <a:ahLst/>
              <a:cxnLst/>
              <a:rect l="l" t="t" r="r" b="b"/>
              <a:pathLst>
                <a:path w="24085" h="21151" extrusionOk="0">
                  <a:moveTo>
                    <a:pt x="11108" y="1"/>
                  </a:moveTo>
                  <a:lnTo>
                    <a:pt x="0" y="7773"/>
                  </a:lnTo>
                  <a:cubicBezTo>
                    <a:pt x="434" y="8874"/>
                    <a:pt x="2169" y="14945"/>
                    <a:pt x="3369" y="16713"/>
                  </a:cubicBezTo>
                  <a:cubicBezTo>
                    <a:pt x="4556" y="18427"/>
                    <a:pt x="6394" y="21150"/>
                    <a:pt x="8529" y="21150"/>
                  </a:cubicBezTo>
                  <a:cubicBezTo>
                    <a:pt x="8555" y="21150"/>
                    <a:pt x="8581" y="21150"/>
                    <a:pt x="8606" y="21149"/>
                  </a:cubicBezTo>
                  <a:cubicBezTo>
                    <a:pt x="9407" y="21082"/>
                    <a:pt x="10174" y="20749"/>
                    <a:pt x="10741" y="20148"/>
                  </a:cubicBezTo>
                  <a:cubicBezTo>
                    <a:pt x="10741" y="20148"/>
                    <a:pt x="11707" y="20551"/>
                    <a:pt x="12620" y="20551"/>
                  </a:cubicBezTo>
                  <a:cubicBezTo>
                    <a:pt x="13022" y="20551"/>
                    <a:pt x="13415" y="20473"/>
                    <a:pt x="13710" y="20248"/>
                  </a:cubicBezTo>
                  <a:cubicBezTo>
                    <a:pt x="14311" y="19748"/>
                    <a:pt x="14744" y="19081"/>
                    <a:pt x="14978" y="18347"/>
                  </a:cubicBezTo>
                  <a:cubicBezTo>
                    <a:pt x="14978" y="18347"/>
                    <a:pt x="15889" y="18887"/>
                    <a:pt x="16751" y="18887"/>
                  </a:cubicBezTo>
                  <a:cubicBezTo>
                    <a:pt x="17101" y="18887"/>
                    <a:pt x="17443" y="18798"/>
                    <a:pt x="17713" y="18547"/>
                  </a:cubicBezTo>
                  <a:cubicBezTo>
                    <a:pt x="18213" y="18013"/>
                    <a:pt x="18514" y="17313"/>
                    <a:pt x="18580" y="16612"/>
                  </a:cubicBezTo>
                  <a:cubicBezTo>
                    <a:pt x="18580" y="16612"/>
                    <a:pt x="19989" y="19701"/>
                    <a:pt x="21366" y="19701"/>
                  </a:cubicBezTo>
                  <a:cubicBezTo>
                    <a:pt x="21517" y="19701"/>
                    <a:pt x="21668" y="19664"/>
                    <a:pt x="21816" y="19581"/>
                  </a:cubicBezTo>
                  <a:cubicBezTo>
                    <a:pt x="24084" y="18314"/>
                    <a:pt x="20748" y="10441"/>
                    <a:pt x="19814" y="8540"/>
                  </a:cubicBezTo>
                  <a:cubicBezTo>
                    <a:pt x="18714" y="6305"/>
                    <a:pt x="11108" y="1"/>
                    <a:pt x="11108"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9"/>
            <p:cNvSpPr/>
            <p:nvPr/>
          </p:nvSpPr>
          <p:spPr>
            <a:xfrm>
              <a:off x="6045468" y="2393714"/>
              <a:ext cx="56309" cy="136733"/>
            </a:xfrm>
            <a:custGeom>
              <a:avLst/>
              <a:gdLst/>
              <a:ahLst/>
              <a:cxnLst/>
              <a:rect l="l" t="t" r="r" b="b"/>
              <a:pathLst>
                <a:path w="2669" h="6481" extrusionOk="0">
                  <a:moveTo>
                    <a:pt x="62" y="1"/>
                  </a:moveTo>
                  <a:cubicBezTo>
                    <a:pt x="32" y="1"/>
                    <a:pt x="0" y="40"/>
                    <a:pt x="0" y="63"/>
                  </a:cubicBezTo>
                  <a:cubicBezTo>
                    <a:pt x="1067" y="2064"/>
                    <a:pt x="1601" y="4432"/>
                    <a:pt x="2569" y="6467"/>
                  </a:cubicBezTo>
                  <a:cubicBezTo>
                    <a:pt x="2578" y="6477"/>
                    <a:pt x="2591" y="6481"/>
                    <a:pt x="2604" y="6481"/>
                  </a:cubicBezTo>
                  <a:cubicBezTo>
                    <a:pt x="2635" y="6481"/>
                    <a:pt x="2669" y="6457"/>
                    <a:pt x="2669" y="6434"/>
                  </a:cubicBezTo>
                  <a:cubicBezTo>
                    <a:pt x="2168" y="4199"/>
                    <a:pt x="1101" y="2064"/>
                    <a:pt x="100" y="29"/>
                  </a:cubicBezTo>
                  <a:cubicBezTo>
                    <a:pt x="90" y="8"/>
                    <a:pt x="76" y="1"/>
                    <a:pt x="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9"/>
            <p:cNvSpPr/>
            <p:nvPr/>
          </p:nvSpPr>
          <p:spPr>
            <a:xfrm>
              <a:off x="5954179" y="2444390"/>
              <a:ext cx="73504" cy="122239"/>
            </a:xfrm>
            <a:custGeom>
              <a:avLst/>
              <a:gdLst/>
              <a:ahLst/>
              <a:cxnLst/>
              <a:rect l="l" t="t" r="r" b="b"/>
              <a:pathLst>
                <a:path w="3484" h="5794" extrusionOk="0">
                  <a:moveTo>
                    <a:pt x="54" y="0"/>
                  </a:moveTo>
                  <a:cubicBezTo>
                    <a:pt x="26" y="0"/>
                    <a:pt x="1" y="39"/>
                    <a:pt x="24" y="62"/>
                  </a:cubicBezTo>
                  <a:cubicBezTo>
                    <a:pt x="591" y="996"/>
                    <a:pt x="1191" y="1964"/>
                    <a:pt x="1725" y="2931"/>
                  </a:cubicBezTo>
                  <a:cubicBezTo>
                    <a:pt x="1992" y="3431"/>
                    <a:pt x="2259" y="3898"/>
                    <a:pt x="2526" y="4399"/>
                  </a:cubicBezTo>
                  <a:cubicBezTo>
                    <a:pt x="2726" y="4866"/>
                    <a:pt x="3026" y="5333"/>
                    <a:pt x="3326" y="5766"/>
                  </a:cubicBezTo>
                  <a:cubicBezTo>
                    <a:pt x="3346" y="5786"/>
                    <a:pt x="3368" y="5794"/>
                    <a:pt x="3389" y="5794"/>
                  </a:cubicBezTo>
                  <a:cubicBezTo>
                    <a:pt x="3440" y="5794"/>
                    <a:pt x="3483" y="5747"/>
                    <a:pt x="3460" y="5700"/>
                  </a:cubicBezTo>
                  <a:cubicBezTo>
                    <a:pt x="3293" y="5199"/>
                    <a:pt x="3059" y="4699"/>
                    <a:pt x="2793" y="4265"/>
                  </a:cubicBezTo>
                  <a:cubicBezTo>
                    <a:pt x="2492" y="3798"/>
                    <a:pt x="2226" y="3298"/>
                    <a:pt x="1925" y="2831"/>
                  </a:cubicBezTo>
                  <a:cubicBezTo>
                    <a:pt x="1325" y="1864"/>
                    <a:pt x="724" y="930"/>
                    <a:pt x="91" y="29"/>
                  </a:cubicBezTo>
                  <a:cubicBezTo>
                    <a:pt x="80" y="8"/>
                    <a:pt x="67" y="0"/>
                    <a:pt x="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9"/>
            <p:cNvSpPr/>
            <p:nvPr/>
          </p:nvSpPr>
          <p:spPr>
            <a:xfrm>
              <a:off x="5868122" y="2496079"/>
              <a:ext cx="67575" cy="109391"/>
            </a:xfrm>
            <a:custGeom>
              <a:avLst/>
              <a:gdLst/>
              <a:ahLst/>
              <a:cxnLst/>
              <a:rect l="l" t="t" r="r" b="b"/>
              <a:pathLst>
                <a:path w="3203" h="5185" extrusionOk="0">
                  <a:moveTo>
                    <a:pt x="38" y="0"/>
                  </a:moveTo>
                  <a:cubicBezTo>
                    <a:pt x="17" y="0"/>
                    <a:pt x="0" y="24"/>
                    <a:pt x="0" y="47"/>
                  </a:cubicBezTo>
                  <a:cubicBezTo>
                    <a:pt x="534" y="948"/>
                    <a:pt x="1034" y="1849"/>
                    <a:pt x="1534" y="2749"/>
                  </a:cubicBezTo>
                  <a:cubicBezTo>
                    <a:pt x="1801" y="3183"/>
                    <a:pt x="2068" y="3617"/>
                    <a:pt x="2335" y="4084"/>
                  </a:cubicBezTo>
                  <a:cubicBezTo>
                    <a:pt x="2535" y="4484"/>
                    <a:pt x="2802" y="4884"/>
                    <a:pt x="3136" y="5184"/>
                  </a:cubicBezTo>
                  <a:lnTo>
                    <a:pt x="3202" y="5184"/>
                  </a:lnTo>
                  <a:cubicBezTo>
                    <a:pt x="3036" y="4717"/>
                    <a:pt x="2802" y="4284"/>
                    <a:pt x="2502" y="3917"/>
                  </a:cubicBezTo>
                  <a:cubicBezTo>
                    <a:pt x="2235" y="3516"/>
                    <a:pt x="1968" y="3049"/>
                    <a:pt x="1668" y="2616"/>
                  </a:cubicBezTo>
                  <a:cubicBezTo>
                    <a:pt x="1134" y="1782"/>
                    <a:pt x="600" y="915"/>
                    <a:pt x="67" y="14"/>
                  </a:cubicBezTo>
                  <a:cubicBezTo>
                    <a:pt x="57" y="4"/>
                    <a:pt x="47" y="0"/>
                    <a:pt x="3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9"/>
            <p:cNvSpPr/>
            <p:nvPr/>
          </p:nvSpPr>
          <p:spPr>
            <a:xfrm>
              <a:off x="5854746" y="1706632"/>
              <a:ext cx="513070" cy="412541"/>
            </a:xfrm>
            <a:custGeom>
              <a:avLst/>
              <a:gdLst/>
              <a:ahLst/>
              <a:cxnLst/>
              <a:rect l="l" t="t" r="r" b="b"/>
              <a:pathLst>
                <a:path w="24319" h="19554" extrusionOk="0">
                  <a:moveTo>
                    <a:pt x="22497" y="1"/>
                  </a:moveTo>
                  <a:cubicBezTo>
                    <a:pt x="21339" y="1"/>
                    <a:pt x="19445" y="641"/>
                    <a:pt x="16912" y="1841"/>
                  </a:cubicBezTo>
                  <a:cubicBezTo>
                    <a:pt x="10608" y="4843"/>
                    <a:pt x="0" y="11381"/>
                    <a:pt x="0" y="11381"/>
                  </a:cubicBezTo>
                  <a:lnTo>
                    <a:pt x="8340" y="19554"/>
                  </a:lnTo>
                  <a:cubicBezTo>
                    <a:pt x="8340" y="19554"/>
                    <a:pt x="19247" y="9880"/>
                    <a:pt x="22416" y="4609"/>
                  </a:cubicBezTo>
                  <a:cubicBezTo>
                    <a:pt x="24319" y="1445"/>
                    <a:pt x="24237" y="1"/>
                    <a:pt x="22497"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9"/>
            <p:cNvSpPr/>
            <p:nvPr/>
          </p:nvSpPr>
          <p:spPr>
            <a:xfrm>
              <a:off x="5854746" y="1706632"/>
              <a:ext cx="513070" cy="412541"/>
            </a:xfrm>
            <a:custGeom>
              <a:avLst/>
              <a:gdLst/>
              <a:ahLst/>
              <a:cxnLst/>
              <a:rect l="l" t="t" r="r" b="b"/>
              <a:pathLst>
                <a:path w="24319" h="19554" extrusionOk="0">
                  <a:moveTo>
                    <a:pt x="22497" y="1"/>
                  </a:moveTo>
                  <a:cubicBezTo>
                    <a:pt x="21339" y="1"/>
                    <a:pt x="19445" y="641"/>
                    <a:pt x="16912" y="1841"/>
                  </a:cubicBezTo>
                  <a:cubicBezTo>
                    <a:pt x="10608" y="4843"/>
                    <a:pt x="0" y="11381"/>
                    <a:pt x="0" y="11381"/>
                  </a:cubicBezTo>
                  <a:lnTo>
                    <a:pt x="8340" y="19554"/>
                  </a:lnTo>
                  <a:cubicBezTo>
                    <a:pt x="8340" y="19554"/>
                    <a:pt x="19247" y="9880"/>
                    <a:pt x="22416" y="4609"/>
                  </a:cubicBezTo>
                  <a:cubicBezTo>
                    <a:pt x="24319" y="1445"/>
                    <a:pt x="24237" y="1"/>
                    <a:pt x="2249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9"/>
            <p:cNvSpPr/>
            <p:nvPr/>
          </p:nvSpPr>
          <p:spPr>
            <a:xfrm>
              <a:off x="5854746" y="1735599"/>
              <a:ext cx="502500" cy="362455"/>
            </a:xfrm>
            <a:custGeom>
              <a:avLst/>
              <a:gdLst/>
              <a:ahLst/>
              <a:cxnLst/>
              <a:rect l="l" t="t" r="r" b="b"/>
              <a:pathLst>
                <a:path w="23818" h="17180" extrusionOk="0">
                  <a:moveTo>
                    <a:pt x="17946" y="1"/>
                  </a:moveTo>
                  <a:cubicBezTo>
                    <a:pt x="17613" y="134"/>
                    <a:pt x="17279" y="301"/>
                    <a:pt x="16912" y="468"/>
                  </a:cubicBezTo>
                  <a:lnTo>
                    <a:pt x="16545" y="668"/>
                  </a:lnTo>
                  <a:lnTo>
                    <a:pt x="23650" y="668"/>
                  </a:lnTo>
                  <a:cubicBezTo>
                    <a:pt x="23717" y="434"/>
                    <a:pt x="23784" y="234"/>
                    <a:pt x="23817" y="1"/>
                  </a:cubicBezTo>
                  <a:close/>
                  <a:moveTo>
                    <a:pt x="13210" y="2369"/>
                  </a:moveTo>
                  <a:lnTo>
                    <a:pt x="12009" y="3003"/>
                  </a:lnTo>
                  <a:lnTo>
                    <a:pt x="22550" y="3003"/>
                  </a:lnTo>
                  <a:cubicBezTo>
                    <a:pt x="22683" y="2803"/>
                    <a:pt x="22817" y="2569"/>
                    <a:pt x="22917" y="2369"/>
                  </a:cubicBezTo>
                  <a:close/>
                  <a:moveTo>
                    <a:pt x="8940" y="4704"/>
                  </a:moveTo>
                  <a:lnTo>
                    <a:pt x="7806" y="5371"/>
                  </a:lnTo>
                  <a:lnTo>
                    <a:pt x="20915" y="5371"/>
                  </a:lnTo>
                  <a:cubicBezTo>
                    <a:pt x="21082" y="5138"/>
                    <a:pt x="21249" y="4938"/>
                    <a:pt x="21416" y="4704"/>
                  </a:cubicBezTo>
                  <a:close/>
                  <a:moveTo>
                    <a:pt x="4870" y="7073"/>
                  </a:moveTo>
                  <a:lnTo>
                    <a:pt x="3803" y="7740"/>
                  </a:lnTo>
                  <a:lnTo>
                    <a:pt x="18914" y="7740"/>
                  </a:lnTo>
                  <a:cubicBezTo>
                    <a:pt x="19114" y="7506"/>
                    <a:pt x="19314" y="7306"/>
                    <a:pt x="19481" y="7073"/>
                  </a:cubicBezTo>
                  <a:close/>
                  <a:moveTo>
                    <a:pt x="968" y="9441"/>
                  </a:moveTo>
                  <a:lnTo>
                    <a:pt x="0" y="10008"/>
                  </a:lnTo>
                  <a:lnTo>
                    <a:pt x="100" y="10108"/>
                  </a:lnTo>
                  <a:lnTo>
                    <a:pt x="16746" y="10108"/>
                  </a:lnTo>
                  <a:lnTo>
                    <a:pt x="17346" y="9441"/>
                  </a:lnTo>
                  <a:close/>
                  <a:moveTo>
                    <a:pt x="1835" y="11809"/>
                  </a:moveTo>
                  <a:lnTo>
                    <a:pt x="2502" y="12443"/>
                  </a:lnTo>
                  <a:lnTo>
                    <a:pt x="14411" y="12443"/>
                  </a:lnTo>
                  <a:lnTo>
                    <a:pt x="15044" y="11809"/>
                  </a:lnTo>
                  <a:close/>
                  <a:moveTo>
                    <a:pt x="4237" y="14178"/>
                  </a:moveTo>
                  <a:lnTo>
                    <a:pt x="4904" y="14811"/>
                  </a:lnTo>
                  <a:lnTo>
                    <a:pt x="11975" y="14811"/>
                  </a:lnTo>
                  <a:lnTo>
                    <a:pt x="12643" y="14178"/>
                  </a:lnTo>
                  <a:close/>
                  <a:moveTo>
                    <a:pt x="6638" y="16513"/>
                  </a:moveTo>
                  <a:lnTo>
                    <a:pt x="7305" y="17180"/>
                  </a:lnTo>
                  <a:lnTo>
                    <a:pt x="9440" y="17180"/>
                  </a:lnTo>
                  <a:lnTo>
                    <a:pt x="10141" y="16513"/>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9"/>
            <p:cNvSpPr/>
            <p:nvPr/>
          </p:nvSpPr>
          <p:spPr>
            <a:xfrm>
              <a:off x="5911942" y="1918999"/>
              <a:ext cx="156565" cy="155404"/>
            </a:xfrm>
            <a:custGeom>
              <a:avLst/>
              <a:gdLst/>
              <a:ahLst/>
              <a:cxnLst/>
              <a:rect l="l" t="t" r="r" b="b"/>
              <a:pathLst>
                <a:path w="7421" h="7366" extrusionOk="0">
                  <a:moveTo>
                    <a:pt x="30" y="0"/>
                  </a:moveTo>
                  <a:cubicBezTo>
                    <a:pt x="11" y="0"/>
                    <a:pt x="1" y="24"/>
                    <a:pt x="25" y="47"/>
                  </a:cubicBezTo>
                  <a:cubicBezTo>
                    <a:pt x="658" y="715"/>
                    <a:pt x="3494" y="4084"/>
                    <a:pt x="7330" y="7353"/>
                  </a:cubicBezTo>
                  <a:cubicBezTo>
                    <a:pt x="7339" y="7362"/>
                    <a:pt x="7350" y="7366"/>
                    <a:pt x="7361" y="7366"/>
                  </a:cubicBezTo>
                  <a:cubicBezTo>
                    <a:pt x="7392" y="7366"/>
                    <a:pt x="7421" y="7335"/>
                    <a:pt x="7396" y="7286"/>
                  </a:cubicBezTo>
                  <a:cubicBezTo>
                    <a:pt x="4528" y="4217"/>
                    <a:pt x="692" y="681"/>
                    <a:pt x="58" y="14"/>
                  </a:cubicBezTo>
                  <a:cubicBezTo>
                    <a:pt x="48" y="4"/>
                    <a:pt x="38" y="0"/>
                    <a:pt x="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9"/>
            <p:cNvSpPr/>
            <p:nvPr/>
          </p:nvSpPr>
          <p:spPr>
            <a:xfrm>
              <a:off x="6170027" y="1845095"/>
              <a:ext cx="53503" cy="152387"/>
            </a:xfrm>
            <a:custGeom>
              <a:avLst/>
              <a:gdLst/>
              <a:ahLst/>
              <a:cxnLst/>
              <a:rect l="l" t="t" r="r" b="b"/>
              <a:pathLst>
                <a:path w="2536" h="7223" extrusionOk="0">
                  <a:moveTo>
                    <a:pt x="2483" y="1"/>
                  </a:moveTo>
                  <a:cubicBezTo>
                    <a:pt x="2474" y="1"/>
                    <a:pt x="2469" y="5"/>
                    <a:pt x="2469" y="15"/>
                  </a:cubicBezTo>
                  <a:cubicBezTo>
                    <a:pt x="2035" y="915"/>
                    <a:pt x="1635" y="1782"/>
                    <a:pt x="1268" y="2716"/>
                  </a:cubicBezTo>
                  <a:lnTo>
                    <a:pt x="1268" y="2516"/>
                  </a:lnTo>
                  <a:cubicBezTo>
                    <a:pt x="1301" y="1983"/>
                    <a:pt x="1401" y="1416"/>
                    <a:pt x="1535" y="848"/>
                  </a:cubicBezTo>
                  <a:cubicBezTo>
                    <a:pt x="1535" y="815"/>
                    <a:pt x="1510" y="798"/>
                    <a:pt x="1485" y="798"/>
                  </a:cubicBezTo>
                  <a:cubicBezTo>
                    <a:pt x="1460" y="798"/>
                    <a:pt x="1435" y="815"/>
                    <a:pt x="1435" y="848"/>
                  </a:cubicBezTo>
                  <a:cubicBezTo>
                    <a:pt x="1301" y="1382"/>
                    <a:pt x="1201" y="1949"/>
                    <a:pt x="1101" y="2516"/>
                  </a:cubicBezTo>
                  <a:cubicBezTo>
                    <a:pt x="1068" y="2783"/>
                    <a:pt x="1034" y="3050"/>
                    <a:pt x="1001" y="3317"/>
                  </a:cubicBezTo>
                  <a:cubicBezTo>
                    <a:pt x="1001" y="3350"/>
                    <a:pt x="1001" y="3384"/>
                    <a:pt x="1001" y="3417"/>
                  </a:cubicBezTo>
                  <a:cubicBezTo>
                    <a:pt x="1001" y="3417"/>
                    <a:pt x="1001" y="3450"/>
                    <a:pt x="1001" y="3450"/>
                  </a:cubicBezTo>
                  <a:cubicBezTo>
                    <a:pt x="601" y="4685"/>
                    <a:pt x="367" y="5919"/>
                    <a:pt x="0" y="7153"/>
                  </a:cubicBezTo>
                  <a:cubicBezTo>
                    <a:pt x="0" y="7194"/>
                    <a:pt x="26" y="7223"/>
                    <a:pt x="53" y="7223"/>
                  </a:cubicBezTo>
                  <a:cubicBezTo>
                    <a:pt x="70" y="7223"/>
                    <a:pt x="88" y="7212"/>
                    <a:pt x="100" y="7186"/>
                  </a:cubicBezTo>
                  <a:cubicBezTo>
                    <a:pt x="434" y="5986"/>
                    <a:pt x="934" y="4785"/>
                    <a:pt x="1335" y="3617"/>
                  </a:cubicBezTo>
                  <a:cubicBezTo>
                    <a:pt x="1768" y="2450"/>
                    <a:pt x="2135" y="1249"/>
                    <a:pt x="2535" y="48"/>
                  </a:cubicBezTo>
                  <a:cubicBezTo>
                    <a:pt x="2535" y="24"/>
                    <a:pt x="2502" y="1"/>
                    <a:pt x="248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9"/>
            <p:cNvSpPr/>
            <p:nvPr/>
          </p:nvSpPr>
          <p:spPr>
            <a:xfrm>
              <a:off x="6307245" y="1568971"/>
              <a:ext cx="175257" cy="257305"/>
            </a:xfrm>
            <a:custGeom>
              <a:avLst/>
              <a:gdLst/>
              <a:ahLst/>
              <a:cxnLst/>
              <a:rect l="l" t="t" r="r" b="b"/>
              <a:pathLst>
                <a:path w="8307" h="12196" extrusionOk="0">
                  <a:moveTo>
                    <a:pt x="7839" y="0"/>
                  </a:moveTo>
                  <a:cubicBezTo>
                    <a:pt x="6917" y="0"/>
                    <a:pt x="1" y="1628"/>
                    <a:pt x="1" y="1628"/>
                  </a:cubicBezTo>
                  <a:cubicBezTo>
                    <a:pt x="401" y="3229"/>
                    <a:pt x="601" y="4863"/>
                    <a:pt x="601" y="6464"/>
                  </a:cubicBezTo>
                  <a:cubicBezTo>
                    <a:pt x="601" y="6665"/>
                    <a:pt x="568" y="6831"/>
                    <a:pt x="535" y="6998"/>
                  </a:cubicBezTo>
                  <a:cubicBezTo>
                    <a:pt x="535" y="6998"/>
                    <a:pt x="535" y="7032"/>
                    <a:pt x="535" y="7065"/>
                  </a:cubicBezTo>
                  <a:cubicBezTo>
                    <a:pt x="301" y="8032"/>
                    <a:pt x="34" y="11635"/>
                    <a:pt x="1802" y="12135"/>
                  </a:cubicBezTo>
                  <a:cubicBezTo>
                    <a:pt x="1953" y="12176"/>
                    <a:pt x="2113" y="12196"/>
                    <a:pt x="2280" y="12196"/>
                  </a:cubicBezTo>
                  <a:cubicBezTo>
                    <a:pt x="4160" y="12196"/>
                    <a:pt x="7012" y="9750"/>
                    <a:pt x="8207" y="7699"/>
                  </a:cubicBezTo>
                  <a:cubicBezTo>
                    <a:pt x="8307" y="7565"/>
                    <a:pt x="8140" y="5897"/>
                    <a:pt x="8007" y="3863"/>
                  </a:cubicBezTo>
                  <a:cubicBezTo>
                    <a:pt x="7940" y="2628"/>
                    <a:pt x="7873" y="1261"/>
                    <a:pt x="7940" y="27"/>
                  </a:cubicBezTo>
                  <a:cubicBezTo>
                    <a:pt x="7940" y="9"/>
                    <a:pt x="7905" y="0"/>
                    <a:pt x="7839"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9"/>
            <p:cNvSpPr/>
            <p:nvPr/>
          </p:nvSpPr>
          <p:spPr>
            <a:xfrm>
              <a:off x="6307245" y="1569519"/>
              <a:ext cx="156965" cy="149940"/>
            </a:xfrm>
            <a:custGeom>
              <a:avLst/>
              <a:gdLst/>
              <a:ahLst/>
              <a:cxnLst/>
              <a:rect l="l" t="t" r="r" b="b"/>
              <a:pathLst>
                <a:path w="7440" h="7107" extrusionOk="0">
                  <a:moveTo>
                    <a:pt x="7440" y="1"/>
                  </a:moveTo>
                  <a:lnTo>
                    <a:pt x="7440" y="1"/>
                  </a:lnTo>
                  <a:cubicBezTo>
                    <a:pt x="5738" y="267"/>
                    <a:pt x="1" y="1602"/>
                    <a:pt x="1" y="1602"/>
                  </a:cubicBezTo>
                  <a:cubicBezTo>
                    <a:pt x="401" y="3169"/>
                    <a:pt x="601" y="4804"/>
                    <a:pt x="601" y="6438"/>
                  </a:cubicBezTo>
                  <a:cubicBezTo>
                    <a:pt x="568" y="6605"/>
                    <a:pt x="535" y="6772"/>
                    <a:pt x="501" y="6939"/>
                  </a:cubicBezTo>
                  <a:cubicBezTo>
                    <a:pt x="501" y="6972"/>
                    <a:pt x="501" y="7006"/>
                    <a:pt x="501" y="7039"/>
                  </a:cubicBezTo>
                  <a:cubicBezTo>
                    <a:pt x="768" y="7072"/>
                    <a:pt x="1035" y="7106"/>
                    <a:pt x="1302" y="7106"/>
                  </a:cubicBezTo>
                  <a:cubicBezTo>
                    <a:pt x="1329" y="7106"/>
                    <a:pt x="1357" y="7106"/>
                    <a:pt x="1384" y="7106"/>
                  </a:cubicBezTo>
                  <a:cubicBezTo>
                    <a:pt x="5524" y="7106"/>
                    <a:pt x="7009" y="2088"/>
                    <a:pt x="744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9"/>
            <p:cNvSpPr/>
            <p:nvPr/>
          </p:nvSpPr>
          <p:spPr>
            <a:xfrm>
              <a:off x="6167918" y="1404832"/>
              <a:ext cx="130214" cy="147113"/>
            </a:xfrm>
            <a:custGeom>
              <a:avLst/>
              <a:gdLst/>
              <a:ahLst/>
              <a:cxnLst/>
              <a:rect l="l" t="t" r="r" b="b"/>
              <a:pathLst>
                <a:path w="6172" h="6973" extrusionOk="0">
                  <a:moveTo>
                    <a:pt x="3057" y="0"/>
                  </a:moveTo>
                  <a:cubicBezTo>
                    <a:pt x="3039" y="0"/>
                    <a:pt x="3020" y="1"/>
                    <a:pt x="3002" y="1"/>
                  </a:cubicBezTo>
                  <a:cubicBezTo>
                    <a:pt x="1334" y="34"/>
                    <a:pt x="0" y="1602"/>
                    <a:pt x="34" y="3537"/>
                  </a:cubicBezTo>
                  <a:cubicBezTo>
                    <a:pt x="67" y="5472"/>
                    <a:pt x="1468" y="6973"/>
                    <a:pt x="3136" y="6973"/>
                  </a:cubicBezTo>
                  <a:cubicBezTo>
                    <a:pt x="4837" y="6939"/>
                    <a:pt x="6171" y="5338"/>
                    <a:pt x="6138" y="3403"/>
                  </a:cubicBezTo>
                  <a:cubicBezTo>
                    <a:pt x="6105" y="1522"/>
                    <a:pt x="4733" y="0"/>
                    <a:pt x="3057"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9"/>
            <p:cNvSpPr/>
            <p:nvPr/>
          </p:nvSpPr>
          <p:spPr>
            <a:xfrm>
              <a:off x="6174247" y="1398503"/>
              <a:ext cx="144982" cy="164012"/>
            </a:xfrm>
            <a:custGeom>
              <a:avLst/>
              <a:gdLst/>
              <a:ahLst/>
              <a:cxnLst/>
              <a:rect l="l" t="t" r="r" b="b"/>
              <a:pathLst>
                <a:path w="6872" h="7774" extrusionOk="0">
                  <a:moveTo>
                    <a:pt x="3423" y="0"/>
                  </a:moveTo>
                  <a:cubicBezTo>
                    <a:pt x="3405" y="0"/>
                    <a:pt x="3387" y="0"/>
                    <a:pt x="3369" y="1"/>
                  </a:cubicBezTo>
                  <a:cubicBezTo>
                    <a:pt x="1468" y="34"/>
                    <a:pt x="0" y="1802"/>
                    <a:pt x="34" y="3970"/>
                  </a:cubicBezTo>
                  <a:cubicBezTo>
                    <a:pt x="67" y="6084"/>
                    <a:pt x="1605" y="7773"/>
                    <a:pt x="3449" y="7773"/>
                  </a:cubicBezTo>
                  <a:cubicBezTo>
                    <a:pt x="3467" y="7773"/>
                    <a:pt x="3485" y="7773"/>
                    <a:pt x="3503" y="7773"/>
                  </a:cubicBezTo>
                  <a:cubicBezTo>
                    <a:pt x="5371" y="7740"/>
                    <a:pt x="6872" y="5972"/>
                    <a:pt x="6839" y="3837"/>
                  </a:cubicBezTo>
                  <a:cubicBezTo>
                    <a:pt x="6806" y="1690"/>
                    <a:pt x="5268" y="0"/>
                    <a:pt x="3423"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9"/>
            <p:cNvSpPr/>
            <p:nvPr/>
          </p:nvSpPr>
          <p:spPr>
            <a:xfrm>
              <a:off x="6193952" y="1277361"/>
              <a:ext cx="299817" cy="404840"/>
            </a:xfrm>
            <a:custGeom>
              <a:avLst/>
              <a:gdLst/>
              <a:ahLst/>
              <a:cxnLst/>
              <a:rect l="l" t="t" r="r" b="b"/>
              <a:pathLst>
                <a:path w="14211" h="19189" extrusionOk="0">
                  <a:moveTo>
                    <a:pt x="6811" y="0"/>
                  </a:moveTo>
                  <a:cubicBezTo>
                    <a:pt x="5100" y="0"/>
                    <a:pt x="3422" y="579"/>
                    <a:pt x="2269" y="1773"/>
                  </a:cubicBezTo>
                  <a:cubicBezTo>
                    <a:pt x="334" y="3741"/>
                    <a:pt x="0" y="14416"/>
                    <a:pt x="2669" y="17351"/>
                  </a:cubicBezTo>
                  <a:cubicBezTo>
                    <a:pt x="3817" y="18625"/>
                    <a:pt x="5294" y="19188"/>
                    <a:pt x="6799" y="19188"/>
                  </a:cubicBezTo>
                  <a:cubicBezTo>
                    <a:pt x="8881" y="19188"/>
                    <a:pt x="11016" y="18112"/>
                    <a:pt x="12409" y="16350"/>
                  </a:cubicBezTo>
                  <a:cubicBezTo>
                    <a:pt x="14077" y="14249"/>
                    <a:pt x="14211" y="6043"/>
                    <a:pt x="12910" y="3441"/>
                  </a:cubicBezTo>
                  <a:cubicBezTo>
                    <a:pt x="11771" y="1184"/>
                    <a:pt x="9258" y="0"/>
                    <a:pt x="6811"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9"/>
            <p:cNvSpPr/>
            <p:nvPr/>
          </p:nvSpPr>
          <p:spPr>
            <a:xfrm>
              <a:off x="6327668" y="1499855"/>
              <a:ext cx="14789" cy="30971"/>
            </a:xfrm>
            <a:custGeom>
              <a:avLst/>
              <a:gdLst/>
              <a:ahLst/>
              <a:cxnLst/>
              <a:rect l="l" t="t" r="r" b="b"/>
              <a:pathLst>
                <a:path w="701" h="1468" extrusionOk="0">
                  <a:moveTo>
                    <a:pt x="134" y="0"/>
                  </a:moveTo>
                  <a:cubicBezTo>
                    <a:pt x="0" y="534"/>
                    <a:pt x="100" y="1368"/>
                    <a:pt x="701" y="1468"/>
                  </a:cubicBezTo>
                  <a:lnTo>
                    <a:pt x="701" y="1435"/>
                  </a:lnTo>
                  <a:cubicBezTo>
                    <a:pt x="200" y="1234"/>
                    <a:pt x="134" y="601"/>
                    <a:pt x="167" y="67"/>
                  </a:cubicBezTo>
                  <a:cubicBezTo>
                    <a:pt x="167" y="34"/>
                    <a:pt x="134" y="0"/>
                    <a:pt x="1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9"/>
            <p:cNvSpPr/>
            <p:nvPr/>
          </p:nvSpPr>
          <p:spPr>
            <a:xfrm>
              <a:off x="6325157" y="1487851"/>
              <a:ext cx="35275" cy="37385"/>
            </a:xfrm>
            <a:custGeom>
              <a:avLst/>
              <a:gdLst/>
              <a:ahLst/>
              <a:cxnLst/>
              <a:rect l="l" t="t" r="r" b="b"/>
              <a:pathLst>
                <a:path w="1672" h="1772" extrusionOk="0">
                  <a:moveTo>
                    <a:pt x="800" y="0"/>
                  </a:moveTo>
                  <a:cubicBezTo>
                    <a:pt x="784" y="0"/>
                    <a:pt x="769" y="1"/>
                    <a:pt x="753" y="2"/>
                  </a:cubicBezTo>
                  <a:cubicBezTo>
                    <a:pt x="0" y="68"/>
                    <a:pt x="18" y="1772"/>
                    <a:pt x="808" y="1772"/>
                  </a:cubicBezTo>
                  <a:cubicBezTo>
                    <a:pt x="823" y="1772"/>
                    <a:pt x="838" y="1771"/>
                    <a:pt x="853" y="1770"/>
                  </a:cubicBezTo>
                  <a:cubicBezTo>
                    <a:pt x="1672" y="1737"/>
                    <a:pt x="1622" y="0"/>
                    <a:pt x="8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9"/>
            <p:cNvSpPr/>
            <p:nvPr/>
          </p:nvSpPr>
          <p:spPr>
            <a:xfrm>
              <a:off x="6253067" y="1501965"/>
              <a:ext cx="14789" cy="30971"/>
            </a:xfrm>
            <a:custGeom>
              <a:avLst/>
              <a:gdLst/>
              <a:ahLst/>
              <a:cxnLst/>
              <a:rect l="l" t="t" r="r" b="b"/>
              <a:pathLst>
                <a:path w="701" h="1468" extrusionOk="0">
                  <a:moveTo>
                    <a:pt x="567" y="0"/>
                  </a:moveTo>
                  <a:lnTo>
                    <a:pt x="567" y="0"/>
                  </a:lnTo>
                  <a:cubicBezTo>
                    <a:pt x="567" y="0"/>
                    <a:pt x="534" y="34"/>
                    <a:pt x="534" y="67"/>
                  </a:cubicBezTo>
                  <a:cubicBezTo>
                    <a:pt x="567" y="601"/>
                    <a:pt x="501" y="1234"/>
                    <a:pt x="0" y="1435"/>
                  </a:cubicBezTo>
                  <a:lnTo>
                    <a:pt x="0" y="1468"/>
                  </a:lnTo>
                  <a:cubicBezTo>
                    <a:pt x="634" y="1368"/>
                    <a:pt x="701" y="534"/>
                    <a:pt x="5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9"/>
            <p:cNvSpPr/>
            <p:nvPr/>
          </p:nvSpPr>
          <p:spPr>
            <a:xfrm>
              <a:off x="6235472" y="1490657"/>
              <a:ext cx="34494" cy="37364"/>
            </a:xfrm>
            <a:custGeom>
              <a:avLst/>
              <a:gdLst/>
              <a:ahLst/>
              <a:cxnLst/>
              <a:rect l="l" t="t" r="r" b="b"/>
              <a:pathLst>
                <a:path w="1635" h="1771" extrusionOk="0">
                  <a:moveTo>
                    <a:pt x="853" y="1"/>
                  </a:moveTo>
                  <a:cubicBezTo>
                    <a:pt x="1" y="1"/>
                    <a:pt x="15" y="1738"/>
                    <a:pt x="801" y="1770"/>
                  </a:cubicBezTo>
                  <a:cubicBezTo>
                    <a:pt x="809" y="1771"/>
                    <a:pt x="817" y="1771"/>
                    <a:pt x="824" y="1771"/>
                  </a:cubicBezTo>
                  <a:cubicBezTo>
                    <a:pt x="1635" y="1771"/>
                    <a:pt x="1628" y="36"/>
                    <a:pt x="901" y="3"/>
                  </a:cubicBezTo>
                  <a:cubicBezTo>
                    <a:pt x="885" y="1"/>
                    <a:pt x="869" y="1"/>
                    <a:pt x="8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9"/>
            <p:cNvSpPr/>
            <p:nvPr/>
          </p:nvSpPr>
          <p:spPr>
            <a:xfrm>
              <a:off x="6324145" y="1434685"/>
              <a:ext cx="43651" cy="22954"/>
            </a:xfrm>
            <a:custGeom>
              <a:avLst/>
              <a:gdLst/>
              <a:ahLst/>
              <a:cxnLst/>
              <a:rect l="l" t="t" r="r" b="b"/>
              <a:pathLst>
                <a:path w="2069" h="1088" extrusionOk="0">
                  <a:moveTo>
                    <a:pt x="781" y="0"/>
                  </a:moveTo>
                  <a:cubicBezTo>
                    <a:pt x="526" y="0"/>
                    <a:pt x="254" y="107"/>
                    <a:pt x="67" y="321"/>
                  </a:cubicBezTo>
                  <a:cubicBezTo>
                    <a:pt x="0" y="454"/>
                    <a:pt x="0" y="621"/>
                    <a:pt x="134" y="754"/>
                  </a:cubicBezTo>
                  <a:cubicBezTo>
                    <a:pt x="334" y="921"/>
                    <a:pt x="568" y="988"/>
                    <a:pt x="834" y="988"/>
                  </a:cubicBezTo>
                  <a:cubicBezTo>
                    <a:pt x="1068" y="1054"/>
                    <a:pt x="1335" y="1088"/>
                    <a:pt x="1568" y="1088"/>
                  </a:cubicBezTo>
                  <a:cubicBezTo>
                    <a:pt x="1902" y="1088"/>
                    <a:pt x="2069" y="687"/>
                    <a:pt x="1868" y="421"/>
                  </a:cubicBezTo>
                  <a:cubicBezTo>
                    <a:pt x="1635" y="187"/>
                    <a:pt x="1335" y="54"/>
                    <a:pt x="968" y="20"/>
                  </a:cubicBezTo>
                  <a:cubicBezTo>
                    <a:pt x="908" y="7"/>
                    <a:pt x="845" y="0"/>
                    <a:pt x="78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9"/>
            <p:cNvSpPr/>
            <p:nvPr/>
          </p:nvSpPr>
          <p:spPr>
            <a:xfrm>
              <a:off x="6224501" y="1437871"/>
              <a:ext cx="42659" cy="25570"/>
            </a:xfrm>
            <a:custGeom>
              <a:avLst/>
              <a:gdLst/>
              <a:ahLst/>
              <a:cxnLst/>
              <a:rect l="l" t="t" r="r" b="b"/>
              <a:pathLst>
                <a:path w="2022" h="1212" extrusionOk="0">
                  <a:moveTo>
                    <a:pt x="1324" y="0"/>
                  </a:moveTo>
                  <a:cubicBezTo>
                    <a:pt x="1209" y="0"/>
                    <a:pt x="1094" y="22"/>
                    <a:pt x="987" y="69"/>
                  </a:cubicBezTo>
                  <a:cubicBezTo>
                    <a:pt x="621" y="136"/>
                    <a:pt x="320" y="336"/>
                    <a:pt x="154" y="603"/>
                  </a:cubicBezTo>
                  <a:cubicBezTo>
                    <a:pt x="0" y="879"/>
                    <a:pt x="185" y="1212"/>
                    <a:pt x="475" y="1212"/>
                  </a:cubicBezTo>
                  <a:cubicBezTo>
                    <a:pt x="501" y="1212"/>
                    <a:pt x="527" y="1209"/>
                    <a:pt x="554" y="1204"/>
                  </a:cubicBezTo>
                  <a:cubicBezTo>
                    <a:pt x="821" y="1170"/>
                    <a:pt x="1021" y="1070"/>
                    <a:pt x="1254" y="1003"/>
                  </a:cubicBezTo>
                  <a:cubicBezTo>
                    <a:pt x="1521" y="970"/>
                    <a:pt x="1755" y="837"/>
                    <a:pt x="1955" y="670"/>
                  </a:cubicBezTo>
                  <a:cubicBezTo>
                    <a:pt x="2022" y="536"/>
                    <a:pt x="2022" y="336"/>
                    <a:pt x="1921" y="203"/>
                  </a:cubicBezTo>
                  <a:cubicBezTo>
                    <a:pt x="1749" y="74"/>
                    <a:pt x="1535" y="0"/>
                    <a:pt x="132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9"/>
            <p:cNvSpPr/>
            <p:nvPr/>
          </p:nvSpPr>
          <p:spPr>
            <a:xfrm>
              <a:off x="6329778" y="1607241"/>
              <a:ext cx="23946" cy="11688"/>
            </a:xfrm>
            <a:custGeom>
              <a:avLst/>
              <a:gdLst/>
              <a:ahLst/>
              <a:cxnLst/>
              <a:rect l="l" t="t" r="r" b="b"/>
              <a:pathLst>
                <a:path w="1135" h="554" extrusionOk="0">
                  <a:moveTo>
                    <a:pt x="1108" y="0"/>
                  </a:moveTo>
                  <a:cubicBezTo>
                    <a:pt x="1104" y="0"/>
                    <a:pt x="1101" y="4"/>
                    <a:pt x="1101" y="14"/>
                  </a:cubicBezTo>
                  <a:cubicBezTo>
                    <a:pt x="968" y="147"/>
                    <a:pt x="834" y="314"/>
                    <a:pt x="634" y="347"/>
                  </a:cubicBezTo>
                  <a:cubicBezTo>
                    <a:pt x="434" y="347"/>
                    <a:pt x="234" y="314"/>
                    <a:pt x="34" y="214"/>
                  </a:cubicBezTo>
                  <a:cubicBezTo>
                    <a:pt x="34" y="214"/>
                    <a:pt x="0" y="214"/>
                    <a:pt x="0" y="247"/>
                  </a:cubicBezTo>
                  <a:cubicBezTo>
                    <a:pt x="146" y="452"/>
                    <a:pt x="369" y="554"/>
                    <a:pt x="601" y="554"/>
                  </a:cubicBezTo>
                  <a:cubicBezTo>
                    <a:pt x="634" y="554"/>
                    <a:pt x="667" y="552"/>
                    <a:pt x="701" y="548"/>
                  </a:cubicBezTo>
                  <a:cubicBezTo>
                    <a:pt x="934" y="481"/>
                    <a:pt x="1101" y="281"/>
                    <a:pt x="1134" y="47"/>
                  </a:cubicBezTo>
                  <a:cubicBezTo>
                    <a:pt x="1134" y="24"/>
                    <a:pt x="1118" y="0"/>
                    <a:pt x="110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9"/>
            <p:cNvSpPr/>
            <p:nvPr/>
          </p:nvSpPr>
          <p:spPr>
            <a:xfrm>
              <a:off x="6272076" y="1448820"/>
              <a:ext cx="68272" cy="143948"/>
            </a:xfrm>
            <a:custGeom>
              <a:avLst/>
              <a:gdLst/>
              <a:ahLst/>
              <a:cxnLst/>
              <a:rect l="l" t="t" r="r" b="b"/>
              <a:pathLst>
                <a:path w="3236" h="6823" extrusionOk="0">
                  <a:moveTo>
                    <a:pt x="617" y="1"/>
                  </a:moveTo>
                  <a:cubicBezTo>
                    <a:pt x="592" y="1"/>
                    <a:pt x="567" y="17"/>
                    <a:pt x="567" y="51"/>
                  </a:cubicBezTo>
                  <a:cubicBezTo>
                    <a:pt x="133" y="1885"/>
                    <a:pt x="67" y="3920"/>
                    <a:pt x="0" y="5755"/>
                  </a:cubicBezTo>
                  <a:cubicBezTo>
                    <a:pt x="0" y="5807"/>
                    <a:pt x="38" y="5827"/>
                    <a:pt x="98" y="5827"/>
                  </a:cubicBezTo>
                  <a:cubicBezTo>
                    <a:pt x="311" y="5827"/>
                    <a:pt x="804" y="5573"/>
                    <a:pt x="934" y="5521"/>
                  </a:cubicBezTo>
                  <a:lnTo>
                    <a:pt x="934" y="5521"/>
                  </a:lnTo>
                  <a:cubicBezTo>
                    <a:pt x="934" y="5521"/>
                    <a:pt x="901" y="6155"/>
                    <a:pt x="934" y="6589"/>
                  </a:cubicBezTo>
                  <a:lnTo>
                    <a:pt x="934" y="6622"/>
                  </a:lnTo>
                  <a:cubicBezTo>
                    <a:pt x="934" y="6656"/>
                    <a:pt x="934" y="6656"/>
                    <a:pt x="934" y="6689"/>
                  </a:cubicBezTo>
                  <a:cubicBezTo>
                    <a:pt x="934" y="6756"/>
                    <a:pt x="967" y="6789"/>
                    <a:pt x="1034" y="6822"/>
                  </a:cubicBezTo>
                  <a:lnTo>
                    <a:pt x="1301" y="6822"/>
                  </a:lnTo>
                  <a:cubicBezTo>
                    <a:pt x="1501" y="6822"/>
                    <a:pt x="1735" y="6822"/>
                    <a:pt x="1968" y="6756"/>
                  </a:cubicBezTo>
                  <a:cubicBezTo>
                    <a:pt x="2468" y="6656"/>
                    <a:pt x="2935" y="6322"/>
                    <a:pt x="3202" y="5888"/>
                  </a:cubicBezTo>
                  <a:cubicBezTo>
                    <a:pt x="3236" y="5855"/>
                    <a:pt x="3169" y="5822"/>
                    <a:pt x="3136" y="5822"/>
                  </a:cubicBezTo>
                  <a:cubicBezTo>
                    <a:pt x="2662" y="6266"/>
                    <a:pt x="2056" y="6500"/>
                    <a:pt x="1436" y="6500"/>
                  </a:cubicBezTo>
                  <a:cubicBezTo>
                    <a:pt x="1358" y="6500"/>
                    <a:pt x="1279" y="6496"/>
                    <a:pt x="1201" y="6489"/>
                  </a:cubicBezTo>
                  <a:cubicBezTo>
                    <a:pt x="1201" y="6322"/>
                    <a:pt x="1301" y="5054"/>
                    <a:pt x="1268" y="5054"/>
                  </a:cubicBezTo>
                  <a:lnTo>
                    <a:pt x="1268" y="5054"/>
                  </a:lnTo>
                  <a:cubicBezTo>
                    <a:pt x="934" y="5121"/>
                    <a:pt x="634" y="5221"/>
                    <a:pt x="367" y="5355"/>
                  </a:cubicBezTo>
                  <a:cubicBezTo>
                    <a:pt x="400" y="3587"/>
                    <a:pt x="667" y="1819"/>
                    <a:pt x="667" y="51"/>
                  </a:cubicBezTo>
                  <a:cubicBezTo>
                    <a:pt x="667" y="17"/>
                    <a:pt x="642" y="1"/>
                    <a:pt x="6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9"/>
            <p:cNvSpPr/>
            <p:nvPr/>
          </p:nvSpPr>
          <p:spPr>
            <a:xfrm>
              <a:off x="6304439" y="1572325"/>
              <a:ext cx="41541" cy="30634"/>
            </a:xfrm>
            <a:custGeom>
              <a:avLst/>
              <a:gdLst/>
              <a:ahLst/>
              <a:cxnLst/>
              <a:rect l="l" t="t" r="r" b="b"/>
              <a:pathLst>
                <a:path w="1969" h="1452" extrusionOk="0">
                  <a:moveTo>
                    <a:pt x="1668" y="1"/>
                  </a:moveTo>
                  <a:cubicBezTo>
                    <a:pt x="1201" y="401"/>
                    <a:pt x="601" y="668"/>
                    <a:pt x="0" y="735"/>
                  </a:cubicBezTo>
                  <a:cubicBezTo>
                    <a:pt x="234" y="1035"/>
                    <a:pt x="568" y="1269"/>
                    <a:pt x="901" y="1402"/>
                  </a:cubicBezTo>
                  <a:cubicBezTo>
                    <a:pt x="1001" y="1435"/>
                    <a:pt x="1110" y="1452"/>
                    <a:pt x="1218" y="1452"/>
                  </a:cubicBezTo>
                  <a:cubicBezTo>
                    <a:pt x="1326" y="1452"/>
                    <a:pt x="1435" y="1435"/>
                    <a:pt x="1535" y="1402"/>
                  </a:cubicBezTo>
                  <a:cubicBezTo>
                    <a:pt x="1969" y="1269"/>
                    <a:pt x="1969" y="868"/>
                    <a:pt x="1868" y="535"/>
                  </a:cubicBezTo>
                  <a:cubicBezTo>
                    <a:pt x="1802" y="335"/>
                    <a:pt x="1735" y="168"/>
                    <a:pt x="16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9"/>
            <p:cNvSpPr/>
            <p:nvPr/>
          </p:nvSpPr>
          <p:spPr>
            <a:xfrm>
              <a:off x="6323448" y="1583591"/>
              <a:ext cx="22532" cy="19557"/>
            </a:xfrm>
            <a:custGeom>
              <a:avLst/>
              <a:gdLst/>
              <a:ahLst/>
              <a:cxnLst/>
              <a:rect l="l" t="t" r="r" b="b"/>
              <a:pathLst>
                <a:path w="1068" h="927" extrusionOk="0">
                  <a:moveTo>
                    <a:pt x="967" y="1"/>
                  </a:moveTo>
                  <a:lnTo>
                    <a:pt x="967" y="1"/>
                  </a:lnTo>
                  <a:cubicBezTo>
                    <a:pt x="467" y="34"/>
                    <a:pt x="67" y="401"/>
                    <a:pt x="0" y="901"/>
                  </a:cubicBezTo>
                  <a:cubicBezTo>
                    <a:pt x="100" y="918"/>
                    <a:pt x="209" y="926"/>
                    <a:pt x="317" y="926"/>
                  </a:cubicBezTo>
                  <a:cubicBezTo>
                    <a:pt x="425" y="926"/>
                    <a:pt x="534" y="918"/>
                    <a:pt x="634" y="901"/>
                  </a:cubicBezTo>
                  <a:cubicBezTo>
                    <a:pt x="1068" y="768"/>
                    <a:pt x="1068" y="368"/>
                    <a:pt x="967" y="1"/>
                  </a:cubicBezTo>
                  <a:close/>
                </a:path>
              </a:pathLst>
            </a:custGeom>
            <a:solidFill>
              <a:srgbClr val="FF9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9"/>
            <p:cNvSpPr/>
            <p:nvPr/>
          </p:nvSpPr>
          <p:spPr>
            <a:xfrm>
              <a:off x="6419864" y="1299977"/>
              <a:ext cx="64748" cy="172451"/>
            </a:xfrm>
            <a:custGeom>
              <a:avLst/>
              <a:gdLst/>
              <a:ahLst/>
              <a:cxnLst/>
              <a:rect l="l" t="t" r="r" b="b"/>
              <a:pathLst>
                <a:path w="3069" h="8174" extrusionOk="0">
                  <a:moveTo>
                    <a:pt x="0" y="1"/>
                  </a:moveTo>
                  <a:lnTo>
                    <a:pt x="0" y="1"/>
                  </a:lnTo>
                  <a:cubicBezTo>
                    <a:pt x="33" y="901"/>
                    <a:pt x="234" y="4771"/>
                    <a:pt x="767" y="5505"/>
                  </a:cubicBezTo>
                  <a:cubicBezTo>
                    <a:pt x="1301" y="6239"/>
                    <a:pt x="2535" y="8073"/>
                    <a:pt x="3069" y="8173"/>
                  </a:cubicBezTo>
                  <a:cubicBezTo>
                    <a:pt x="3069" y="5838"/>
                    <a:pt x="2769" y="3537"/>
                    <a:pt x="2202" y="2369"/>
                  </a:cubicBezTo>
                  <a:cubicBezTo>
                    <a:pt x="1701" y="1402"/>
                    <a:pt x="934" y="568"/>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9"/>
            <p:cNvSpPr/>
            <p:nvPr/>
          </p:nvSpPr>
          <p:spPr>
            <a:xfrm>
              <a:off x="6276527" y="1346814"/>
              <a:ext cx="101584" cy="40950"/>
            </a:xfrm>
            <a:custGeom>
              <a:avLst/>
              <a:gdLst/>
              <a:ahLst/>
              <a:cxnLst/>
              <a:rect l="l" t="t" r="r" b="b"/>
              <a:pathLst>
                <a:path w="4815" h="1941" extrusionOk="0">
                  <a:moveTo>
                    <a:pt x="4775" y="1"/>
                  </a:moveTo>
                  <a:cubicBezTo>
                    <a:pt x="4767" y="1"/>
                    <a:pt x="4759" y="5"/>
                    <a:pt x="4759" y="16"/>
                  </a:cubicBezTo>
                  <a:cubicBezTo>
                    <a:pt x="4392" y="916"/>
                    <a:pt x="3558" y="1583"/>
                    <a:pt x="2591" y="1717"/>
                  </a:cubicBezTo>
                  <a:cubicBezTo>
                    <a:pt x="2441" y="1744"/>
                    <a:pt x="2289" y="1757"/>
                    <a:pt x="2139" y="1757"/>
                  </a:cubicBezTo>
                  <a:cubicBezTo>
                    <a:pt x="1354" y="1757"/>
                    <a:pt x="588" y="1404"/>
                    <a:pt x="56" y="816"/>
                  </a:cubicBezTo>
                  <a:cubicBezTo>
                    <a:pt x="45" y="805"/>
                    <a:pt x="34" y="801"/>
                    <a:pt x="25" y="801"/>
                  </a:cubicBezTo>
                  <a:cubicBezTo>
                    <a:pt x="8" y="801"/>
                    <a:pt x="0" y="816"/>
                    <a:pt x="23" y="816"/>
                  </a:cubicBezTo>
                  <a:cubicBezTo>
                    <a:pt x="551" y="1521"/>
                    <a:pt x="1389" y="1941"/>
                    <a:pt x="2264" y="1941"/>
                  </a:cubicBezTo>
                  <a:cubicBezTo>
                    <a:pt x="2384" y="1941"/>
                    <a:pt x="2504" y="1933"/>
                    <a:pt x="2624" y="1917"/>
                  </a:cubicBezTo>
                  <a:cubicBezTo>
                    <a:pt x="3658" y="1750"/>
                    <a:pt x="4492" y="1016"/>
                    <a:pt x="4793" y="16"/>
                  </a:cubicBezTo>
                  <a:cubicBezTo>
                    <a:pt x="4815" y="16"/>
                    <a:pt x="4793" y="1"/>
                    <a:pt x="477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9"/>
            <p:cNvSpPr/>
            <p:nvPr/>
          </p:nvSpPr>
          <p:spPr>
            <a:xfrm>
              <a:off x="6269460" y="1219047"/>
              <a:ext cx="154645" cy="85487"/>
            </a:xfrm>
            <a:custGeom>
              <a:avLst/>
              <a:gdLst/>
              <a:ahLst/>
              <a:cxnLst/>
              <a:rect l="l" t="t" r="r" b="b"/>
              <a:pathLst>
                <a:path w="7330" h="4052" extrusionOk="0">
                  <a:moveTo>
                    <a:pt x="3226" y="1"/>
                  </a:moveTo>
                  <a:cubicBezTo>
                    <a:pt x="1759" y="1"/>
                    <a:pt x="458" y="668"/>
                    <a:pt x="24" y="1669"/>
                  </a:cubicBezTo>
                  <a:cubicBezTo>
                    <a:pt x="1" y="1692"/>
                    <a:pt x="57" y="1730"/>
                    <a:pt x="105" y="1730"/>
                  </a:cubicBezTo>
                  <a:cubicBezTo>
                    <a:pt x="127" y="1730"/>
                    <a:pt x="147" y="1723"/>
                    <a:pt x="157" y="1702"/>
                  </a:cubicBezTo>
                  <a:cubicBezTo>
                    <a:pt x="491" y="1135"/>
                    <a:pt x="1025" y="735"/>
                    <a:pt x="1625" y="501"/>
                  </a:cubicBezTo>
                  <a:cubicBezTo>
                    <a:pt x="2109" y="327"/>
                    <a:pt x="2612" y="241"/>
                    <a:pt x="3112" y="241"/>
                  </a:cubicBezTo>
                  <a:cubicBezTo>
                    <a:pt x="3956" y="241"/>
                    <a:pt x="4795" y="486"/>
                    <a:pt x="5528" y="968"/>
                  </a:cubicBezTo>
                  <a:cubicBezTo>
                    <a:pt x="6595" y="1602"/>
                    <a:pt x="7229" y="2769"/>
                    <a:pt x="7162" y="4037"/>
                  </a:cubicBezTo>
                  <a:cubicBezTo>
                    <a:pt x="7162" y="4037"/>
                    <a:pt x="7192" y="4052"/>
                    <a:pt x="7212" y="4052"/>
                  </a:cubicBezTo>
                  <a:cubicBezTo>
                    <a:pt x="7222" y="4052"/>
                    <a:pt x="7229" y="4048"/>
                    <a:pt x="7229" y="4037"/>
                  </a:cubicBezTo>
                  <a:cubicBezTo>
                    <a:pt x="7329" y="3336"/>
                    <a:pt x="7229" y="2636"/>
                    <a:pt x="6896" y="2002"/>
                  </a:cubicBezTo>
                  <a:cubicBezTo>
                    <a:pt x="6295" y="901"/>
                    <a:pt x="4827" y="34"/>
                    <a:pt x="32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9"/>
            <p:cNvSpPr/>
            <p:nvPr/>
          </p:nvSpPr>
          <p:spPr>
            <a:xfrm>
              <a:off x="6126250" y="1242824"/>
              <a:ext cx="114876" cy="145636"/>
            </a:xfrm>
            <a:custGeom>
              <a:avLst/>
              <a:gdLst/>
              <a:ahLst/>
              <a:cxnLst/>
              <a:rect l="l" t="t" r="r" b="b"/>
              <a:pathLst>
                <a:path w="5445" h="6903" extrusionOk="0">
                  <a:moveTo>
                    <a:pt x="4173" y="1"/>
                  </a:moveTo>
                  <a:cubicBezTo>
                    <a:pt x="3482" y="1"/>
                    <a:pt x="2819" y="108"/>
                    <a:pt x="2209" y="508"/>
                  </a:cubicBezTo>
                  <a:cubicBezTo>
                    <a:pt x="1508" y="942"/>
                    <a:pt x="974" y="1609"/>
                    <a:pt x="708" y="2410"/>
                  </a:cubicBezTo>
                  <a:cubicBezTo>
                    <a:pt x="1" y="4728"/>
                    <a:pt x="1810" y="6902"/>
                    <a:pt x="4003" y="6902"/>
                  </a:cubicBezTo>
                  <a:cubicBezTo>
                    <a:pt x="4397" y="6902"/>
                    <a:pt x="4804" y="6832"/>
                    <a:pt x="5211" y="6679"/>
                  </a:cubicBezTo>
                  <a:cubicBezTo>
                    <a:pt x="5244" y="6679"/>
                    <a:pt x="5211" y="6613"/>
                    <a:pt x="5177" y="6613"/>
                  </a:cubicBezTo>
                  <a:cubicBezTo>
                    <a:pt x="4828" y="6729"/>
                    <a:pt x="4469" y="6785"/>
                    <a:pt x="4112" y="6785"/>
                  </a:cubicBezTo>
                  <a:cubicBezTo>
                    <a:pt x="3547" y="6785"/>
                    <a:pt x="2986" y="6645"/>
                    <a:pt x="2476" y="6379"/>
                  </a:cubicBezTo>
                  <a:cubicBezTo>
                    <a:pt x="1008" y="5512"/>
                    <a:pt x="407" y="3710"/>
                    <a:pt x="1041" y="2176"/>
                  </a:cubicBezTo>
                  <a:cubicBezTo>
                    <a:pt x="1341" y="1409"/>
                    <a:pt x="1908" y="808"/>
                    <a:pt x="2642" y="475"/>
                  </a:cubicBezTo>
                  <a:cubicBezTo>
                    <a:pt x="3206" y="172"/>
                    <a:pt x="3811" y="79"/>
                    <a:pt x="4422" y="79"/>
                  </a:cubicBezTo>
                  <a:cubicBezTo>
                    <a:pt x="4752" y="79"/>
                    <a:pt x="5084" y="106"/>
                    <a:pt x="5411" y="141"/>
                  </a:cubicBezTo>
                  <a:cubicBezTo>
                    <a:pt x="5444" y="141"/>
                    <a:pt x="5444" y="75"/>
                    <a:pt x="5411" y="75"/>
                  </a:cubicBezTo>
                  <a:cubicBezTo>
                    <a:pt x="4992" y="38"/>
                    <a:pt x="4578" y="1"/>
                    <a:pt x="417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9"/>
            <p:cNvSpPr/>
            <p:nvPr/>
          </p:nvSpPr>
          <p:spPr>
            <a:xfrm>
              <a:off x="6134837" y="1231368"/>
              <a:ext cx="374417" cy="158168"/>
            </a:xfrm>
            <a:custGeom>
              <a:avLst/>
              <a:gdLst/>
              <a:ahLst/>
              <a:cxnLst/>
              <a:rect l="l" t="t" r="r" b="b"/>
              <a:pathLst>
                <a:path w="17747" h="7497" extrusionOk="0">
                  <a:moveTo>
                    <a:pt x="9648" y="0"/>
                  </a:moveTo>
                  <a:cubicBezTo>
                    <a:pt x="7897" y="0"/>
                    <a:pt x="6171" y="851"/>
                    <a:pt x="6171" y="851"/>
                  </a:cubicBezTo>
                  <a:cubicBezTo>
                    <a:pt x="6171" y="851"/>
                    <a:pt x="5293" y="367"/>
                    <a:pt x="4180" y="367"/>
                  </a:cubicBezTo>
                  <a:cubicBezTo>
                    <a:pt x="3640" y="367"/>
                    <a:pt x="3046" y="480"/>
                    <a:pt x="2469" y="818"/>
                  </a:cubicBezTo>
                  <a:cubicBezTo>
                    <a:pt x="0" y="2252"/>
                    <a:pt x="367" y="6055"/>
                    <a:pt x="2869" y="7256"/>
                  </a:cubicBezTo>
                  <a:cubicBezTo>
                    <a:pt x="3234" y="7428"/>
                    <a:pt x="3625" y="7496"/>
                    <a:pt x="4016" y="7496"/>
                  </a:cubicBezTo>
                  <a:cubicBezTo>
                    <a:pt x="5515" y="7496"/>
                    <a:pt x="7005" y="6488"/>
                    <a:pt x="7005" y="6488"/>
                  </a:cubicBezTo>
                  <a:cubicBezTo>
                    <a:pt x="7139" y="6508"/>
                    <a:pt x="7976" y="6977"/>
                    <a:pt x="8998" y="6977"/>
                  </a:cubicBezTo>
                  <a:cubicBezTo>
                    <a:pt x="9758" y="6977"/>
                    <a:pt x="10621" y="6717"/>
                    <a:pt x="11375" y="5821"/>
                  </a:cubicBezTo>
                  <a:cubicBezTo>
                    <a:pt x="11375" y="5821"/>
                    <a:pt x="12145" y="6484"/>
                    <a:pt x="13068" y="6484"/>
                  </a:cubicBezTo>
                  <a:cubicBezTo>
                    <a:pt x="13405" y="6484"/>
                    <a:pt x="13763" y="6396"/>
                    <a:pt x="14110" y="6155"/>
                  </a:cubicBezTo>
                  <a:cubicBezTo>
                    <a:pt x="14462" y="6829"/>
                    <a:pt x="15176" y="7246"/>
                    <a:pt x="15932" y="7246"/>
                  </a:cubicBezTo>
                  <a:cubicBezTo>
                    <a:pt x="16036" y="7246"/>
                    <a:pt x="16141" y="7238"/>
                    <a:pt x="16245" y="7222"/>
                  </a:cubicBezTo>
                  <a:cubicBezTo>
                    <a:pt x="16245" y="7222"/>
                    <a:pt x="17746" y="4320"/>
                    <a:pt x="16445" y="2686"/>
                  </a:cubicBezTo>
                  <a:cubicBezTo>
                    <a:pt x="15875" y="1959"/>
                    <a:pt x="14295" y="1878"/>
                    <a:pt x="13621" y="1878"/>
                  </a:cubicBezTo>
                  <a:cubicBezTo>
                    <a:pt x="13429" y="1878"/>
                    <a:pt x="13310" y="1885"/>
                    <a:pt x="13310" y="1885"/>
                  </a:cubicBezTo>
                  <a:cubicBezTo>
                    <a:pt x="12676" y="951"/>
                    <a:pt x="11675" y="317"/>
                    <a:pt x="10541" y="84"/>
                  </a:cubicBezTo>
                  <a:cubicBezTo>
                    <a:pt x="10248" y="25"/>
                    <a:pt x="9948" y="0"/>
                    <a:pt x="964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9"/>
            <p:cNvSpPr/>
            <p:nvPr/>
          </p:nvSpPr>
          <p:spPr>
            <a:xfrm>
              <a:off x="6450118" y="1441753"/>
              <a:ext cx="86584" cy="113610"/>
            </a:xfrm>
            <a:custGeom>
              <a:avLst/>
              <a:gdLst/>
              <a:ahLst/>
              <a:cxnLst/>
              <a:rect l="l" t="t" r="r" b="b"/>
              <a:pathLst>
                <a:path w="4104" h="5385" extrusionOk="0">
                  <a:moveTo>
                    <a:pt x="2544" y="0"/>
                  </a:moveTo>
                  <a:cubicBezTo>
                    <a:pt x="1358" y="0"/>
                    <a:pt x="134" y="2421"/>
                    <a:pt x="134" y="2421"/>
                  </a:cubicBezTo>
                  <a:lnTo>
                    <a:pt x="0" y="4689"/>
                  </a:lnTo>
                  <a:cubicBezTo>
                    <a:pt x="258" y="5140"/>
                    <a:pt x="738" y="5384"/>
                    <a:pt x="1225" y="5384"/>
                  </a:cubicBezTo>
                  <a:cubicBezTo>
                    <a:pt x="1494" y="5384"/>
                    <a:pt x="1765" y="5310"/>
                    <a:pt x="2002" y="5156"/>
                  </a:cubicBezTo>
                  <a:cubicBezTo>
                    <a:pt x="3269" y="4455"/>
                    <a:pt x="4103" y="519"/>
                    <a:pt x="2836" y="52"/>
                  </a:cubicBezTo>
                  <a:cubicBezTo>
                    <a:pt x="2739" y="17"/>
                    <a:pt x="2642" y="0"/>
                    <a:pt x="2544"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9"/>
            <p:cNvSpPr/>
            <p:nvPr/>
          </p:nvSpPr>
          <p:spPr>
            <a:xfrm>
              <a:off x="6462080" y="1466078"/>
              <a:ext cx="42955" cy="73778"/>
            </a:xfrm>
            <a:custGeom>
              <a:avLst/>
              <a:gdLst/>
              <a:ahLst/>
              <a:cxnLst/>
              <a:rect l="l" t="t" r="r" b="b"/>
              <a:pathLst>
                <a:path w="2036" h="3497" extrusionOk="0">
                  <a:moveTo>
                    <a:pt x="2035" y="0"/>
                  </a:moveTo>
                  <a:cubicBezTo>
                    <a:pt x="701" y="334"/>
                    <a:pt x="0" y="2168"/>
                    <a:pt x="234" y="3402"/>
                  </a:cubicBezTo>
                  <a:cubicBezTo>
                    <a:pt x="215" y="3461"/>
                    <a:pt x="263" y="3496"/>
                    <a:pt x="313" y="3496"/>
                  </a:cubicBezTo>
                  <a:cubicBezTo>
                    <a:pt x="349" y="3496"/>
                    <a:pt x="387" y="3478"/>
                    <a:pt x="401" y="3436"/>
                  </a:cubicBezTo>
                  <a:cubicBezTo>
                    <a:pt x="467" y="3169"/>
                    <a:pt x="601" y="2869"/>
                    <a:pt x="734" y="2602"/>
                  </a:cubicBezTo>
                  <a:cubicBezTo>
                    <a:pt x="905" y="2346"/>
                    <a:pt x="1173" y="2187"/>
                    <a:pt x="1475" y="2187"/>
                  </a:cubicBezTo>
                  <a:cubicBezTo>
                    <a:pt x="1527" y="2187"/>
                    <a:pt x="1581" y="2192"/>
                    <a:pt x="1635" y="2202"/>
                  </a:cubicBezTo>
                  <a:cubicBezTo>
                    <a:pt x="1635" y="2202"/>
                    <a:pt x="1668" y="2135"/>
                    <a:pt x="1635" y="2135"/>
                  </a:cubicBezTo>
                  <a:cubicBezTo>
                    <a:pt x="1514" y="2064"/>
                    <a:pt x="1380" y="2030"/>
                    <a:pt x="1247" y="2030"/>
                  </a:cubicBezTo>
                  <a:cubicBezTo>
                    <a:pt x="942" y="2030"/>
                    <a:pt x="640" y="2210"/>
                    <a:pt x="501" y="2535"/>
                  </a:cubicBezTo>
                  <a:cubicBezTo>
                    <a:pt x="734" y="1534"/>
                    <a:pt x="1101" y="567"/>
                    <a:pt x="2035" y="33"/>
                  </a:cubicBezTo>
                  <a:cubicBezTo>
                    <a:pt x="2035" y="33"/>
                    <a:pt x="2035" y="0"/>
                    <a:pt x="20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9"/>
            <p:cNvSpPr/>
            <p:nvPr/>
          </p:nvSpPr>
          <p:spPr>
            <a:xfrm>
              <a:off x="6383956" y="1530805"/>
              <a:ext cx="103483" cy="81668"/>
            </a:xfrm>
            <a:custGeom>
              <a:avLst/>
              <a:gdLst/>
              <a:ahLst/>
              <a:cxnLst/>
              <a:rect l="l" t="t" r="r" b="b"/>
              <a:pathLst>
                <a:path w="4905" h="3871" extrusionOk="0">
                  <a:moveTo>
                    <a:pt x="4504" y="1"/>
                  </a:moveTo>
                  <a:lnTo>
                    <a:pt x="2469" y="2403"/>
                  </a:lnTo>
                  <a:lnTo>
                    <a:pt x="1" y="3403"/>
                  </a:lnTo>
                  <a:lnTo>
                    <a:pt x="168" y="3870"/>
                  </a:lnTo>
                  <a:lnTo>
                    <a:pt x="2769" y="2836"/>
                  </a:lnTo>
                  <a:lnTo>
                    <a:pt x="4904" y="334"/>
                  </a:lnTo>
                  <a:lnTo>
                    <a:pt x="450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9"/>
            <p:cNvSpPr/>
            <p:nvPr/>
          </p:nvSpPr>
          <p:spPr>
            <a:xfrm>
              <a:off x="6347563" y="1594920"/>
              <a:ext cx="50085" cy="33250"/>
            </a:xfrm>
            <a:custGeom>
              <a:avLst/>
              <a:gdLst/>
              <a:ahLst/>
              <a:cxnLst/>
              <a:rect l="l" t="t" r="r" b="b"/>
              <a:pathLst>
                <a:path w="2374" h="1576" extrusionOk="0">
                  <a:moveTo>
                    <a:pt x="1324" y="1"/>
                  </a:moveTo>
                  <a:cubicBezTo>
                    <a:pt x="695" y="1"/>
                    <a:pt x="1" y="353"/>
                    <a:pt x="225" y="1065"/>
                  </a:cubicBezTo>
                  <a:cubicBezTo>
                    <a:pt x="333" y="1432"/>
                    <a:pt x="605" y="1575"/>
                    <a:pt x="915" y="1575"/>
                  </a:cubicBezTo>
                  <a:cubicBezTo>
                    <a:pt x="1562" y="1575"/>
                    <a:pt x="2373" y="950"/>
                    <a:pt x="2193" y="431"/>
                  </a:cubicBezTo>
                  <a:cubicBezTo>
                    <a:pt x="2102" y="145"/>
                    <a:pt x="1726" y="1"/>
                    <a:pt x="1324"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9"/>
            <p:cNvSpPr/>
            <p:nvPr/>
          </p:nvSpPr>
          <p:spPr>
            <a:xfrm>
              <a:off x="6265029" y="1225651"/>
              <a:ext cx="254077" cy="217220"/>
            </a:xfrm>
            <a:custGeom>
              <a:avLst/>
              <a:gdLst/>
              <a:ahLst/>
              <a:cxnLst/>
              <a:rect l="l" t="t" r="r" b="b"/>
              <a:pathLst>
                <a:path w="12043" h="10296" extrusionOk="0">
                  <a:moveTo>
                    <a:pt x="3805" y="1"/>
                  </a:moveTo>
                  <a:cubicBezTo>
                    <a:pt x="2492" y="1"/>
                    <a:pt x="1171" y="328"/>
                    <a:pt x="0" y="1122"/>
                  </a:cubicBezTo>
                  <a:cubicBezTo>
                    <a:pt x="0" y="1122"/>
                    <a:pt x="756" y="1007"/>
                    <a:pt x="1863" y="1007"/>
                  </a:cubicBezTo>
                  <a:cubicBezTo>
                    <a:pt x="3963" y="1007"/>
                    <a:pt x="7329" y="1421"/>
                    <a:pt x="9207" y="3824"/>
                  </a:cubicBezTo>
                  <a:cubicBezTo>
                    <a:pt x="10408" y="5358"/>
                    <a:pt x="10241" y="10295"/>
                    <a:pt x="10241" y="10295"/>
                  </a:cubicBezTo>
                  <a:lnTo>
                    <a:pt x="11642" y="10195"/>
                  </a:lnTo>
                  <a:cubicBezTo>
                    <a:pt x="11642" y="10195"/>
                    <a:pt x="12042" y="6026"/>
                    <a:pt x="10875" y="3657"/>
                  </a:cubicBezTo>
                  <a:cubicBezTo>
                    <a:pt x="9961" y="1829"/>
                    <a:pt x="6906" y="1"/>
                    <a:pt x="38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9"/>
            <p:cNvSpPr/>
            <p:nvPr/>
          </p:nvSpPr>
          <p:spPr>
            <a:xfrm>
              <a:off x="6424780" y="1404094"/>
              <a:ext cx="147113" cy="164075"/>
            </a:xfrm>
            <a:custGeom>
              <a:avLst/>
              <a:gdLst/>
              <a:ahLst/>
              <a:cxnLst/>
              <a:rect l="l" t="t" r="r" b="b"/>
              <a:pathLst>
                <a:path w="6973" h="7777" extrusionOk="0">
                  <a:moveTo>
                    <a:pt x="3528" y="1"/>
                  </a:moveTo>
                  <a:cubicBezTo>
                    <a:pt x="1676" y="1"/>
                    <a:pt x="166" y="1678"/>
                    <a:pt x="101" y="3772"/>
                  </a:cubicBezTo>
                  <a:cubicBezTo>
                    <a:pt x="1" y="5907"/>
                    <a:pt x="1468" y="7708"/>
                    <a:pt x="3336" y="7775"/>
                  </a:cubicBezTo>
                  <a:cubicBezTo>
                    <a:pt x="3372" y="7776"/>
                    <a:pt x="3408" y="7777"/>
                    <a:pt x="3444" y="7777"/>
                  </a:cubicBezTo>
                  <a:cubicBezTo>
                    <a:pt x="5297" y="7777"/>
                    <a:pt x="6807" y="6100"/>
                    <a:pt x="6872" y="4005"/>
                  </a:cubicBezTo>
                  <a:cubicBezTo>
                    <a:pt x="6972" y="1871"/>
                    <a:pt x="5504" y="69"/>
                    <a:pt x="3636" y="3"/>
                  </a:cubicBezTo>
                  <a:cubicBezTo>
                    <a:pt x="3600" y="1"/>
                    <a:pt x="3564" y="1"/>
                    <a:pt x="3528"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9"/>
            <p:cNvSpPr/>
            <p:nvPr/>
          </p:nvSpPr>
          <p:spPr>
            <a:xfrm>
              <a:off x="6445898" y="1410423"/>
              <a:ext cx="131627" cy="147197"/>
            </a:xfrm>
            <a:custGeom>
              <a:avLst/>
              <a:gdLst/>
              <a:ahLst/>
              <a:cxnLst/>
              <a:rect l="l" t="t" r="r" b="b"/>
              <a:pathLst>
                <a:path w="6239" h="6977" extrusionOk="0">
                  <a:moveTo>
                    <a:pt x="3164" y="1"/>
                  </a:moveTo>
                  <a:cubicBezTo>
                    <a:pt x="1540" y="1"/>
                    <a:pt x="132" y="1510"/>
                    <a:pt x="67" y="3372"/>
                  </a:cubicBezTo>
                  <a:cubicBezTo>
                    <a:pt x="0" y="5307"/>
                    <a:pt x="1335" y="6908"/>
                    <a:pt x="3002" y="6974"/>
                  </a:cubicBezTo>
                  <a:cubicBezTo>
                    <a:pt x="3038" y="6976"/>
                    <a:pt x="3074" y="6977"/>
                    <a:pt x="3109" y="6977"/>
                  </a:cubicBezTo>
                  <a:cubicBezTo>
                    <a:pt x="4731" y="6977"/>
                    <a:pt x="6106" y="5499"/>
                    <a:pt x="6171" y="3605"/>
                  </a:cubicBezTo>
                  <a:cubicBezTo>
                    <a:pt x="6238" y="1671"/>
                    <a:pt x="4937" y="70"/>
                    <a:pt x="3269" y="3"/>
                  </a:cubicBezTo>
                  <a:cubicBezTo>
                    <a:pt x="3234" y="1"/>
                    <a:pt x="3199" y="1"/>
                    <a:pt x="3164"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9"/>
            <p:cNvSpPr/>
            <p:nvPr/>
          </p:nvSpPr>
          <p:spPr>
            <a:xfrm>
              <a:off x="6293891" y="1726105"/>
              <a:ext cx="207620" cy="127534"/>
            </a:xfrm>
            <a:custGeom>
              <a:avLst/>
              <a:gdLst/>
              <a:ahLst/>
              <a:cxnLst/>
              <a:rect l="l" t="t" r="r" b="b"/>
              <a:pathLst>
                <a:path w="9841" h="6045" extrusionOk="0">
                  <a:moveTo>
                    <a:pt x="584" y="1"/>
                  </a:moveTo>
                  <a:cubicBezTo>
                    <a:pt x="559" y="1"/>
                    <a:pt x="534" y="17"/>
                    <a:pt x="534" y="51"/>
                  </a:cubicBezTo>
                  <a:cubicBezTo>
                    <a:pt x="267" y="2052"/>
                    <a:pt x="0" y="5121"/>
                    <a:pt x="1835" y="5788"/>
                  </a:cubicBezTo>
                  <a:cubicBezTo>
                    <a:pt x="2305" y="5965"/>
                    <a:pt x="2771" y="6044"/>
                    <a:pt x="3227" y="6044"/>
                  </a:cubicBezTo>
                  <a:cubicBezTo>
                    <a:pt x="4748" y="6044"/>
                    <a:pt x="6161" y="5164"/>
                    <a:pt x="7239" y="4087"/>
                  </a:cubicBezTo>
                  <a:cubicBezTo>
                    <a:pt x="8239" y="3119"/>
                    <a:pt x="9107" y="2052"/>
                    <a:pt x="9840" y="884"/>
                  </a:cubicBezTo>
                  <a:cubicBezTo>
                    <a:pt x="9840" y="861"/>
                    <a:pt x="9824" y="837"/>
                    <a:pt x="9814" y="837"/>
                  </a:cubicBezTo>
                  <a:cubicBezTo>
                    <a:pt x="9810" y="837"/>
                    <a:pt x="9807" y="841"/>
                    <a:pt x="9807" y="851"/>
                  </a:cubicBezTo>
                  <a:cubicBezTo>
                    <a:pt x="8940" y="1885"/>
                    <a:pt x="8039" y="2919"/>
                    <a:pt x="7072" y="3887"/>
                  </a:cubicBezTo>
                  <a:cubicBezTo>
                    <a:pt x="6138" y="4754"/>
                    <a:pt x="4970" y="5554"/>
                    <a:pt x="3736" y="5688"/>
                  </a:cubicBezTo>
                  <a:cubicBezTo>
                    <a:pt x="3575" y="5701"/>
                    <a:pt x="3414" y="5708"/>
                    <a:pt x="3255" y="5708"/>
                  </a:cubicBezTo>
                  <a:cubicBezTo>
                    <a:pt x="2167" y="5708"/>
                    <a:pt x="1175" y="5363"/>
                    <a:pt x="767" y="4053"/>
                  </a:cubicBezTo>
                  <a:cubicBezTo>
                    <a:pt x="400" y="2853"/>
                    <a:pt x="434" y="1585"/>
                    <a:pt x="634" y="51"/>
                  </a:cubicBezTo>
                  <a:cubicBezTo>
                    <a:pt x="634" y="17"/>
                    <a:pt x="609" y="1"/>
                    <a:pt x="5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9"/>
            <p:cNvSpPr/>
            <p:nvPr/>
          </p:nvSpPr>
          <p:spPr>
            <a:xfrm>
              <a:off x="5938482" y="2706780"/>
              <a:ext cx="782591" cy="35212"/>
            </a:xfrm>
            <a:custGeom>
              <a:avLst/>
              <a:gdLst/>
              <a:ahLst/>
              <a:cxnLst/>
              <a:rect l="l" t="t" r="r" b="b"/>
              <a:pathLst>
                <a:path w="37094" h="1669" extrusionOk="0">
                  <a:moveTo>
                    <a:pt x="1" y="1"/>
                  </a:moveTo>
                  <a:lnTo>
                    <a:pt x="1" y="1669"/>
                  </a:lnTo>
                  <a:lnTo>
                    <a:pt x="37094" y="1669"/>
                  </a:lnTo>
                  <a:lnTo>
                    <a:pt x="3709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9"/>
            <p:cNvSpPr/>
            <p:nvPr/>
          </p:nvSpPr>
          <p:spPr>
            <a:xfrm>
              <a:off x="5939200" y="2706780"/>
              <a:ext cx="641132" cy="35212"/>
            </a:xfrm>
            <a:custGeom>
              <a:avLst/>
              <a:gdLst/>
              <a:ahLst/>
              <a:cxnLst/>
              <a:rect l="l" t="t" r="r" b="b"/>
              <a:pathLst>
                <a:path w="30389" h="1669" extrusionOk="0">
                  <a:moveTo>
                    <a:pt x="0" y="1"/>
                  </a:moveTo>
                  <a:lnTo>
                    <a:pt x="0" y="1669"/>
                  </a:lnTo>
                  <a:lnTo>
                    <a:pt x="30388" y="1669"/>
                  </a:lnTo>
                  <a:lnTo>
                    <a:pt x="29121"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9"/>
            <p:cNvSpPr/>
            <p:nvPr/>
          </p:nvSpPr>
          <p:spPr>
            <a:xfrm>
              <a:off x="5694279" y="2224006"/>
              <a:ext cx="826241" cy="517986"/>
            </a:xfrm>
            <a:custGeom>
              <a:avLst/>
              <a:gdLst/>
              <a:ahLst/>
              <a:cxnLst/>
              <a:rect l="l" t="t" r="r" b="b"/>
              <a:pathLst>
                <a:path w="39163" h="24552" extrusionOk="0">
                  <a:moveTo>
                    <a:pt x="1" y="1"/>
                  </a:moveTo>
                  <a:lnTo>
                    <a:pt x="3003" y="24552"/>
                  </a:lnTo>
                  <a:lnTo>
                    <a:pt x="39162" y="24552"/>
                  </a:lnTo>
                  <a:lnTo>
                    <a:pt x="36160"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9"/>
            <p:cNvSpPr/>
            <p:nvPr/>
          </p:nvSpPr>
          <p:spPr>
            <a:xfrm>
              <a:off x="6060236" y="2436542"/>
              <a:ext cx="94327" cy="92913"/>
            </a:xfrm>
            <a:custGeom>
              <a:avLst/>
              <a:gdLst/>
              <a:ahLst/>
              <a:cxnLst/>
              <a:rect l="l" t="t" r="r" b="b"/>
              <a:pathLst>
                <a:path w="4471" h="4404" extrusionOk="0">
                  <a:moveTo>
                    <a:pt x="2202" y="1"/>
                  </a:moveTo>
                  <a:cubicBezTo>
                    <a:pt x="968" y="1"/>
                    <a:pt x="1" y="1001"/>
                    <a:pt x="34" y="2202"/>
                  </a:cubicBezTo>
                  <a:cubicBezTo>
                    <a:pt x="67" y="3436"/>
                    <a:pt x="1035" y="4404"/>
                    <a:pt x="2269" y="4404"/>
                  </a:cubicBezTo>
                  <a:cubicBezTo>
                    <a:pt x="3470" y="4404"/>
                    <a:pt x="4470" y="3403"/>
                    <a:pt x="4437" y="2202"/>
                  </a:cubicBezTo>
                  <a:cubicBezTo>
                    <a:pt x="4404" y="968"/>
                    <a:pt x="3403" y="1"/>
                    <a:pt x="22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9"/>
            <p:cNvSpPr/>
            <p:nvPr/>
          </p:nvSpPr>
          <p:spPr>
            <a:xfrm>
              <a:off x="7459296" y="2810242"/>
              <a:ext cx="815672" cy="104876"/>
            </a:xfrm>
            <a:custGeom>
              <a:avLst/>
              <a:gdLst/>
              <a:ahLst/>
              <a:cxnLst/>
              <a:rect l="l" t="t" r="r" b="b"/>
              <a:pathLst>
                <a:path w="38662" h="4971" extrusionOk="0">
                  <a:moveTo>
                    <a:pt x="1" y="0"/>
                  </a:moveTo>
                  <a:lnTo>
                    <a:pt x="1" y="4971"/>
                  </a:lnTo>
                  <a:lnTo>
                    <a:pt x="38662" y="4971"/>
                  </a:lnTo>
                  <a:lnTo>
                    <a:pt x="38662"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9"/>
            <p:cNvSpPr/>
            <p:nvPr/>
          </p:nvSpPr>
          <p:spPr>
            <a:xfrm>
              <a:off x="7481807" y="2915096"/>
              <a:ext cx="769932" cy="32385"/>
            </a:xfrm>
            <a:custGeom>
              <a:avLst/>
              <a:gdLst/>
              <a:ahLst/>
              <a:cxnLst/>
              <a:rect l="l" t="t" r="r" b="b"/>
              <a:pathLst>
                <a:path w="36494" h="1535" extrusionOk="0">
                  <a:moveTo>
                    <a:pt x="1" y="1"/>
                  </a:moveTo>
                  <a:lnTo>
                    <a:pt x="1" y="1535"/>
                  </a:lnTo>
                  <a:lnTo>
                    <a:pt x="36494" y="1535"/>
                  </a:lnTo>
                  <a:lnTo>
                    <a:pt x="3649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9"/>
            <p:cNvSpPr/>
            <p:nvPr/>
          </p:nvSpPr>
          <p:spPr>
            <a:xfrm>
              <a:off x="7592315" y="3709628"/>
              <a:ext cx="549632" cy="32406"/>
            </a:xfrm>
            <a:custGeom>
              <a:avLst/>
              <a:gdLst/>
              <a:ahLst/>
              <a:cxnLst/>
              <a:rect l="l" t="t" r="r" b="b"/>
              <a:pathLst>
                <a:path w="26052" h="1536" extrusionOk="0">
                  <a:moveTo>
                    <a:pt x="0" y="1"/>
                  </a:moveTo>
                  <a:lnTo>
                    <a:pt x="0" y="1535"/>
                  </a:lnTo>
                  <a:lnTo>
                    <a:pt x="26052" y="1535"/>
                  </a:lnTo>
                  <a:lnTo>
                    <a:pt x="26052"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9"/>
            <p:cNvSpPr/>
            <p:nvPr/>
          </p:nvSpPr>
          <p:spPr>
            <a:xfrm>
              <a:off x="7533896" y="2947460"/>
              <a:ext cx="110509" cy="1242158"/>
            </a:xfrm>
            <a:custGeom>
              <a:avLst/>
              <a:gdLst/>
              <a:ahLst/>
              <a:cxnLst/>
              <a:rect l="l" t="t" r="r" b="b"/>
              <a:pathLst>
                <a:path w="5238" h="58877" extrusionOk="0">
                  <a:moveTo>
                    <a:pt x="0" y="1"/>
                  </a:moveTo>
                  <a:lnTo>
                    <a:pt x="0" y="58876"/>
                  </a:lnTo>
                  <a:lnTo>
                    <a:pt x="1902" y="58876"/>
                  </a:lnTo>
                  <a:lnTo>
                    <a:pt x="5237"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9"/>
            <p:cNvSpPr/>
            <p:nvPr/>
          </p:nvSpPr>
          <p:spPr>
            <a:xfrm>
              <a:off x="7533896" y="2947460"/>
              <a:ext cx="110509" cy="73229"/>
            </a:xfrm>
            <a:custGeom>
              <a:avLst/>
              <a:gdLst/>
              <a:ahLst/>
              <a:cxnLst/>
              <a:rect l="l" t="t" r="r" b="b"/>
              <a:pathLst>
                <a:path w="5238" h="3471" extrusionOk="0">
                  <a:moveTo>
                    <a:pt x="0" y="1"/>
                  </a:moveTo>
                  <a:lnTo>
                    <a:pt x="0" y="3470"/>
                  </a:lnTo>
                  <a:lnTo>
                    <a:pt x="5071" y="3470"/>
                  </a:lnTo>
                  <a:lnTo>
                    <a:pt x="523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9"/>
            <p:cNvSpPr/>
            <p:nvPr/>
          </p:nvSpPr>
          <p:spPr>
            <a:xfrm>
              <a:off x="8089161" y="2947460"/>
              <a:ext cx="111205" cy="1242158"/>
            </a:xfrm>
            <a:custGeom>
              <a:avLst/>
              <a:gdLst/>
              <a:ahLst/>
              <a:cxnLst/>
              <a:rect l="l" t="t" r="r" b="b"/>
              <a:pathLst>
                <a:path w="5271" h="58877" extrusionOk="0">
                  <a:moveTo>
                    <a:pt x="0" y="1"/>
                  </a:moveTo>
                  <a:lnTo>
                    <a:pt x="3336" y="58876"/>
                  </a:lnTo>
                  <a:lnTo>
                    <a:pt x="5271" y="58876"/>
                  </a:lnTo>
                  <a:lnTo>
                    <a:pt x="5271"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9"/>
            <p:cNvSpPr/>
            <p:nvPr/>
          </p:nvSpPr>
          <p:spPr>
            <a:xfrm>
              <a:off x="8089161" y="2947460"/>
              <a:ext cx="111205" cy="73229"/>
            </a:xfrm>
            <a:custGeom>
              <a:avLst/>
              <a:gdLst/>
              <a:ahLst/>
              <a:cxnLst/>
              <a:rect l="l" t="t" r="r" b="b"/>
              <a:pathLst>
                <a:path w="5271" h="3471" extrusionOk="0">
                  <a:moveTo>
                    <a:pt x="0" y="1"/>
                  </a:moveTo>
                  <a:lnTo>
                    <a:pt x="200" y="3470"/>
                  </a:lnTo>
                  <a:lnTo>
                    <a:pt x="5271" y="3470"/>
                  </a:lnTo>
                  <a:lnTo>
                    <a:pt x="527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9"/>
            <p:cNvSpPr/>
            <p:nvPr/>
          </p:nvSpPr>
          <p:spPr>
            <a:xfrm>
              <a:off x="7481807" y="2549857"/>
              <a:ext cx="629191" cy="106985"/>
            </a:xfrm>
            <a:custGeom>
              <a:avLst/>
              <a:gdLst/>
              <a:ahLst/>
              <a:cxnLst/>
              <a:rect l="l" t="t" r="r" b="b"/>
              <a:pathLst>
                <a:path w="29823" h="5071" extrusionOk="0">
                  <a:moveTo>
                    <a:pt x="1" y="0"/>
                  </a:moveTo>
                  <a:lnTo>
                    <a:pt x="1" y="5070"/>
                  </a:lnTo>
                  <a:lnTo>
                    <a:pt x="29822" y="5070"/>
                  </a:lnTo>
                  <a:lnTo>
                    <a:pt x="29822"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9"/>
            <p:cNvSpPr/>
            <p:nvPr/>
          </p:nvSpPr>
          <p:spPr>
            <a:xfrm>
              <a:off x="8003295" y="2549857"/>
              <a:ext cx="58440" cy="106985"/>
            </a:xfrm>
            <a:custGeom>
              <a:avLst/>
              <a:gdLst/>
              <a:ahLst/>
              <a:cxnLst/>
              <a:rect l="l" t="t" r="r" b="b"/>
              <a:pathLst>
                <a:path w="2770" h="5071" extrusionOk="0">
                  <a:moveTo>
                    <a:pt x="1" y="0"/>
                  </a:moveTo>
                  <a:lnTo>
                    <a:pt x="1" y="5070"/>
                  </a:lnTo>
                  <a:lnTo>
                    <a:pt x="2769" y="5070"/>
                  </a:lnTo>
                  <a:lnTo>
                    <a:pt x="2769"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9"/>
            <p:cNvSpPr/>
            <p:nvPr/>
          </p:nvSpPr>
          <p:spPr>
            <a:xfrm>
              <a:off x="7531069" y="2549857"/>
              <a:ext cx="59136" cy="106985"/>
            </a:xfrm>
            <a:custGeom>
              <a:avLst/>
              <a:gdLst/>
              <a:ahLst/>
              <a:cxnLst/>
              <a:rect l="l" t="t" r="r" b="b"/>
              <a:pathLst>
                <a:path w="2803" h="5071" extrusionOk="0">
                  <a:moveTo>
                    <a:pt x="1" y="0"/>
                  </a:moveTo>
                  <a:lnTo>
                    <a:pt x="1" y="5070"/>
                  </a:lnTo>
                  <a:lnTo>
                    <a:pt x="2803" y="5070"/>
                  </a:lnTo>
                  <a:lnTo>
                    <a:pt x="280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9"/>
            <p:cNvSpPr/>
            <p:nvPr/>
          </p:nvSpPr>
          <p:spPr>
            <a:xfrm>
              <a:off x="7514191" y="2656821"/>
              <a:ext cx="689698" cy="153442"/>
            </a:xfrm>
            <a:custGeom>
              <a:avLst/>
              <a:gdLst/>
              <a:ahLst/>
              <a:cxnLst/>
              <a:rect l="l" t="t" r="r" b="b"/>
              <a:pathLst>
                <a:path w="32691" h="7273" extrusionOk="0">
                  <a:moveTo>
                    <a:pt x="0" y="0"/>
                  </a:moveTo>
                  <a:lnTo>
                    <a:pt x="0" y="7272"/>
                  </a:lnTo>
                  <a:lnTo>
                    <a:pt x="32690" y="7272"/>
                  </a:lnTo>
                  <a:lnTo>
                    <a:pt x="3269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9"/>
            <p:cNvSpPr/>
            <p:nvPr/>
          </p:nvSpPr>
          <p:spPr>
            <a:xfrm>
              <a:off x="7884368" y="2673003"/>
              <a:ext cx="319522" cy="121079"/>
            </a:xfrm>
            <a:custGeom>
              <a:avLst/>
              <a:gdLst/>
              <a:ahLst/>
              <a:cxnLst/>
              <a:rect l="l" t="t" r="r" b="b"/>
              <a:pathLst>
                <a:path w="15145" h="5739" extrusionOk="0">
                  <a:moveTo>
                    <a:pt x="0" y="1"/>
                  </a:moveTo>
                  <a:lnTo>
                    <a:pt x="0" y="5738"/>
                  </a:lnTo>
                  <a:lnTo>
                    <a:pt x="15144" y="5738"/>
                  </a:lnTo>
                  <a:lnTo>
                    <a:pt x="151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9"/>
            <p:cNvSpPr/>
            <p:nvPr/>
          </p:nvSpPr>
          <p:spPr>
            <a:xfrm>
              <a:off x="7884368" y="2695535"/>
              <a:ext cx="319522" cy="4937"/>
            </a:xfrm>
            <a:custGeom>
              <a:avLst/>
              <a:gdLst/>
              <a:ahLst/>
              <a:cxnLst/>
              <a:rect l="l" t="t" r="r" b="b"/>
              <a:pathLst>
                <a:path w="15145" h="234" extrusionOk="0">
                  <a:moveTo>
                    <a:pt x="7572" y="0"/>
                  </a:moveTo>
                  <a:lnTo>
                    <a:pt x="6105" y="33"/>
                  </a:lnTo>
                  <a:cubicBezTo>
                    <a:pt x="4070" y="33"/>
                    <a:pt x="2035" y="67"/>
                    <a:pt x="0" y="100"/>
                  </a:cubicBezTo>
                  <a:cubicBezTo>
                    <a:pt x="2035" y="167"/>
                    <a:pt x="4070" y="167"/>
                    <a:pt x="6105" y="200"/>
                  </a:cubicBezTo>
                  <a:lnTo>
                    <a:pt x="7572" y="234"/>
                  </a:lnTo>
                  <a:cubicBezTo>
                    <a:pt x="7572" y="234"/>
                    <a:pt x="13110" y="134"/>
                    <a:pt x="15144" y="100"/>
                  </a:cubicBezTo>
                  <a:cubicBezTo>
                    <a:pt x="13110" y="67"/>
                    <a:pt x="7572" y="0"/>
                    <a:pt x="7572"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9"/>
            <p:cNvSpPr/>
            <p:nvPr/>
          </p:nvSpPr>
          <p:spPr>
            <a:xfrm>
              <a:off x="7884368" y="2719459"/>
              <a:ext cx="319522" cy="4937"/>
            </a:xfrm>
            <a:custGeom>
              <a:avLst/>
              <a:gdLst/>
              <a:ahLst/>
              <a:cxnLst/>
              <a:rect l="l" t="t" r="r" b="b"/>
              <a:pathLst>
                <a:path w="15145" h="234" extrusionOk="0">
                  <a:moveTo>
                    <a:pt x="7572" y="0"/>
                  </a:moveTo>
                  <a:lnTo>
                    <a:pt x="6105" y="34"/>
                  </a:lnTo>
                  <a:cubicBezTo>
                    <a:pt x="4070" y="34"/>
                    <a:pt x="2035" y="67"/>
                    <a:pt x="0" y="100"/>
                  </a:cubicBezTo>
                  <a:cubicBezTo>
                    <a:pt x="2035" y="134"/>
                    <a:pt x="4070" y="167"/>
                    <a:pt x="6105" y="200"/>
                  </a:cubicBezTo>
                  <a:lnTo>
                    <a:pt x="7572" y="234"/>
                  </a:lnTo>
                  <a:cubicBezTo>
                    <a:pt x="7572" y="234"/>
                    <a:pt x="13110" y="134"/>
                    <a:pt x="15144" y="100"/>
                  </a:cubicBezTo>
                  <a:cubicBezTo>
                    <a:pt x="13110" y="67"/>
                    <a:pt x="7572" y="0"/>
                    <a:pt x="7572"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9"/>
            <p:cNvSpPr/>
            <p:nvPr/>
          </p:nvSpPr>
          <p:spPr>
            <a:xfrm>
              <a:off x="7884368" y="2743384"/>
              <a:ext cx="319522" cy="4937"/>
            </a:xfrm>
            <a:custGeom>
              <a:avLst/>
              <a:gdLst/>
              <a:ahLst/>
              <a:cxnLst/>
              <a:rect l="l" t="t" r="r" b="b"/>
              <a:pathLst>
                <a:path w="15145" h="234" extrusionOk="0">
                  <a:moveTo>
                    <a:pt x="7572" y="0"/>
                  </a:moveTo>
                  <a:lnTo>
                    <a:pt x="6105" y="34"/>
                  </a:lnTo>
                  <a:cubicBezTo>
                    <a:pt x="4070" y="34"/>
                    <a:pt x="2035" y="67"/>
                    <a:pt x="0" y="134"/>
                  </a:cubicBezTo>
                  <a:cubicBezTo>
                    <a:pt x="2035" y="167"/>
                    <a:pt x="4070" y="201"/>
                    <a:pt x="6105" y="201"/>
                  </a:cubicBezTo>
                  <a:lnTo>
                    <a:pt x="7572" y="234"/>
                  </a:lnTo>
                  <a:cubicBezTo>
                    <a:pt x="7572" y="234"/>
                    <a:pt x="13110" y="134"/>
                    <a:pt x="15144" y="134"/>
                  </a:cubicBezTo>
                  <a:cubicBezTo>
                    <a:pt x="13110" y="67"/>
                    <a:pt x="7572" y="0"/>
                    <a:pt x="7572"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9"/>
            <p:cNvSpPr/>
            <p:nvPr/>
          </p:nvSpPr>
          <p:spPr>
            <a:xfrm>
              <a:off x="7884368" y="2767309"/>
              <a:ext cx="319522" cy="4241"/>
            </a:xfrm>
            <a:custGeom>
              <a:avLst/>
              <a:gdLst/>
              <a:ahLst/>
              <a:cxnLst/>
              <a:rect l="l" t="t" r="r" b="b"/>
              <a:pathLst>
                <a:path w="15145" h="201" extrusionOk="0">
                  <a:moveTo>
                    <a:pt x="6105" y="1"/>
                  </a:moveTo>
                  <a:cubicBezTo>
                    <a:pt x="4070" y="34"/>
                    <a:pt x="2035" y="67"/>
                    <a:pt x="0" y="101"/>
                  </a:cubicBezTo>
                  <a:cubicBezTo>
                    <a:pt x="2035" y="134"/>
                    <a:pt x="4070" y="167"/>
                    <a:pt x="6105" y="201"/>
                  </a:cubicBezTo>
                  <a:lnTo>
                    <a:pt x="7572" y="201"/>
                  </a:lnTo>
                  <a:cubicBezTo>
                    <a:pt x="7572" y="201"/>
                    <a:pt x="13110" y="134"/>
                    <a:pt x="15144" y="101"/>
                  </a:cubicBezTo>
                  <a:cubicBezTo>
                    <a:pt x="13110" y="67"/>
                    <a:pt x="7572" y="1"/>
                    <a:pt x="7572"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9"/>
            <p:cNvSpPr/>
            <p:nvPr/>
          </p:nvSpPr>
          <p:spPr>
            <a:xfrm>
              <a:off x="7565564" y="2715092"/>
              <a:ext cx="28165" cy="43081"/>
            </a:xfrm>
            <a:custGeom>
              <a:avLst/>
              <a:gdLst/>
              <a:ahLst/>
              <a:cxnLst/>
              <a:rect l="l" t="t" r="r" b="b"/>
              <a:pathLst>
                <a:path w="1335" h="2042" extrusionOk="0">
                  <a:moveTo>
                    <a:pt x="128" y="0"/>
                  </a:moveTo>
                  <a:cubicBezTo>
                    <a:pt x="50" y="0"/>
                    <a:pt x="0" y="83"/>
                    <a:pt x="0" y="141"/>
                  </a:cubicBezTo>
                  <a:lnTo>
                    <a:pt x="0" y="1875"/>
                  </a:lnTo>
                  <a:cubicBezTo>
                    <a:pt x="0" y="1975"/>
                    <a:pt x="67" y="2042"/>
                    <a:pt x="167" y="2042"/>
                  </a:cubicBezTo>
                  <a:lnTo>
                    <a:pt x="1101" y="2042"/>
                  </a:lnTo>
                  <a:cubicBezTo>
                    <a:pt x="1335" y="2042"/>
                    <a:pt x="1335" y="1708"/>
                    <a:pt x="1101" y="1708"/>
                  </a:cubicBezTo>
                  <a:lnTo>
                    <a:pt x="334" y="1708"/>
                  </a:lnTo>
                  <a:lnTo>
                    <a:pt x="334" y="1175"/>
                  </a:lnTo>
                  <a:lnTo>
                    <a:pt x="1001" y="1175"/>
                  </a:lnTo>
                  <a:cubicBezTo>
                    <a:pt x="1101" y="1175"/>
                    <a:pt x="1168" y="1108"/>
                    <a:pt x="1168" y="1008"/>
                  </a:cubicBezTo>
                  <a:cubicBezTo>
                    <a:pt x="1168" y="941"/>
                    <a:pt x="1101" y="841"/>
                    <a:pt x="1001" y="841"/>
                  </a:cubicBezTo>
                  <a:lnTo>
                    <a:pt x="334" y="841"/>
                  </a:lnTo>
                  <a:lnTo>
                    <a:pt x="334" y="307"/>
                  </a:lnTo>
                  <a:lnTo>
                    <a:pt x="1135" y="307"/>
                  </a:lnTo>
                  <a:cubicBezTo>
                    <a:pt x="1325" y="307"/>
                    <a:pt x="1334" y="5"/>
                    <a:pt x="1162" y="5"/>
                  </a:cubicBezTo>
                  <a:cubicBezTo>
                    <a:pt x="1153" y="5"/>
                    <a:pt x="1144" y="5"/>
                    <a:pt x="1135" y="7"/>
                  </a:cubicBezTo>
                  <a:lnTo>
                    <a:pt x="167" y="7"/>
                  </a:lnTo>
                  <a:cubicBezTo>
                    <a:pt x="154" y="3"/>
                    <a:pt x="141" y="0"/>
                    <a:pt x="128"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9"/>
            <p:cNvSpPr/>
            <p:nvPr/>
          </p:nvSpPr>
          <p:spPr>
            <a:xfrm>
              <a:off x="7602168" y="2715177"/>
              <a:ext cx="32385" cy="42997"/>
            </a:xfrm>
            <a:custGeom>
              <a:avLst/>
              <a:gdLst/>
              <a:ahLst/>
              <a:cxnLst/>
              <a:rect l="l" t="t" r="r" b="b"/>
              <a:pathLst>
                <a:path w="1535" h="2038" extrusionOk="0">
                  <a:moveTo>
                    <a:pt x="154" y="0"/>
                  </a:moveTo>
                  <a:cubicBezTo>
                    <a:pt x="123" y="0"/>
                    <a:pt x="92" y="11"/>
                    <a:pt x="67" y="36"/>
                  </a:cubicBezTo>
                  <a:cubicBezTo>
                    <a:pt x="33" y="70"/>
                    <a:pt x="0" y="137"/>
                    <a:pt x="0" y="170"/>
                  </a:cubicBezTo>
                  <a:lnTo>
                    <a:pt x="0" y="1871"/>
                  </a:lnTo>
                  <a:cubicBezTo>
                    <a:pt x="0" y="1971"/>
                    <a:pt x="67" y="2038"/>
                    <a:pt x="167" y="2038"/>
                  </a:cubicBezTo>
                  <a:cubicBezTo>
                    <a:pt x="234" y="2038"/>
                    <a:pt x="334" y="1971"/>
                    <a:pt x="334" y="1871"/>
                  </a:cubicBezTo>
                  <a:lnTo>
                    <a:pt x="334" y="670"/>
                  </a:lnTo>
                  <a:lnTo>
                    <a:pt x="1268" y="1971"/>
                  </a:lnTo>
                  <a:cubicBezTo>
                    <a:pt x="1301" y="2005"/>
                    <a:pt x="1334" y="2038"/>
                    <a:pt x="1401" y="2038"/>
                  </a:cubicBezTo>
                  <a:cubicBezTo>
                    <a:pt x="1468" y="2038"/>
                    <a:pt x="1534" y="1971"/>
                    <a:pt x="1534" y="1871"/>
                  </a:cubicBezTo>
                  <a:lnTo>
                    <a:pt x="1534" y="170"/>
                  </a:lnTo>
                  <a:cubicBezTo>
                    <a:pt x="1534" y="103"/>
                    <a:pt x="1468" y="3"/>
                    <a:pt x="1401" y="3"/>
                  </a:cubicBezTo>
                  <a:cubicBezTo>
                    <a:pt x="1301" y="3"/>
                    <a:pt x="1234" y="103"/>
                    <a:pt x="1234" y="170"/>
                  </a:cubicBezTo>
                  <a:lnTo>
                    <a:pt x="1234" y="1371"/>
                  </a:lnTo>
                  <a:lnTo>
                    <a:pt x="300" y="70"/>
                  </a:lnTo>
                  <a:cubicBezTo>
                    <a:pt x="259" y="29"/>
                    <a:pt x="205" y="0"/>
                    <a:pt x="154"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9"/>
            <p:cNvSpPr/>
            <p:nvPr/>
          </p:nvSpPr>
          <p:spPr>
            <a:xfrm>
              <a:off x="7644384" y="2713679"/>
              <a:ext cx="40655" cy="43798"/>
            </a:xfrm>
            <a:custGeom>
              <a:avLst/>
              <a:gdLst/>
              <a:ahLst/>
              <a:cxnLst/>
              <a:rect l="l" t="t" r="r" b="b"/>
              <a:pathLst>
                <a:path w="1927" h="2076" extrusionOk="0">
                  <a:moveTo>
                    <a:pt x="1193" y="1"/>
                  </a:moveTo>
                  <a:cubicBezTo>
                    <a:pt x="1163" y="1"/>
                    <a:pt x="1132" y="3"/>
                    <a:pt x="1101" y="7"/>
                  </a:cubicBezTo>
                  <a:cubicBezTo>
                    <a:pt x="1081" y="6"/>
                    <a:pt x="1061" y="6"/>
                    <a:pt x="1041" y="6"/>
                  </a:cubicBezTo>
                  <a:cubicBezTo>
                    <a:pt x="470" y="6"/>
                    <a:pt x="33" y="461"/>
                    <a:pt x="0" y="1041"/>
                  </a:cubicBezTo>
                  <a:cubicBezTo>
                    <a:pt x="34" y="1642"/>
                    <a:pt x="534" y="2076"/>
                    <a:pt x="1101" y="2076"/>
                  </a:cubicBezTo>
                  <a:cubicBezTo>
                    <a:pt x="1368" y="2076"/>
                    <a:pt x="1602" y="1975"/>
                    <a:pt x="1768" y="1842"/>
                  </a:cubicBezTo>
                  <a:cubicBezTo>
                    <a:pt x="1802" y="1809"/>
                    <a:pt x="1835" y="1809"/>
                    <a:pt x="1835" y="1775"/>
                  </a:cubicBezTo>
                  <a:cubicBezTo>
                    <a:pt x="1835" y="1742"/>
                    <a:pt x="1835" y="1742"/>
                    <a:pt x="1835" y="1709"/>
                  </a:cubicBezTo>
                  <a:lnTo>
                    <a:pt x="1835" y="1075"/>
                  </a:lnTo>
                  <a:cubicBezTo>
                    <a:pt x="1835" y="975"/>
                    <a:pt x="1768" y="908"/>
                    <a:pt x="1668" y="908"/>
                  </a:cubicBezTo>
                  <a:lnTo>
                    <a:pt x="1101" y="908"/>
                  </a:lnTo>
                  <a:cubicBezTo>
                    <a:pt x="1001" y="908"/>
                    <a:pt x="934" y="975"/>
                    <a:pt x="934" y="1075"/>
                  </a:cubicBezTo>
                  <a:cubicBezTo>
                    <a:pt x="934" y="1142"/>
                    <a:pt x="1001" y="1242"/>
                    <a:pt x="1101" y="1242"/>
                  </a:cubicBezTo>
                  <a:lnTo>
                    <a:pt x="1502" y="1242"/>
                  </a:lnTo>
                  <a:lnTo>
                    <a:pt x="1502" y="1642"/>
                  </a:lnTo>
                  <a:cubicBezTo>
                    <a:pt x="1368" y="1709"/>
                    <a:pt x="1235" y="1775"/>
                    <a:pt x="1101" y="1775"/>
                  </a:cubicBezTo>
                  <a:cubicBezTo>
                    <a:pt x="901" y="1775"/>
                    <a:pt x="701" y="1675"/>
                    <a:pt x="568" y="1542"/>
                  </a:cubicBezTo>
                  <a:cubicBezTo>
                    <a:pt x="434" y="1408"/>
                    <a:pt x="334" y="1242"/>
                    <a:pt x="334" y="1041"/>
                  </a:cubicBezTo>
                  <a:cubicBezTo>
                    <a:pt x="334" y="841"/>
                    <a:pt x="434" y="675"/>
                    <a:pt x="568" y="541"/>
                  </a:cubicBezTo>
                  <a:cubicBezTo>
                    <a:pt x="683" y="425"/>
                    <a:pt x="850" y="334"/>
                    <a:pt x="1022" y="334"/>
                  </a:cubicBezTo>
                  <a:cubicBezTo>
                    <a:pt x="1049" y="334"/>
                    <a:pt x="1075" y="337"/>
                    <a:pt x="1101" y="341"/>
                  </a:cubicBezTo>
                  <a:cubicBezTo>
                    <a:pt x="1268" y="341"/>
                    <a:pt x="1435" y="374"/>
                    <a:pt x="1568" y="474"/>
                  </a:cubicBezTo>
                  <a:cubicBezTo>
                    <a:pt x="1603" y="509"/>
                    <a:pt x="1641" y="524"/>
                    <a:pt x="1676" y="524"/>
                  </a:cubicBezTo>
                  <a:cubicBezTo>
                    <a:pt x="1813" y="524"/>
                    <a:pt x="1927" y="313"/>
                    <a:pt x="1768" y="208"/>
                  </a:cubicBezTo>
                  <a:cubicBezTo>
                    <a:pt x="1595" y="92"/>
                    <a:pt x="1396" y="1"/>
                    <a:pt x="1193"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9"/>
            <p:cNvSpPr/>
            <p:nvPr/>
          </p:nvSpPr>
          <p:spPr>
            <a:xfrm>
              <a:off x="7693647" y="2714881"/>
              <a:ext cx="28165" cy="43292"/>
            </a:xfrm>
            <a:custGeom>
              <a:avLst/>
              <a:gdLst/>
              <a:ahLst/>
              <a:cxnLst/>
              <a:rect l="l" t="t" r="r" b="b"/>
              <a:pathLst>
                <a:path w="1335" h="2052" extrusionOk="0">
                  <a:moveTo>
                    <a:pt x="167" y="0"/>
                  </a:moveTo>
                  <a:cubicBezTo>
                    <a:pt x="84" y="0"/>
                    <a:pt x="0" y="50"/>
                    <a:pt x="0" y="151"/>
                  </a:cubicBezTo>
                  <a:lnTo>
                    <a:pt x="0" y="1885"/>
                  </a:lnTo>
                  <a:cubicBezTo>
                    <a:pt x="0" y="1985"/>
                    <a:pt x="67" y="2052"/>
                    <a:pt x="167" y="2052"/>
                  </a:cubicBezTo>
                  <a:lnTo>
                    <a:pt x="1101" y="2052"/>
                  </a:lnTo>
                  <a:cubicBezTo>
                    <a:pt x="1335" y="2052"/>
                    <a:pt x="1335" y="1718"/>
                    <a:pt x="1101" y="1718"/>
                  </a:cubicBezTo>
                  <a:lnTo>
                    <a:pt x="334" y="1718"/>
                  </a:lnTo>
                  <a:lnTo>
                    <a:pt x="334" y="151"/>
                  </a:lnTo>
                  <a:cubicBezTo>
                    <a:pt x="334" y="50"/>
                    <a:pt x="251" y="0"/>
                    <a:pt x="167"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9"/>
            <p:cNvSpPr/>
            <p:nvPr/>
          </p:nvSpPr>
          <p:spPr>
            <a:xfrm>
              <a:off x="7728837" y="2714523"/>
              <a:ext cx="7047" cy="43651"/>
            </a:xfrm>
            <a:custGeom>
              <a:avLst/>
              <a:gdLst/>
              <a:ahLst/>
              <a:cxnLst/>
              <a:rect l="l" t="t" r="r" b="b"/>
              <a:pathLst>
                <a:path w="334" h="2069" extrusionOk="0">
                  <a:moveTo>
                    <a:pt x="167" y="1"/>
                  </a:moveTo>
                  <a:cubicBezTo>
                    <a:pt x="67" y="1"/>
                    <a:pt x="0" y="67"/>
                    <a:pt x="0" y="168"/>
                  </a:cubicBezTo>
                  <a:lnTo>
                    <a:pt x="0" y="1902"/>
                  </a:lnTo>
                  <a:cubicBezTo>
                    <a:pt x="0" y="2002"/>
                    <a:pt x="67" y="2069"/>
                    <a:pt x="167" y="2069"/>
                  </a:cubicBezTo>
                  <a:cubicBezTo>
                    <a:pt x="267" y="2069"/>
                    <a:pt x="334" y="2002"/>
                    <a:pt x="334" y="1902"/>
                  </a:cubicBezTo>
                  <a:lnTo>
                    <a:pt x="334" y="168"/>
                  </a:lnTo>
                  <a:cubicBezTo>
                    <a:pt x="334" y="67"/>
                    <a:pt x="267" y="1"/>
                    <a:pt x="167"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9"/>
            <p:cNvSpPr/>
            <p:nvPr/>
          </p:nvSpPr>
          <p:spPr>
            <a:xfrm>
              <a:off x="7745019" y="2713826"/>
              <a:ext cx="34516" cy="43651"/>
            </a:xfrm>
            <a:custGeom>
              <a:avLst/>
              <a:gdLst/>
              <a:ahLst/>
              <a:cxnLst/>
              <a:rect l="l" t="t" r="r" b="b"/>
              <a:pathLst>
                <a:path w="1636" h="2069" extrusionOk="0">
                  <a:moveTo>
                    <a:pt x="801" y="0"/>
                  </a:moveTo>
                  <a:cubicBezTo>
                    <a:pt x="634" y="0"/>
                    <a:pt x="434" y="34"/>
                    <a:pt x="301" y="134"/>
                  </a:cubicBezTo>
                  <a:cubicBezTo>
                    <a:pt x="167" y="234"/>
                    <a:pt x="67" y="401"/>
                    <a:pt x="67" y="567"/>
                  </a:cubicBezTo>
                  <a:cubicBezTo>
                    <a:pt x="67" y="668"/>
                    <a:pt x="101" y="734"/>
                    <a:pt x="134" y="801"/>
                  </a:cubicBezTo>
                  <a:cubicBezTo>
                    <a:pt x="201" y="901"/>
                    <a:pt x="301" y="1001"/>
                    <a:pt x="401" y="1034"/>
                  </a:cubicBezTo>
                  <a:cubicBezTo>
                    <a:pt x="534" y="1101"/>
                    <a:pt x="634" y="1135"/>
                    <a:pt x="768" y="1135"/>
                  </a:cubicBezTo>
                  <a:cubicBezTo>
                    <a:pt x="935" y="1168"/>
                    <a:pt x="1068" y="1201"/>
                    <a:pt x="1201" y="1301"/>
                  </a:cubicBezTo>
                  <a:cubicBezTo>
                    <a:pt x="1235" y="1301"/>
                    <a:pt x="1268" y="1335"/>
                    <a:pt x="1268" y="1368"/>
                  </a:cubicBezTo>
                  <a:cubicBezTo>
                    <a:pt x="1301" y="1401"/>
                    <a:pt x="1301" y="1435"/>
                    <a:pt x="1301" y="1468"/>
                  </a:cubicBezTo>
                  <a:cubicBezTo>
                    <a:pt x="1301" y="1568"/>
                    <a:pt x="1268" y="1635"/>
                    <a:pt x="1201" y="1668"/>
                  </a:cubicBezTo>
                  <a:cubicBezTo>
                    <a:pt x="1068" y="1735"/>
                    <a:pt x="935" y="1802"/>
                    <a:pt x="834" y="1802"/>
                  </a:cubicBezTo>
                  <a:cubicBezTo>
                    <a:pt x="601" y="1768"/>
                    <a:pt x="401" y="1702"/>
                    <a:pt x="267" y="1568"/>
                  </a:cubicBezTo>
                  <a:cubicBezTo>
                    <a:pt x="234" y="1535"/>
                    <a:pt x="192" y="1518"/>
                    <a:pt x="151" y="1518"/>
                  </a:cubicBezTo>
                  <a:cubicBezTo>
                    <a:pt x="109" y="1518"/>
                    <a:pt x="67" y="1535"/>
                    <a:pt x="34" y="1568"/>
                  </a:cubicBezTo>
                  <a:cubicBezTo>
                    <a:pt x="1" y="1635"/>
                    <a:pt x="34" y="1735"/>
                    <a:pt x="101" y="1768"/>
                  </a:cubicBezTo>
                  <a:cubicBezTo>
                    <a:pt x="301" y="1968"/>
                    <a:pt x="568" y="2069"/>
                    <a:pt x="834" y="2069"/>
                  </a:cubicBezTo>
                  <a:cubicBezTo>
                    <a:pt x="1035" y="2069"/>
                    <a:pt x="1235" y="2002"/>
                    <a:pt x="1402" y="1902"/>
                  </a:cubicBezTo>
                  <a:cubicBezTo>
                    <a:pt x="1535" y="1802"/>
                    <a:pt x="1635" y="1635"/>
                    <a:pt x="1635" y="1468"/>
                  </a:cubicBezTo>
                  <a:cubicBezTo>
                    <a:pt x="1635" y="1368"/>
                    <a:pt x="1602" y="1268"/>
                    <a:pt x="1568" y="1201"/>
                  </a:cubicBezTo>
                  <a:cubicBezTo>
                    <a:pt x="1502" y="1101"/>
                    <a:pt x="1402" y="1001"/>
                    <a:pt x="1268" y="968"/>
                  </a:cubicBezTo>
                  <a:cubicBezTo>
                    <a:pt x="1135" y="901"/>
                    <a:pt x="1001" y="868"/>
                    <a:pt x="868" y="834"/>
                  </a:cubicBezTo>
                  <a:cubicBezTo>
                    <a:pt x="734" y="801"/>
                    <a:pt x="601" y="768"/>
                    <a:pt x="501" y="701"/>
                  </a:cubicBezTo>
                  <a:cubicBezTo>
                    <a:pt x="468" y="701"/>
                    <a:pt x="434" y="668"/>
                    <a:pt x="434" y="634"/>
                  </a:cubicBezTo>
                  <a:cubicBezTo>
                    <a:pt x="401" y="601"/>
                    <a:pt x="401" y="567"/>
                    <a:pt x="401" y="567"/>
                  </a:cubicBezTo>
                  <a:cubicBezTo>
                    <a:pt x="401" y="467"/>
                    <a:pt x="434" y="401"/>
                    <a:pt x="501" y="367"/>
                  </a:cubicBezTo>
                  <a:cubicBezTo>
                    <a:pt x="601" y="301"/>
                    <a:pt x="701" y="267"/>
                    <a:pt x="834" y="267"/>
                  </a:cubicBezTo>
                  <a:cubicBezTo>
                    <a:pt x="1001" y="301"/>
                    <a:pt x="1135" y="367"/>
                    <a:pt x="1268" y="467"/>
                  </a:cubicBezTo>
                  <a:cubicBezTo>
                    <a:pt x="1294" y="493"/>
                    <a:pt x="1324" y="504"/>
                    <a:pt x="1354" y="504"/>
                  </a:cubicBezTo>
                  <a:cubicBezTo>
                    <a:pt x="1402" y="504"/>
                    <a:pt x="1448" y="475"/>
                    <a:pt x="1468" y="434"/>
                  </a:cubicBezTo>
                  <a:cubicBezTo>
                    <a:pt x="1535" y="367"/>
                    <a:pt x="1502" y="267"/>
                    <a:pt x="1435" y="234"/>
                  </a:cubicBezTo>
                  <a:cubicBezTo>
                    <a:pt x="1268" y="100"/>
                    <a:pt x="1035" y="0"/>
                    <a:pt x="801"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9"/>
            <p:cNvSpPr/>
            <p:nvPr/>
          </p:nvSpPr>
          <p:spPr>
            <a:xfrm>
              <a:off x="7788649" y="2715092"/>
              <a:ext cx="29579" cy="43081"/>
            </a:xfrm>
            <a:custGeom>
              <a:avLst/>
              <a:gdLst/>
              <a:ahLst/>
              <a:cxnLst/>
              <a:rect l="l" t="t" r="r" b="b"/>
              <a:pathLst>
                <a:path w="1402" h="2042" extrusionOk="0">
                  <a:moveTo>
                    <a:pt x="128" y="0"/>
                  </a:moveTo>
                  <a:cubicBezTo>
                    <a:pt x="50" y="0"/>
                    <a:pt x="1" y="83"/>
                    <a:pt x="1" y="141"/>
                  </a:cubicBezTo>
                  <a:lnTo>
                    <a:pt x="1" y="1875"/>
                  </a:lnTo>
                  <a:cubicBezTo>
                    <a:pt x="1" y="1975"/>
                    <a:pt x="67" y="2042"/>
                    <a:pt x="167" y="2042"/>
                  </a:cubicBezTo>
                  <a:cubicBezTo>
                    <a:pt x="234" y="2042"/>
                    <a:pt x="301" y="1975"/>
                    <a:pt x="301" y="1875"/>
                  </a:cubicBezTo>
                  <a:lnTo>
                    <a:pt x="301" y="1175"/>
                  </a:lnTo>
                  <a:lnTo>
                    <a:pt x="1068" y="1175"/>
                  </a:lnTo>
                  <a:lnTo>
                    <a:pt x="1068" y="1875"/>
                  </a:lnTo>
                  <a:cubicBezTo>
                    <a:pt x="1068" y="1975"/>
                    <a:pt x="1135" y="2042"/>
                    <a:pt x="1235" y="2042"/>
                  </a:cubicBezTo>
                  <a:cubicBezTo>
                    <a:pt x="1335" y="2042"/>
                    <a:pt x="1402" y="1975"/>
                    <a:pt x="1402" y="1875"/>
                  </a:cubicBezTo>
                  <a:lnTo>
                    <a:pt x="1402" y="141"/>
                  </a:lnTo>
                  <a:cubicBezTo>
                    <a:pt x="1402" y="83"/>
                    <a:pt x="1352" y="0"/>
                    <a:pt x="1274" y="0"/>
                  </a:cubicBezTo>
                  <a:cubicBezTo>
                    <a:pt x="1262" y="0"/>
                    <a:pt x="1249" y="3"/>
                    <a:pt x="1235" y="7"/>
                  </a:cubicBezTo>
                  <a:cubicBezTo>
                    <a:pt x="1221" y="3"/>
                    <a:pt x="1208" y="0"/>
                    <a:pt x="1196" y="0"/>
                  </a:cubicBezTo>
                  <a:cubicBezTo>
                    <a:pt x="1118" y="0"/>
                    <a:pt x="1068" y="83"/>
                    <a:pt x="1068" y="141"/>
                  </a:cubicBezTo>
                  <a:lnTo>
                    <a:pt x="1068" y="841"/>
                  </a:lnTo>
                  <a:lnTo>
                    <a:pt x="301" y="841"/>
                  </a:lnTo>
                  <a:lnTo>
                    <a:pt x="301" y="141"/>
                  </a:lnTo>
                  <a:cubicBezTo>
                    <a:pt x="301" y="83"/>
                    <a:pt x="251" y="0"/>
                    <a:pt x="195" y="0"/>
                  </a:cubicBezTo>
                  <a:cubicBezTo>
                    <a:pt x="186" y="0"/>
                    <a:pt x="177" y="3"/>
                    <a:pt x="167" y="7"/>
                  </a:cubicBezTo>
                  <a:cubicBezTo>
                    <a:pt x="154" y="3"/>
                    <a:pt x="141" y="0"/>
                    <a:pt x="128"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9"/>
            <p:cNvSpPr/>
            <p:nvPr/>
          </p:nvSpPr>
          <p:spPr>
            <a:xfrm>
              <a:off x="7576830" y="2468209"/>
              <a:ext cx="618621" cy="81668"/>
            </a:xfrm>
            <a:custGeom>
              <a:avLst/>
              <a:gdLst/>
              <a:ahLst/>
              <a:cxnLst/>
              <a:rect l="l" t="t" r="r" b="b"/>
              <a:pathLst>
                <a:path w="29322" h="3871" extrusionOk="0">
                  <a:moveTo>
                    <a:pt x="0" y="1"/>
                  </a:moveTo>
                  <a:lnTo>
                    <a:pt x="0" y="3870"/>
                  </a:lnTo>
                  <a:lnTo>
                    <a:pt x="29321" y="3870"/>
                  </a:lnTo>
                  <a:lnTo>
                    <a:pt x="29321"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9"/>
            <p:cNvSpPr/>
            <p:nvPr/>
          </p:nvSpPr>
          <p:spPr>
            <a:xfrm>
              <a:off x="7576830" y="2476648"/>
              <a:ext cx="414524" cy="64769"/>
            </a:xfrm>
            <a:custGeom>
              <a:avLst/>
              <a:gdLst/>
              <a:ahLst/>
              <a:cxnLst/>
              <a:rect l="l" t="t" r="r" b="b"/>
              <a:pathLst>
                <a:path w="19648" h="3070" extrusionOk="0">
                  <a:moveTo>
                    <a:pt x="0" y="1"/>
                  </a:moveTo>
                  <a:lnTo>
                    <a:pt x="0" y="3070"/>
                  </a:lnTo>
                  <a:lnTo>
                    <a:pt x="19648" y="3070"/>
                  </a:lnTo>
                  <a:lnTo>
                    <a:pt x="196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9"/>
            <p:cNvSpPr/>
            <p:nvPr/>
          </p:nvSpPr>
          <p:spPr>
            <a:xfrm>
              <a:off x="7603560" y="2527324"/>
              <a:ext cx="387097" cy="1435"/>
            </a:xfrm>
            <a:custGeom>
              <a:avLst/>
              <a:gdLst/>
              <a:ahLst/>
              <a:cxnLst/>
              <a:rect l="l" t="t" r="r" b="b"/>
              <a:pathLst>
                <a:path w="18348" h="68" extrusionOk="0">
                  <a:moveTo>
                    <a:pt x="4604" y="1"/>
                  </a:moveTo>
                  <a:cubicBezTo>
                    <a:pt x="3070" y="1"/>
                    <a:pt x="1535" y="1"/>
                    <a:pt x="1" y="34"/>
                  </a:cubicBezTo>
                  <a:cubicBezTo>
                    <a:pt x="1535" y="34"/>
                    <a:pt x="3070" y="67"/>
                    <a:pt x="4604" y="67"/>
                  </a:cubicBezTo>
                  <a:lnTo>
                    <a:pt x="13777" y="67"/>
                  </a:lnTo>
                  <a:cubicBezTo>
                    <a:pt x="15312" y="67"/>
                    <a:pt x="16813" y="67"/>
                    <a:pt x="18347" y="34"/>
                  </a:cubicBezTo>
                  <a:cubicBezTo>
                    <a:pt x="16813" y="34"/>
                    <a:pt x="15278" y="1"/>
                    <a:pt x="13777"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9"/>
            <p:cNvSpPr/>
            <p:nvPr/>
          </p:nvSpPr>
          <p:spPr>
            <a:xfrm>
              <a:off x="7603560" y="2514666"/>
              <a:ext cx="387097" cy="1414"/>
            </a:xfrm>
            <a:custGeom>
              <a:avLst/>
              <a:gdLst/>
              <a:ahLst/>
              <a:cxnLst/>
              <a:rect l="l" t="t" r="r" b="b"/>
              <a:pathLst>
                <a:path w="18348" h="67" extrusionOk="0">
                  <a:moveTo>
                    <a:pt x="4604" y="0"/>
                  </a:moveTo>
                  <a:cubicBezTo>
                    <a:pt x="3070" y="0"/>
                    <a:pt x="1535" y="0"/>
                    <a:pt x="1" y="34"/>
                  </a:cubicBezTo>
                  <a:cubicBezTo>
                    <a:pt x="1535" y="34"/>
                    <a:pt x="3070" y="67"/>
                    <a:pt x="4604" y="67"/>
                  </a:cubicBezTo>
                  <a:lnTo>
                    <a:pt x="13777" y="67"/>
                  </a:lnTo>
                  <a:cubicBezTo>
                    <a:pt x="15312" y="67"/>
                    <a:pt x="16846" y="67"/>
                    <a:pt x="18347" y="34"/>
                  </a:cubicBezTo>
                  <a:cubicBezTo>
                    <a:pt x="16813" y="0"/>
                    <a:pt x="15278" y="0"/>
                    <a:pt x="13777"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9"/>
            <p:cNvSpPr/>
            <p:nvPr/>
          </p:nvSpPr>
          <p:spPr>
            <a:xfrm>
              <a:off x="7603560" y="2501986"/>
              <a:ext cx="387097" cy="1435"/>
            </a:xfrm>
            <a:custGeom>
              <a:avLst/>
              <a:gdLst/>
              <a:ahLst/>
              <a:cxnLst/>
              <a:rect l="l" t="t" r="r" b="b"/>
              <a:pathLst>
                <a:path w="18348" h="68" extrusionOk="0">
                  <a:moveTo>
                    <a:pt x="4604" y="1"/>
                  </a:moveTo>
                  <a:cubicBezTo>
                    <a:pt x="3070" y="1"/>
                    <a:pt x="1535" y="1"/>
                    <a:pt x="1" y="34"/>
                  </a:cubicBezTo>
                  <a:cubicBezTo>
                    <a:pt x="1535" y="34"/>
                    <a:pt x="3070" y="68"/>
                    <a:pt x="4604" y="68"/>
                  </a:cubicBezTo>
                  <a:lnTo>
                    <a:pt x="13777" y="68"/>
                  </a:lnTo>
                  <a:cubicBezTo>
                    <a:pt x="15312" y="68"/>
                    <a:pt x="16846" y="68"/>
                    <a:pt x="18347" y="34"/>
                  </a:cubicBezTo>
                  <a:cubicBezTo>
                    <a:pt x="16813" y="1"/>
                    <a:pt x="15278" y="1"/>
                    <a:pt x="13777"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9"/>
            <p:cNvSpPr/>
            <p:nvPr/>
          </p:nvSpPr>
          <p:spPr>
            <a:xfrm>
              <a:off x="7603560" y="2489328"/>
              <a:ext cx="387097" cy="1435"/>
            </a:xfrm>
            <a:custGeom>
              <a:avLst/>
              <a:gdLst/>
              <a:ahLst/>
              <a:cxnLst/>
              <a:rect l="l" t="t" r="r" b="b"/>
              <a:pathLst>
                <a:path w="18348" h="68" extrusionOk="0">
                  <a:moveTo>
                    <a:pt x="4604" y="0"/>
                  </a:moveTo>
                  <a:cubicBezTo>
                    <a:pt x="3070" y="0"/>
                    <a:pt x="1535" y="0"/>
                    <a:pt x="1" y="34"/>
                  </a:cubicBezTo>
                  <a:cubicBezTo>
                    <a:pt x="1535" y="34"/>
                    <a:pt x="3070" y="34"/>
                    <a:pt x="4604" y="67"/>
                  </a:cubicBezTo>
                  <a:lnTo>
                    <a:pt x="13777" y="67"/>
                  </a:lnTo>
                  <a:cubicBezTo>
                    <a:pt x="15312" y="67"/>
                    <a:pt x="16813" y="34"/>
                    <a:pt x="18347" y="34"/>
                  </a:cubicBezTo>
                  <a:cubicBezTo>
                    <a:pt x="16813" y="34"/>
                    <a:pt x="15278" y="0"/>
                    <a:pt x="13777"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9"/>
            <p:cNvSpPr/>
            <p:nvPr/>
          </p:nvSpPr>
          <p:spPr>
            <a:xfrm>
              <a:off x="8017367" y="2487914"/>
              <a:ext cx="18334" cy="42955"/>
            </a:xfrm>
            <a:custGeom>
              <a:avLst/>
              <a:gdLst/>
              <a:ahLst/>
              <a:cxnLst/>
              <a:rect l="l" t="t" r="r" b="b"/>
              <a:pathLst>
                <a:path w="869" h="2036" extrusionOk="0">
                  <a:moveTo>
                    <a:pt x="101" y="1"/>
                  </a:moveTo>
                  <a:cubicBezTo>
                    <a:pt x="34" y="1"/>
                    <a:pt x="1" y="67"/>
                    <a:pt x="1" y="167"/>
                  </a:cubicBezTo>
                  <a:lnTo>
                    <a:pt x="1" y="1902"/>
                  </a:lnTo>
                  <a:cubicBezTo>
                    <a:pt x="1" y="1969"/>
                    <a:pt x="34" y="2035"/>
                    <a:pt x="101" y="2035"/>
                  </a:cubicBezTo>
                  <a:cubicBezTo>
                    <a:pt x="168" y="2035"/>
                    <a:pt x="201" y="1969"/>
                    <a:pt x="201" y="1902"/>
                  </a:cubicBezTo>
                  <a:lnTo>
                    <a:pt x="201" y="1202"/>
                  </a:lnTo>
                  <a:lnTo>
                    <a:pt x="668" y="1202"/>
                  </a:lnTo>
                  <a:cubicBezTo>
                    <a:pt x="735" y="1202"/>
                    <a:pt x="801" y="1101"/>
                    <a:pt x="801" y="1035"/>
                  </a:cubicBezTo>
                  <a:cubicBezTo>
                    <a:pt x="801" y="935"/>
                    <a:pt x="735" y="868"/>
                    <a:pt x="668" y="868"/>
                  </a:cubicBezTo>
                  <a:lnTo>
                    <a:pt x="201" y="868"/>
                  </a:lnTo>
                  <a:lnTo>
                    <a:pt x="201" y="334"/>
                  </a:lnTo>
                  <a:lnTo>
                    <a:pt x="768" y="334"/>
                  </a:lnTo>
                  <a:cubicBezTo>
                    <a:pt x="801" y="334"/>
                    <a:pt x="868" y="268"/>
                    <a:pt x="868" y="167"/>
                  </a:cubicBezTo>
                  <a:cubicBezTo>
                    <a:pt x="868" y="67"/>
                    <a:pt x="801" y="1"/>
                    <a:pt x="768"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9"/>
            <p:cNvSpPr/>
            <p:nvPr/>
          </p:nvSpPr>
          <p:spPr>
            <a:xfrm>
              <a:off x="8042008" y="2487914"/>
              <a:ext cx="21119" cy="42955"/>
            </a:xfrm>
            <a:custGeom>
              <a:avLst/>
              <a:gdLst/>
              <a:ahLst/>
              <a:cxnLst/>
              <a:rect l="l" t="t" r="r" b="b"/>
              <a:pathLst>
                <a:path w="1001" h="2036" extrusionOk="0">
                  <a:moveTo>
                    <a:pt x="467" y="334"/>
                  </a:moveTo>
                  <a:cubicBezTo>
                    <a:pt x="601" y="334"/>
                    <a:pt x="701" y="468"/>
                    <a:pt x="701" y="634"/>
                  </a:cubicBezTo>
                  <a:cubicBezTo>
                    <a:pt x="701" y="801"/>
                    <a:pt x="601" y="935"/>
                    <a:pt x="467" y="935"/>
                  </a:cubicBezTo>
                  <a:lnTo>
                    <a:pt x="234" y="935"/>
                  </a:lnTo>
                  <a:lnTo>
                    <a:pt x="234" y="334"/>
                  </a:lnTo>
                  <a:close/>
                  <a:moveTo>
                    <a:pt x="134" y="1"/>
                  </a:moveTo>
                  <a:cubicBezTo>
                    <a:pt x="67" y="1"/>
                    <a:pt x="0" y="67"/>
                    <a:pt x="0" y="167"/>
                  </a:cubicBezTo>
                  <a:lnTo>
                    <a:pt x="0" y="1869"/>
                  </a:lnTo>
                  <a:cubicBezTo>
                    <a:pt x="0" y="1969"/>
                    <a:pt x="67" y="2035"/>
                    <a:pt x="134" y="2035"/>
                  </a:cubicBezTo>
                  <a:cubicBezTo>
                    <a:pt x="167" y="2035"/>
                    <a:pt x="234" y="1969"/>
                    <a:pt x="234" y="1869"/>
                  </a:cubicBezTo>
                  <a:lnTo>
                    <a:pt x="234" y="1235"/>
                  </a:lnTo>
                  <a:lnTo>
                    <a:pt x="467" y="1235"/>
                  </a:lnTo>
                  <a:cubicBezTo>
                    <a:pt x="501" y="1268"/>
                    <a:pt x="567" y="1268"/>
                    <a:pt x="567" y="1302"/>
                  </a:cubicBezTo>
                  <a:cubicBezTo>
                    <a:pt x="601" y="1335"/>
                    <a:pt x="634" y="1368"/>
                    <a:pt x="634" y="1402"/>
                  </a:cubicBezTo>
                  <a:cubicBezTo>
                    <a:pt x="667" y="1435"/>
                    <a:pt x="667" y="1468"/>
                    <a:pt x="667" y="1535"/>
                  </a:cubicBezTo>
                  <a:cubicBezTo>
                    <a:pt x="667" y="1635"/>
                    <a:pt x="667" y="1769"/>
                    <a:pt x="701" y="1869"/>
                  </a:cubicBezTo>
                  <a:cubicBezTo>
                    <a:pt x="734" y="1902"/>
                    <a:pt x="734" y="1935"/>
                    <a:pt x="767" y="1969"/>
                  </a:cubicBezTo>
                  <a:cubicBezTo>
                    <a:pt x="801" y="2002"/>
                    <a:pt x="834" y="2002"/>
                    <a:pt x="868" y="2002"/>
                  </a:cubicBezTo>
                  <a:lnTo>
                    <a:pt x="901" y="2002"/>
                  </a:lnTo>
                  <a:cubicBezTo>
                    <a:pt x="968" y="1969"/>
                    <a:pt x="1001" y="1869"/>
                    <a:pt x="968" y="1802"/>
                  </a:cubicBezTo>
                  <a:cubicBezTo>
                    <a:pt x="968" y="1735"/>
                    <a:pt x="934" y="1702"/>
                    <a:pt x="868" y="1702"/>
                  </a:cubicBezTo>
                  <a:cubicBezTo>
                    <a:pt x="868" y="1635"/>
                    <a:pt x="868" y="1568"/>
                    <a:pt x="868" y="1535"/>
                  </a:cubicBezTo>
                  <a:cubicBezTo>
                    <a:pt x="868" y="1402"/>
                    <a:pt x="868" y="1302"/>
                    <a:pt x="801" y="1202"/>
                  </a:cubicBezTo>
                  <a:cubicBezTo>
                    <a:pt x="801" y="1168"/>
                    <a:pt x="767" y="1135"/>
                    <a:pt x="734" y="1101"/>
                  </a:cubicBezTo>
                  <a:cubicBezTo>
                    <a:pt x="834" y="968"/>
                    <a:pt x="901" y="801"/>
                    <a:pt x="901" y="634"/>
                  </a:cubicBezTo>
                  <a:cubicBezTo>
                    <a:pt x="901" y="268"/>
                    <a:pt x="734" y="1"/>
                    <a:pt x="467"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9"/>
            <p:cNvSpPr/>
            <p:nvPr/>
          </p:nvSpPr>
          <p:spPr>
            <a:xfrm>
              <a:off x="8069456" y="2487914"/>
              <a:ext cx="18313" cy="43102"/>
            </a:xfrm>
            <a:custGeom>
              <a:avLst/>
              <a:gdLst/>
              <a:ahLst/>
              <a:cxnLst/>
              <a:rect l="l" t="t" r="r" b="b"/>
              <a:pathLst>
                <a:path w="868" h="2043" extrusionOk="0">
                  <a:moveTo>
                    <a:pt x="100" y="1"/>
                  </a:moveTo>
                  <a:cubicBezTo>
                    <a:pt x="34" y="1"/>
                    <a:pt x="0" y="67"/>
                    <a:pt x="0" y="167"/>
                  </a:cubicBezTo>
                  <a:lnTo>
                    <a:pt x="0" y="1902"/>
                  </a:lnTo>
                  <a:cubicBezTo>
                    <a:pt x="0" y="1960"/>
                    <a:pt x="50" y="2042"/>
                    <a:pt x="85" y="2042"/>
                  </a:cubicBezTo>
                  <a:cubicBezTo>
                    <a:pt x="91" y="2042"/>
                    <a:pt x="96" y="2040"/>
                    <a:pt x="100" y="2035"/>
                  </a:cubicBezTo>
                  <a:lnTo>
                    <a:pt x="767" y="2035"/>
                  </a:lnTo>
                  <a:cubicBezTo>
                    <a:pt x="834" y="2035"/>
                    <a:pt x="867" y="1969"/>
                    <a:pt x="867" y="1902"/>
                  </a:cubicBezTo>
                  <a:cubicBezTo>
                    <a:pt x="867" y="1802"/>
                    <a:pt x="834" y="1735"/>
                    <a:pt x="767" y="1735"/>
                  </a:cubicBezTo>
                  <a:lnTo>
                    <a:pt x="234" y="1735"/>
                  </a:lnTo>
                  <a:lnTo>
                    <a:pt x="234" y="1202"/>
                  </a:lnTo>
                  <a:lnTo>
                    <a:pt x="701" y="1202"/>
                  </a:lnTo>
                  <a:cubicBezTo>
                    <a:pt x="734" y="1202"/>
                    <a:pt x="801" y="1101"/>
                    <a:pt x="801" y="1035"/>
                  </a:cubicBezTo>
                  <a:cubicBezTo>
                    <a:pt x="801" y="935"/>
                    <a:pt x="734" y="868"/>
                    <a:pt x="701" y="868"/>
                  </a:cubicBezTo>
                  <a:lnTo>
                    <a:pt x="234" y="868"/>
                  </a:lnTo>
                  <a:lnTo>
                    <a:pt x="234" y="334"/>
                  </a:lnTo>
                  <a:lnTo>
                    <a:pt x="767" y="334"/>
                  </a:lnTo>
                  <a:cubicBezTo>
                    <a:pt x="834" y="334"/>
                    <a:pt x="867" y="268"/>
                    <a:pt x="867" y="167"/>
                  </a:cubicBezTo>
                  <a:cubicBezTo>
                    <a:pt x="867" y="67"/>
                    <a:pt x="834" y="1"/>
                    <a:pt x="767"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9"/>
            <p:cNvSpPr/>
            <p:nvPr/>
          </p:nvSpPr>
          <p:spPr>
            <a:xfrm>
              <a:off x="8094794" y="2488568"/>
              <a:ext cx="22532" cy="42997"/>
            </a:xfrm>
            <a:custGeom>
              <a:avLst/>
              <a:gdLst/>
              <a:ahLst/>
              <a:cxnLst/>
              <a:rect l="l" t="t" r="r" b="b"/>
              <a:pathLst>
                <a:path w="1068" h="2038" extrusionOk="0">
                  <a:moveTo>
                    <a:pt x="108" y="0"/>
                  </a:moveTo>
                  <a:cubicBezTo>
                    <a:pt x="84" y="0"/>
                    <a:pt x="59" y="11"/>
                    <a:pt x="33" y="36"/>
                  </a:cubicBezTo>
                  <a:cubicBezTo>
                    <a:pt x="0" y="70"/>
                    <a:pt x="0" y="103"/>
                    <a:pt x="0" y="170"/>
                  </a:cubicBezTo>
                  <a:lnTo>
                    <a:pt x="0" y="1871"/>
                  </a:lnTo>
                  <a:cubicBezTo>
                    <a:pt x="0" y="1938"/>
                    <a:pt x="33" y="2038"/>
                    <a:pt x="100" y="2038"/>
                  </a:cubicBezTo>
                  <a:cubicBezTo>
                    <a:pt x="167" y="2038"/>
                    <a:pt x="200" y="1938"/>
                    <a:pt x="200" y="1871"/>
                  </a:cubicBezTo>
                  <a:lnTo>
                    <a:pt x="234" y="637"/>
                  </a:lnTo>
                  <a:lnTo>
                    <a:pt x="867" y="1938"/>
                  </a:lnTo>
                  <a:lnTo>
                    <a:pt x="867" y="1971"/>
                  </a:lnTo>
                  <a:cubicBezTo>
                    <a:pt x="901" y="2004"/>
                    <a:pt x="934" y="2038"/>
                    <a:pt x="967" y="2038"/>
                  </a:cubicBezTo>
                  <a:cubicBezTo>
                    <a:pt x="1001" y="2038"/>
                    <a:pt x="1068" y="1938"/>
                    <a:pt x="1068" y="1871"/>
                  </a:cubicBezTo>
                  <a:lnTo>
                    <a:pt x="1068" y="170"/>
                  </a:lnTo>
                  <a:cubicBezTo>
                    <a:pt x="1068" y="70"/>
                    <a:pt x="1034" y="3"/>
                    <a:pt x="967" y="3"/>
                  </a:cubicBezTo>
                  <a:cubicBezTo>
                    <a:pt x="901" y="3"/>
                    <a:pt x="834" y="70"/>
                    <a:pt x="834" y="170"/>
                  </a:cubicBezTo>
                  <a:lnTo>
                    <a:pt x="834" y="1371"/>
                  </a:lnTo>
                  <a:lnTo>
                    <a:pt x="200" y="70"/>
                  </a:lnTo>
                  <a:cubicBezTo>
                    <a:pt x="180" y="29"/>
                    <a:pt x="146" y="0"/>
                    <a:pt x="108"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9"/>
            <p:cNvSpPr/>
            <p:nvPr/>
          </p:nvSpPr>
          <p:spPr>
            <a:xfrm>
              <a:off x="8126462" y="2486501"/>
              <a:ext cx="26055" cy="45064"/>
            </a:xfrm>
            <a:custGeom>
              <a:avLst/>
              <a:gdLst/>
              <a:ahLst/>
              <a:cxnLst/>
              <a:rect l="l" t="t" r="r" b="b"/>
              <a:pathLst>
                <a:path w="1235" h="2136" extrusionOk="0">
                  <a:moveTo>
                    <a:pt x="734" y="1"/>
                  </a:moveTo>
                  <a:cubicBezTo>
                    <a:pt x="334" y="34"/>
                    <a:pt x="0" y="501"/>
                    <a:pt x="0" y="1068"/>
                  </a:cubicBezTo>
                  <a:cubicBezTo>
                    <a:pt x="0" y="1635"/>
                    <a:pt x="334" y="2136"/>
                    <a:pt x="734" y="2136"/>
                  </a:cubicBezTo>
                  <a:cubicBezTo>
                    <a:pt x="901" y="2102"/>
                    <a:pt x="1068" y="2036"/>
                    <a:pt x="1201" y="1902"/>
                  </a:cubicBezTo>
                  <a:cubicBezTo>
                    <a:pt x="1234" y="1802"/>
                    <a:pt x="1234" y="1736"/>
                    <a:pt x="1201" y="1669"/>
                  </a:cubicBezTo>
                  <a:cubicBezTo>
                    <a:pt x="1180" y="1628"/>
                    <a:pt x="1134" y="1599"/>
                    <a:pt x="1094" y="1599"/>
                  </a:cubicBezTo>
                  <a:cubicBezTo>
                    <a:pt x="1069" y="1599"/>
                    <a:pt x="1047" y="1610"/>
                    <a:pt x="1034" y="1635"/>
                  </a:cubicBezTo>
                  <a:cubicBezTo>
                    <a:pt x="968" y="1736"/>
                    <a:pt x="834" y="1769"/>
                    <a:pt x="701" y="1802"/>
                  </a:cubicBezTo>
                  <a:cubicBezTo>
                    <a:pt x="567" y="1769"/>
                    <a:pt x="434" y="1702"/>
                    <a:pt x="334" y="1569"/>
                  </a:cubicBezTo>
                  <a:cubicBezTo>
                    <a:pt x="134" y="1269"/>
                    <a:pt x="134" y="868"/>
                    <a:pt x="334" y="568"/>
                  </a:cubicBezTo>
                  <a:cubicBezTo>
                    <a:pt x="434" y="435"/>
                    <a:pt x="567" y="368"/>
                    <a:pt x="701" y="335"/>
                  </a:cubicBezTo>
                  <a:cubicBezTo>
                    <a:pt x="834" y="335"/>
                    <a:pt x="968" y="401"/>
                    <a:pt x="1034" y="501"/>
                  </a:cubicBezTo>
                  <a:cubicBezTo>
                    <a:pt x="1047" y="527"/>
                    <a:pt x="1069" y="538"/>
                    <a:pt x="1094" y="538"/>
                  </a:cubicBezTo>
                  <a:cubicBezTo>
                    <a:pt x="1134" y="538"/>
                    <a:pt x="1180" y="509"/>
                    <a:pt x="1201" y="468"/>
                  </a:cubicBezTo>
                  <a:cubicBezTo>
                    <a:pt x="1234" y="401"/>
                    <a:pt x="1234" y="301"/>
                    <a:pt x="1201" y="234"/>
                  </a:cubicBezTo>
                  <a:cubicBezTo>
                    <a:pt x="1068" y="101"/>
                    <a:pt x="901" y="34"/>
                    <a:pt x="734"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9"/>
            <p:cNvSpPr/>
            <p:nvPr/>
          </p:nvSpPr>
          <p:spPr>
            <a:xfrm>
              <a:off x="8160239" y="2487914"/>
              <a:ext cx="20422" cy="43651"/>
            </a:xfrm>
            <a:custGeom>
              <a:avLst/>
              <a:gdLst/>
              <a:ahLst/>
              <a:cxnLst/>
              <a:rect l="l" t="t" r="r" b="b"/>
              <a:pathLst>
                <a:path w="968" h="2069" extrusionOk="0">
                  <a:moveTo>
                    <a:pt x="100" y="1"/>
                  </a:moveTo>
                  <a:cubicBezTo>
                    <a:pt x="67" y="1"/>
                    <a:pt x="0" y="67"/>
                    <a:pt x="0" y="167"/>
                  </a:cubicBezTo>
                  <a:lnTo>
                    <a:pt x="0" y="1902"/>
                  </a:lnTo>
                  <a:cubicBezTo>
                    <a:pt x="0" y="1969"/>
                    <a:pt x="67" y="2069"/>
                    <a:pt x="134" y="2069"/>
                  </a:cubicBezTo>
                  <a:cubicBezTo>
                    <a:pt x="167" y="2069"/>
                    <a:pt x="234" y="1969"/>
                    <a:pt x="234" y="1902"/>
                  </a:cubicBezTo>
                  <a:lnTo>
                    <a:pt x="234" y="1202"/>
                  </a:lnTo>
                  <a:lnTo>
                    <a:pt x="768" y="1202"/>
                  </a:lnTo>
                  <a:lnTo>
                    <a:pt x="768" y="1902"/>
                  </a:lnTo>
                  <a:cubicBezTo>
                    <a:pt x="768" y="1969"/>
                    <a:pt x="801" y="2069"/>
                    <a:pt x="868" y="2069"/>
                  </a:cubicBezTo>
                  <a:cubicBezTo>
                    <a:pt x="934" y="2069"/>
                    <a:pt x="968" y="1969"/>
                    <a:pt x="968" y="1902"/>
                  </a:cubicBezTo>
                  <a:lnTo>
                    <a:pt x="968" y="167"/>
                  </a:lnTo>
                  <a:cubicBezTo>
                    <a:pt x="968" y="67"/>
                    <a:pt x="934" y="1"/>
                    <a:pt x="868" y="1"/>
                  </a:cubicBezTo>
                  <a:cubicBezTo>
                    <a:pt x="801" y="1"/>
                    <a:pt x="768" y="67"/>
                    <a:pt x="768" y="167"/>
                  </a:cubicBezTo>
                  <a:lnTo>
                    <a:pt x="768" y="868"/>
                  </a:lnTo>
                  <a:lnTo>
                    <a:pt x="234" y="868"/>
                  </a:lnTo>
                  <a:lnTo>
                    <a:pt x="234" y="167"/>
                  </a:lnTo>
                  <a:cubicBezTo>
                    <a:pt x="234" y="67"/>
                    <a:pt x="167" y="1"/>
                    <a:pt x="100"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9"/>
            <p:cNvSpPr/>
            <p:nvPr/>
          </p:nvSpPr>
          <p:spPr>
            <a:xfrm>
              <a:off x="7613413" y="2581376"/>
              <a:ext cx="39431" cy="43081"/>
            </a:xfrm>
            <a:custGeom>
              <a:avLst/>
              <a:gdLst/>
              <a:ahLst/>
              <a:cxnLst/>
              <a:rect l="l" t="t" r="r" b="b"/>
              <a:pathLst>
                <a:path w="1869" h="2042" extrusionOk="0">
                  <a:moveTo>
                    <a:pt x="534" y="307"/>
                  </a:moveTo>
                  <a:cubicBezTo>
                    <a:pt x="1435" y="307"/>
                    <a:pt x="1435" y="1708"/>
                    <a:pt x="534" y="1708"/>
                  </a:cubicBezTo>
                  <a:lnTo>
                    <a:pt x="334" y="1708"/>
                  </a:lnTo>
                  <a:lnTo>
                    <a:pt x="334" y="307"/>
                  </a:lnTo>
                  <a:close/>
                  <a:moveTo>
                    <a:pt x="139" y="1"/>
                  </a:moveTo>
                  <a:cubicBezTo>
                    <a:pt x="76" y="1"/>
                    <a:pt x="5" y="83"/>
                    <a:pt x="34" y="141"/>
                  </a:cubicBezTo>
                  <a:lnTo>
                    <a:pt x="34" y="1875"/>
                  </a:lnTo>
                  <a:cubicBezTo>
                    <a:pt x="1" y="1975"/>
                    <a:pt x="101" y="2042"/>
                    <a:pt x="168" y="2042"/>
                  </a:cubicBezTo>
                  <a:lnTo>
                    <a:pt x="534" y="2042"/>
                  </a:lnTo>
                  <a:cubicBezTo>
                    <a:pt x="1858" y="2042"/>
                    <a:pt x="1869" y="7"/>
                    <a:pt x="566" y="7"/>
                  </a:cubicBezTo>
                  <a:cubicBezTo>
                    <a:pt x="556" y="7"/>
                    <a:pt x="545" y="7"/>
                    <a:pt x="534" y="7"/>
                  </a:cubicBezTo>
                  <a:lnTo>
                    <a:pt x="168" y="7"/>
                  </a:lnTo>
                  <a:cubicBezTo>
                    <a:pt x="158" y="3"/>
                    <a:pt x="149" y="1"/>
                    <a:pt x="139"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9"/>
            <p:cNvSpPr/>
            <p:nvPr/>
          </p:nvSpPr>
          <p:spPr>
            <a:xfrm>
              <a:off x="7655650" y="2581376"/>
              <a:ext cx="6350" cy="43081"/>
            </a:xfrm>
            <a:custGeom>
              <a:avLst/>
              <a:gdLst/>
              <a:ahLst/>
              <a:cxnLst/>
              <a:rect l="l" t="t" r="r" b="b"/>
              <a:pathLst>
                <a:path w="301" h="2042" extrusionOk="0">
                  <a:moveTo>
                    <a:pt x="128" y="1"/>
                  </a:moveTo>
                  <a:cubicBezTo>
                    <a:pt x="50" y="1"/>
                    <a:pt x="0" y="83"/>
                    <a:pt x="0" y="141"/>
                  </a:cubicBezTo>
                  <a:lnTo>
                    <a:pt x="0" y="1875"/>
                  </a:lnTo>
                  <a:cubicBezTo>
                    <a:pt x="0" y="1975"/>
                    <a:pt x="67" y="2042"/>
                    <a:pt x="167" y="2042"/>
                  </a:cubicBezTo>
                  <a:cubicBezTo>
                    <a:pt x="234" y="2042"/>
                    <a:pt x="300" y="1975"/>
                    <a:pt x="300" y="1875"/>
                  </a:cubicBezTo>
                  <a:lnTo>
                    <a:pt x="300" y="141"/>
                  </a:lnTo>
                  <a:cubicBezTo>
                    <a:pt x="300" y="83"/>
                    <a:pt x="251" y="1"/>
                    <a:pt x="194" y="1"/>
                  </a:cubicBezTo>
                  <a:cubicBezTo>
                    <a:pt x="185" y="1"/>
                    <a:pt x="176" y="3"/>
                    <a:pt x="167" y="7"/>
                  </a:cubicBezTo>
                  <a:cubicBezTo>
                    <a:pt x="153" y="3"/>
                    <a:pt x="140" y="1"/>
                    <a:pt x="128"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9"/>
            <p:cNvSpPr/>
            <p:nvPr/>
          </p:nvSpPr>
          <p:spPr>
            <a:xfrm>
              <a:off x="7671832" y="2580110"/>
              <a:ext cx="38735" cy="44199"/>
            </a:xfrm>
            <a:custGeom>
              <a:avLst/>
              <a:gdLst/>
              <a:ahLst/>
              <a:cxnLst/>
              <a:rect l="l" t="t" r="r" b="b"/>
              <a:pathLst>
                <a:path w="1836" h="2095" extrusionOk="0">
                  <a:moveTo>
                    <a:pt x="1068" y="0"/>
                  </a:moveTo>
                  <a:cubicBezTo>
                    <a:pt x="501" y="0"/>
                    <a:pt x="0" y="467"/>
                    <a:pt x="0" y="1035"/>
                  </a:cubicBezTo>
                  <a:cubicBezTo>
                    <a:pt x="0" y="1673"/>
                    <a:pt x="521" y="2094"/>
                    <a:pt x="1073" y="2094"/>
                  </a:cubicBezTo>
                  <a:cubicBezTo>
                    <a:pt x="1300" y="2094"/>
                    <a:pt x="1531" y="2024"/>
                    <a:pt x="1735" y="1868"/>
                  </a:cubicBezTo>
                  <a:cubicBezTo>
                    <a:pt x="1802" y="1802"/>
                    <a:pt x="1835" y="1702"/>
                    <a:pt x="1768" y="1635"/>
                  </a:cubicBezTo>
                  <a:cubicBezTo>
                    <a:pt x="1729" y="1596"/>
                    <a:pt x="1679" y="1580"/>
                    <a:pt x="1630" y="1580"/>
                  </a:cubicBezTo>
                  <a:cubicBezTo>
                    <a:pt x="1596" y="1580"/>
                    <a:pt x="1562" y="1588"/>
                    <a:pt x="1535" y="1602"/>
                  </a:cubicBezTo>
                  <a:cubicBezTo>
                    <a:pt x="1401" y="1702"/>
                    <a:pt x="1235" y="1768"/>
                    <a:pt x="1068" y="1768"/>
                  </a:cubicBezTo>
                  <a:cubicBezTo>
                    <a:pt x="868" y="1768"/>
                    <a:pt x="701" y="1702"/>
                    <a:pt x="534" y="1568"/>
                  </a:cubicBezTo>
                  <a:cubicBezTo>
                    <a:pt x="401" y="1401"/>
                    <a:pt x="334" y="1235"/>
                    <a:pt x="334" y="1035"/>
                  </a:cubicBezTo>
                  <a:cubicBezTo>
                    <a:pt x="334" y="868"/>
                    <a:pt x="401" y="668"/>
                    <a:pt x="534" y="534"/>
                  </a:cubicBezTo>
                  <a:cubicBezTo>
                    <a:pt x="701" y="401"/>
                    <a:pt x="868" y="334"/>
                    <a:pt x="1068" y="334"/>
                  </a:cubicBezTo>
                  <a:cubicBezTo>
                    <a:pt x="1235" y="334"/>
                    <a:pt x="1401" y="367"/>
                    <a:pt x="1535" y="501"/>
                  </a:cubicBezTo>
                  <a:cubicBezTo>
                    <a:pt x="1559" y="513"/>
                    <a:pt x="1593" y="521"/>
                    <a:pt x="1627" y="521"/>
                  </a:cubicBezTo>
                  <a:cubicBezTo>
                    <a:pt x="1686" y="521"/>
                    <a:pt x="1747" y="498"/>
                    <a:pt x="1768" y="434"/>
                  </a:cubicBezTo>
                  <a:cubicBezTo>
                    <a:pt x="1835" y="367"/>
                    <a:pt x="1802" y="267"/>
                    <a:pt x="1735" y="201"/>
                  </a:cubicBezTo>
                  <a:cubicBezTo>
                    <a:pt x="1568" y="67"/>
                    <a:pt x="1301" y="0"/>
                    <a:pt x="106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9"/>
            <p:cNvSpPr/>
            <p:nvPr/>
          </p:nvSpPr>
          <p:spPr>
            <a:xfrm>
              <a:off x="7717571" y="2581376"/>
              <a:ext cx="33798" cy="43081"/>
            </a:xfrm>
            <a:custGeom>
              <a:avLst/>
              <a:gdLst/>
              <a:ahLst/>
              <a:cxnLst/>
              <a:rect l="l" t="t" r="r" b="b"/>
              <a:pathLst>
                <a:path w="1602" h="2042" extrusionOk="0">
                  <a:moveTo>
                    <a:pt x="1464" y="1"/>
                  </a:moveTo>
                  <a:cubicBezTo>
                    <a:pt x="1454" y="1"/>
                    <a:pt x="1444" y="3"/>
                    <a:pt x="1435" y="7"/>
                  </a:cubicBezTo>
                  <a:lnTo>
                    <a:pt x="167" y="7"/>
                  </a:lnTo>
                  <a:cubicBezTo>
                    <a:pt x="101" y="7"/>
                    <a:pt x="34" y="74"/>
                    <a:pt x="34" y="141"/>
                  </a:cubicBezTo>
                  <a:cubicBezTo>
                    <a:pt x="1" y="241"/>
                    <a:pt x="101" y="307"/>
                    <a:pt x="167" y="307"/>
                  </a:cubicBezTo>
                  <a:lnTo>
                    <a:pt x="634" y="307"/>
                  </a:lnTo>
                  <a:lnTo>
                    <a:pt x="634" y="1875"/>
                  </a:lnTo>
                  <a:cubicBezTo>
                    <a:pt x="634" y="1975"/>
                    <a:pt x="701" y="2042"/>
                    <a:pt x="801" y="2042"/>
                  </a:cubicBezTo>
                  <a:cubicBezTo>
                    <a:pt x="901" y="2042"/>
                    <a:pt x="968" y="1975"/>
                    <a:pt x="968" y="1875"/>
                  </a:cubicBezTo>
                  <a:lnTo>
                    <a:pt x="968" y="307"/>
                  </a:lnTo>
                  <a:lnTo>
                    <a:pt x="1435" y="307"/>
                  </a:lnTo>
                  <a:cubicBezTo>
                    <a:pt x="1502" y="307"/>
                    <a:pt x="1602" y="241"/>
                    <a:pt x="1602" y="141"/>
                  </a:cubicBezTo>
                  <a:cubicBezTo>
                    <a:pt x="1602" y="83"/>
                    <a:pt x="1527" y="1"/>
                    <a:pt x="146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9"/>
            <p:cNvSpPr/>
            <p:nvPr/>
          </p:nvSpPr>
          <p:spPr>
            <a:xfrm>
              <a:off x="7761201" y="2581376"/>
              <a:ext cx="7068" cy="43081"/>
            </a:xfrm>
            <a:custGeom>
              <a:avLst/>
              <a:gdLst/>
              <a:ahLst/>
              <a:cxnLst/>
              <a:rect l="l" t="t" r="r" b="b"/>
              <a:pathLst>
                <a:path w="335" h="2042" extrusionOk="0">
                  <a:moveTo>
                    <a:pt x="139" y="1"/>
                  </a:moveTo>
                  <a:cubicBezTo>
                    <a:pt x="76" y="1"/>
                    <a:pt x="5" y="83"/>
                    <a:pt x="34" y="141"/>
                  </a:cubicBezTo>
                  <a:lnTo>
                    <a:pt x="34" y="1875"/>
                  </a:lnTo>
                  <a:cubicBezTo>
                    <a:pt x="1" y="1975"/>
                    <a:pt x="101" y="2042"/>
                    <a:pt x="168" y="2042"/>
                  </a:cubicBezTo>
                  <a:cubicBezTo>
                    <a:pt x="268" y="2042"/>
                    <a:pt x="334" y="1975"/>
                    <a:pt x="334" y="1875"/>
                  </a:cubicBezTo>
                  <a:lnTo>
                    <a:pt x="334" y="141"/>
                  </a:lnTo>
                  <a:cubicBezTo>
                    <a:pt x="334" y="83"/>
                    <a:pt x="285" y="1"/>
                    <a:pt x="207" y="1"/>
                  </a:cubicBezTo>
                  <a:cubicBezTo>
                    <a:pt x="194" y="1"/>
                    <a:pt x="181" y="3"/>
                    <a:pt x="168" y="7"/>
                  </a:cubicBezTo>
                  <a:cubicBezTo>
                    <a:pt x="158" y="3"/>
                    <a:pt x="149" y="1"/>
                    <a:pt x="139"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9"/>
            <p:cNvSpPr/>
            <p:nvPr/>
          </p:nvSpPr>
          <p:spPr>
            <a:xfrm>
              <a:off x="7775990" y="2580110"/>
              <a:ext cx="46457" cy="44347"/>
            </a:xfrm>
            <a:custGeom>
              <a:avLst/>
              <a:gdLst/>
              <a:ahLst/>
              <a:cxnLst/>
              <a:rect l="l" t="t" r="r" b="b"/>
              <a:pathLst>
                <a:path w="2202" h="2102" extrusionOk="0">
                  <a:moveTo>
                    <a:pt x="1101" y="334"/>
                  </a:moveTo>
                  <a:cubicBezTo>
                    <a:pt x="1268" y="334"/>
                    <a:pt x="1435" y="401"/>
                    <a:pt x="1568" y="534"/>
                  </a:cubicBezTo>
                  <a:cubicBezTo>
                    <a:pt x="1701" y="668"/>
                    <a:pt x="1768" y="868"/>
                    <a:pt x="1768" y="1035"/>
                  </a:cubicBezTo>
                  <a:cubicBezTo>
                    <a:pt x="1768" y="1235"/>
                    <a:pt x="1701" y="1401"/>
                    <a:pt x="1568" y="1568"/>
                  </a:cubicBezTo>
                  <a:cubicBezTo>
                    <a:pt x="1435" y="1702"/>
                    <a:pt x="1260" y="1768"/>
                    <a:pt x="1089" y="1768"/>
                  </a:cubicBezTo>
                  <a:cubicBezTo>
                    <a:pt x="918" y="1768"/>
                    <a:pt x="751" y="1702"/>
                    <a:pt x="634" y="1568"/>
                  </a:cubicBezTo>
                  <a:cubicBezTo>
                    <a:pt x="501" y="1401"/>
                    <a:pt x="434" y="1235"/>
                    <a:pt x="434" y="1035"/>
                  </a:cubicBezTo>
                  <a:cubicBezTo>
                    <a:pt x="434" y="868"/>
                    <a:pt x="501" y="668"/>
                    <a:pt x="634" y="534"/>
                  </a:cubicBezTo>
                  <a:cubicBezTo>
                    <a:pt x="734" y="401"/>
                    <a:pt x="934" y="334"/>
                    <a:pt x="1101" y="334"/>
                  </a:cubicBezTo>
                  <a:close/>
                  <a:moveTo>
                    <a:pt x="1101" y="0"/>
                  </a:moveTo>
                  <a:cubicBezTo>
                    <a:pt x="834" y="0"/>
                    <a:pt x="567" y="101"/>
                    <a:pt x="367" y="301"/>
                  </a:cubicBezTo>
                  <a:cubicBezTo>
                    <a:pt x="0" y="734"/>
                    <a:pt x="0" y="1368"/>
                    <a:pt x="367" y="1768"/>
                  </a:cubicBezTo>
                  <a:cubicBezTo>
                    <a:pt x="567" y="1969"/>
                    <a:pt x="834" y="2102"/>
                    <a:pt x="1101" y="2102"/>
                  </a:cubicBezTo>
                  <a:cubicBezTo>
                    <a:pt x="1368" y="2102"/>
                    <a:pt x="1635" y="1969"/>
                    <a:pt x="1802" y="1768"/>
                  </a:cubicBezTo>
                  <a:cubicBezTo>
                    <a:pt x="2202" y="1368"/>
                    <a:pt x="2202" y="701"/>
                    <a:pt x="1802" y="301"/>
                  </a:cubicBezTo>
                  <a:cubicBezTo>
                    <a:pt x="1635" y="101"/>
                    <a:pt x="1368" y="0"/>
                    <a:pt x="110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9"/>
            <p:cNvSpPr/>
            <p:nvPr/>
          </p:nvSpPr>
          <p:spPr>
            <a:xfrm>
              <a:off x="7830886" y="2581756"/>
              <a:ext cx="32385" cy="42701"/>
            </a:xfrm>
            <a:custGeom>
              <a:avLst/>
              <a:gdLst/>
              <a:ahLst/>
              <a:cxnLst/>
              <a:rect l="l" t="t" r="r" b="b"/>
              <a:pathLst>
                <a:path w="1535" h="2024" extrusionOk="0">
                  <a:moveTo>
                    <a:pt x="160" y="1"/>
                  </a:moveTo>
                  <a:cubicBezTo>
                    <a:pt x="128" y="1"/>
                    <a:pt x="94" y="9"/>
                    <a:pt x="67" y="23"/>
                  </a:cubicBezTo>
                  <a:cubicBezTo>
                    <a:pt x="0" y="56"/>
                    <a:pt x="0" y="123"/>
                    <a:pt x="0" y="156"/>
                  </a:cubicBezTo>
                  <a:lnTo>
                    <a:pt x="0" y="1857"/>
                  </a:lnTo>
                  <a:cubicBezTo>
                    <a:pt x="0" y="1957"/>
                    <a:pt x="67" y="2024"/>
                    <a:pt x="167" y="2024"/>
                  </a:cubicBezTo>
                  <a:cubicBezTo>
                    <a:pt x="234" y="2024"/>
                    <a:pt x="300" y="1957"/>
                    <a:pt x="300" y="1857"/>
                  </a:cubicBezTo>
                  <a:lnTo>
                    <a:pt x="334" y="656"/>
                  </a:lnTo>
                  <a:lnTo>
                    <a:pt x="1268" y="1957"/>
                  </a:lnTo>
                  <a:cubicBezTo>
                    <a:pt x="1301" y="1991"/>
                    <a:pt x="1334" y="2024"/>
                    <a:pt x="1368" y="2024"/>
                  </a:cubicBezTo>
                  <a:cubicBezTo>
                    <a:pt x="1468" y="2024"/>
                    <a:pt x="1535" y="1957"/>
                    <a:pt x="1535" y="1857"/>
                  </a:cubicBezTo>
                  <a:lnTo>
                    <a:pt x="1535" y="156"/>
                  </a:lnTo>
                  <a:cubicBezTo>
                    <a:pt x="1535" y="56"/>
                    <a:pt x="1460" y="6"/>
                    <a:pt x="1384" y="6"/>
                  </a:cubicBezTo>
                  <a:cubicBezTo>
                    <a:pt x="1309" y="6"/>
                    <a:pt x="1234" y="56"/>
                    <a:pt x="1234" y="156"/>
                  </a:cubicBezTo>
                  <a:lnTo>
                    <a:pt x="1234" y="1357"/>
                  </a:lnTo>
                  <a:lnTo>
                    <a:pt x="267" y="56"/>
                  </a:lnTo>
                  <a:cubicBezTo>
                    <a:pt x="247" y="17"/>
                    <a:pt x="205" y="1"/>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9"/>
            <p:cNvSpPr/>
            <p:nvPr/>
          </p:nvSpPr>
          <p:spPr>
            <a:xfrm>
              <a:off x="7875212" y="2580996"/>
              <a:ext cx="35212" cy="43461"/>
            </a:xfrm>
            <a:custGeom>
              <a:avLst/>
              <a:gdLst/>
              <a:ahLst/>
              <a:cxnLst/>
              <a:rect l="l" t="t" r="r" b="b"/>
              <a:pathLst>
                <a:path w="1669" h="2060" extrusionOk="0">
                  <a:moveTo>
                    <a:pt x="835" y="626"/>
                  </a:moveTo>
                  <a:lnTo>
                    <a:pt x="1068" y="1226"/>
                  </a:lnTo>
                  <a:lnTo>
                    <a:pt x="601" y="1226"/>
                  </a:lnTo>
                  <a:lnTo>
                    <a:pt x="835" y="626"/>
                  </a:lnTo>
                  <a:close/>
                  <a:moveTo>
                    <a:pt x="830" y="0"/>
                  </a:moveTo>
                  <a:cubicBezTo>
                    <a:pt x="768" y="0"/>
                    <a:pt x="701" y="42"/>
                    <a:pt x="668" y="125"/>
                  </a:cubicBezTo>
                  <a:lnTo>
                    <a:pt x="34" y="1826"/>
                  </a:lnTo>
                  <a:cubicBezTo>
                    <a:pt x="1" y="1927"/>
                    <a:pt x="34" y="2027"/>
                    <a:pt x="134" y="2060"/>
                  </a:cubicBezTo>
                  <a:lnTo>
                    <a:pt x="167" y="2060"/>
                  </a:lnTo>
                  <a:cubicBezTo>
                    <a:pt x="234" y="2060"/>
                    <a:pt x="301" y="1993"/>
                    <a:pt x="334" y="1960"/>
                  </a:cubicBezTo>
                  <a:lnTo>
                    <a:pt x="468" y="1560"/>
                  </a:lnTo>
                  <a:lnTo>
                    <a:pt x="1168" y="1560"/>
                  </a:lnTo>
                  <a:lnTo>
                    <a:pt x="1335" y="1960"/>
                  </a:lnTo>
                  <a:cubicBezTo>
                    <a:pt x="1335" y="1993"/>
                    <a:pt x="1402" y="2060"/>
                    <a:pt x="1468" y="2060"/>
                  </a:cubicBezTo>
                  <a:lnTo>
                    <a:pt x="1535" y="2060"/>
                  </a:lnTo>
                  <a:cubicBezTo>
                    <a:pt x="1602" y="2027"/>
                    <a:pt x="1668" y="1927"/>
                    <a:pt x="1635" y="1826"/>
                  </a:cubicBezTo>
                  <a:lnTo>
                    <a:pt x="968" y="125"/>
                  </a:lnTo>
                  <a:cubicBezTo>
                    <a:pt x="951" y="42"/>
                    <a:pt x="893" y="0"/>
                    <a:pt x="83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9"/>
            <p:cNvSpPr/>
            <p:nvPr/>
          </p:nvSpPr>
          <p:spPr>
            <a:xfrm>
              <a:off x="7917449" y="2580807"/>
              <a:ext cx="31688" cy="42955"/>
            </a:xfrm>
            <a:custGeom>
              <a:avLst/>
              <a:gdLst/>
              <a:ahLst/>
              <a:cxnLst/>
              <a:rect l="l" t="t" r="r" b="b"/>
              <a:pathLst>
                <a:path w="1502" h="2036" extrusionOk="0">
                  <a:moveTo>
                    <a:pt x="667" y="334"/>
                  </a:moveTo>
                  <a:cubicBezTo>
                    <a:pt x="834" y="334"/>
                    <a:pt x="967" y="468"/>
                    <a:pt x="967" y="635"/>
                  </a:cubicBezTo>
                  <a:cubicBezTo>
                    <a:pt x="967" y="801"/>
                    <a:pt x="834" y="935"/>
                    <a:pt x="667" y="935"/>
                  </a:cubicBezTo>
                  <a:lnTo>
                    <a:pt x="300" y="935"/>
                  </a:lnTo>
                  <a:lnTo>
                    <a:pt x="300" y="334"/>
                  </a:lnTo>
                  <a:close/>
                  <a:moveTo>
                    <a:pt x="133" y="1"/>
                  </a:moveTo>
                  <a:cubicBezTo>
                    <a:pt x="67" y="1"/>
                    <a:pt x="0" y="68"/>
                    <a:pt x="0" y="168"/>
                  </a:cubicBezTo>
                  <a:lnTo>
                    <a:pt x="0" y="1902"/>
                  </a:lnTo>
                  <a:cubicBezTo>
                    <a:pt x="17" y="1986"/>
                    <a:pt x="83" y="2027"/>
                    <a:pt x="150" y="2027"/>
                  </a:cubicBezTo>
                  <a:cubicBezTo>
                    <a:pt x="217" y="2027"/>
                    <a:pt x="284" y="1986"/>
                    <a:pt x="300" y="1902"/>
                  </a:cubicBezTo>
                  <a:lnTo>
                    <a:pt x="300" y="1268"/>
                  </a:lnTo>
                  <a:lnTo>
                    <a:pt x="667" y="1268"/>
                  </a:lnTo>
                  <a:cubicBezTo>
                    <a:pt x="701" y="1268"/>
                    <a:pt x="767" y="1302"/>
                    <a:pt x="834" y="1335"/>
                  </a:cubicBezTo>
                  <a:cubicBezTo>
                    <a:pt x="867" y="1335"/>
                    <a:pt x="867" y="1368"/>
                    <a:pt x="901" y="1402"/>
                  </a:cubicBezTo>
                  <a:cubicBezTo>
                    <a:pt x="934" y="1435"/>
                    <a:pt x="934" y="1502"/>
                    <a:pt x="934" y="1535"/>
                  </a:cubicBezTo>
                  <a:cubicBezTo>
                    <a:pt x="934" y="1669"/>
                    <a:pt x="967" y="1769"/>
                    <a:pt x="1001" y="1902"/>
                  </a:cubicBezTo>
                  <a:cubicBezTo>
                    <a:pt x="1034" y="1936"/>
                    <a:pt x="1067" y="1969"/>
                    <a:pt x="1101" y="2002"/>
                  </a:cubicBezTo>
                  <a:cubicBezTo>
                    <a:pt x="1134" y="2002"/>
                    <a:pt x="1168" y="2036"/>
                    <a:pt x="1201" y="2036"/>
                  </a:cubicBezTo>
                  <a:lnTo>
                    <a:pt x="1268" y="2036"/>
                  </a:lnTo>
                  <a:cubicBezTo>
                    <a:pt x="1368" y="2002"/>
                    <a:pt x="1401" y="1902"/>
                    <a:pt x="1368" y="1835"/>
                  </a:cubicBezTo>
                  <a:cubicBezTo>
                    <a:pt x="1368" y="1769"/>
                    <a:pt x="1301" y="1735"/>
                    <a:pt x="1268" y="1702"/>
                  </a:cubicBezTo>
                  <a:cubicBezTo>
                    <a:pt x="1268" y="1669"/>
                    <a:pt x="1268" y="1602"/>
                    <a:pt x="1268" y="1535"/>
                  </a:cubicBezTo>
                  <a:cubicBezTo>
                    <a:pt x="1268" y="1435"/>
                    <a:pt x="1234" y="1302"/>
                    <a:pt x="1168" y="1235"/>
                  </a:cubicBezTo>
                  <a:cubicBezTo>
                    <a:pt x="1134" y="1168"/>
                    <a:pt x="1101" y="1135"/>
                    <a:pt x="1067" y="1102"/>
                  </a:cubicBezTo>
                  <a:cubicBezTo>
                    <a:pt x="1501" y="735"/>
                    <a:pt x="1268" y="1"/>
                    <a:pt x="667"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9"/>
            <p:cNvSpPr/>
            <p:nvPr/>
          </p:nvSpPr>
          <p:spPr>
            <a:xfrm>
              <a:off x="7951922" y="2581461"/>
              <a:ext cx="33798" cy="42997"/>
            </a:xfrm>
            <a:custGeom>
              <a:avLst/>
              <a:gdLst/>
              <a:ahLst/>
              <a:cxnLst/>
              <a:rect l="l" t="t" r="r" b="b"/>
              <a:pathLst>
                <a:path w="1602" h="2038" extrusionOk="0">
                  <a:moveTo>
                    <a:pt x="178" y="0"/>
                  </a:moveTo>
                  <a:cubicBezTo>
                    <a:pt x="144" y="0"/>
                    <a:pt x="106" y="11"/>
                    <a:pt x="67" y="37"/>
                  </a:cubicBezTo>
                  <a:cubicBezTo>
                    <a:pt x="1" y="103"/>
                    <a:pt x="1" y="203"/>
                    <a:pt x="67" y="270"/>
                  </a:cubicBezTo>
                  <a:lnTo>
                    <a:pt x="634" y="1104"/>
                  </a:lnTo>
                  <a:lnTo>
                    <a:pt x="634" y="1905"/>
                  </a:lnTo>
                  <a:cubicBezTo>
                    <a:pt x="634" y="1971"/>
                    <a:pt x="701" y="2038"/>
                    <a:pt x="801" y="2038"/>
                  </a:cubicBezTo>
                  <a:cubicBezTo>
                    <a:pt x="901" y="2038"/>
                    <a:pt x="968" y="1971"/>
                    <a:pt x="968" y="1905"/>
                  </a:cubicBezTo>
                  <a:lnTo>
                    <a:pt x="968" y="1104"/>
                  </a:lnTo>
                  <a:lnTo>
                    <a:pt x="1568" y="270"/>
                  </a:lnTo>
                  <a:cubicBezTo>
                    <a:pt x="1602" y="203"/>
                    <a:pt x="1602" y="103"/>
                    <a:pt x="1535" y="37"/>
                  </a:cubicBezTo>
                  <a:cubicBezTo>
                    <a:pt x="1510" y="11"/>
                    <a:pt x="1479" y="0"/>
                    <a:pt x="1448" y="0"/>
                  </a:cubicBezTo>
                  <a:cubicBezTo>
                    <a:pt x="1397" y="0"/>
                    <a:pt x="1343" y="29"/>
                    <a:pt x="1301" y="70"/>
                  </a:cubicBezTo>
                  <a:lnTo>
                    <a:pt x="801" y="770"/>
                  </a:lnTo>
                  <a:lnTo>
                    <a:pt x="301" y="70"/>
                  </a:lnTo>
                  <a:cubicBezTo>
                    <a:pt x="280" y="29"/>
                    <a:pt x="234" y="0"/>
                    <a:pt x="17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Shape 1519"/>
        <p:cNvGrpSpPr/>
        <p:nvPr/>
      </p:nvGrpSpPr>
      <p:grpSpPr>
        <a:xfrm>
          <a:off x="0" y="0"/>
          <a:ext cx="0" cy="0"/>
          <a:chOff x="0" y="0"/>
          <a:chExt cx="0" cy="0"/>
        </a:xfrm>
      </p:grpSpPr>
      <p:sp>
        <p:nvSpPr>
          <p:cNvPr id="1520" name="Google Shape;1520;p40"/>
          <p:cNvSpPr/>
          <p:nvPr/>
        </p:nvSpPr>
        <p:spPr>
          <a:xfrm>
            <a:off x="98" y="4048798"/>
            <a:ext cx="28596" cy="32"/>
          </a:xfrm>
          <a:custGeom>
            <a:avLst/>
            <a:gdLst/>
            <a:ahLst/>
            <a:cxnLst/>
            <a:rect l="l" t="t" r="r" b="b"/>
            <a:pathLst>
              <a:path w="893" h="1" fill="none" extrusionOk="0">
                <a:moveTo>
                  <a:pt x="0" y="1"/>
                </a:moveTo>
                <a:lnTo>
                  <a:pt x="892" y="1"/>
                </a:lnTo>
              </a:path>
            </a:pathLst>
          </a:custGeom>
          <a:noFill/>
          <a:ln w="3800" cap="flat" cmpd="sng">
            <a:solidFill>
              <a:srgbClr val="1F1F1F"/>
            </a:solidFill>
            <a:prstDash val="solid"/>
            <a:miter lim="89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sp>
        <p:nvSpPr>
          <p:cNvPr id="1521" name="Google Shape;1521;p40"/>
          <p:cNvSpPr txBox="1">
            <a:spLocks noGrp="1"/>
          </p:cNvSpPr>
          <p:nvPr>
            <p:ph type="subTitle" idx="1"/>
          </p:nvPr>
        </p:nvSpPr>
        <p:spPr>
          <a:xfrm>
            <a:off x="1773600" y="1423638"/>
            <a:ext cx="5596800" cy="39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Hind Guntur"/>
                <a:ea typeface="Hind Guntur"/>
                <a:cs typeface="Hind Guntur"/>
                <a:sym typeface="Hind Guntur"/>
              </a:rPr>
              <a:t>earths is the Sun’s mass</a:t>
            </a:r>
            <a:endParaRPr>
              <a:latin typeface="Hind Guntur"/>
              <a:ea typeface="Hind Guntur"/>
              <a:cs typeface="Hind Guntur"/>
              <a:sym typeface="Hind Guntur"/>
            </a:endParaRPr>
          </a:p>
        </p:txBody>
      </p:sp>
      <p:sp>
        <p:nvSpPr>
          <p:cNvPr id="1522" name="Google Shape;1522;p40"/>
          <p:cNvSpPr txBox="1">
            <a:spLocks noGrp="1"/>
          </p:cNvSpPr>
          <p:nvPr>
            <p:ph type="subTitle" idx="2"/>
          </p:nvPr>
        </p:nvSpPr>
        <p:spPr>
          <a:xfrm>
            <a:off x="1773600" y="2619432"/>
            <a:ext cx="5596800" cy="39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Hind Guntur"/>
                <a:ea typeface="Hind Guntur"/>
                <a:cs typeface="Hind Guntur"/>
                <a:sym typeface="Hind Guntur"/>
              </a:rPr>
              <a:t>is Jupiter’s rotation period</a:t>
            </a:r>
            <a:endParaRPr>
              <a:latin typeface="Hind Guntur"/>
              <a:ea typeface="Hind Guntur"/>
              <a:cs typeface="Hind Guntur"/>
              <a:sym typeface="Hind Guntur"/>
            </a:endParaRPr>
          </a:p>
        </p:txBody>
      </p:sp>
      <p:sp>
        <p:nvSpPr>
          <p:cNvPr id="1523" name="Google Shape;1523;p40"/>
          <p:cNvSpPr txBox="1">
            <a:spLocks noGrp="1"/>
          </p:cNvSpPr>
          <p:nvPr>
            <p:ph type="subTitle" idx="3"/>
          </p:nvPr>
        </p:nvSpPr>
        <p:spPr>
          <a:xfrm>
            <a:off x="1773600" y="3831113"/>
            <a:ext cx="5596800" cy="39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Hind Guntur"/>
                <a:ea typeface="Hind Guntur"/>
                <a:cs typeface="Hind Guntur"/>
                <a:sym typeface="Hind Guntur"/>
              </a:rPr>
              <a:t>is the distance between Earth and the Moon</a:t>
            </a:r>
            <a:endParaRPr>
              <a:latin typeface="Hind Guntur"/>
              <a:ea typeface="Hind Guntur"/>
              <a:cs typeface="Hind Guntur"/>
              <a:sym typeface="Hind Guntur"/>
            </a:endParaRPr>
          </a:p>
        </p:txBody>
      </p:sp>
      <p:sp>
        <p:nvSpPr>
          <p:cNvPr id="1524" name="Google Shape;1524;p40"/>
          <p:cNvSpPr txBox="1">
            <a:spLocks noGrp="1"/>
          </p:cNvSpPr>
          <p:nvPr>
            <p:ph type="title"/>
          </p:nvPr>
        </p:nvSpPr>
        <p:spPr>
          <a:xfrm>
            <a:off x="2785125" y="916088"/>
            <a:ext cx="3526200" cy="50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333,000.00</a:t>
            </a:r>
            <a:endParaRPr/>
          </a:p>
        </p:txBody>
      </p:sp>
      <p:sp>
        <p:nvSpPr>
          <p:cNvPr id="1525" name="Google Shape;1525;p40"/>
          <p:cNvSpPr txBox="1">
            <a:spLocks noGrp="1"/>
          </p:cNvSpPr>
          <p:nvPr>
            <p:ph type="title" idx="4"/>
          </p:nvPr>
        </p:nvSpPr>
        <p:spPr>
          <a:xfrm>
            <a:off x="2785125" y="2127712"/>
            <a:ext cx="3526200" cy="50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24h 37m 23s</a:t>
            </a:r>
            <a:endParaRPr/>
          </a:p>
        </p:txBody>
      </p:sp>
      <p:sp>
        <p:nvSpPr>
          <p:cNvPr id="1526" name="Google Shape;1526;p40"/>
          <p:cNvSpPr txBox="1">
            <a:spLocks noGrp="1"/>
          </p:cNvSpPr>
          <p:nvPr>
            <p:ph type="title" idx="5"/>
          </p:nvPr>
        </p:nvSpPr>
        <p:spPr>
          <a:xfrm>
            <a:off x="2785125" y="3323512"/>
            <a:ext cx="3526200" cy="50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530"/>
        <p:cNvGrpSpPr/>
        <p:nvPr/>
      </p:nvGrpSpPr>
      <p:grpSpPr>
        <a:xfrm>
          <a:off x="0" y="0"/>
          <a:ext cx="0" cy="0"/>
          <a:chOff x="0" y="0"/>
          <a:chExt cx="0" cy="0"/>
        </a:xfrm>
      </p:grpSpPr>
      <p:sp>
        <p:nvSpPr>
          <p:cNvPr id="1531" name="Google Shape;1531;p41"/>
          <p:cNvSpPr txBox="1">
            <a:spLocks noGrp="1"/>
          </p:cNvSpPr>
          <p:nvPr>
            <p:ph type="body" idx="1"/>
          </p:nvPr>
        </p:nvSpPr>
        <p:spPr>
          <a:xfrm>
            <a:off x="1460175" y="2043688"/>
            <a:ext cx="2689500" cy="2148300"/>
          </a:xfrm>
          <a:prstGeom prst="rect">
            <a:avLst/>
          </a:prstGeom>
        </p:spPr>
        <p:txBody>
          <a:bodyPr spcFirstLastPara="1" wrap="square" lIns="91425" tIns="91425" rIns="91425" bIns="91425" anchor="ctr" anchorCtr="0">
            <a:noAutofit/>
          </a:bodyPr>
          <a:lstStyle/>
          <a:p>
            <a:pPr marL="457200" lvl="0" indent="-330200" algn="l" rtl="0">
              <a:spcBef>
                <a:spcPts val="0"/>
              </a:spcBef>
              <a:spcAft>
                <a:spcPts val="0"/>
              </a:spcAft>
              <a:buSzPts val="1600"/>
              <a:buFont typeface="Hind Guntur"/>
              <a:buChar char="●"/>
            </a:pPr>
            <a:r>
              <a:rPr lang="en"/>
              <a:t>Here you can explain the conclusions</a:t>
            </a:r>
            <a:endParaRPr/>
          </a:p>
          <a:p>
            <a:pPr marL="457200" lvl="0" indent="-330200" algn="l" rtl="0">
              <a:spcBef>
                <a:spcPts val="1000"/>
              </a:spcBef>
              <a:spcAft>
                <a:spcPts val="0"/>
              </a:spcAft>
              <a:buSzPts val="1600"/>
              <a:buFont typeface="Hind Guntur"/>
              <a:buChar char="●"/>
            </a:pPr>
            <a:r>
              <a:rPr lang="en"/>
              <a:t>Here you can explain the conclusions</a:t>
            </a:r>
            <a:endParaRPr/>
          </a:p>
          <a:p>
            <a:pPr marL="457200" lvl="0" indent="-330200" algn="l" rtl="0">
              <a:spcBef>
                <a:spcPts val="1000"/>
              </a:spcBef>
              <a:spcAft>
                <a:spcPts val="0"/>
              </a:spcAft>
              <a:buSzPts val="1600"/>
              <a:buFont typeface="Hind Guntur"/>
              <a:buChar char="●"/>
            </a:pPr>
            <a:r>
              <a:rPr lang="en"/>
              <a:t>Here you can explain the conclusions</a:t>
            </a:r>
            <a:endParaRPr/>
          </a:p>
        </p:txBody>
      </p:sp>
      <p:sp>
        <p:nvSpPr>
          <p:cNvPr id="1532" name="Google Shape;1532;p41"/>
          <p:cNvSpPr txBox="1">
            <a:spLocks noGrp="1"/>
          </p:cNvSpPr>
          <p:nvPr>
            <p:ph type="body" idx="2"/>
          </p:nvPr>
        </p:nvSpPr>
        <p:spPr>
          <a:xfrm>
            <a:off x="4994350" y="2043688"/>
            <a:ext cx="2689500" cy="2148300"/>
          </a:xfrm>
          <a:prstGeom prst="rect">
            <a:avLst/>
          </a:prstGeom>
        </p:spPr>
        <p:txBody>
          <a:bodyPr spcFirstLastPara="1" wrap="square" lIns="91425" tIns="91425" rIns="91425" bIns="91425" anchor="ctr" anchorCtr="0">
            <a:noAutofit/>
          </a:bodyPr>
          <a:lstStyle/>
          <a:p>
            <a:pPr marL="457200" lvl="0" indent="-330200" algn="l" rtl="0">
              <a:spcBef>
                <a:spcPts val="0"/>
              </a:spcBef>
              <a:spcAft>
                <a:spcPts val="0"/>
              </a:spcAft>
              <a:buSzPts val="1600"/>
              <a:buFont typeface="Hind Guntur"/>
              <a:buChar char="●"/>
            </a:pPr>
            <a:r>
              <a:rPr lang="en"/>
              <a:t>Here you can explain the conclusions</a:t>
            </a:r>
            <a:endParaRPr/>
          </a:p>
          <a:p>
            <a:pPr marL="457200" lvl="0" indent="-330200" algn="l" rtl="0">
              <a:spcBef>
                <a:spcPts val="1000"/>
              </a:spcBef>
              <a:spcAft>
                <a:spcPts val="0"/>
              </a:spcAft>
              <a:buSzPts val="1600"/>
              <a:buFont typeface="Hind Guntur"/>
              <a:buChar char="●"/>
            </a:pPr>
            <a:r>
              <a:rPr lang="en"/>
              <a:t>Here you can explain the conclusions</a:t>
            </a:r>
            <a:endParaRPr/>
          </a:p>
          <a:p>
            <a:pPr marL="457200" lvl="0" indent="-330200" algn="l" rtl="0">
              <a:spcBef>
                <a:spcPts val="1000"/>
              </a:spcBef>
              <a:spcAft>
                <a:spcPts val="0"/>
              </a:spcAft>
              <a:buSzPts val="1600"/>
              <a:buFont typeface="Hind Guntur"/>
              <a:buChar char="●"/>
            </a:pPr>
            <a:r>
              <a:rPr lang="en"/>
              <a:t>Here you can explain the conclusions</a:t>
            </a:r>
            <a:endParaRPr/>
          </a:p>
        </p:txBody>
      </p:sp>
      <p:sp>
        <p:nvSpPr>
          <p:cNvPr id="1533" name="Google Shape;1533;p41"/>
          <p:cNvSpPr txBox="1">
            <a:spLocks noGrp="1"/>
          </p:cNvSpPr>
          <p:nvPr>
            <p:ph type="title" idx="4"/>
          </p:nvPr>
        </p:nvSpPr>
        <p:spPr>
          <a:xfrm>
            <a:off x="713225" y="545475"/>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Conclusions</a:t>
            </a:r>
            <a:endParaRPr sz="2300"/>
          </a:p>
        </p:txBody>
      </p:sp>
      <p:sp>
        <p:nvSpPr>
          <p:cNvPr id="1534" name="Google Shape;1534;p41"/>
          <p:cNvSpPr txBox="1">
            <a:spLocks noGrp="1"/>
          </p:cNvSpPr>
          <p:nvPr>
            <p:ph type="title"/>
          </p:nvPr>
        </p:nvSpPr>
        <p:spPr>
          <a:xfrm>
            <a:off x="1460148" y="1568788"/>
            <a:ext cx="2689500" cy="47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Conclusion 1</a:t>
            </a:r>
            <a:endParaRPr/>
          </a:p>
        </p:txBody>
      </p:sp>
      <p:sp>
        <p:nvSpPr>
          <p:cNvPr id="1535" name="Google Shape;1535;p41"/>
          <p:cNvSpPr txBox="1">
            <a:spLocks noGrp="1"/>
          </p:cNvSpPr>
          <p:nvPr>
            <p:ph type="title" idx="3"/>
          </p:nvPr>
        </p:nvSpPr>
        <p:spPr>
          <a:xfrm>
            <a:off x="4994298" y="1568788"/>
            <a:ext cx="2689500" cy="47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Conclusion 2</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539"/>
        <p:cNvGrpSpPr/>
        <p:nvPr/>
      </p:nvGrpSpPr>
      <p:grpSpPr>
        <a:xfrm>
          <a:off x="0" y="0"/>
          <a:ext cx="0" cy="0"/>
          <a:chOff x="0" y="0"/>
          <a:chExt cx="0" cy="0"/>
        </a:xfrm>
      </p:grpSpPr>
      <p:sp>
        <p:nvSpPr>
          <p:cNvPr id="1540" name="Google Shape;1540;p42"/>
          <p:cNvSpPr txBox="1">
            <a:spLocks noGrp="1"/>
          </p:cNvSpPr>
          <p:nvPr>
            <p:ph type="title" idx="15"/>
          </p:nvPr>
        </p:nvSpPr>
        <p:spPr>
          <a:xfrm>
            <a:off x="713250" y="539000"/>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300"/>
              <a:t>R</a:t>
            </a:r>
            <a:r>
              <a:rPr lang="en"/>
              <a:t>eviewing</a:t>
            </a:r>
            <a:r>
              <a:rPr lang="en" sz="2300"/>
              <a:t> </a:t>
            </a:r>
            <a:r>
              <a:rPr lang="en"/>
              <a:t>concepts</a:t>
            </a:r>
            <a:endParaRPr sz="2300"/>
          </a:p>
        </p:txBody>
      </p:sp>
      <p:sp>
        <p:nvSpPr>
          <p:cNvPr id="1541" name="Google Shape;1541;p42"/>
          <p:cNvSpPr txBox="1">
            <a:spLocks noGrp="1"/>
          </p:cNvSpPr>
          <p:nvPr>
            <p:ph type="title"/>
          </p:nvPr>
        </p:nvSpPr>
        <p:spPr>
          <a:xfrm>
            <a:off x="1076700" y="1490527"/>
            <a:ext cx="2096100" cy="49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542" name="Google Shape;1542;p42"/>
          <p:cNvSpPr txBox="1">
            <a:spLocks noGrp="1"/>
          </p:cNvSpPr>
          <p:nvPr>
            <p:ph type="subTitle" idx="1"/>
          </p:nvPr>
        </p:nvSpPr>
        <p:spPr>
          <a:xfrm>
            <a:off x="1076700" y="1990323"/>
            <a:ext cx="2096100" cy="58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a:t>
            </a:r>
            <a:endParaRPr/>
          </a:p>
        </p:txBody>
      </p:sp>
      <p:sp>
        <p:nvSpPr>
          <p:cNvPr id="1543" name="Google Shape;1543;p42"/>
          <p:cNvSpPr txBox="1">
            <a:spLocks noGrp="1"/>
          </p:cNvSpPr>
          <p:nvPr>
            <p:ph type="title" idx="2"/>
          </p:nvPr>
        </p:nvSpPr>
        <p:spPr>
          <a:xfrm>
            <a:off x="3523950" y="1490527"/>
            <a:ext cx="2096100" cy="49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544" name="Google Shape;1544;p42"/>
          <p:cNvSpPr txBox="1">
            <a:spLocks noGrp="1"/>
          </p:cNvSpPr>
          <p:nvPr>
            <p:ph type="subTitle" idx="3"/>
          </p:nvPr>
        </p:nvSpPr>
        <p:spPr>
          <a:xfrm>
            <a:off x="3523950" y="1990323"/>
            <a:ext cx="2096100" cy="58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1545" name="Google Shape;1545;p42"/>
          <p:cNvSpPr txBox="1">
            <a:spLocks noGrp="1"/>
          </p:cNvSpPr>
          <p:nvPr>
            <p:ph type="title" idx="4"/>
          </p:nvPr>
        </p:nvSpPr>
        <p:spPr>
          <a:xfrm>
            <a:off x="5971200" y="1490527"/>
            <a:ext cx="2096100" cy="49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546" name="Google Shape;1546;p42"/>
          <p:cNvSpPr txBox="1">
            <a:spLocks noGrp="1"/>
          </p:cNvSpPr>
          <p:nvPr>
            <p:ph type="subTitle" idx="5"/>
          </p:nvPr>
        </p:nvSpPr>
        <p:spPr>
          <a:xfrm>
            <a:off x="5971200" y="1990323"/>
            <a:ext cx="2096100" cy="58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
        <p:nvSpPr>
          <p:cNvPr id="1547" name="Google Shape;1547;p42"/>
          <p:cNvSpPr txBox="1">
            <a:spLocks noGrp="1"/>
          </p:cNvSpPr>
          <p:nvPr>
            <p:ph type="title" idx="6"/>
          </p:nvPr>
        </p:nvSpPr>
        <p:spPr>
          <a:xfrm>
            <a:off x="1076700" y="3079077"/>
            <a:ext cx="2096100" cy="49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1548" name="Google Shape;1548;p42"/>
          <p:cNvSpPr txBox="1">
            <a:spLocks noGrp="1"/>
          </p:cNvSpPr>
          <p:nvPr>
            <p:ph type="subTitle" idx="7"/>
          </p:nvPr>
        </p:nvSpPr>
        <p:spPr>
          <a:xfrm>
            <a:off x="1076700" y="3578873"/>
            <a:ext cx="2096100" cy="58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biggest planet in the Solar System</a:t>
            </a:r>
            <a:endParaRPr/>
          </a:p>
        </p:txBody>
      </p:sp>
      <p:sp>
        <p:nvSpPr>
          <p:cNvPr id="1549" name="Google Shape;1549;p42"/>
          <p:cNvSpPr txBox="1">
            <a:spLocks noGrp="1"/>
          </p:cNvSpPr>
          <p:nvPr>
            <p:ph type="title" idx="8"/>
          </p:nvPr>
        </p:nvSpPr>
        <p:spPr>
          <a:xfrm>
            <a:off x="3523950" y="3079077"/>
            <a:ext cx="2096100" cy="49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1550" name="Google Shape;1550;p42"/>
          <p:cNvSpPr txBox="1">
            <a:spLocks noGrp="1"/>
          </p:cNvSpPr>
          <p:nvPr>
            <p:ph type="subTitle" idx="9"/>
          </p:nvPr>
        </p:nvSpPr>
        <p:spPr>
          <a:xfrm>
            <a:off x="3523950" y="3578873"/>
            <a:ext cx="2096100" cy="58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a giant and the ringed one</a:t>
            </a:r>
            <a:endParaRPr/>
          </a:p>
        </p:txBody>
      </p:sp>
      <p:sp>
        <p:nvSpPr>
          <p:cNvPr id="1551" name="Google Shape;1551;p42"/>
          <p:cNvSpPr txBox="1">
            <a:spLocks noGrp="1"/>
          </p:cNvSpPr>
          <p:nvPr>
            <p:ph type="title" idx="13"/>
          </p:nvPr>
        </p:nvSpPr>
        <p:spPr>
          <a:xfrm>
            <a:off x="5971200" y="3079077"/>
            <a:ext cx="2096100" cy="49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1552" name="Google Shape;1552;p42"/>
          <p:cNvSpPr txBox="1">
            <a:spLocks noGrp="1"/>
          </p:cNvSpPr>
          <p:nvPr>
            <p:ph type="subTitle" idx="14"/>
          </p:nvPr>
        </p:nvSpPr>
        <p:spPr>
          <a:xfrm>
            <a:off x="5971200" y="3578873"/>
            <a:ext cx="2096100" cy="58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farthest planet from the Sun</a:t>
            </a:r>
            <a:endParaRPr/>
          </a:p>
        </p:txBody>
      </p:sp>
      <p:sp>
        <p:nvSpPr>
          <p:cNvPr id="1553" name="Google Shape;1553;p42"/>
          <p:cNvSpPr/>
          <p:nvPr/>
        </p:nvSpPr>
        <p:spPr>
          <a:xfrm>
            <a:off x="632825" y="1214875"/>
            <a:ext cx="294250" cy="273725"/>
          </a:xfrm>
          <a:custGeom>
            <a:avLst/>
            <a:gdLst/>
            <a:ahLst/>
            <a:cxnLst/>
            <a:rect l="l" t="t" r="r" b="b"/>
            <a:pathLst>
              <a:path w="11770" h="10949" extrusionOk="0">
                <a:moveTo>
                  <a:pt x="8742" y="0"/>
                </a:moveTo>
                <a:cubicBezTo>
                  <a:pt x="8526" y="0"/>
                  <a:pt x="8302" y="35"/>
                  <a:pt x="8073" y="107"/>
                </a:cubicBezTo>
                <a:cubicBezTo>
                  <a:pt x="5705" y="808"/>
                  <a:pt x="5972" y="3944"/>
                  <a:pt x="5972" y="3944"/>
                </a:cubicBezTo>
                <a:cubicBezTo>
                  <a:pt x="5972" y="3944"/>
                  <a:pt x="4789" y="1762"/>
                  <a:pt x="2890" y="1762"/>
                </a:cubicBezTo>
                <a:cubicBezTo>
                  <a:pt x="2650" y="1762"/>
                  <a:pt x="2398" y="1797"/>
                  <a:pt x="2136" y="1875"/>
                </a:cubicBezTo>
                <a:cubicBezTo>
                  <a:pt x="1" y="2509"/>
                  <a:pt x="34" y="5511"/>
                  <a:pt x="2302" y="7780"/>
                </a:cubicBezTo>
                <a:cubicBezTo>
                  <a:pt x="4337" y="9781"/>
                  <a:pt x="8073" y="10949"/>
                  <a:pt x="8073" y="10949"/>
                </a:cubicBezTo>
                <a:cubicBezTo>
                  <a:pt x="8073" y="10949"/>
                  <a:pt x="10575" y="7913"/>
                  <a:pt x="11175" y="5111"/>
                </a:cubicBezTo>
                <a:cubicBezTo>
                  <a:pt x="11770" y="2317"/>
                  <a:pt x="10510" y="0"/>
                  <a:pt x="874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2"/>
          <p:cNvSpPr/>
          <p:nvPr/>
        </p:nvSpPr>
        <p:spPr>
          <a:xfrm rot="1418727">
            <a:off x="7561090" y="893601"/>
            <a:ext cx="294268" cy="273766"/>
          </a:xfrm>
          <a:custGeom>
            <a:avLst/>
            <a:gdLst/>
            <a:ahLst/>
            <a:cxnLst/>
            <a:rect l="l" t="t" r="r" b="b"/>
            <a:pathLst>
              <a:path w="11770" h="10950" extrusionOk="0">
                <a:moveTo>
                  <a:pt x="8742" y="1"/>
                </a:moveTo>
                <a:cubicBezTo>
                  <a:pt x="8526" y="1"/>
                  <a:pt x="8302" y="35"/>
                  <a:pt x="8073" y="108"/>
                </a:cubicBezTo>
                <a:cubicBezTo>
                  <a:pt x="5704" y="808"/>
                  <a:pt x="5971" y="3944"/>
                  <a:pt x="5971" y="3944"/>
                </a:cubicBezTo>
                <a:cubicBezTo>
                  <a:pt x="5971" y="3944"/>
                  <a:pt x="4788" y="1762"/>
                  <a:pt x="2889" y="1762"/>
                </a:cubicBezTo>
                <a:cubicBezTo>
                  <a:pt x="2649" y="1762"/>
                  <a:pt x="2397" y="1797"/>
                  <a:pt x="2135" y="1876"/>
                </a:cubicBezTo>
                <a:cubicBezTo>
                  <a:pt x="0" y="2510"/>
                  <a:pt x="34" y="5512"/>
                  <a:pt x="2302" y="7780"/>
                </a:cubicBezTo>
                <a:cubicBezTo>
                  <a:pt x="4337" y="9782"/>
                  <a:pt x="8073" y="10949"/>
                  <a:pt x="8073" y="10949"/>
                </a:cubicBezTo>
                <a:cubicBezTo>
                  <a:pt x="8073" y="10949"/>
                  <a:pt x="10575" y="7914"/>
                  <a:pt x="11175" y="5112"/>
                </a:cubicBezTo>
                <a:cubicBezTo>
                  <a:pt x="11769" y="2318"/>
                  <a:pt x="10510" y="1"/>
                  <a:pt x="874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2"/>
          <p:cNvSpPr/>
          <p:nvPr/>
        </p:nvSpPr>
        <p:spPr>
          <a:xfrm rot="459447">
            <a:off x="5207858" y="4274882"/>
            <a:ext cx="608314" cy="543283"/>
          </a:xfrm>
          <a:custGeom>
            <a:avLst/>
            <a:gdLst/>
            <a:ahLst/>
            <a:cxnLst/>
            <a:rect l="l" t="t" r="r" b="b"/>
            <a:pathLst>
              <a:path w="27087" h="24194" extrusionOk="0">
                <a:moveTo>
                  <a:pt x="13465" y="0"/>
                </a:moveTo>
                <a:cubicBezTo>
                  <a:pt x="11907" y="0"/>
                  <a:pt x="10326" y="304"/>
                  <a:pt x="8807" y="941"/>
                </a:cubicBezTo>
                <a:cubicBezTo>
                  <a:pt x="2969" y="3376"/>
                  <a:pt x="1" y="9881"/>
                  <a:pt x="1969" y="15885"/>
                </a:cubicBezTo>
                <a:cubicBezTo>
                  <a:pt x="3633" y="20934"/>
                  <a:pt x="8372" y="24193"/>
                  <a:pt x="13487" y="24193"/>
                </a:cubicBezTo>
                <a:cubicBezTo>
                  <a:pt x="14422" y="24193"/>
                  <a:pt x="15369" y="24084"/>
                  <a:pt x="16312" y="23858"/>
                </a:cubicBezTo>
                <a:cubicBezTo>
                  <a:pt x="17546" y="23557"/>
                  <a:pt x="18747" y="23057"/>
                  <a:pt x="19815" y="22390"/>
                </a:cubicBezTo>
                <a:cubicBezTo>
                  <a:pt x="25185" y="19054"/>
                  <a:pt x="27087" y="12183"/>
                  <a:pt x="24218" y="6579"/>
                </a:cubicBezTo>
                <a:cubicBezTo>
                  <a:pt x="22075" y="2417"/>
                  <a:pt x="17860" y="0"/>
                  <a:pt x="1346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2"/>
          <p:cNvSpPr/>
          <p:nvPr/>
        </p:nvSpPr>
        <p:spPr>
          <a:xfrm rot="459447">
            <a:off x="5423233" y="4433135"/>
            <a:ext cx="182065" cy="165518"/>
          </a:xfrm>
          <a:custGeom>
            <a:avLst/>
            <a:gdLst/>
            <a:ahLst/>
            <a:cxnLst/>
            <a:rect l="l" t="t" r="r" b="b"/>
            <a:pathLst>
              <a:path w="8107" h="7371" extrusionOk="0">
                <a:moveTo>
                  <a:pt x="4045" y="1"/>
                </a:moveTo>
                <a:cubicBezTo>
                  <a:pt x="3766" y="1"/>
                  <a:pt x="3484" y="33"/>
                  <a:pt x="3203" y="100"/>
                </a:cubicBezTo>
                <a:cubicBezTo>
                  <a:pt x="1234" y="567"/>
                  <a:pt x="0" y="2535"/>
                  <a:pt x="467" y="4536"/>
                </a:cubicBezTo>
                <a:cubicBezTo>
                  <a:pt x="867" y="6223"/>
                  <a:pt x="2370" y="7370"/>
                  <a:pt x="4051" y="7370"/>
                </a:cubicBezTo>
                <a:cubicBezTo>
                  <a:pt x="4332" y="7370"/>
                  <a:pt x="4617" y="7338"/>
                  <a:pt x="4904" y="7272"/>
                </a:cubicBezTo>
                <a:cubicBezTo>
                  <a:pt x="6872" y="6805"/>
                  <a:pt x="8106" y="4803"/>
                  <a:pt x="7639" y="2835"/>
                </a:cubicBezTo>
                <a:cubicBezTo>
                  <a:pt x="7239" y="1149"/>
                  <a:pt x="5712" y="1"/>
                  <a:pt x="40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2"/>
          <p:cNvSpPr/>
          <p:nvPr/>
        </p:nvSpPr>
        <p:spPr>
          <a:xfrm rot="459447">
            <a:off x="5345476" y="4602925"/>
            <a:ext cx="285438" cy="213707"/>
          </a:xfrm>
          <a:custGeom>
            <a:avLst/>
            <a:gdLst/>
            <a:ahLst/>
            <a:cxnLst/>
            <a:rect l="l" t="t" r="r" b="b"/>
            <a:pathLst>
              <a:path w="12710" h="9517" extrusionOk="0">
                <a:moveTo>
                  <a:pt x="6338" y="0"/>
                </a:moveTo>
                <a:cubicBezTo>
                  <a:pt x="2903" y="0"/>
                  <a:pt x="101" y="2736"/>
                  <a:pt x="1" y="6172"/>
                </a:cubicBezTo>
                <a:lnTo>
                  <a:pt x="1" y="7706"/>
                </a:lnTo>
                <a:cubicBezTo>
                  <a:pt x="1917" y="8898"/>
                  <a:pt x="4128" y="9517"/>
                  <a:pt x="6358" y="9517"/>
                </a:cubicBezTo>
                <a:cubicBezTo>
                  <a:pt x="7311" y="9517"/>
                  <a:pt x="8268" y="9403"/>
                  <a:pt x="9207" y="9174"/>
                </a:cubicBezTo>
                <a:cubicBezTo>
                  <a:pt x="10441" y="8873"/>
                  <a:pt x="11642" y="8373"/>
                  <a:pt x="12710" y="7706"/>
                </a:cubicBezTo>
                <a:lnTo>
                  <a:pt x="12710" y="6172"/>
                </a:lnTo>
                <a:cubicBezTo>
                  <a:pt x="12610" y="2736"/>
                  <a:pt x="9808" y="0"/>
                  <a:pt x="6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Shape 438"/>
        <p:cNvGrpSpPr/>
        <p:nvPr/>
      </p:nvGrpSpPr>
      <p:grpSpPr>
        <a:xfrm>
          <a:off x="0" y="0"/>
          <a:ext cx="0" cy="0"/>
          <a:chOff x="0" y="0"/>
          <a:chExt cx="0" cy="0"/>
        </a:xfrm>
      </p:grpSpPr>
      <p:sp>
        <p:nvSpPr>
          <p:cNvPr id="439" name="Google Shape;439;p26"/>
          <p:cNvSpPr txBox="1">
            <a:spLocks noGrp="1"/>
          </p:cNvSpPr>
          <p:nvPr>
            <p:ph type="title" idx="8"/>
          </p:nvPr>
        </p:nvSpPr>
        <p:spPr>
          <a:xfrm>
            <a:off x="4482889" y="438310"/>
            <a:ext cx="4275501" cy="384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dirty="0"/>
              <a:t>RESEARCH PLAN</a:t>
            </a:r>
            <a:endParaRPr sz="3200" dirty="0"/>
          </a:p>
        </p:txBody>
      </p:sp>
      <p:sp>
        <p:nvSpPr>
          <p:cNvPr id="445" name="Google Shape;445;p26"/>
          <p:cNvSpPr txBox="1">
            <a:spLocks noGrp="1"/>
          </p:cNvSpPr>
          <p:nvPr>
            <p:ph type="subTitle" idx="5"/>
          </p:nvPr>
        </p:nvSpPr>
        <p:spPr>
          <a:xfrm>
            <a:off x="4250526" y="1625466"/>
            <a:ext cx="4775258" cy="2181309"/>
          </a:xfrm>
          <a:prstGeom prst="rect">
            <a:avLst/>
          </a:prstGeom>
        </p:spPr>
        <p:txBody>
          <a:bodyPr spcFirstLastPara="1" wrap="square" lIns="91425" tIns="91425" rIns="91425" bIns="91425" anchor="ctr" anchorCtr="0">
            <a:noAutofit/>
          </a:bodyPr>
          <a:lstStyle/>
          <a:p>
            <a:r>
              <a:rPr lang="en-US" b="1" dirty="0">
                <a:latin typeface="Hind Guntur" panose="02000000000000000000" pitchFamily="2" charset="0"/>
                <a:cs typeface="Hind Guntur" panose="02000000000000000000" pitchFamily="2" charset="0"/>
              </a:rPr>
              <a:t>CHAPTER 1 – INTRODUCTION</a:t>
            </a:r>
          </a:p>
          <a:p>
            <a:endParaRPr lang="en-US" b="1" dirty="0">
              <a:latin typeface="Hind Guntur" panose="02000000000000000000" pitchFamily="2" charset="0"/>
              <a:cs typeface="Hind Guntur" panose="02000000000000000000" pitchFamily="2" charset="0"/>
            </a:endParaRPr>
          </a:p>
          <a:p>
            <a:r>
              <a:rPr lang="en-US" b="1" dirty="0">
                <a:latin typeface="Hind Guntur" panose="02000000000000000000" pitchFamily="2" charset="0"/>
                <a:cs typeface="Hind Guntur" panose="02000000000000000000" pitchFamily="2" charset="0"/>
              </a:rPr>
              <a:t>CHAPTER 2 – REVIEW OF LITERATURE</a:t>
            </a:r>
          </a:p>
          <a:p>
            <a:endParaRPr lang="en-US" b="1" dirty="0">
              <a:latin typeface="Hind Guntur" panose="02000000000000000000" pitchFamily="2" charset="0"/>
              <a:cs typeface="Hind Guntur" panose="02000000000000000000" pitchFamily="2" charset="0"/>
            </a:endParaRPr>
          </a:p>
          <a:p>
            <a:r>
              <a:rPr lang="en-US" b="1" dirty="0">
                <a:latin typeface="Hind Guntur" panose="02000000000000000000" pitchFamily="2" charset="0"/>
                <a:cs typeface="Hind Guntur" panose="02000000000000000000" pitchFamily="2" charset="0"/>
              </a:rPr>
              <a:t>CHAPTER 3 – METHODOLOGY/RESEARCH PROCEDURE</a:t>
            </a:r>
          </a:p>
          <a:p>
            <a:endParaRPr lang="en-US" b="1" dirty="0">
              <a:latin typeface="Hind Guntur" panose="02000000000000000000" pitchFamily="2" charset="0"/>
              <a:cs typeface="Hind Guntur" panose="02000000000000000000" pitchFamily="2" charset="0"/>
            </a:endParaRPr>
          </a:p>
          <a:p>
            <a:r>
              <a:rPr lang="en-US" b="1" dirty="0">
                <a:latin typeface="Hind Guntur" panose="02000000000000000000" pitchFamily="2" charset="0"/>
                <a:cs typeface="Hind Guntur" panose="02000000000000000000" pitchFamily="2" charset="0"/>
              </a:rPr>
              <a:t>CHAPTER 4 - </a:t>
            </a:r>
            <a:r>
              <a:rPr lang="en-IN" b="1" dirty="0">
                <a:latin typeface="Hind Guntur" panose="02000000000000000000" pitchFamily="2" charset="0"/>
                <a:cs typeface="Hind Guntur" panose="02000000000000000000" pitchFamily="2" charset="0"/>
              </a:rPr>
              <a:t>DATA ANALYSIS, DISCUSSION        And FINDINGS</a:t>
            </a:r>
          </a:p>
          <a:p>
            <a:endParaRPr lang="en-IN" b="1" dirty="0">
              <a:latin typeface="Hind Guntur" panose="02000000000000000000" pitchFamily="2" charset="0"/>
              <a:cs typeface="Hind Guntur" panose="02000000000000000000" pitchFamily="2" charset="0"/>
            </a:endParaRPr>
          </a:p>
          <a:p>
            <a:r>
              <a:rPr lang="en-IN" b="1" dirty="0">
                <a:latin typeface="Hind Guntur" panose="02000000000000000000" pitchFamily="2" charset="0"/>
                <a:cs typeface="Hind Guntur" panose="02000000000000000000" pitchFamily="2" charset="0"/>
              </a:rPr>
              <a:t>CHAPTER 5 - </a:t>
            </a:r>
            <a:r>
              <a:rPr lang="en-IN" b="1" dirty="0">
                <a:latin typeface="Hind Guntur" panose="02000000000000000000" pitchFamily="2" charset="0"/>
                <a:ea typeface="Calibri" panose="020F0502020204030204" pitchFamily="34" charset="0"/>
                <a:cs typeface="Hind Guntur" panose="02000000000000000000" pitchFamily="2" charset="0"/>
              </a:rPr>
              <a:t>SUMMARY AND CONCLUSIONS</a:t>
            </a:r>
            <a:endParaRPr lang="en-US" b="1" dirty="0">
              <a:latin typeface="Hind Guntur" panose="02000000000000000000" pitchFamily="2" charset="0"/>
              <a:cs typeface="Hind Guntur" panose="02000000000000000000" pitchFamily="2" charset="0"/>
            </a:endParaRPr>
          </a:p>
        </p:txBody>
      </p:sp>
      <p:grpSp>
        <p:nvGrpSpPr>
          <p:cNvPr id="451" name="Google Shape;451;p26"/>
          <p:cNvGrpSpPr/>
          <p:nvPr/>
        </p:nvGrpSpPr>
        <p:grpSpPr>
          <a:xfrm>
            <a:off x="534401" y="928794"/>
            <a:ext cx="3608767" cy="3652610"/>
            <a:chOff x="534401" y="928794"/>
            <a:chExt cx="3608767" cy="3652610"/>
          </a:xfrm>
        </p:grpSpPr>
        <p:sp>
          <p:nvSpPr>
            <p:cNvPr id="452" name="Google Shape;452;p26"/>
            <p:cNvSpPr/>
            <p:nvPr/>
          </p:nvSpPr>
          <p:spPr>
            <a:xfrm>
              <a:off x="2004958" y="2450904"/>
              <a:ext cx="33537" cy="16682"/>
            </a:xfrm>
            <a:custGeom>
              <a:avLst/>
              <a:gdLst/>
              <a:ahLst/>
              <a:cxnLst/>
              <a:rect l="l" t="t" r="r" b="b"/>
              <a:pathLst>
                <a:path w="1363" h="678" extrusionOk="0">
                  <a:moveTo>
                    <a:pt x="42" y="1"/>
                  </a:moveTo>
                  <a:cubicBezTo>
                    <a:pt x="17" y="1"/>
                    <a:pt x="1" y="50"/>
                    <a:pt x="28" y="77"/>
                  </a:cubicBezTo>
                  <a:cubicBezTo>
                    <a:pt x="428" y="344"/>
                    <a:pt x="862" y="544"/>
                    <a:pt x="1329" y="677"/>
                  </a:cubicBezTo>
                  <a:cubicBezTo>
                    <a:pt x="1362" y="677"/>
                    <a:pt x="1362" y="644"/>
                    <a:pt x="1362" y="644"/>
                  </a:cubicBezTo>
                  <a:cubicBezTo>
                    <a:pt x="895" y="477"/>
                    <a:pt x="461" y="244"/>
                    <a:pt x="61" y="10"/>
                  </a:cubicBezTo>
                  <a:cubicBezTo>
                    <a:pt x="55" y="4"/>
                    <a:pt x="48" y="1"/>
                    <a:pt x="42"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6"/>
            <p:cNvSpPr/>
            <p:nvPr/>
          </p:nvSpPr>
          <p:spPr>
            <a:xfrm>
              <a:off x="1866119" y="3131175"/>
              <a:ext cx="61340" cy="70124"/>
            </a:xfrm>
            <a:custGeom>
              <a:avLst/>
              <a:gdLst/>
              <a:ahLst/>
              <a:cxnLst/>
              <a:rect l="l" t="t" r="r" b="b"/>
              <a:pathLst>
                <a:path w="2493" h="2850" extrusionOk="0">
                  <a:moveTo>
                    <a:pt x="2448" y="0"/>
                  </a:moveTo>
                  <a:cubicBezTo>
                    <a:pt x="2441" y="0"/>
                    <a:pt x="2435" y="4"/>
                    <a:pt x="2435" y="14"/>
                  </a:cubicBezTo>
                  <a:lnTo>
                    <a:pt x="1168" y="1415"/>
                  </a:lnTo>
                  <a:cubicBezTo>
                    <a:pt x="767" y="1849"/>
                    <a:pt x="367" y="2316"/>
                    <a:pt x="0" y="2816"/>
                  </a:cubicBezTo>
                  <a:cubicBezTo>
                    <a:pt x="0" y="2816"/>
                    <a:pt x="0" y="2850"/>
                    <a:pt x="33" y="2850"/>
                  </a:cubicBezTo>
                  <a:cubicBezTo>
                    <a:pt x="500" y="2416"/>
                    <a:pt x="901" y="1949"/>
                    <a:pt x="1301" y="1482"/>
                  </a:cubicBezTo>
                  <a:lnTo>
                    <a:pt x="2468" y="48"/>
                  </a:lnTo>
                  <a:cubicBezTo>
                    <a:pt x="2492" y="24"/>
                    <a:pt x="2466" y="0"/>
                    <a:pt x="2448"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6"/>
            <p:cNvSpPr/>
            <p:nvPr/>
          </p:nvSpPr>
          <p:spPr>
            <a:xfrm>
              <a:off x="1754492" y="3106891"/>
              <a:ext cx="51720" cy="2805"/>
            </a:xfrm>
            <a:custGeom>
              <a:avLst/>
              <a:gdLst/>
              <a:ahLst/>
              <a:cxnLst/>
              <a:rect l="l" t="t" r="r" b="b"/>
              <a:pathLst>
                <a:path w="2102" h="114" extrusionOk="0">
                  <a:moveTo>
                    <a:pt x="34" y="0"/>
                  </a:moveTo>
                  <a:cubicBezTo>
                    <a:pt x="0" y="0"/>
                    <a:pt x="0" y="34"/>
                    <a:pt x="34" y="34"/>
                  </a:cubicBezTo>
                  <a:cubicBezTo>
                    <a:pt x="547" y="83"/>
                    <a:pt x="1059" y="114"/>
                    <a:pt x="1559" y="114"/>
                  </a:cubicBezTo>
                  <a:cubicBezTo>
                    <a:pt x="1742" y="114"/>
                    <a:pt x="1923" y="110"/>
                    <a:pt x="2102" y="101"/>
                  </a:cubicBezTo>
                  <a:cubicBezTo>
                    <a:pt x="1435" y="67"/>
                    <a:pt x="734" y="101"/>
                    <a:pt x="34"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6"/>
            <p:cNvSpPr/>
            <p:nvPr/>
          </p:nvSpPr>
          <p:spPr>
            <a:xfrm>
              <a:off x="1999349" y="2686313"/>
              <a:ext cx="16165" cy="82476"/>
            </a:xfrm>
            <a:custGeom>
              <a:avLst/>
              <a:gdLst/>
              <a:ahLst/>
              <a:cxnLst/>
              <a:rect l="l" t="t" r="r" b="b"/>
              <a:pathLst>
                <a:path w="657" h="3352" extrusionOk="0">
                  <a:moveTo>
                    <a:pt x="40" y="1"/>
                  </a:moveTo>
                  <a:cubicBezTo>
                    <a:pt x="22" y="1"/>
                    <a:pt x="0" y="16"/>
                    <a:pt x="22" y="16"/>
                  </a:cubicBezTo>
                  <a:cubicBezTo>
                    <a:pt x="122" y="583"/>
                    <a:pt x="222" y="1116"/>
                    <a:pt x="322" y="1683"/>
                  </a:cubicBezTo>
                  <a:cubicBezTo>
                    <a:pt x="423" y="2251"/>
                    <a:pt x="523" y="2818"/>
                    <a:pt x="656" y="3351"/>
                  </a:cubicBezTo>
                  <a:cubicBezTo>
                    <a:pt x="623" y="2818"/>
                    <a:pt x="556" y="2251"/>
                    <a:pt x="423" y="1717"/>
                  </a:cubicBezTo>
                  <a:cubicBezTo>
                    <a:pt x="322" y="1150"/>
                    <a:pt x="189" y="583"/>
                    <a:pt x="56" y="16"/>
                  </a:cubicBezTo>
                  <a:cubicBezTo>
                    <a:pt x="56" y="4"/>
                    <a:pt x="48" y="1"/>
                    <a:pt x="40"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6"/>
            <p:cNvSpPr/>
            <p:nvPr/>
          </p:nvSpPr>
          <p:spPr>
            <a:xfrm>
              <a:off x="1880217" y="2706144"/>
              <a:ext cx="45839" cy="19955"/>
            </a:xfrm>
            <a:custGeom>
              <a:avLst/>
              <a:gdLst/>
              <a:ahLst/>
              <a:cxnLst/>
              <a:rect l="l" t="t" r="r" b="b"/>
              <a:pathLst>
                <a:path w="1863" h="811" extrusionOk="0">
                  <a:moveTo>
                    <a:pt x="41" y="1"/>
                  </a:moveTo>
                  <a:cubicBezTo>
                    <a:pt x="17" y="1"/>
                    <a:pt x="1" y="44"/>
                    <a:pt x="27" y="44"/>
                  </a:cubicBezTo>
                  <a:cubicBezTo>
                    <a:pt x="128" y="77"/>
                    <a:pt x="228" y="110"/>
                    <a:pt x="294" y="144"/>
                  </a:cubicBezTo>
                  <a:lnTo>
                    <a:pt x="528" y="244"/>
                  </a:lnTo>
                  <a:lnTo>
                    <a:pt x="928" y="444"/>
                  </a:lnTo>
                  <a:cubicBezTo>
                    <a:pt x="1228" y="577"/>
                    <a:pt x="1495" y="711"/>
                    <a:pt x="1795" y="811"/>
                  </a:cubicBezTo>
                  <a:cubicBezTo>
                    <a:pt x="1829" y="811"/>
                    <a:pt x="1862" y="744"/>
                    <a:pt x="1829" y="744"/>
                  </a:cubicBezTo>
                  <a:cubicBezTo>
                    <a:pt x="1562" y="611"/>
                    <a:pt x="1262" y="477"/>
                    <a:pt x="995" y="377"/>
                  </a:cubicBezTo>
                  <a:lnTo>
                    <a:pt x="528" y="210"/>
                  </a:lnTo>
                  <a:lnTo>
                    <a:pt x="328" y="110"/>
                  </a:lnTo>
                  <a:cubicBezTo>
                    <a:pt x="228" y="77"/>
                    <a:pt x="161" y="44"/>
                    <a:pt x="61" y="10"/>
                  </a:cubicBezTo>
                  <a:cubicBezTo>
                    <a:pt x="54" y="4"/>
                    <a:pt x="47" y="1"/>
                    <a:pt x="41"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6"/>
            <p:cNvSpPr/>
            <p:nvPr/>
          </p:nvSpPr>
          <p:spPr>
            <a:xfrm>
              <a:off x="2247060" y="2658823"/>
              <a:ext cx="57157" cy="44806"/>
            </a:xfrm>
            <a:custGeom>
              <a:avLst/>
              <a:gdLst/>
              <a:ahLst/>
              <a:cxnLst/>
              <a:rect l="l" t="t" r="r" b="b"/>
              <a:pathLst>
                <a:path w="2323" h="1821" extrusionOk="0">
                  <a:moveTo>
                    <a:pt x="2282" y="1"/>
                  </a:moveTo>
                  <a:cubicBezTo>
                    <a:pt x="2276" y="1"/>
                    <a:pt x="2269" y="3"/>
                    <a:pt x="2262" y="10"/>
                  </a:cubicBezTo>
                  <a:cubicBezTo>
                    <a:pt x="1862" y="243"/>
                    <a:pt x="1462" y="510"/>
                    <a:pt x="1061" y="811"/>
                  </a:cubicBezTo>
                  <a:cubicBezTo>
                    <a:pt x="695" y="1077"/>
                    <a:pt x="328" y="1411"/>
                    <a:pt x="27" y="1778"/>
                  </a:cubicBezTo>
                  <a:cubicBezTo>
                    <a:pt x="1" y="1778"/>
                    <a:pt x="17" y="1821"/>
                    <a:pt x="41" y="1821"/>
                  </a:cubicBezTo>
                  <a:cubicBezTo>
                    <a:pt x="47" y="1821"/>
                    <a:pt x="54" y="1818"/>
                    <a:pt x="61" y="1811"/>
                  </a:cubicBezTo>
                  <a:cubicBezTo>
                    <a:pt x="428" y="1478"/>
                    <a:pt x="795" y="1177"/>
                    <a:pt x="1162" y="877"/>
                  </a:cubicBezTo>
                  <a:cubicBezTo>
                    <a:pt x="1528" y="577"/>
                    <a:pt x="1895" y="310"/>
                    <a:pt x="2296" y="43"/>
                  </a:cubicBezTo>
                  <a:cubicBezTo>
                    <a:pt x="2322" y="43"/>
                    <a:pt x="2306" y="1"/>
                    <a:pt x="2282"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6"/>
            <p:cNvSpPr/>
            <p:nvPr/>
          </p:nvSpPr>
          <p:spPr>
            <a:xfrm>
              <a:off x="2345377" y="2686723"/>
              <a:ext cx="32700" cy="14222"/>
            </a:xfrm>
            <a:custGeom>
              <a:avLst/>
              <a:gdLst/>
              <a:ahLst/>
              <a:cxnLst/>
              <a:rect l="l" t="t" r="r" b="b"/>
              <a:pathLst>
                <a:path w="1329" h="578" extrusionOk="0">
                  <a:moveTo>
                    <a:pt x="1288" y="1"/>
                  </a:moveTo>
                  <a:cubicBezTo>
                    <a:pt x="1282" y="1"/>
                    <a:pt x="1275" y="3"/>
                    <a:pt x="1268" y="10"/>
                  </a:cubicBezTo>
                  <a:cubicBezTo>
                    <a:pt x="1068" y="77"/>
                    <a:pt x="868" y="144"/>
                    <a:pt x="668" y="244"/>
                  </a:cubicBezTo>
                  <a:lnTo>
                    <a:pt x="68" y="477"/>
                  </a:lnTo>
                  <a:cubicBezTo>
                    <a:pt x="1" y="510"/>
                    <a:pt x="34" y="577"/>
                    <a:pt x="68" y="577"/>
                  </a:cubicBezTo>
                  <a:lnTo>
                    <a:pt x="701" y="310"/>
                  </a:lnTo>
                  <a:lnTo>
                    <a:pt x="1302" y="43"/>
                  </a:lnTo>
                  <a:cubicBezTo>
                    <a:pt x="1329" y="43"/>
                    <a:pt x="1312" y="1"/>
                    <a:pt x="1288"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6"/>
            <p:cNvSpPr/>
            <p:nvPr/>
          </p:nvSpPr>
          <p:spPr>
            <a:xfrm>
              <a:off x="2289576" y="3167285"/>
              <a:ext cx="9867" cy="43305"/>
            </a:xfrm>
            <a:custGeom>
              <a:avLst/>
              <a:gdLst/>
              <a:ahLst/>
              <a:cxnLst/>
              <a:rect l="l" t="t" r="r" b="b"/>
              <a:pathLst>
                <a:path w="401" h="1760" extrusionOk="0">
                  <a:moveTo>
                    <a:pt x="17" y="0"/>
                  </a:moveTo>
                  <a:cubicBezTo>
                    <a:pt x="9" y="0"/>
                    <a:pt x="1" y="9"/>
                    <a:pt x="1" y="25"/>
                  </a:cubicBezTo>
                  <a:cubicBezTo>
                    <a:pt x="1" y="626"/>
                    <a:pt x="134" y="1193"/>
                    <a:pt x="368" y="1760"/>
                  </a:cubicBezTo>
                  <a:lnTo>
                    <a:pt x="401" y="1760"/>
                  </a:lnTo>
                  <a:cubicBezTo>
                    <a:pt x="401" y="1693"/>
                    <a:pt x="401" y="1627"/>
                    <a:pt x="368" y="1593"/>
                  </a:cubicBezTo>
                  <a:cubicBezTo>
                    <a:pt x="334" y="1527"/>
                    <a:pt x="301" y="1426"/>
                    <a:pt x="301" y="1360"/>
                  </a:cubicBezTo>
                  <a:cubicBezTo>
                    <a:pt x="201" y="926"/>
                    <a:pt x="134" y="459"/>
                    <a:pt x="34" y="25"/>
                  </a:cubicBezTo>
                  <a:cubicBezTo>
                    <a:pt x="34" y="9"/>
                    <a:pt x="26" y="0"/>
                    <a:pt x="17"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6"/>
            <p:cNvSpPr/>
            <p:nvPr/>
          </p:nvSpPr>
          <p:spPr>
            <a:xfrm>
              <a:off x="2174676" y="3117216"/>
              <a:ext cx="22194" cy="94828"/>
            </a:xfrm>
            <a:custGeom>
              <a:avLst/>
              <a:gdLst/>
              <a:ahLst/>
              <a:cxnLst/>
              <a:rect l="l" t="t" r="r" b="b"/>
              <a:pathLst>
                <a:path w="902" h="3854" extrusionOk="0">
                  <a:moveTo>
                    <a:pt x="51" y="1"/>
                  </a:moveTo>
                  <a:cubicBezTo>
                    <a:pt x="42" y="1"/>
                    <a:pt x="34" y="9"/>
                    <a:pt x="34" y="26"/>
                  </a:cubicBezTo>
                  <a:cubicBezTo>
                    <a:pt x="1" y="326"/>
                    <a:pt x="67" y="626"/>
                    <a:pt x="134" y="893"/>
                  </a:cubicBezTo>
                  <a:cubicBezTo>
                    <a:pt x="201" y="1226"/>
                    <a:pt x="267" y="1560"/>
                    <a:pt x="334" y="1860"/>
                  </a:cubicBezTo>
                  <a:cubicBezTo>
                    <a:pt x="501" y="2527"/>
                    <a:pt x="634" y="3195"/>
                    <a:pt x="835" y="3828"/>
                  </a:cubicBezTo>
                  <a:cubicBezTo>
                    <a:pt x="835" y="3845"/>
                    <a:pt x="851" y="3853"/>
                    <a:pt x="868" y="3853"/>
                  </a:cubicBezTo>
                  <a:cubicBezTo>
                    <a:pt x="885" y="3853"/>
                    <a:pt x="901" y="3845"/>
                    <a:pt x="901" y="3828"/>
                  </a:cubicBezTo>
                  <a:cubicBezTo>
                    <a:pt x="901" y="3795"/>
                    <a:pt x="901" y="3728"/>
                    <a:pt x="901" y="3662"/>
                  </a:cubicBezTo>
                  <a:cubicBezTo>
                    <a:pt x="901" y="3628"/>
                    <a:pt x="901" y="3628"/>
                    <a:pt x="868" y="3628"/>
                  </a:cubicBezTo>
                  <a:cubicBezTo>
                    <a:pt x="734" y="3061"/>
                    <a:pt x="601" y="2461"/>
                    <a:pt x="468" y="1860"/>
                  </a:cubicBezTo>
                  <a:cubicBezTo>
                    <a:pt x="401" y="1560"/>
                    <a:pt x="334" y="1260"/>
                    <a:pt x="267" y="926"/>
                  </a:cubicBezTo>
                  <a:cubicBezTo>
                    <a:pt x="234" y="759"/>
                    <a:pt x="201" y="593"/>
                    <a:pt x="167" y="426"/>
                  </a:cubicBezTo>
                  <a:cubicBezTo>
                    <a:pt x="167" y="292"/>
                    <a:pt x="134" y="159"/>
                    <a:pt x="67" y="26"/>
                  </a:cubicBezTo>
                  <a:cubicBezTo>
                    <a:pt x="67" y="9"/>
                    <a:pt x="59" y="1"/>
                    <a:pt x="51"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6"/>
            <p:cNvSpPr/>
            <p:nvPr/>
          </p:nvSpPr>
          <p:spPr>
            <a:xfrm>
              <a:off x="2305986" y="3098960"/>
              <a:ext cx="68968" cy="10703"/>
            </a:xfrm>
            <a:custGeom>
              <a:avLst/>
              <a:gdLst/>
              <a:ahLst/>
              <a:cxnLst/>
              <a:rect l="l" t="t" r="r" b="b"/>
              <a:pathLst>
                <a:path w="2803" h="435" extrusionOk="0">
                  <a:moveTo>
                    <a:pt x="34" y="0"/>
                  </a:moveTo>
                  <a:cubicBezTo>
                    <a:pt x="1" y="0"/>
                    <a:pt x="1" y="67"/>
                    <a:pt x="34" y="67"/>
                  </a:cubicBezTo>
                  <a:cubicBezTo>
                    <a:pt x="968" y="201"/>
                    <a:pt x="1869" y="301"/>
                    <a:pt x="2769" y="434"/>
                  </a:cubicBezTo>
                  <a:cubicBezTo>
                    <a:pt x="2803" y="434"/>
                    <a:pt x="2803" y="367"/>
                    <a:pt x="2769" y="367"/>
                  </a:cubicBezTo>
                  <a:cubicBezTo>
                    <a:pt x="1869" y="234"/>
                    <a:pt x="968" y="100"/>
                    <a:pt x="34"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6"/>
            <p:cNvSpPr/>
            <p:nvPr/>
          </p:nvSpPr>
          <p:spPr>
            <a:xfrm>
              <a:off x="2137746" y="2458793"/>
              <a:ext cx="68156" cy="27115"/>
            </a:xfrm>
            <a:custGeom>
              <a:avLst/>
              <a:gdLst/>
              <a:ahLst/>
              <a:cxnLst/>
              <a:rect l="l" t="t" r="r" b="b"/>
              <a:pathLst>
                <a:path w="2770" h="1102" extrusionOk="0">
                  <a:moveTo>
                    <a:pt x="2736" y="1"/>
                  </a:moveTo>
                  <a:cubicBezTo>
                    <a:pt x="1835" y="334"/>
                    <a:pt x="935" y="701"/>
                    <a:pt x="34" y="1068"/>
                  </a:cubicBezTo>
                  <a:cubicBezTo>
                    <a:pt x="1" y="1068"/>
                    <a:pt x="34" y="1102"/>
                    <a:pt x="34" y="1102"/>
                  </a:cubicBezTo>
                  <a:cubicBezTo>
                    <a:pt x="935" y="768"/>
                    <a:pt x="1835" y="401"/>
                    <a:pt x="2736" y="34"/>
                  </a:cubicBezTo>
                  <a:cubicBezTo>
                    <a:pt x="2769" y="34"/>
                    <a:pt x="2769" y="1"/>
                    <a:pt x="273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6"/>
            <p:cNvSpPr/>
            <p:nvPr/>
          </p:nvSpPr>
          <p:spPr>
            <a:xfrm>
              <a:off x="2174824" y="2306742"/>
              <a:ext cx="65375" cy="35776"/>
            </a:xfrm>
            <a:custGeom>
              <a:avLst/>
              <a:gdLst/>
              <a:ahLst/>
              <a:cxnLst/>
              <a:rect l="l" t="t" r="r" b="b"/>
              <a:pathLst>
                <a:path w="2657" h="1454" extrusionOk="0">
                  <a:moveTo>
                    <a:pt x="2616" y="0"/>
                  </a:moveTo>
                  <a:cubicBezTo>
                    <a:pt x="2610" y="0"/>
                    <a:pt x="2603" y="3"/>
                    <a:pt x="2596" y="10"/>
                  </a:cubicBezTo>
                  <a:cubicBezTo>
                    <a:pt x="1696" y="410"/>
                    <a:pt x="862" y="877"/>
                    <a:pt x="28" y="1377"/>
                  </a:cubicBezTo>
                  <a:cubicBezTo>
                    <a:pt x="1" y="1404"/>
                    <a:pt x="18" y="1453"/>
                    <a:pt x="43" y="1453"/>
                  </a:cubicBezTo>
                  <a:cubicBezTo>
                    <a:pt x="49" y="1453"/>
                    <a:pt x="55" y="1450"/>
                    <a:pt x="61" y="1444"/>
                  </a:cubicBezTo>
                  <a:cubicBezTo>
                    <a:pt x="895" y="944"/>
                    <a:pt x="1729" y="477"/>
                    <a:pt x="2630" y="43"/>
                  </a:cubicBezTo>
                  <a:cubicBezTo>
                    <a:pt x="2657" y="43"/>
                    <a:pt x="2640" y="0"/>
                    <a:pt x="261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6"/>
            <p:cNvSpPr/>
            <p:nvPr/>
          </p:nvSpPr>
          <p:spPr>
            <a:xfrm>
              <a:off x="588666" y="4375099"/>
              <a:ext cx="1848352" cy="206305"/>
            </a:xfrm>
            <a:custGeom>
              <a:avLst/>
              <a:gdLst/>
              <a:ahLst/>
              <a:cxnLst/>
              <a:rect l="l" t="t" r="r" b="b"/>
              <a:pathLst>
                <a:path w="75121" h="9909" extrusionOk="0">
                  <a:moveTo>
                    <a:pt x="37560" y="1"/>
                  </a:moveTo>
                  <a:cubicBezTo>
                    <a:pt x="16812" y="1"/>
                    <a:pt x="0" y="2203"/>
                    <a:pt x="0" y="4938"/>
                  </a:cubicBezTo>
                  <a:cubicBezTo>
                    <a:pt x="0" y="7706"/>
                    <a:pt x="16812" y="9908"/>
                    <a:pt x="37560" y="9908"/>
                  </a:cubicBezTo>
                  <a:cubicBezTo>
                    <a:pt x="58308" y="9908"/>
                    <a:pt x="75120" y="7706"/>
                    <a:pt x="75120" y="4938"/>
                  </a:cubicBezTo>
                  <a:cubicBezTo>
                    <a:pt x="75120" y="2203"/>
                    <a:pt x="58308" y="1"/>
                    <a:pt x="375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6"/>
            <p:cNvSpPr/>
            <p:nvPr/>
          </p:nvSpPr>
          <p:spPr>
            <a:xfrm>
              <a:off x="2248536" y="3664430"/>
              <a:ext cx="76349" cy="77998"/>
            </a:xfrm>
            <a:custGeom>
              <a:avLst/>
              <a:gdLst/>
              <a:ahLst/>
              <a:cxnLst/>
              <a:rect l="l" t="t" r="r" b="b"/>
              <a:pathLst>
                <a:path w="3103" h="3170" extrusionOk="0">
                  <a:moveTo>
                    <a:pt x="1535" y="1"/>
                  </a:moveTo>
                  <a:lnTo>
                    <a:pt x="1268" y="1268"/>
                  </a:lnTo>
                  <a:lnTo>
                    <a:pt x="1" y="1568"/>
                  </a:lnTo>
                  <a:lnTo>
                    <a:pt x="1268" y="1802"/>
                  </a:lnTo>
                  <a:lnTo>
                    <a:pt x="1535" y="3169"/>
                  </a:lnTo>
                  <a:lnTo>
                    <a:pt x="1835" y="1802"/>
                  </a:lnTo>
                  <a:lnTo>
                    <a:pt x="3103" y="1568"/>
                  </a:lnTo>
                  <a:lnTo>
                    <a:pt x="1835" y="1268"/>
                  </a:lnTo>
                  <a:lnTo>
                    <a:pt x="1535" y="1"/>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6"/>
            <p:cNvSpPr/>
            <p:nvPr/>
          </p:nvSpPr>
          <p:spPr>
            <a:xfrm>
              <a:off x="1987563" y="3849631"/>
              <a:ext cx="77186" cy="77998"/>
            </a:xfrm>
            <a:custGeom>
              <a:avLst/>
              <a:gdLst/>
              <a:ahLst/>
              <a:cxnLst/>
              <a:rect l="l" t="t" r="r" b="b"/>
              <a:pathLst>
                <a:path w="3137" h="3170" extrusionOk="0">
                  <a:moveTo>
                    <a:pt x="1569" y="1"/>
                  </a:moveTo>
                  <a:lnTo>
                    <a:pt x="1268" y="1268"/>
                  </a:lnTo>
                  <a:lnTo>
                    <a:pt x="1" y="1569"/>
                  </a:lnTo>
                  <a:lnTo>
                    <a:pt x="1268" y="1802"/>
                  </a:lnTo>
                  <a:lnTo>
                    <a:pt x="1569" y="3170"/>
                  </a:lnTo>
                  <a:lnTo>
                    <a:pt x="1869" y="1802"/>
                  </a:lnTo>
                  <a:lnTo>
                    <a:pt x="3136" y="1569"/>
                  </a:lnTo>
                  <a:lnTo>
                    <a:pt x="1869" y="1268"/>
                  </a:lnTo>
                  <a:lnTo>
                    <a:pt x="1569" y="1"/>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6"/>
            <p:cNvSpPr/>
            <p:nvPr/>
          </p:nvSpPr>
          <p:spPr>
            <a:xfrm>
              <a:off x="2119686" y="3917210"/>
              <a:ext cx="22194" cy="18085"/>
            </a:xfrm>
            <a:custGeom>
              <a:avLst/>
              <a:gdLst/>
              <a:ahLst/>
              <a:cxnLst/>
              <a:rect l="l" t="t" r="r" b="b"/>
              <a:pathLst>
                <a:path w="902" h="735" extrusionOk="0">
                  <a:moveTo>
                    <a:pt x="468" y="1"/>
                  </a:moveTo>
                  <a:cubicBezTo>
                    <a:pt x="1" y="67"/>
                    <a:pt x="1" y="701"/>
                    <a:pt x="468" y="734"/>
                  </a:cubicBezTo>
                  <a:cubicBezTo>
                    <a:pt x="901" y="701"/>
                    <a:pt x="901" y="67"/>
                    <a:pt x="46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6"/>
            <p:cNvSpPr/>
            <p:nvPr/>
          </p:nvSpPr>
          <p:spPr>
            <a:xfrm>
              <a:off x="1601884" y="2600724"/>
              <a:ext cx="290107" cy="289435"/>
            </a:xfrm>
            <a:custGeom>
              <a:avLst/>
              <a:gdLst/>
              <a:ahLst/>
              <a:cxnLst/>
              <a:rect l="l" t="t" r="r" b="b"/>
              <a:pathLst>
                <a:path w="13577" h="13544" extrusionOk="0">
                  <a:moveTo>
                    <a:pt x="2335" y="0"/>
                  </a:moveTo>
                  <a:cubicBezTo>
                    <a:pt x="0" y="12142"/>
                    <a:pt x="10041" y="13543"/>
                    <a:pt x="10041" y="13543"/>
                  </a:cubicBezTo>
                  <a:cubicBezTo>
                    <a:pt x="13576" y="2502"/>
                    <a:pt x="2335" y="0"/>
                    <a:pt x="233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6"/>
            <p:cNvSpPr/>
            <p:nvPr/>
          </p:nvSpPr>
          <p:spPr>
            <a:xfrm>
              <a:off x="1689537" y="2653895"/>
              <a:ext cx="129038" cy="335872"/>
            </a:xfrm>
            <a:custGeom>
              <a:avLst/>
              <a:gdLst/>
              <a:ahLst/>
              <a:cxnLst/>
              <a:rect l="l" t="t" r="r" b="b"/>
              <a:pathLst>
                <a:path w="6039" h="15717" extrusionOk="0">
                  <a:moveTo>
                    <a:pt x="136" y="1"/>
                  </a:moveTo>
                  <a:cubicBezTo>
                    <a:pt x="106" y="1"/>
                    <a:pt x="77" y="32"/>
                    <a:pt x="101" y="81"/>
                  </a:cubicBezTo>
                  <a:cubicBezTo>
                    <a:pt x="835" y="881"/>
                    <a:pt x="1469" y="1715"/>
                    <a:pt x="2036" y="2649"/>
                  </a:cubicBezTo>
                  <a:cubicBezTo>
                    <a:pt x="2369" y="3116"/>
                    <a:pt x="2636" y="3583"/>
                    <a:pt x="2903" y="4083"/>
                  </a:cubicBezTo>
                  <a:lnTo>
                    <a:pt x="2836" y="4017"/>
                  </a:lnTo>
                  <a:lnTo>
                    <a:pt x="2469" y="3883"/>
                  </a:lnTo>
                  <a:lnTo>
                    <a:pt x="1635" y="3583"/>
                  </a:lnTo>
                  <a:lnTo>
                    <a:pt x="68" y="2983"/>
                  </a:lnTo>
                  <a:cubicBezTo>
                    <a:pt x="34" y="2983"/>
                    <a:pt x="1" y="3016"/>
                    <a:pt x="68" y="3016"/>
                  </a:cubicBezTo>
                  <a:cubicBezTo>
                    <a:pt x="601" y="3249"/>
                    <a:pt x="1135" y="3450"/>
                    <a:pt x="1669" y="3683"/>
                  </a:cubicBezTo>
                  <a:lnTo>
                    <a:pt x="2436" y="4017"/>
                  </a:lnTo>
                  <a:cubicBezTo>
                    <a:pt x="2569" y="4083"/>
                    <a:pt x="2703" y="4150"/>
                    <a:pt x="2836" y="4183"/>
                  </a:cubicBezTo>
                  <a:cubicBezTo>
                    <a:pt x="2903" y="4217"/>
                    <a:pt x="3003" y="4250"/>
                    <a:pt x="3103" y="4284"/>
                  </a:cubicBezTo>
                  <a:cubicBezTo>
                    <a:pt x="3303" y="4650"/>
                    <a:pt x="3503" y="5017"/>
                    <a:pt x="3704" y="5384"/>
                  </a:cubicBezTo>
                  <a:cubicBezTo>
                    <a:pt x="4171" y="6318"/>
                    <a:pt x="4571" y="7319"/>
                    <a:pt x="4904" y="8320"/>
                  </a:cubicBezTo>
                  <a:cubicBezTo>
                    <a:pt x="4938" y="8386"/>
                    <a:pt x="4971" y="8453"/>
                    <a:pt x="5005" y="8520"/>
                  </a:cubicBezTo>
                  <a:cubicBezTo>
                    <a:pt x="4738" y="8353"/>
                    <a:pt x="4437" y="8220"/>
                    <a:pt x="4171" y="8086"/>
                  </a:cubicBezTo>
                  <a:lnTo>
                    <a:pt x="3103" y="7619"/>
                  </a:lnTo>
                  <a:cubicBezTo>
                    <a:pt x="2403" y="7286"/>
                    <a:pt x="1702" y="6985"/>
                    <a:pt x="1035" y="6585"/>
                  </a:cubicBezTo>
                  <a:cubicBezTo>
                    <a:pt x="1002" y="6585"/>
                    <a:pt x="968" y="6619"/>
                    <a:pt x="1002" y="6652"/>
                  </a:cubicBezTo>
                  <a:cubicBezTo>
                    <a:pt x="1702" y="7019"/>
                    <a:pt x="2369" y="7419"/>
                    <a:pt x="3070" y="7786"/>
                  </a:cubicBezTo>
                  <a:cubicBezTo>
                    <a:pt x="3403" y="7986"/>
                    <a:pt x="3770" y="8153"/>
                    <a:pt x="4104" y="8353"/>
                  </a:cubicBezTo>
                  <a:cubicBezTo>
                    <a:pt x="4404" y="8520"/>
                    <a:pt x="4738" y="8653"/>
                    <a:pt x="5038" y="8720"/>
                  </a:cubicBezTo>
                  <a:cubicBezTo>
                    <a:pt x="5405" y="9621"/>
                    <a:pt x="5605" y="10588"/>
                    <a:pt x="5705" y="11589"/>
                  </a:cubicBezTo>
                  <a:cubicBezTo>
                    <a:pt x="5838" y="12956"/>
                    <a:pt x="5805" y="14324"/>
                    <a:pt x="5838" y="15692"/>
                  </a:cubicBezTo>
                  <a:cubicBezTo>
                    <a:pt x="5838" y="15708"/>
                    <a:pt x="5847" y="15717"/>
                    <a:pt x="5855" y="15717"/>
                  </a:cubicBezTo>
                  <a:cubicBezTo>
                    <a:pt x="5863" y="15717"/>
                    <a:pt x="5872" y="15708"/>
                    <a:pt x="5872" y="15692"/>
                  </a:cubicBezTo>
                  <a:cubicBezTo>
                    <a:pt x="5972" y="14457"/>
                    <a:pt x="6039" y="13190"/>
                    <a:pt x="6039" y="11956"/>
                  </a:cubicBezTo>
                  <a:cubicBezTo>
                    <a:pt x="6039" y="10788"/>
                    <a:pt x="5838" y="9621"/>
                    <a:pt x="5438" y="8520"/>
                  </a:cubicBezTo>
                  <a:cubicBezTo>
                    <a:pt x="5238" y="7886"/>
                    <a:pt x="5005" y="7286"/>
                    <a:pt x="4771" y="6719"/>
                  </a:cubicBezTo>
                  <a:lnTo>
                    <a:pt x="4738" y="6485"/>
                  </a:lnTo>
                  <a:cubicBezTo>
                    <a:pt x="4738" y="6318"/>
                    <a:pt x="4704" y="6152"/>
                    <a:pt x="4704" y="5985"/>
                  </a:cubicBezTo>
                  <a:cubicBezTo>
                    <a:pt x="4671" y="5618"/>
                    <a:pt x="4638" y="5251"/>
                    <a:pt x="4638" y="4884"/>
                  </a:cubicBezTo>
                  <a:cubicBezTo>
                    <a:pt x="4571" y="4150"/>
                    <a:pt x="4538" y="3450"/>
                    <a:pt x="4504" y="2716"/>
                  </a:cubicBezTo>
                  <a:cubicBezTo>
                    <a:pt x="4504" y="2699"/>
                    <a:pt x="4496" y="2691"/>
                    <a:pt x="4487" y="2691"/>
                  </a:cubicBezTo>
                  <a:cubicBezTo>
                    <a:pt x="4479" y="2691"/>
                    <a:pt x="4471" y="2699"/>
                    <a:pt x="4471" y="2716"/>
                  </a:cubicBezTo>
                  <a:lnTo>
                    <a:pt x="4471" y="4884"/>
                  </a:lnTo>
                  <a:cubicBezTo>
                    <a:pt x="4471" y="5251"/>
                    <a:pt x="4504" y="5618"/>
                    <a:pt x="4538" y="5985"/>
                  </a:cubicBezTo>
                  <a:lnTo>
                    <a:pt x="4538" y="6218"/>
                  </a:lnTo>
                  <a:cubicBezTo>
                    <a:pt x="3970" y="5017"/>
                    <a:pt x="3270" y="3850"/>
                    <a:pt x="2503" y="2782"/>
                  </a:cubicBezTo>
                  <a:cubicBezTo>
                    <a:pt x="2169" y="2282"/>
                    <a:pt x="1802" y="1815"/>
                    <a:pt x="1402" y="1381"/>
                  </a:cubicBezTo>
                  <a:cubicBezTo>
                    <a:pt x="1002" y="914"/>
                    <a:pt x="568" y="481"/>
                    <a:pt x="168" y="14"/>
                  </a:cubicBezTo>
                  <a:cubicBezTo>
                    <a:pt x="159" y="5"/>
                    <a:pt x="147" y="1"/>
                    <a:pt x="13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6"/>
            <p:cNvSpPr/>
            <p:nvPr/>
          </p:nvSpPr>
          <p:spPr>
            <a:xfrm>
              <a:off x="1770096" y="2682874"/>
              <a:ext cx="3932" cy="46181"/>
            </a:xfrm>
            <a:custGeom>
              <a:avLst/>
              <a:gdLst/>
              <a:ahLst/>
              <a:cxnLst/>
              <a:rect l="l" t="t" r="r" b="b"/>
              <a:pathLst>
                <a:path w="184" h="2161" extrusionOk="0">
                  <a:moveTo>
                    <a:pt x="163" y="0"/>
                  </a:moveTo>
                  <a:cubicBezTo>
                    <a:pt x="150" y="0"/>
                    <a:pt x="134" y="9"/>
                    <a:pt x="134" y="25"/>
                  </a:cubicBezTo>
                  <a:cubicBezTo>
                    <a:pt x="34" y="726"/>
                    <a:pt x="0" y="1426"/>
                    <a:pt x="34" y="2160"/>
                  </a:cubicBezTo>
                  <a:lnTo>
                    <a:pt x="67" y="2160"/>
                  </a:lnTo>
                  <a:cubicBezTo>
                    <a:pt x="100" y="1460"/>
                    <a:pt x="100" y="726"/>
                    <a:pt x="167" y="25"/>
                  </a:cubicBezTo>
                  <a:cubicBezTo>
                    <a:pt x="184" y="9"/>
                    <a:pt x="175" y="0"/>
                    <a:pt x="163"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6"/>
            <p:cNvSpPr/>
            <p:nvPr/>
          </p:nvSpPr>
          <p:spPr>
            <a:xfrm>
              <a:off x="1805739" y="2753269"/>
              <a:ext cx="19252" cy="913888"/>
            </a:xfrm>
            <a:custGeom>
              <a:avLst/>
              <a:gdLst/>
              <a:ahLst/>
              <a:cxnLst/>
              <a:rect l="l" t="t" r="r" b="b"/>
              <a:pathLst>
                <a:path w="901" h="42765" extrusionOk="0">
                  <a:moveTo>
                    <a:pt x="400" y="0"/>
                  </a:moveTo>
                  <a:cubicBezTo>
                    <a:pt x="367" y="0"/>
                    <a:pt x="367" y="0"/>
                    <a:pt x="367" y="34"/>
                  </a:cubicBezTo>
                  <a:lnTo>
                    <a:pt x="367" y="2436"/>
                  </a:lnTo>
                  <a:cubicBezTo>
                    <a:pt x="334" y="2469"/>
                    <a:pt x="334" y="2469"/>
                    <a:pt x="367" y="2469"/>
                  </a:cubicBezTo>
                  <a:cubicBezTo>
                    <a:pt x="200" y="7706"/>
                    <a:pt x="67" y="12910"/>
                    <a:pt x="34" y="18147"/>
                  </a:cubicBezTo>
                  <a:lnTo>
                    <a:pt x="34" y="21316"/>
                  </a:lnTo>
                  <a:cubicBezTo>
                    <a:pt x="0" y="24718"/>
                    <a:pt x="0" y="28121"/>
                    <a:pt x="0" y="31523"/>
                  </a:cubicBezTo>
                  <a:lnTo>
                    <a:pt x="0" y="33158"/>
                  </a:lnTo>
                  <a:cubicBezTo>
                    <a:pt x="0" y="36260"/>
                    <a:pt x="34" y="39362"/>
                    <a:pt x="34" y="42498"/>
                  </a:cubicBezTo>
                  <a:cubicBezTo>
                    <a:pt x="34" y="42664"/>
                    <a:pt x="234" y="42731"/>
                    <a:pt x="434" y="42764"/>
                  </a:cubicBezTo>
                  <a:cubicBezTo>
                    <a:pt x="634" y="42764"/>
                    <a:pt x="867" y="42664"/>
                    <a:pt x="867" y="42464"/>
                  </a:cubicBezTo>
                  <a:cubicBezTo>
                    <a:pt x="867" y="39028"/>
                    <a:pt x="901" y="35626"/>
                    <a:pt x="901" y="32190"/>
                  </a:cubicBezTo>
                  <a:cubicBezTo>
                    <a:pt x="834" y="30022"/>
                    <a:pt x="867" y="27854"/>
                    <a:pt x="834" y="25686"/>
                  </a:cubicBezTo>
                  <a:cubicBezTo>
                    <a:pt x="834" y="24585"/>
                    <a:pt x="801" y="23451"/>
                    <a:pt x="801" y="22350"/>
                  </a:cubicBezTo>
                  <a:cubicBezTo>
                    <a:pt x="801" y="18647"/>
                    <a:pt x="734" y="14978"/>
                    <a:pt x="667" y="11275"/>
                  </a:cubicBezTo>
                  <a:cubicBezTo>
                    <a:pt x="634" y="8340"/>
                    <a:pt x="567" y="5404"/>
                    <a:pt x="467" y="2469"/>
                  </a:cubicBezTo>
                  <a:cubicBezTo>
                    <a:pt x="467" y="2469"/>
                    <a:pt x="467" y="2436"/>
                    <a:pt x="434" y="2436"/>
                  </a:cubicBezTo>
                  <a:lnTo>
                    <a:pt x="434" y="34"/>
                  </a:lnTo>
                  <a:cubicBezTo>
                    <a:pt x="434" y="34"/>
                    <a:pt x="434" y="0"/>
                    <a:pt x="400"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6"/>
            <p:cNvSpPr/>
            <p:nvPr/>
          </p:nvSpPr>
          <p:spPr>
            <a:xfrm>
              <a:off x="1385893" y="3138201"/>
              <a:ext cx="385641" cy="228467"/>
            </a:xfrm>
            <a:custGeom>
              <a:avLst/>
              <a:gdLst/>
              <a:ahLst/>
              <a:cxnLst/>
              <a:rect l="l" t="t" r="r" b="b"/>
              <a:pathLst>
                <a:path w="18048" h="10691" extrusionOk="0">
                  <a:moveTo>
                    <a:pt x="10275" y="0"/>
                  </a:moveTo>
                  <a:cubicBezTo>
                    <a:pt x="5106" y="0"/>
                    <a:pt x="1" y="7707"/>
                    <a:pt x="1" y="7707"/>
                  </a:cubicBezTo>
                  <a:cubicBezTo>
                    <a:pt x="1" y="7707"/>
                    <a:pt x="3899" y="10691"/>
                    <a:pt x="8568" y="10691"/>
                  </a:cubicBezTo>
                  <a:cubicBezTo>
                    <a:pt x="9397" y="10691"/>
                    <a:pt x="10249" y="10597"/>
                    <a:pt x="11109" y="10375"/>
                  </a:cubicBezTo>
                  <a:cubicBezTo>
                    <a:pt x="16579" y="8941"/>
                    <a:pt x="18047" y="5639"/>
                    <a:pt x="18047" y="5639"/>
                  </a:cubicBezTo>
                  <a:cubicBezTo>
                    <a:pt x="18047" y="5639"/>
                    <a:pt x="15545" y="135"/>
                    <a:pt x="10375" y="1"/>
                  </a:cubicBezTo>
                  <a:cubicBezTo>
                    <a:pt x="10342" y="1"/>
                    <a:pt x="10309" y="0"/>
                    <a:pt x="1027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6"/>
            <p:cNvSpPr/>
            <p:nvPr/>
          </p:nvSpPr>
          <p:spPr>
            <a:xfrm>
              <a:off x="1468588" y="3174575"/>
              <a:ext cx="347842" cy="173118"/>
            </a:xfrm>
            <a:custGeom>
              <a:avLst/>
              <a:gdLst/>
              <a:ahLst/>
              <a:cxnLst/>
              <a:rect l="l" t="t" r="r" b="b"/>
              <a:pathLst>
                <a:path w="16279" h="8101" extrusionOk="0">
                  <a:moveTo>
                    <a:pt x="8306" y="1"/>
                  </a:moveTo>
                  <a:cubicBezTo>
                    <a:pt x="8273" y="1"/>
                    <a:pt x="8239" y="34"/>
                    <a:pt x="8273" y="67"/>
                  </a:cubicBezTo>
                  <a:cubicBezTo>
                    <a:pt x="9040" y="634"/>
                    <a:pt x="9774" y="1201"/>
                    <a:pt x="10574" y="1735"/>
                  </a:cubicBezTo>
                  <a:cubicBezTo>
                    <a:pt x="10975" y="2002"/>
                    <a:pt x="11375" y="2269"/>
                    <a:pt x="11775" y="2569"/>
                  </a:cubicBezTo>
                  <a:lnTo>
                    <a:pt x="12076" y="2769"/>
                  </a:lnTo>
                  <a:cubicBezTo>
                    <a:pt x="11942" y="2702"/>
                    <a:pt x="11775" y="2669"/>
                    <a:pt x="11642" y="2636"/>
                  </a:cubicBezTo>
                  <a:cubicBezTo>
                    <a:pt x="10875" y="2469"/>
                    <a:pt x="10107" y="2369"/>
                    <a:pt x="9307" y="2369"/>
                  </a:cubicBezTo>
                  <a:cubicBezTo>
                    <a:pt x="8940" y="2235"/>
                    <a:pt x="8573" y="2135"/>
                    <a:pt x="8173" y="2035"/>
                  </a:cubicBezTo>
                  <a:cubicBezTo>
                    <a:pt x="7606" y="1869"/>
                    <a:pt x="7005" y="1702"/>
                    <a:pt x="6405" y="1568"/>
                  </a:cubicBezTo>
                  <a:cubicBezTo>
                    <a:pt x="5237" y="1268"/>
                    <a:pt x="4036" y="1001"/>
                    <a:pt x="2869" y="734"/>
                  </a:cubicBezTo>
                  <a:cubicBezTo>
                    <a:pt x="2836" y="734"/>
                    <a:pt x="2802" y="768"/>
                    <a:pt x="2869" y="768"/>
                  </a:cubicBezTo>
                  <a:cubicBezTo>
                    <a:pt x="4003" y="1101"/>
                    <a:pt x="5171" y="1435"/>
                    <a:pt x="6338" y="1768"/>
                  </a:cubicBezTo>
                  <a:lnTo>
                    <a:pt x="8006" y="2235"/>
                  </a:lnTo>
                  <a:lnTo>
                    <a:pt x="8406" y="2369"/>
                  </a:lnTo>
                  <a:cubicBezTo>
                    <a:pt x="6872" y="2436"/>
                    <a:pt x="5371" y="2736"/>
                    <a:pt x="3936" y="3303"/>
                  </a:cubicBezTo>
                  <a:cubicBezTo>
                    <a:pt x="2569" y="3870"/>
                    <a:pt x="1234" y="4570"/>
                    <a:pt x="34" y="5438"/>
                  </a:cubicBezTo>
                  <a:cubicBezTo>
                    <a:pt x="0" y="5471"/>
                    <a:pt x="34" y="5504"/>
                    <a:pt x="67" y="5504"/>
                  </a:cubicBezTo>
                  <a:cubicBezTo>
                    <a:pt x="1435" y="4671"/>
                    <a:pt x="2902" y="4003"/>
                    <a:pt x="4437" y="3570"/>
                  </a:cubicBezTo>
                  <a:lnTo>
                    <a:pt x="4437" y="3570"/>
                  </a:lnTo>
                  <a:lnTo>
                    <a:pt x="4270" y="3703"/>
                  </a:lnTo>
                  <a:lnTo>
                    <a:pt x="3636" y="4337"/>
                  </a:lnTo>
                  <a:cubicBezTo>
                    <a:pt x="3203" y="4737"/>
                    <a:pt x="2769" y="5171"/>
                    <a:pt x="2335" y="5571"/>
                  </a:cubicBezTo>
                  <a:cubicBezTo>
                    <a:pt x="2302" y="5605"/>
                    <a:pt x="2335" y="5638"/>
                    <a:pt x="2369" y="5638"/>
                  </a:cubicBezTo>
                  <a:cubicBezTo>
                    <a:pt x="2836" y="5238"/>
                    <a:pt x="3269" y="4871"/>
                    <a:pt x="3703" y="4470"/>
                  </a:cubicBezTo>
                  <a:lnTo>
                    <a:pt x="4370" y="3903"/>
                  </a:lnTo>
                  <a:lnTo>
                    <a:pt x="4670" y="3603"/>
                  </a:lnTo>
                  <a:lnTo>
                    <a:pt x="4804" y="3503"/>
                  </a:lnTo>
                  <a:cubicBezTo>
                    <a:pt x="5504" y="3303"/>
                    <a:pt x="6238" y="3169"/>
                    <a:pt x="7005" y="3069"/>
                  </a:cubicBezTo>
                  <a:cubicBezTo>
                    <a:pt x="7591" y="2989"/>
                    <a:pt x="8189" y="2945"/>
                    <a:pt x="8792" y="2945"/>
                  </a:cubicBezTo>
                  <a:cubicBezTo>
                    <a:pt x="9185" y="2945"/>
                    <a:pt x="9579" y="2963"/>
                    <a:pt x="9974" y="3003"/>
                  </a:cubicBezTo>
                  <a:cubicBezTo>
                    <a:pt x="9907" y="3069"/>
                    <a:pt x="9841" y="3136"/>
                    <a:pt x="9807" y="3203"/>
                  </a:cubicBezTo>
                  <a:lnTo>
                    <a:pt x="9374" y="3703"/>
                  </a:lnTo>
                  <a:cubicBezTo>
                    <a:pt x="9073" y="4037"/>
                    <a:pt x="8773" y="4404"/>
                    <a:pt x="8473" y="4771"/>
                  </a:cubicBezTo>
                  <a:cubicBezTo>
                    <a:pt x="7839" y="5504"/>
                    <a:pt x="7305" y="6272"/>
                    <a:pt x="6672" y="7006"/>
                  </a:cubicBezTo>
                  <a:cubicBezTo>
                    <a:pt x="6648" y="7029"/>
                    <a:pt x="6675" y="7053"/>
                    <a:pt x="6704" y="7053"/>
                  </a:cubicBezTo>
                  <a:cubicBezTo>
                    <a:pt x="6716" y="7053"/>
                    <a:pt x="6729" y="7049"/>
                    <a:pt x="6738" y="7039"/>
                  </a:cubicBezTo>
                  <a:cubicBezTo>
                    <a:pt x="7372" y="6338"/>
                    <a:pt x="8073" y="5638"/>
                    <a:pt x="8706" y="4937"/>
                  </a:cubicBezTo>
                  <a:lnTo>
                    <a:pt x="9674" y="3837"/>
                  </a:lnTo>
                  <a:cubicBezTo>
                    <a:pt x="9807" y="3670"/>
                    <a:pt x="9974" y="3503"/>
                    <a:pt x="10107" y="3336"/>
                  </a:cubicBezTo>
                  <a:cubicBezTo>
                    <a:pt x="10208" y="3236"/>
                    <a:pt x="10274" y="3136"/>
                    <a:pt x="10341" y="3036"/>
                  </a:cubicBezTo>
                  <a:cubicBezTo>
                    <a:pt x="10441" y="3036"/>
                    <a:pt x="10541" y="3036"/>
                    <a:pt x="10641" y="3069"/>
                  </a:cubicBezTo>
                  <a:cubicBezTo>
                    <a:pt x="11975" y="3270"/>
                    <a:pt x="13376" y="3670"/>
                    <a:pt x="14411" y="4537"/>
                  </a:cubicBezTo>
                  <a:cubicBezTo>
                    <a:pt x="15445" y="5404"/>
                    <a:pt x="15978" y="6672"/>
                    <a:pt x="15845" y="8006"/>
                  </a:cubicBezTo>
                  <a:cubicBezTo>
                    <a:pt x="15845" y="8064"/>
                    <a:pt x="15901" y="8100"/>
                    <a:pt x="15948" y="8100"/>
                  </a:cubicBezTo>
                  <a:cubicBezTo>
                    <a:pt x="15982" y="8100"/>
                    <a:pt x="16012" y="8082"/>
                    <a:pt x="16012" y="8040"/>
                  </a:cubicBezTo>
                  <a:cubicBezTo>
                    <a:pt x="16279" y="6872"/>
                    <a:pt x="15978" y="5638"/>
                    <a:pt x="15211" y="4771"/>
                  </a:cubicBezTo>
                  <a:cubicBezTo>
                    <a:pt x="14611" y="4003"/>
                    <a:pt x="13810" y="3436"/>
                    <a:pt x="12943" y="3103"/>
                  </a:cubicBezTo>
                  <a:cubicBezTo>
                    <a:pt x="12776" y="2969"/>
                    <a:pt x="12609" y="2836"/>
                    <a:pt x="12442" y="2736"/>
                  </a:cubicBezTo>
                  <a:cubicBezTo>
                    <a:pt x="12276" y="2636"/>
                    <a:pt x="12076" y="2502"/>
                    <a:pt x="11875" y="2369"/>
                  </a:cubicBezTo>
                  <a:lnTo>
                    <a:pt x="10708" y="1602"/>
                  </a:lnTo>
                  <a:cubicBezTo>
                    <a:pt x="9907" y="1068"/>
                    <a:pt x="9073" y="568"/>
                    <a:pt x="830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6"/>
            <p:cNvSpPr/>
            <p:nvPr/>
          </p:nvSpPr>
          <p:spPr>
            <a:xfrm>
              <a:off x="1512778" y="2811719"/>
              <a:ext cx="251624" cy="277575"/>
            </a:xfrm>
            <a:custGeom>
              <a:avLst/>
              <a:gdLst/>
              <a:ahLst/>
              <a:cxnLst/>
              <a:rect l="l" t="t" r="r" b="b"/>
              <a:pathLst>
                <a:path w="11776" h="12989" extrusionOk="0">
                  <a:moveTo>
                    <a:pt x="634" y="1"/>
                  </a:moveTo>
                  <a:cubicBezTo>
                    <a:pt x="634" y="1"/>
                    <a:pt x="0" y="5571"/>
                    <a:pt x="2769" y="9474"/>
                  </a:cubicBezTo>
                  <a:cubicBezTo>
                    <a:pt x="5039" y="12713"/>
                    <a:pt x="9513" y="12988"/>
                    <a:pt x="10971" y="12988"/>
                  </a:cubicBezTo>
                  <a:cubicBezTo>
                    <a:pt x="11270" y="12988"/>
                    <a:pt x="11442" y="12977"/>
                    <a:pt x="11442" y="12977"/>
                  </a:cubicBezTo>
                  <a:cubicBezTo>
                    <a:pt x="11442" y="12977"/>
                    <a:pt x="11775" y="6339"/>
                    <a:pt x="9307" y="3537"/>
                  </a:cubicBezTo>
                  <a:cubicBezTo>
                    <a:pt x="6839" y="735"/>
                    <a:pt x="634" y="1"/>
                    <a:pt x="63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6"/>
            <p:cNvSpPr/>
            <p:nvPr/>
          </p:nvSpPr>
          <p:spPr>
            <a:xfrm>
              <a:off x="1574084" y="2857858"/>
              <a:ext cx="242756" cy="359123"/>
            </a:xfrm>
            <a:custGeom>
              <a:avLst/>
              <a:gdLst/>
              <a:ahLst/>
              <a:cxnLst/>
              <a:rect l="l" t="t" r="r" b="b"/>
              <a:pathLst>
                <a:path w="11361" h="16805" extrusionOk="0">
                  <a:moveTo>
                    <a:pt x="581" y="1"/>
                  </a:moveTo>
                  <a:cubicBezTo>
                    <a:pt x="556" y="1"/>
                    <a:pt x="540" y="43"/>
                    <a:pt x="567" y="43"/>
                  </a:cubicBezTo>
                  <a:cubicBezTo>
                    <a:pt x="2068" y="1644"/>
                    <a:pt x="3469" y="3379"/>
                    <a:pt x="4737" y="5180"/>
                  </a:cubicBezTo>
                  <a:cubicBezTo>
                    <a:pt x="4603" y="5147"/>
                    <a:pt x="4470" y="5114"/>
                    <a:pt x="4303" y="5080"/>
                  </a:cubicBezTo>
                  <a:cubicBezTo>
                    <a:pt x="3870" y="4980"/>
                    <a:pt x="3403" y="4913"/>
                    <a:pt x="2936" y="4880"/>
                  </a:cubicBezTo>
                  <a:cubicBezTo>
                    <a:pt x="1968" y="4747"/>
                    <a:pt x="1001" y="4613"/>
                    <a:pt x="67" y="4480"/>
                  </a:cubicBezTo>
                  <a:cubicBezTo>
                    <a:pt x="33" y="4480"/>
                    <a:pt x="0" y="4513"/>
                    <a:pt x="67" y="4547"/>
                  </a:cubicBezTo>
                  <a:cubicBezTo>
                    <a:pt x="967" y="4713"/>
                    <a:pt x="1868" y="4913"/>
                    <a:pt x="2802" y="5114"/>
                  </a:cubicBezTo>
                  <a:cubicBezTo>
                    <a:pt x="3202" y="5214"/>
                    <a:pt x="3636" y="5314"/>
                    <a:pt x="4070" y="5380"/>
                  </a:cubicBezTo>
                  <a:cubicBezTo>
                    <a:pt x="4437" y="5481"/>
                    <a:pt x="4770" y="5581"/>
                    <a:pt x="5137" y="5681"/>
                  </a:cubicBezTo>
                  <a:cubicBezTo>
                    <a:pt x="5204" y="5814"/>
                    <a:pt x="5304" y="5948"/>
                    <a:pt x="5404" y="6114"/>
                  </a:cubicBezTo>
                  <a:cubicBezTo>
                    <a:pt x="5838" y="6748"/>
                    <a:pt x="6238" y="7382"/>
                    <a:pt x="6672" y="8049"/>
                  </a:cubicBezTo>
                  <a:lnTo>
                    <a:pt x="6071" y="7916"/>
                  </a:lnTo>
                  <a:cubicBezTo>
                    <a:pt x="5604" y="7816"/>
                    <a:pt x="5137" y="7749"/>
                    <a:pt x="4670" y="7682"/>
                  </a:cubicBezTo>
                  <a:cubicBezTo>
                    <a:pt x="3769" y="7515"/>
                    <a:pt x="2869" y="7349"/>
                    <a:pt x="2002" y="7148"/>
                  </a:cubicBezTo>
                  <a:cubicBezTo>
                    <a:pt x="1935" y="7148"/>
                    <a:pt x="1935" y="7215"/>
                    <a:pt x="2002" y="7215"/>
                  </a:cubicBezTo>
                  <a:cubicBezTo>
                    <a:pt x="2902" y="7449"/>
                    <a:pt x="3803" y="7682"/>
                    <a:pt x="4670" y="7916"/>
                  </a:cubicBezTo>
                  <a:cubicBezTo>
                    <a:pt x="5104" y="8049"/>
                    <a:pt x="5571" y="8149"/>
                    <a:pt x="6004" y="8249"/>
                  </a:cubicBezTo>
                  <a:lnTo>
                    <a:pt x="6638" y="8383"/>
                  </a:lnTo>
                  <a:cubicBezTo>
                    <a:pt x="6738" y="8416"/>
                    <a:pt x="6838" y="8416"/>
                    <a:pt x="6905" y="8416"/>
                  </a:cubicBezTo>
                  <a:cubicBezTo>
                    <a:pt x="7772" y="9817"/>
                    <a:pt x="8573" y="11251"/>
                    <a:pt x="9340" y="12719"/>
                  </a:cubicBezTo>
                  <a:cubicBezTo>
                    <a:pt x="9674" y="13353"/>
                    <a:pt x="10007" y="14020"/>
                    <a:pt x="10307" y="14687"/>
                  </a:cubicBezTo>
                  <a:cubicBezTo>
                    <a:pt x="10608" y="15321"/>
                    <a:pt x="10875" y="16021"/>
                    <a:pt x="11175" y="16722"/>
                  </a:cubicBezTo>
                  <a:cubicBezTo>
                    <a:pt x="11175" y="16778"/>
                    <a:pt x="11210" y="16804"/>
                    <a:pt x="11248" y="16804"/>
                  </a:cubicBezTo>
                  <a:cubicBezTo>
                    <a:pt x="11301" y="16804"/>
                    <a:pt x="11361" y="16752"/>
                    <a:pt x="11342" y="16655"/>
                  </a:cubicBezTo>
                  <a:cubicBezTo>
                    <a:pt x="11141" y="16021"/>
                    <a:pt x="10875" y="15421"/>
                    <a:pt x="10641" y="14787"/>
                  </a:cubicBezTo>
                  <a:cubicBezTo>
                    <a:pt x="10408" y="14153"/>
                    <a:pt x="10174" y="13586"/>
                    <a:pt x="9907" y="13019"/>
                  </a:cubicBezTo>
                  <a:cubicBezTo>
                    <a:pt x="9373" y="11818"/>
                    <a:pt x="8773" y="10651"/>
                    <a:pt x="8139" y="9517"/>
                  </a:cubicBezTo>
                  <a:cubicBezTo>
                    <a:pt x="7706" y="8816"/>
                    <a:pt x="7272" y="8116"/>
                    <a:pt x="6805" y="7415"/>
                  </a:cubicBezTo>
                  <a:cubicBezTo>
                    <a:pt x="6805" y="7315"/>
                    <a:pt x="6772" y="7215"/>
                    <a:pt x="6772" y="7115"/>
                  </a:cubicBezTo>
                  <a:cubicBezTo>
                    <a:pt x="6738" y="6915"/>
                    <a:pt x="6705" y="6748"/>
                    <a:pt x="6672" y="6548"/>
                  </a:cubicBezTo>
                  <a:cubicBezTo>
                    <a:pt x="6638" y="6181"/>
                    <a:pt x="6571" y="5814"/>
                    <a:pt x="6505" y="5447"/>
                  </a:cubicBezTo>
                  <a:cubicBezTo>
                    <a:pt x="6371" y="4613"/>
                    <a:pt x="6205" y="3813"/>
                    <a:pt x="6071" y="2979"/>
                  </a:cubicBezTo>
                  <a:cubicBezTo>
                    <a:pt x="6071" y="2962"/>
                    <a:pt x="6054" y="2954"/>
                    <a:pt x="6038" y="2954"/>
                  </a:cubicBezTo>
                  <a:cubicBezTo>
                    <a:pt x="6021" y="2954"/>
                    <a:pt x="6004" y="2962"/>
                    <a:pt x="6004" y="2979"/>
                  </a:cubicBezTo>
                  <a:cubicBezTo>
                    <a:pt x="6138" y="3813"/>
                    <a:pt x="6205" y="4613"/>
                    <a:pt x="6338" y="5414"/>
                  </a:cubicBezTo>
                  <a:cubicBezTo>
                    <a:pt x="6371" y="5847"/>
                    <a:pt x="6438" y="6214"/>
                    <a:pt x="6505" y="6615"/>
                  </a:cubicBezTo>
                  <a:cubicBezTo>
                    <a:pt x="6505" y="6748"/>
                    <a:pt x="6538" y="6915"/>
                    <a:pt x="6571" y="7015"/>
                  </a:cubicBezTo>
                  <a:cubicBezTo>
                    <a:pt x="5671" y="5714"/>
                    <a:pt x="4703" y="4446"/>
                    <a:pt x="3636" y="3246"/>
                  </a:cubicBezTo>
                  <a:cubicBezTo>
                    <a:pt x="3503" y="3079"/>
                    <a:pt x="3369" y="2912"/>
                    <a:pt x="3236" y="2745"/>
                  </a:cubicBezTo>
                  <a:cubicBezTo>
                    <a:pt x="3236" y="2712"/>
                    <a:pt x="3202" y="2645"/>
                    <a:pt x="3169" y="2612"/>
                  </a:cubicBezTo>
                  <a:lnTo>
                    <a:pt x="3036" y="2278"/>
                  </a:lnTo>
                  <a:cubicBezTo>
                    <a:pt x="2969" y="2045"/>
                    <a:pt x="2869" y="1811"/>
                    <a:pt x="2802" y="1578"/>
                  </a:cubicBezTo>
                  <a:cubicBezTo>
                    <a:pt x="2635" y="1111"/>
                    <a:pt x="2469" y="644"/>
                    <a:pt x="2335" y="177"/>
                  </a:cubicBezTo>
                  <a:cubicBezTo>
                    <a:pt x="2335" y="149"/>
                    <a:pt x="2323" y="138"/>
                    <a:pt x="2312" y="138"/>
                  </a:cubicBezTo>
                  <a:cubicBezTo>
                    <a:pt x="2297" y="138"/>
                    <a:pt x="2282" y="157"/>
                    <a:pt x="2302" y="177"/>
                  </a:cubicBezTo>
                  <a:cubicBezTo>
                    <a:pt x="2402" y="644"/>
                    <a:pt x="2535" y="1144"/>
                    <a:pt x="2669" y="1611"/>
                  </a:cubicBezTo>
                  <a:cubicBezTo>
                    <a:pt x="2735" y="1845"/>
                    <a:pt x="2835" y="2078"/>
                    <a:pt x="2902" y="2312"/>
                  </a:cubicBezTo>
                  <a:lnTo>
                    <a:pt x="2936" y="2412"/>
                  </a:lnTo>
                  <a:cubicBezTo>
                    <a:pt x="2202" y="1578"/>
                    <a:pt x="1401" y="811"/>
                    <a:pt x="601" y="10"/>
                  </a:cubicBezTo>
                  <a:cubicBezTo>
                    <a:pt x="594" y="3"/>
                    <a:pt x="587" y="1"/>
                    <a:pt x="581"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6"/>
            <p:cNvSpPr/>
            <p:nvPr/>
          </p:nvSpPr>
          <p:spPr>
            <a:xfrm>
              <a:off x="1886276" y="2821827"/>
              <a:ext cx="380641" cy="230839"/>
            </a:xfrm>
            <a:custGeom>
              <a:avLst/>
              <a:gdLst/>
              <a:ahLst/>
              <a:cxnLst/>
              <a:rect l="l" t="t" r="r" b="b"/>
              <a:pathLst>
                <a:path w="17814" h="10802" extrusionOk="0">
                  <a:moveTo>
                    <a:pt x="10372" y="1"/>
                  </a:moveTo>
                  <a:cubicBezTo>
                    <a:pt x="9944" y="1"/>
                    <a:pt x="9500" y="41"/>
                    <a:pt x="9040" y="128"/>
                  </a:cubicBezTo>
                  <a:cubicBezTo>
                    <a:pt x="3603" y="1196"/>
                    <a:pt x="1" y="7867"/>
                    <a:pt x="1" y="7867"/>
                  </a:cubicBezTo>
                  <a:cubicBezTo>
                    <a:pt x="1" y="7867"/>
                    <a:pt x="3069" y="10802"/>
                    <a:pt x="7296" y="10802"/>
                  </a:cubicBezTo>
                  <a:cubicBezTo>
                    <a:pt x="7796" y="10802"/>
                    <a:pt x="8311" y="10761"/>
                    <a:pt x="8840" y="10669"/>
                  </a:cubicBezTo>
                  <a:cubicBezTo>
                    <a:pt x="13844" y="9768"/>
                    <a:pt x="17813" y="4698"/>
                    <a:pt x="17813" y="4698"/>
                  </a:cubicBezTo>
                  <a:cubicBezTo>
                    <a:pt x="17813" y="4698"/>
                    <a:pt x="15017" y="1"/>
                    <a:pt x="10372"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6"/>
            <p:cNvSpPr/>
            <p:nvPr/>
          </p:nvSpPr>
          <p:spPr>
            <a:xfrm>
              <a:off x="1807149" y="2845805"/>
              <a:ext cx="350705" cy="290098"/>
            </a:xfrm>
            <a:custGeom>
              <a:avLst/>
              <a:gdLst/>
              <a:ahLst/>
              <a:cxnLst/>
              <a:rect l="l" t="t" r="r" b="b"/>
              <a:pathLst>
                <a:path w="16413" h="13575" extrusionOk="0">
                  <a:moveTo>
                    <a:pt x="16126" y="0"/>
                  </a:moveTo>
                  <a:cubicBezTo>
                    <a:pt x="16122" y="0"/>
                    <a:pt x="16117" y="2"/>
                    <a:pt x="16112" y="7"/>
                  </a:cubicBezTo>
                  <a:cubicBezTo>
                    <a:pt x="15278" y="407"/>
                    <a:pt x="14378" y="741"/>
                    <a:pt x="13511" y="1141"/>
                  </a:cubicBezTo>
                  <a:cubicBezTo>
                    <a:pt x="13110" y="1341"/>
                    <a:pt x="12677" y="1541"/>
                    <a:pt x="12276" y="1741"/>
                  </a:cubicBezTo>
                  <a:cubicBezTo>
                    <a:pt x="11976" y="1875"/>
                    <a:pt x="11676" y="2042"/>
                    <a:pt x="11442" y="2208"/>
                  </a:cubicBezTo>
                  <a:cubicBezTo>
                    <a:pt x="10242" y="2442"/>
                    <a:pt x="9074" y="2809"/>
                    <a:pt x="7973" y="3343"/>
                  </a:cubicBezTo>
                  <a:lnTo>
                    <a:pt x="8640" y="2609"/>
                  </a:lnTo>
                  <a:cubicBezTo>
                    <a:pt x="9141" y="2042"/>
                    <a:pt x="9641" y="1475"/>
                    <a:pt x="10208" y="974"/>
                  </a:cubicBezTo>
                  <a:cubicBezTo>
                    <a:pt x="10242" y="941"/>
                    <a:pt x="10208" y="908"/>
                    <a:pt x="10175" y="908"/>
                  </a:cubicBezTo>
                  <a:cubicBezTo>
                    <a:pt x="9608" y="1441"/>
                    <a:pt x="8974" y="1908"/>
                    <a:pt x="8440" y="2442"/>
                  </a:cubicBezTo>
                  <a:cubicBezTo>
                    <a:pt x="8173" y="2709"/>
                    <a:pt x="7907" y="2976"/>
                    <a:pt x="7673" y="3276"/>
                  </a:cubicBezTo>
                  <a:cubicBezTo>
                    <a:pt x="7540" y="3409"/>
                    <a:pt x="7406" y="3543"/>
                    <a:pt x="7306" y="3676"/>
                  </a:cubicBezTo>
                  <a:cubicBezTo>
                    <a:pt x="3503" y="5711"/>
                    <a:pt x="835" y="9314"/>
                    <a:pt x="1" y="13550"/>
                  </a:cubicBezTo>
                  <a:cubicBezTo>
                    <a:pt x="1" y="13567"/>
                    <a:pt x="9" y="13575"/>
                    <a:pt x="18" y="13575"/>
                  </a:cubicBezTo>
                  <a:cubicBezTo>
                    <a:pt x="26" y="13575"/>
                    <a:pt x="34" y="13567"/>
                    <a:pt x="34" y="13550"/>
                  </a:cubicBezTo>
                  <a:cubicBezTo>
                    <a:pt x="835" y="10981"/>
                    <a:pt x="2202" y="8680"/>
                    <a:pt x="4070" y="6778"/>
                  </a:cubicBezTo>
                  <a:cubicBezTo>
                    <a:pt x="6072" y="4710"/>
                    <a:pt x="8574" y="3276"/>
                    <a:pt x="11342" y="2542"/>
                  </a:cubicBezTo>
                  <a:cubicBezTo>
                    <a:pt x="12694" y="2218"/>
                    <a:pt x="14067" y="2047"/>
                    <a:pt x="15427" y="2047"/>
                  </a:cubicBezTo>
                  <a:cubicBezTo>
                    <a:pt x="15745" y="2047"/>
                    <a:pt x="16063" y="2056"/>
                    <a:pt x="16379" y="2075"/>
                  </a:cubicBezTo>
                  <a:cubicBezTo>
                    <a:pt x="16413" y="2075"/>
                    <a:pt x="16413" y="2042"/>
                    <a:pt x="16379" y="2008"/>
                  </a:cubicBezTo>
                  <a:cubicBezTo>
                    <a:pt x="15759" y="1920"/>
                    <a:pt x="15133" y="1877"/>
                    <a:pt x="14502" y="1877"/>
                  </a:cubicBezTo>
                  <a:cubicBezTo>
                    <a:pt x="13709" y="1877"/>
                    <a:pt x="12909" y="1945"/>
                    <a:pt x="12110" y="2075"/>
                  </a:cubicBezTo>
                  <a:cubicBezTo>
                    <a:pt x="12210" y="2008"/>
                    <a:pt x="12276" y="1975"/>
                    <a:pt x="12376" y="1942"/>
                  </a:cubicBezTo>
                  <a:lnTo>
                    <a:pt x="13577" y="1308"/>
                  </a:lnTo>
                  <a:cubicBezTo>
                    <a:pt x="14411" y="908"/>
                    <a:pt x="15245" y="407"/>
                    <a:pt x="16112" y="74"/>
                  </a:cubicBezTo>
                  <a:cubicBezTo>
                    <a:pt x="16170" y="74"/>
                    <a:pt x="16153" y="0"/>
                    <a:pt x="1612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6"/>
            <p:cNvSpPr/>
            <p:nvPr/>
          </p:nvSpPr>
          <p:spPr>
            <a:xfrm>
              <a:off x="1871318" y="3143630"/>
              <a:ext cx="363525" cy="239600"/>
            </a:xfrm>
            <a:custGeom>
              <a:avLst/>
              <a:gdLst/>
              <a:ahLst/>
              <a:cxnLst/>
              <a:rect l="l" t="t" r="r" b="b"/>
              <a:pathLst>
                <a:path w="17013" h="11212" extrusionOk="0">
                  <a:moveTo>
                    <a:pt x="6056" y="0"/>
                  </a:moveTo>
                  <a:cubicBezTo>
                    <a:pt x="4317" y="0"/>
                    <a:pt x="2311" y="360"/>
                    <a:pt x="0" y="1215"/>
                  </a:cubicBezTo>
                  <a:cubicBezTo>
                    <a:pt x="0" y="1215"/>
                    <a:pt x="967" y="7853"/>
                    <a:pt x="5971" y="10188"/>
                  </a:cubicBezTo>
                  <a:cubicBezTo>
                    <a:pt x="7639" y="10955"/>
                    <a:pt x="9422" y="11211"/>
                    <a:pt x="11057" y="11211"/>
                  </a:cubicBezTo>
                  <a:cubicBezTo>
                    <a:pt x="14329" y="11211"/>
                    <a:pt x="17012" y="10188"/>
                    <a:pt x="17012" y="10188"/>
                  </a:cubicBezTo>
                  <a:cubicBezTo>
                    <a:pt x="17012" y="10188"/>
                    <a:pt x="15310" y="0"/>
                    <a:pt x="6056"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6"/>
            <p:cNvSpPr/>
            <p:nvPr/>
          </p:nvSpPr>
          <p:spPr>
            <a:xfrm>
              <a:off x="1808132" y="3161410"/>
              <a:ext cx="353995" cy="182842"/>
            </a:xfrm>
            <a:custGeom>
              <a:avLst/>
              <a:gdLst/>
              <a:ahLst/>
              <a:cxnLst/>
              <a:rect l="l" t="t" r="r" b="b"/>
              <a:pathLst>
                <a:path w="16567" h="8556" extrusionOk="0">
                  <a:moveTo>
                    <a:pt x="4555" y="1"/>
                  </a:moveTo>
                  <a:cubicBezTo>
                    <a:pt x="3988" y="1"/>
                    <a:pt x="3420" y="62"/>
                    <a:pt x="2857" y="183"/>
                  </a:cubicBezTo>
                  <a:cubicBezTo>
                    <a:pt x="1589" y="516"/>
                    <a:pt x="355" y="1350"/>
                    <a:pt x="22" y="2651"/>
                  </a:cubicBezTo>
                  <a:cubicBezTo>
                    <a:pt x="1" y="2693"/>
                    <a:pt x="31" y="2721"/>
                    <a:pt x="58" y="2721"/>
                  </a:cubicBezTo>
                  <a:cubicBezTo>
                    <a:pt x="74" y="2721"/>
                    <a:pt x="88" y="2710"/>
                    <a:pt x="88" y="2685"/>
                  </a:cubicBezTo>
                  <a:cubicBezTo>
                    <a:pt x="555" y="1584"/>
                    <a:pt x="1790" y="1017"/>
                    <a:pt x="2890" y="817"/>
                  </a:cubicBezTo>
                  <a:cubicBezTo>
                    <a:pt x="3304" y="723"/>
                    <a:pt x="3728" y="682"/>
                    <a:pt x="4157" y="682"/>
                  </a:cubicBezTo>
                  <a:cubicBezTo>
                    <a:pt x="4489" y="682"/>
                    <a:pt x="4824" y="706"/>
                    <a:pt x="5159" y="750"/>
                  </a:cubicBezTo>
                  <a:cubicBezTo>
                    <a:pt x="5192" y="1084"/>
                    <a:pt x="5292" y="1417"/>
                    <a:pt x="5392" y="1751"/>
                  </a:cubicBezTo>
                  <a:lnTo>
                    <a:pt x="5826" y="3152"/>
                  </a:lnTo>
                  <a:cubicBezTo>
                    <a:pt x="6093" y="4086"/>
                    <a:pt x="6426" y="5020"/>
                    <a:pt x="6693" y="5954"/>
                  </a:cubicBezTo>
                  <a:cubicBezTo>
                    <a:pt x="6693" y="5965"/>
                    <a:pt x="6700" y="5969"/>
                    <a:pt x="6710" y="5969"/>
                  </a:cubicBezTo>
                  <a:cubicBezTo>
                    <a:pt x="6730" y="5969"/>
                    <a:pt x="6760" y="5954"/>
                    <a:pt x="6760" y="5954"/>
                  </a:cubicBezTo>
                  <a:cubicBezTo>
                    <a:pt x="6526" y="5020"/>
                    <a:pt x="6326" y="4086"/>
                    <a:pt x="6093" y="3152"/>
                  </a:cubicBezTo>
                  <a:cubicBezTo>
                    <a:pt x="5993" y="2685"/>
                    <a:pt x="5892" y="2218"/>
                    <a:pt x="5759" y="1784"/>
                  </a:cubicBezTo>
                  <a:cubicBezTo>
                    <a:pt x="5692" y="1450"/>
                    <a:pt x="5626" y="1117"/>
                    <a:pt x="5526" y="817"/>
                  </a:cubicBezTo>
                  <a:lnTo>
                    <a:pt x="5526" y="817"/>
                  </a:lnTo>
                  <a:cubicBezTo>
                    <a:pt x="5959" y="917"/>
                    <a:pt x="6393" y="1017"/>
                    <a:pt x="6793" y="1117"/>
                  </a:cubicBezTo>
                  <a:cubicBezTo>
                    <a:pt x="7560" y="1350"/>
                    <a:pt x="8328" y="1651"/>
                    <a:pt x="9061" y="1951"/>
                  </a:cubicBezTo>
                  <a:cubicBezTo>
                    <a:pt x="9128" y="2451"/>
                    <a:pt x="9262" y="2918"/>
                    <a:pt x="9362" y="3385"/>
                  </a:cubicBezTo>
                  <a:cubicBezTo>
                    <a:pt x="9495" y="3952"/>
                    <a:pt x="9628" y="4553"/>
                    <a:pt x="9829" y="5120"/>
                  </a:cubicBezTo>
                  <a:cubicBezTo>
                    <a:pt x="9829" y="5131"/>
                    <a:pt x="9836" y="5135"/>
                    <a:pt x="9846" y="5135"/>
                  </a:cubicBezTo>
                  <a:cubicBezTo>
                    <a:pt x="9866" y="5135"/>
                    <a:pt x="9895" y="5120"/>
                    <a:pt x="9895" y="5120"/>
                  </a:cubicBezTo>
                  <a:cubicBezTo>
                    <a:pt x="9895" y="5086"/>
                    <a:pt x="9895" y="5020"/>
                    <a:pt x="9895" y="4986"/>
                  </a:cubicBezTo>
                  <a:cubicBezTo>
                    <a:pt x="9762" y="4453"/>
                    <a:pt x="9662" y="3919"/>
                    <a:pt x="9528" y="3385"/>
                  </a:cubicBezTo>
                  <a:cubicBezTo>
                    <a:pt x="9428" y="2952"/>
                    <a:pt x="9362" y="2485"/>
                    <a:pt x="9262" y="2051"/>
                  </a:cubicBezTo>
                  <a:lnTo>
                    <a:pt x="9262" y="2051"/>
                  </a:lnTo>
                  <a:cubicBezTo>
                    <a:pt x="9895" y="2351"/>
                    <a:pt x="10496" y="2651"/>
                    <a:pt x="11096" y="2985"/>
                  </a:cubicBezTo>
                  <a:cubicBezTo>
                    <a:pt x="11096" y="3118"/>
                    <a:pt x="11130" y="3252"/>
                    <a:pt x="11163" y="3385"/>
                  </a:cubicBezTo>
                  <a:cubicBezTo>
                    <a:pt x="11196" y="3619"/>
                    <a:pt x="11230" y="3852"/>
                    <a:pt x="11263" y="4052"/>
                  </a:cubicBezTo>
                  <a:cubicBezTo>
                    <a:pt x="11363" y="4586"/>
                    <a:pt x="11463" y="5086"/>
                    <a:pt x="11597" y="5587"/>
                  </a:cubicBezTo>
                  <a:cubicBezTo>
                    <a:pt x="11797" y="6554"/>
                    <a:pt x="12097" y="7522"/>
                    <a:pt x="12430" y="8489"/>
                  </a:cubicBezTo>
                  <a:lnTo>
                    <a:pt x="12430" y="8522"/>
                  </a:lnTo>
                  <a:lnTo>
                    <a:pt x="12464" y="8556"/>
                  </a:lnTo>
                  <a:cubicBezTo>
                    <a:pt x="12497" y="8556"/>
                    <a:pt x="12531" y="8556"/>
                    <a:pt x="12531" y="8522"/>
                  </a:cubicBezTo>
                  <a:cubicBezTo>
                    <a:pt x="12297" y="7522"/>
                    <a:pt x="12030" y="6554"/>
                    <a:pt x="11797" y="5587"/>
                  </a:cubicBezTo>
                  <a:cubicBezTo>
                    <a:pt x="11697" y="5086"/>
                    <a:pt x="11597" y="4586"/>
                    <a:pt x="11496" y="4086"/>
                  </a:cubicBezTo>
                  <a:lnTo>
                    <a:pt x="11363" y="3352"/>
                  </a:lnTo>
                  <a:cubicBezTo>
                    <a:pt x="11363" y="3285"/>
                    <a:pt x="11330" y="3218"/>
                    <a:pt x="11330" y="3118"/>
                  </a:cubicBezTo>
                  <a:lnTo>
                    <a:pt x="11330" y="3118"/>
                  </a:lnTo>
                  <a:cubicBezTo>
                    <a:pt x="11997" y="3519"/>
                    <a:pt x="12631" y="3952"/>
                    <a:pt x="13264" y="4419"/>
                  </a:cubicBezTo>
                  <a:cubicBezTo>
                    <a:pt x="14332" y="5220"/>
                    <a:pt x="15333" y="6120"/>
                    <a:pt x="16233" y="7121"/>
                  </a:cubicBezTo>
                  <a:cubicBezTo>
                    <a:pt x="16244" y="7142"/>
                    <a:pt x="16257" y="7150"/>
                    <a:pt x="16270" y="7150"/>
                  </a:cubicBezTo>
                  <a:cubicBezTo>
                    <a:pt x="16298" y="7150"/>
                    <a:pt x="16323" y="7111"/>
                    <a:pt x="16300" y="7088"/>
                  </a:cubicBezTo>
                  <a:cubicBezTo>
                    <a:pt x="15933" y="6588"/>
                    <a:pt x="15566" y="6087"/>
                    <a:pt x="15132" y="5620"/>
                  </a:cubicBezTo>
                  <a:cubicBezTo>
                    <a:pt x="14866" y="5353"/>
                    <a:pt x="14599" y="5086"/>
                    <a:pt x="14332" y="4853"/>
                  </a:cubicBezTo>
                  <a:lnTo>
                    <a:pt x="14432" y="4853"/>
                  </a:lnTo>
                  <a:lnTo>
                    <a:pt x="15132" y="4953"/>
                  </a:lnTo>
                  <a:cubicBezTo>
                    <a:pt x="15599" y="5020"/>
                    <a:pt x="16066" y="5053"/>
                    <a:pt x="16500" y="5120"/>
                  </a:cubicBezTo>
                  <a:cubicBezTo>
                    <a:pt x="16567" y="5086"/>
                    <a:pt x="16567" y="5020"/>
                    <a:pt x="16533" y="5020"/>
                  </a:cubicBezTo>
                  <a:cubicBezTo>
                    <a:pt x="16066" y="4986"/>
                    <a:pt x="15599" y="4886"/>
                    <a:pt x="15166" y="4820"/>
                  </a:cubicBezTo>
                  <a:lnTo>
                    <a:pt x="14499" y="4686"/>
                  </a:lnTo>
                  <a:lnTo>
                    <a:pt x="14132" y="4619"/>
                  </a:lnTo>
                  <a:cubicBezTo>
                    <a:pt x="13998" y="4486"/>
                    <a:pt x="13865" y="4353"/>
                    <a:pt x="13731" y="4252"/>
                  </a:cubicBezTo>
                  <a:cubicBezTo>
                    <a:pt x="12764" y="3419"/>
                    <a:pt x="11763" y="2685"/>
                    <a:pt x="10663" y="2018"/>
                  </a:cubicBezTo>
                  <a:cubicBezTo>
                    <a:pt x="10062" y="1684"/>
                    <a:pt x="9462" y="1384"/>
                    <a:pt x="8828" y="1084"/>
                  </a:cubicBezTo>
                  <a:lnTo>
                    <a:pt x="8928" y="1084"/>
                  </a:lnTo>
                  <a:lnTo>
                    <a:pt x="10562" y="1150"/>
                  </a:lnTo>
                  <a:cubicBezTo>
                    <a:pt x="11663" y="1217"/>
                    <a:pt x="12764" y="1250"/>
                    <a:pt x="13865" y="1317"/>
                  </a:cubicBezTo>
                  <a:cubicBezTo>
                    <a:pt x="13898" y="1317"/>
                    <a:pt x="13898" y="1250"/>
                    <a:pt x="13865" y="1250"/>
                  </a:cubicBezTo>
                  <a:cubicBezTo>
                    <a:pt x="12764" y="1184"/>
                    <a:pt x="11663" y="1050"/>
                    <a:pt x="10562" y="950"/>
                  </a:cubicBezTo>
                  <a:lnTo>
                    <a:pt x="8961" y="817"/>
                  </a:lnTo>
                  <a:lnTo>
                    <a:pt x="8127" y="750"/>
                  </a:lnTo>
                  <a:lnTo>
                    <a:pt x="7927" y="717"/>
                  </a:lnTo>
                  <a:cubicBezTo>
                    <a:pt x="7660" y="617"/>
                    <a:pt x="7360" y="516"/>
                    <a:pt x="7060" y="416"/>
                  </a:cubicBezTo>
                  <a:cubicBezTo>
                    <a:pt x="6242" y="137"/>
                    <a:pt x="5400" y="1"/>
                    <a:pt x="455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6"/>
            <p:cNvSpPr/>
            <p:nvPr/>
          </p:nvSpPr>
          <p:spPr>
            <a:xfrm>
              <a:off x="1751570" y="2435335"/>
              <a:ext cx="392735" cy="402055"/>
            </a:xfrm>
            <a:custGeom>
              <a:avLst/>
              <a:gdLst/>
              <a:ahLst/>
              <a:cxnLst/>
              <a:rect l="l" t="t" r="r" b="b"/>
              <a:pathLst>
                <a:path w="18380" h="18814" extrusionOk="0">
                  <a:moveTo>
                    <a:pt x="14377" y="0"/>
                  </a:moveTo>
                  <a:lnTo>
                    <a:pt x="14377" y="0"/>
                  </a:lnTo>
                  <a:cubicBezTo>
                    <a:pt x="0" y="5404"/>
                    <a:pt x="3036" y="18814"/>
                    <a:pt x="3036" y="18814"/>
                  </a:cubicBezTo>
                  <a:cubicBezTo>
                    <a:pt x="18380" y="17613"/>
                    <a:pt x="14377" y="0"/>
                    <a:pt x="1437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6"/>
            <p:cNvSpPr/>
            <p:nvPr/>
          </p:nvSpPr>
          <p:spPr>
            <a:xfrm>
              <a:off x="1811444" y="2536782"/>
              <a:ext cx="198867" cy="359785"/>
            </a:xfrm>
            <a:custGeom>
              <a:avLst/>
              <a:gdLst/>
              <a:ahLst/>
              <a:cxnLst/>
              <a:rect l="l" t="t" r="r" b="b"/>
              <a:pathLst>
                <a:path w="9307" h="16836" extrusionOk="0">
                  <a:moveTo>
                    <a:pt x="7533" y="1"/>
                  </a:moveTo>
                  <a:cubicBezTo>
                    <a:pt x="7523" y="1"/>
                    <a:pt x="7513" y="7"/>
                    <a:pt x="7505" y="23"/>
                  </a:cubicBezTo>
                  <a:cubicBezTo>
                    <a:pt x="6238" y="1257"/>
                    <a:pt x="5104" y="2625"/>
                    <a:pt x="4170" y="4093"/>
                  </a:cubicBezTo>
                  <a:lnTo>
                    <a:pt x="4170" y="3959"/>
                  </a:lnTo>
                  <a:cubicBezTo>
                    <a:pt x="4170" y="3626"/>
                    <a:pt x="4170" y="3292"/>
                    <a:pt x="4170" y="2959"/>
                  </a:cubicBezTo>
                  <a:cubicBezTo>
                    <a:pt x="4170" y="2325"/>
                    <a:pt x="4170" y="1658"/>
                    <a:pt x="4170" y="991"/>
                  </a:cubicBezTo>
                  <a:cubicBezTo>
                    <a:pt x="4170" y="974"/>
                    <a:pt x="4161" y="966"/>
                    <a:pt x="4153" y="966"/>
                  </a:cubicBezTo>
                  <a:cubicBezTo>
                    <a:pt x="4145" y="966"/>
                    <a:pt x="4136" y="974"/>
                    <a:pt x="4136" y="991"/>
                  </a:cubicBezTo>
                  <a:cubicBezTo>
                    <a:pt x="4103" y="1658"/>
                    <a:pt x="4003" y="2291"/>
                    <a:pt x="3970" y="2925"/>
                  </a:cubicBezTo>
                  <a:cubicBezTo>
                    <a:pt x="3970" y="3259"/>
                    <a:pt x="3936" y="3559"/>
                    <a:pt x="3936" y="3893"/>
                  </a:cubicBezTo>
                  <a:cubicBezTo>
                    <a:pt x="3936" y="4059"/>
                    <a:pt x="3903" y="4260"/>
                    <a:pt x="3936" y="4460"/>
                  </a:cubicBezTo>
                  <a:cubicBezTo>
                    <a:pt x="3636" y="4927"/>
                    <a:pt x="3369" y="5394"/>
                    <a:pt x="3102" y="5894"/>
                  </a:cubicBezTo>
                  <a:cubicBezTo>
                    <a:pt x="2635" y="6761"/>
                    <a:pt x="2202" y="7662"/>
                    <a:pt x="1801" y="8596"/>
                  </a:cubicBezTo>
                  <a:cubicBezTo>
                    <a:pt x="1801" y="8262"/>
                    <a:pt x="1768" y="7929"/>
                    <a:pt x="1768" y="7595"/>
                  </a:cubicBezTo>
                  <a:cubicBezTo>
                    <a:pt x="1735" y="6861"/>
                    <a:pt x="1635" y="6128"/>
                    <a:pt x="1601" y="5394"/>
                  </a:cubicBezTo>
                  <a:cubicBezTo>
                    <a:pt x="1601" y="5377"/>
                    <a:pt x="1584" y="5369"/>
                    <a:pt x="1568" y="5369"/>
                  </a:cubicBezTo>
                  <a:cubicBezTo>
                    <a:pt x="1551" y="5369"/>
                    <a:pt x="1534" y="5377"/>
                    <a:pt x="1534" y="5394"/>
                  </a:cubicBezTo>
                  <a:lnTo>
                    <a:pt x="1534" y="7595"/>
                  </a:lnTo>
                  <a:cubicBezTo>
                    <a:pt x="1534" y="7962"/>
                    <a:pt x="1534" y="8329"/>
                    <a:pt x="1601" y="8696"/>
                  </a:cubicBezTo>
                  <a:lnTo>
                    <a:pt x="1601" y="9096"/>
                  </a:lnTo>
                  <a:cubicBezTo>
                    <a:pt x="1134" y="10297"/>
                    <a:pt x="801" y="11531"/>
                    <a:pt x="534" y="12799"/>
                  </a:cubicBezTo>
                  <a:cubicBezTo>
                    <a:pt x="267" y="14133"/>
                    <a:pt x="100" y="15468"/>
                    <a:pt x="0" y="16835"/>
                  </a:cubicBezTo>
                  <a:cubicBezTo>
                    <a:pt x="133" y="15601"/>
                    <a:pt x="400" y="14400"/>
                    <a:pt x="767" y="13233"/>
                  </a:cubicBezTo>
                  <a:cubicBezTo>
                    <a:pt x="934" y="12599"/>
                    <a:pt x="1134" y="11965"/>
                    <a:pt x="1334" y="11331"/>
                  </a:cubicBezTo>
                  <a:cubicBezTo>
                    <a:pt x="1935" y="11064"/>
                    <a:pt x="2502" y="10698"/>
                    <a:pt x="3069" y="10397"/>
                  </a:cubicBezTo>
                  <a:cubicBezTo>
                    <a:pt x="3636" y="10064"/>
                    <a:pt x="4270" y="9730"/>
                    <a:pt x="4870" y="9397"/>
                  </a:cubicBezTo>
                  <a:cubicBezTo>
                    <a:pt x="6071" y="8729"/>
                    <a:pt x="7272" y="8062"/>
                    <a:pt x="8506" y="7495"/>
                  </a:cubicBezTo>
                  <a:cubicBezTo>
                    <a:pt x="8539" y="7495"/>
                    <a:pt x="8506" y="7429"/>
                    <a:pt x="8473" y="7429"/>
                  </a:cubicBezTo>
                  <a:cubicBezTo>
                    <a:pt x="7239" y="7996"/>
                    <a:pt x="5971" y="8529"/>
                    <a:pt x="4737" y="9163"/>
                  </a:cubicBezTo>
                  <a:cubicBezTo>
                    <a:pt x="4103" y="9463"/>
                    <a:pt x="3503" y="9797"/>
                    <a:pt x="2902" y="10130"/>
                  </a:cubicBezTo>
                  <a:cubicBezTo>
                    <a:pt x="2402" y="10431"/>
                    <a:pt x="1901" y="10698"/>
                    <a:pt x="1434" y="11031"/>
                  </a:cubicBezTo>
                  <a:cubicBezTo>
                    <a:pt x="1568" y="10597"/>
                    <a:pt x="1701" y="10197"/>
                    <a:pt x="1868" y="9764"/>
                  </a:cubicBezTo>
                  <a:cubicBezTo>
                    <a:pt x="2302" y="8629"/>
                    <a:pt x="2802" y="7529"/>
                    <a:pt x="3336" y="6461"/>
                  </a:cubicBezTo>
                  <a:lnTo>
                    <a:pt x="3503" y="6361"/>
                  </a:lnTo>
                  <a:lnTo>
                    <a:pt x="4336" y="5927"/>
                  </a:lnTo>
                  <a:lnTo>
                    <a:pt x="6004" y="4993"/>
                  </a:lnTo>
                  <a:cubicBezTo>
                    <a:pt x="7105" y="4360"/>
                    <a:pt x="8173" y="3726"/>
                    <a:pt x="9273" y="3125"/>
                  </a:cubicBezTo>
                  <a:cubicBezTo>
                    <a:pt x="9307" y="3092"/>
                    <a:pt x="9273" y="3059"/>
                    <a:pt x="9240" y="3059"/>
                  </a:cubicBezTo>
                  <a:cubicBezTo>
                    <a:pt x="8139" y="3693"/>
                    <a:pt x="7005" y="4260"/>
                    <a:pt x="5904" y="4827"/>
                  </a:cubicBezTo>
                  <a:lnTo>
                    <a:pt x="4236" y="5694"/>
                  </a:lnTo>
                  <a:lnTo>
                    <a:pt x="3569" y="6061"/>
                  </a:lnTo>
                  <a:cubicBezTo>
                    <a:pt x="4036" y="5160"/>
                    <a:pt x="4570" y="4260"/>
                    <a:pt x="5137" y="3392"/>
                  </a:cubicBezTo>
                  <a:cubicBezTo>
                    <a:pt x="5871" y="2258"/>
                    <a:pt x="6705" y="1157"/>
                    <a:pt x="7572" y="90"/>
                  </a:cubicBezTo>
                  <a:cubicBezTo>
                    <a:pt x="7597" y="65"/>
                    <a:pt x="7565" y="1"/>
                    <a:pt x="753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6"/>
            <p:cNvSpPr/>
            <p:nvPr/>
          </p:nvSpPr>
          <p:spPr>
            <a:xfrm>
              <a:off x="1855634" y="2608738"/>
              <a:ext cx="5000" cy="50262"/>
            </a:xfrm>
            <a:custGeom>
              <a:avLst/>
              <a:gdLst/>
              <a:ahLst/>
              <a:cxnLst/>
              <a:rect l="l" t="t" r="r" b="b"/>
              <a:pathLst>
                <a:path w="234" h="2352" extrusionOk="0">
                  <a:moveTo>
                    <a:pt x="34" y="0"/>
                  </a:moveTo>
                  <a:cubicBezTo>
                    <a:pt x="17" y="0"/>
                    <a:pt x="0" y="9"/>
                    <a:pt x="0" y="25"/>
                  </a:cubicBezTo>
                  <a:cubicBezTo>
                    <a:pt x="67" y="793"/>
                    <a:pt x="67" y="1560"/>
                    <a:pt x="167" y="2327"/>
                  </a:cubicBezTo>
                  <a:cubicBezTo>
                    <a:pt x="167" y="2344"/>
                    <a:pt x="184" y="2352"/>
                    <a:pt x="200" y="2352"/>
                  </a:cubicBezTo>
                  <a:cubicBezTo>
                    <a:pt x="217" y="2352"/>
                    <a:pt x="234" y="2344"/>
                    <a:pt x="234" y="2327"/>
                  </a:cubicBezTo>
                  <a:cubicBezTo>
                    <a:pt x="200" y="1560"/>
                    <a:pt x="134" y="793"/>
                    <a:pt x="67" y="25"/>
                  </a:cubicBezTo>
                  <a:cubicBezTo>
                    <a:pt x="67" y="9"/>
                    <a:pt x="50" y="0"/>
                    <a:pt x="34"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6"/>
            <p:cNvSpPr/>
            <p:nvPr/>
          </p:nvSpPr>
          <p:spPr>
            <a:xfrm>
              <a:off x="1659600" y="3456157"/>
              <a:ext cx="308654" cy="432721"/>
            </a:xfrm>
            <a:custGeom>
              <a:avLst/>
              <a:gdLst/>
              <a:ahLst/>
              <a:cxnLst/>
              <a:rect l="l" t="t" r="r" b="b"/>
              <a:pathLst>
                <a:path w="14445" h="20249" extrusionOk="0">
                  <a:moveTo>
                    <a:pt x="1469" y="1"/>
                  </a:moveTo>
                  <a:lnTo>
                    <a:pt x="1" y="20248"/>
                  </a:lnTo>
                  <a:lnTo>
                    <a:pt x="14445" y="20248"/>
                  </a:lnTo>
                  <a:lnTo>
                    <a:pt x="12977"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6"/>
            <p:cNvSpPr/>
            <p:nvPr/>
          </p:nvSpPr>
          <p:spPr>
            <a:xfrm>
              <a:off x="1684559" y="3456157"/>
              <a:ext cx="258760" cy="87702"/>
            </a:xfrm>
            <a:custGeom>
              <a:avLst/>
              <a:gdLst/>
              <a:ahLst/>
              <a:cxnLst/>
              <a:rect l="l" t="t" r="r" b="b"/>
              <a:pathLst>
                <a:path w="12110" h="4104" extrusionOk="0">
                  <a:moveTo>
                    <a:pt x="301" y="1"/>
                  </a:moveTo>
                  <a:lnTo>
                    <a:pt x="0" y="4104"/>
                  </a:lnTo>
                  <a:lnTo>
                    <a:pt x="12109" y="4104"/>
                  </a:lnTo>
                  <a:lnTo>
                    <a:pt x="11809"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6"/>
            <p:cNvSpPr/>
            <p:nvPr/>
          </p:nvSpPr>
          <p:spPr>
            <a:xfrm>
              <a:off x="1664600" y="3428354"/>
              <a:ext cx="298675" cy="75586"/>
            </a:xfrm>
            <a:custGeom>
              <a:avLst/>
              <a:gdLst/>
              <a:ahLst/>
              <a:cxnLst/>
              <a:rect l="l" t="t" r="r" b="b"/>
              <a:pathLst>
                <a:path w="13978" h="3537" extrusionOk="0">
                  <a:moveTo>
                    <a:pt x="0" y="1"/>
                  </a:moveTo>
                  <a:lnTo>
                    <a:pt x="0" y="3537"/>
                  </a:lnTo>
                  <a:lnTo>
                    <a:pt x="13977" y="3537"/>
                  </a:lnTo>
                  <a:lnTo>
                    <a:pt x="13977"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6"/>
            <p:cNvSpPr/>
            <p:nvPr/>
          </p:nvSpPr>
          <p:spPr>
            <a:xfrm>
              <a:off x="1786781" y="2644715"/>
              <a:ext cx="2356387" cy="1485578"/>
            </a:xfrm>
            <a:custGeom>
              <a:avLst/>
              <a:gdLst/>
              <a:ahLst/>
              <a:cxnLst/>
              <a:rect l="l" t="t" r="r" b="b"/>
              <a:pathLst>
                <a:path w="110279" h="69517" extrusionOk="0">
                  <a:moveTo>
                    <a:pt x="7939" y="1"/>
                  </a:moveTo>
                  <a:lnTo>
                    <a:pt x="0" y="69517"/>
                  </a:lnTo>
                  <a:lnTo>
                    <a:pt x="102340" y="69517"/>
                  </a:lnTo>
                  <a:lnTo>
                    <a:pt x="110279"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6"/>
            <p:cNvSpPr/>
            <p:nvPr/>
          </p:nvSpPr>
          <p:spPr>
            <a:xfrm>
              <a:off x="1905803" y="2744517"/>
              <a:ext cx="2118353" cy="1285982"/>
            </a:xfrm>
            <a:custGeom>
              <a:avLst/>
              <a:gdLst/>
              <a:ahLst/>
              <a:cxnLst/>
              <a:rect l="l" t="t" r="r" b="b"/>
              <a:pathLst>
                <a:path w="99139" h="60177" extrusionOk="0">
                  <a:moveTo>
                    <a:pt x="6872" y="1"/>
                  </a:moveTo>
                  <a:lnTo>
                    <a:pt x="1" y="60177"/>
                  </a:lnTo>
                  <a:lnTo>
                    <a:pt x="92267" y="60177"/>
                  </a:lnTo>
                  <a:lnTo>
                    <a:pt x="9913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6"/>
            <p:cNvSpPr/>
            <p:nvPr/>
          </p:nvSpPr>
          <p:spPr>
            <a:xfrm>
              <a:off x="1145259" y="4030531"/>
              <a:ext cx="2813288" cy="99819"/>
            </a:xfrm>
            <a:custGeom>
              <a:avLst/>
              <a:gdLst/>
              <a:ahLst/>
              <a:cxnLst/>
              <a:rect l="l" t="t" r="r" b="b"/>
              <a:pathLst>
                <a:path w="131662" h="4671" extrusionOk="0">
                  <a:moveTo>
                    <a:pt x="1" y="1"/>
                  </a:moveTo>
                  <a:lnTo>
                    <a:pt x="1" y="4671"/>
                  </a:lnTo>
                  <a:lnTo>
                    <a:pt x="131661" y="4671"/>
                  </a:lnTo>
                  <a:lnTo>
                    <a:pt x="131661"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6"/>
            <p:cNvSpPr/>
            <p:nvPr/>
          </p:nvSpPr>
          <p:spPr>
            <a:xfrm>
              <a:off x="534401" y="4030531"/>
              <a:ext cx="2813288" cy="99819"/>
            </a:xfrm>
            <a:custGeom>
              <a:avLst/>
              <a:gdLst/>
              <a:ahLst/>
              <a:cxnLst/>
              <a:rect l="l" t="t" r="r" b="b"/>
              <a:pathLst>
                <a:path w="131662" h="4671" extrusionOk="0">
                  <a:moveTo>
                    <a:pt x="1" y="1"/>
                  </a:moveTo>
                  <a:lnTo>
                    <a:pt x="1" y="4671"/>
                  </a:lnTo>
                  <a:lnTo>
                    <a:pt x="131661" y="4671"/>
                  </a:lnTo>
                  <a:lnTo>
                    <a:pt x="131661"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6"/>
            <p:cNvSpPr/>
            <p:nvPr/>
          </p:nvSpPr>
          <p:spPr>
            <a:xfrm>
              <a:off x="2214448" y="2876397"/>
              <a:ext cx="1614421" cy="4295"/>
            </a:xfrm>
            <a:custGeom>
              <a:avLst/>
              <a:gdLst/>
              <a:ahLst/>
              <a:cxnLst/>
              <a:rect l="l" t="t" r="r" b="b"/>
              <a:pathLst>
                <a:path w="75555" h="201" extrusionOk="0">
                  <a:moveTo>
                    <a:pt x="37761" y="1"/>
                  </a:moveTo>
                  <a:lnTo>
                    <a:pt x="18881" y="34"/>
                  </a:lnTo>
                  <a:lnTo>
                    <a:pt x="9440" y="34"/>
                  </a:lnTo>
                  <a:lnTo>
                    <a:pt x="0" y="101"/>
                  </a:lnTo>
                  <a:lnTo>
                    <a:pt x="9440" y="134"/>
                  </a:lnTo>
                  <a:lnTo>
                    <a:pt x="18881" y="167"/>
                  </a:lnTo>
                  <a:lnTo>
                    <a:pt x="37761" y="201"/>
                  </a:lnTo>
                  <a:lnTo>
                    <a:pt x="56674" y="167"/>
                  </a:lnTo>
                  <a:lnTo>
                    <a:pt x="66114" y="134"/>
                  </a:lnTo>
                  <a:lnTo>
                    <a:pt x="75554" y="101"/>
                  </a:lnTo>
                  <a:lnTo>
                    <a:pt x="66114" y="34"/>
                  </a:lnTo>
                  <a:lnTo>
                    <a:pt x="56674" y="34"/>
                  </a:lnTo>
                  <a:lnTo>
                    <a:pt x="3776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6"/>
            <p:cNvSpPr/>
            <p:nvPr/>
          </p:nvSpPr>
          <p:spPr>
            <a:xfrm>
              <a:off x="2205901" y="2941984"/>
              <a:ext cx="1615127" cy="4295"/>
            </a:xfrm>
            <a:custGeom>
              <a:avLst/>
              <a:gdLst/>
              <a:ahLst/>
              <a:cxnLst/>
              <a:rect l="l" t="t" r="r" b="b"/>
              <a:pathLst>
                <a:path w="75588" h="201" extrusionOk="0">
                  <a:moveTo>
                    <a:pt x="37794" y="1"/>
                  </a:moveTo>
                  <a:lnTo>
                    <a:pt x="18914" y="34"/>
                  </a:lnTo>
                  <a:lnTo>
                    <a:pt x="9474" y="34"/>
                  </a:lnTo>
                  <a:lnTo>
                    <a:pt x="0" y="101"/>
                  </a:lnTo>
                  <a:lnTo>
                    <a:pt x="9474" y="167"/>
                  </a:lnTo>
                  <a:lnTo>
                    <a:pt x="18914" y="167"/>
                  </a:lnTo>
                  <a:lnTo>
                    <a:pt x="37794" y="201"/>
                  </a:lnTo>
                  <a:lnTo>
                    <a:pt x="56707" y="167"/>
                  </a:lnTo>
                  <a:lnTo>
                    <a:pt x="66147" y="167"/>
                  </a:lnTo>
                  <a:lnTo>
                    <a:pt x="75587" y="101"/>
                  </a:lnTo>
                  <a:lnTo>
                    <a:pt x="66147" y="34"/>
                  </a:lnTo>
                  <a:lnTo>
                    <a:pt x="56707" y="34"/>
                  </a:lnTo>
                  <a:lnTo>
                    <a:pt x="3779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6"/>
            <p:cNvSpPr/>
            <p:nvPr/>
          </p:nvSpPr>
          <p:spPr>
            <a:xfrm>
              <a:off x="2198058" y="3007572"/>
              <a:ext cx="1615127" cy="4295"/>
            </a:xfrm>
            <a:custGeom>
              <a:avLst/>
              <a:gdLst/>
              <a:ahLst/>
              <a:cxnLst/>
              <a:rect l="l" t="t" r="r" b="b"/>
              <a:pathLst>
                <a:path w="75588" h="201" extrusionOk="0">
                  <a:moveTo>
                    <a:pt x="37794" y="0"/>
                  </a:moveTo>
                  <a:lnTo>
                    <a:pt x="18880" y="34"/>
                  </a:lnTo>
                  <a:lnTo>
                    <a:pt x="9440" y="67"/>
                  </a:lnTo>
                  <a:lnTo>
                    <a:pt x="0" y="100"/>
                  </a:lnTo>
                  <a:lnTo>
                    <a:pt x="9440" y="167"/>
                  </a:lnTo>
                  <a:lnTo>
                    <a:pt x="18880" y="167"/>
                  </a:lnTo>
                  <a:lnTo>
                    <a:pt x="37794" y="201"/>
                  </a:lnTo>
                  <a:lnTo>
                    <a:pt x="56674" y="167"/>
                  </a:lnTo>
                  <a:lnTo>
                    <a:pt x="66114" y="167"/>
                  </a:lnTo>
                  <a:lnTo>
                    <a:pt x="75587" y="100"/>
                  </a:lnTo>
                  <a:lnTo>
                    <a:pt x="66114" y="67"/>
                  </a:lnTo>
                  <a:lnTo>
                    <a:pt x="56674" y="34"/>
                  </a:lnTo>
                  <a:lnTo>
                    <a:pt x="3779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6"/>
            <p:cNvSpPr/>
            <p:nvPr/>
          </p:nvSpPr>
          <p:spPr>
            <a:xfrm>
              <a:off x="2190216" y="3073864"/>
              <a:ext cx="1614421" cy="4295"/>
            </a:xfrm>
            <a:custGeom>
              <a:avLst/>
              <a:gdLst/>
              <a:ahLst/>
              <a:cxnLst/>
              <a:rect l="l" t="t" r="r" b="b"/>
              <a:pathLst>
                <a:path w="75555" h="201" extrusionOk="0">
                  <a:moveTo>
                    <a:pt x="37761" y="1"/>
                  </a:moveTo>
                  <a:lnTo>
                    <a:pt x="18880" y="34"/>
                  </a:lnTo>
                  <a:lnTo>
                    <a:pt x="9440" y="34"/>
                  </a:lnTo>
                  <a:lnTo>
                    <a:pt x="0" y="101"/>
                  </a:lnTo>
                  <a:lnTo>
                    <a:pt x="9440" y="134"/>
                  </a:lnTo>
                  <a:lnTo>
                    <a:pt x="18880" y="167"/>
                  </a:lnTo>
                  <a:lnTo>
                    <a:pt x="37761" y="201"/>
                  </a:lnTo>
                  <a:lnTo>
                    <a:pt x="56674" y="167"/>
                  </a:lnTo>
                  <a:lnTo>
                    <a:pt x="66114" y="134"/>
                  </a:lnTo>
                  <a:lnTo>
                    <a:pt x="75554" y="101"/>
                  </a:lnTo>
                  <a:lnTo>
                    <a:pt x="66114" y="34"/>
                  </a:lnTo>
                  <a:lnTo>
                    <a:pt x="56674" y="34"/>
                  </a:lnTo>
                  <a:lnTo>
                    <a:pt x="3776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6"/>
            <p:cNvSpPr/>
            <p:nvPr/>
          </p:nvSpPr>
          <p:spPr>
            <a:xfrm>
              <a:off x="2181648" y="3139451"/>
              <a:ext cx="1615148" cy="4295"/>
            </a:xfrm>
            <a:custGeom>
              <a:avLst/>
              <a:gdLst/>
              <a:ahLst/>
              <a:cxnLst/>
              <a:rect l="l" t="t" r="r" b="b"/>
              <a:pathLst>
                <a:path w="75589" h="201" extrusionOk="0">
                  <a:moveTo>
                    <a:pt x="37795" y="0"/>
                  </a:moveTo>
                  <a:lnTo>
                    <a:pt x="18914" y="34"/>
                  </a:lnTo>
                  <a:lnTo>
                    <a:pt x="9441" y="67"/>
                  </a:lnTo>
                  <a:lnTo>
                    <a:pt x="1" y="101"/>
                  </a:lnTo>
                  <a:lnTo>
                    <a:pt x="9441" y="167"/>
                  </a:lnTo>
                  <a:lnTo>
                    <a:pt x="18914" y="167"/>
                  </a:lnTo>
                  <a:lnTo>
                    <a:pt x="37795" y="201"/>
                  </a:lnTo>
                  <a:lnTo>
                    <a:pt x="56675" y="167"/>
                  </a:lnTo>
                  <a:lnTo>
                    <a:pt x="66148" y="167"/>
                  </a:lnTo>
                  <a:lnTo>
                    <a:pt x="75588" y="101"/>
                  </a:lnTo>
                  <a:lnTo>
                    <a:pt x="66148" y="67"/>
                  </a:lnTo>
                  <a:lnTo>
                    <a:pt x="56675" y="34"/>
                  </a:lnTo>
                  <a:lnTo>
                    <a:pt x="37795"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6"/>
            <p:cNvSpPr/>
            <p:nvPr/>
          </p:nvSpPr>
          <p:spPr>
            <a:xfrm>
              <a:off x="2173827" y="3205038"/>
              <a:ext cx="1615127" cy="5001"/>
            </a:xfrm>
            <a:custGeom>
              <a:avLst/>
              <a:gdLst/>
              <a:ahLst/>
              <a:cxnLst/>
              <a:rect l="l" t="t" r="r" b="b"/>
              <a:pathLst>
                <a:path w="75588" h="234" extrusionOk="0">
                  <a:moveTo>
                    <a:pt x="37794" y="0"/>
                  </a:moveTo>
                  <a:lnTo>
                    <a:pt x="18880" y="34"/>
                  </a:lnTo>
                  <a:lnTo>
                    <a:pt x="9440" y="67"/>
                  </a:lnTo>
                  <a:lnTo>
                    <a:pt x="0" y="134"/>
                  </a:lnTo>
                  <a:lnTo>
                    <a:pt x="9440" y="167"/>
                  </a:lnTo>
                  <a:lnTo>
                    <a:pt x="18880" y="200"/>
                  </a:lnTo>
                  <a:lnTo>
                    <a:pt x="37794" y="234"/>
                  </a:lnTo>
                  <a:lnTo>
                    <a:pt x="56674" y="200"/>
                  </a:lnTo>
                  <a:lnTo>
                    <a:pt x="66114" y="167"/>
                  </a:lnTo>
                  <a:lnTo>
                    <a:pt x="75587" y="134"/>
                  </a:lnTo>
                  <a:lnTo>
                    <a:pt x="66114" y="67"/>
                  </a:lnTo>
                  <a:lnTo>
                    <a:pt x="56674" y="34"/>
                  </a:lnTo>
                  <a:lnTo>
                    <a:pt x="3779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6"/>
            <p:cNvSpPr/>
            <p:nvPr/>
          </p:nvSpPr>
          <p:spPr>
            <a:xfrm>
              <a:off x="2165984" y="3271331"/>
              <a:ext cx="1614421" cy="4295"/>
            </a:xfrm>
            <a:custGeom>
              <a:avLst/>
              <a:gdLst/>
              <a:ahLst/>
              <a:cxnLst/>
              <a:rect l="l" t="t" r="r" b="b"/>
              <a:pathLst>
                <a:path w="75555" h="201" extrusionOk="0">
                  <a:moveTo>
                    <a:pt x="37760" y="1"/>
                  </a:moveTo>
                  <a:lnTo>
                    <a:pt x="18880" y="34"/>
                  </a:lnTo>
                  <a:lnTo>
                    <a:pt x="9440" y="34"/>
                  </a:lnTo>
                  <a:lnTo>
                    <a:pt x="0" y="101"/>
                  </a:lnTo>
                  <a:lnTo>
                    <a:pt x="9440" y="134"/>
                  </a:lnTo>
                  <a:lnTo>
                    <a:pt x="18880" y="167"/>
                  </a:lnTo>
                  <a:lnTo>
                    <a:pt x="37760" y="201"/>
                  </a:lnTo>
                  <a:lnTo>
                    <a:pt x="56674" y="167"/>
                  </a:lnTo>
                  <a:lnTo>
                    <a:pt x="66114" y="134"/>
                  </a:lnTo>
                  <a:lnTo>
                    <a:pt x="75554" y="101"/>
                  </a:lnTo>
                  <a:lnTo>
                    <a:pt x="66114" y="34"/>
                  </a:lnTo>
                  <a:lnTo>
                    <a:pt x="56674" y="34"/>
                  </a:lnTo>
                  <a:lnTo>
                    <a:pt x="37760"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6"/>
            <p:cNvSpPr/>
            <p:nvPr/>
          </p:nvSpPr>
          <p:spPr>
            <a:xfrm>
              <a:off x="2157416" y="3336918"/>
              <a:ext cx="1615148" cy="4295"/>
            </a:xfrm>
            <a:custGeom>
              <a:avLst/>
              <a:gdLst/>
              <a:ahLst/>
              <a:cxnLst/>
              <a:rect l="l" t="t" r="r" b="b"/>
              <a:pathLst>
                <a:path w="75589" h="201" extrusionOk="0">
                  <a:moveTo>
                    <a:pt x="37794" y="0"/>
                  </a:moveTo>
                  <a:lnTo>
                    <a:pt x="18914" y="34"/>
                  </a:lnTo>
                  <a:lnTo>
                    <a:pt x="9474" y="67"/>
                  </a:lnTo>
                  <a:lnTo>
                    <a:pt x="1" y="101"/>
                  </a:lnTo>
                  <a:lnTo>
                    <a:pt x="9474" y="167"/>
                  </a:lnTo>
                  <a:lnTo>
                    <a:pt x="18914" y="167"/>
                  </a:lnTo>
                  <a:lnTo>
                    <a:pt x="37794" y="201"/>
                  </a:lnTo>
                  <a:lnTo>
                    <a:pt x="56675" y="167"/>
                  </a:lnTo>
                  <a:lnTo>
                    <a:pt x="66148" y="167"/>
                  </a:lnTo>
                  <a:lnTo>
                    <a:pt x="75588" y="101"/>
                  </a:lnTo>
                  <a:lnTo>
                    <a:pt x="66148" y="67"/>
                  </a:lnTo>
                  <a:lnTo>
                    <a:pt x="56675" y="34"/>
                  </a:lnTo>
                  <a:lnTo>
                    <a:pt x="3779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6"/>
            <p:cNvSpPr/>
            <p:nvPr/>
          </p:nvSpPr>
          <p:spPr>
            <a:xfrm>
              <a:off x="2149574" y="3403211"/>
              <a:ext cx="1614421" cy="4295"/>
            </a:xfrm>
            <a:custGeom>
              <a:avLst/>
              <a:gdLst/>
              <a:ahLst/>
              <a:cxnLst/>
              <a:rect l="l" t="t" r="r" b="b"/>
              <a:pathLst>
                <a:path w="75555" h="201" extrusionOk="0">
                  <a:moveTo>
                    <a:pt x="37795" y="1"/>
                  </a:moveTo>
                  <a:lnTo>
                    <a:pt x="18881" y="34"/>
                  </a:lnTo>
                  <a:lnTo>
                    <a:pt x="9441" y="34"/>
                  </a:lnTo>
                  <a:lnTo>
                    <a:pt x="1" y="101"/>
                  </a:lnTo>
                  <a:lnTo>
                    <a:pt x="9441" y="134"/>
                  </a:lnTo>
                  <a:lnTo>
                    <a:pt x="18881" y="167"/>
                  </a:lnTo>
                  <a:lnTo>
                    <a:pt x="37795" y="201"/>
                  </a:lnTo>
                  <a:lnTo>
                    <a:pt x="56675" y="167"/>
                  </a:lnTo>
                  <a:lnTo>
                    <a:pt x="66115" y="134"/>
                  </a:lnTo>
                  <a:lnTo>
                    <a:pt x="75555" y="101"/>
                  </a:lnTo>
                  <a:lnTo>
                    <a:pt x="66115" y="34"/>
                  </a:lnTo>
                  <a:lnTo>
                    <a:pt x="56675" y="34"/>
                  </a:lnTo>
                  <a:lnTo>
                    <a:pt x="37795"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6"/>
            <p:cNvSpPr/>
            <p:nvPr/>
          </p:nvSpPr>
          <p:spPr>
            <a:xfrm>
              <a:off x="2141731" y="3468798"/>
              <a:ext cx="1614421" cy="4295"/>
            </a:xfrm>
            <a:custGeom>
              <a:avLst/>
              <a:gdLst/>
              <a:ahLst/>
              <a:cxnLst/>
              <a:rect l="l" t="t" r="r" b="b"/>
              <a:pathLst>
                <a:path w="75555" h="201" extrusionOk="0">
                  <a:moveTo>
                    <a:pt x="37761" y="1"/>
                  </a:moveTo>
                  <a:lnTo>
                    <a:pt x="18881" y="34"/>
                  </a:lnTo>
                  <a:lnTo>
                    <a:pt x="9441" y="67"/>
                  </a:lnTo>
                  <a:lnTo>
                    <a:pt x="1" y="101"/>
                  </a:lnTo>
                  <a:lnTo>
                    <a:pt x="9441" y="167"/>
                  </a:lnTo>
                  <a:lnTo>
                    <a:pt x="18881" y="167"/>
                  </a:lnTo>
                  <a:lnTo>
                    <a:pt x="37761" y="201"/>
                  </a:lnTo>
                  <a:lnTo>
                    <a:pt x="56675" y="167"/>
                  </a:lnTo>
                  <a:lnTo>
                    <a:pt x="66115" y="167"/>
                  </a:lnTo>
                  <a:lnTo>
                    <a:pt x="75555" y="101"/>
                  </a:lnTo>
                  <a:lnTo>
                    <a:pt x="66115" y="67"/>
                  </a:lnTo>
                  <a:lnTo>
                    <a:pt x="56675" y="34"/>
                  </a:lnTo>
                  <a:lnTo>
                    <a:pt x="3776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6"/>
            <p:cNvSpPr/>
            <p:nvPr/>
          </p:nvSpPr>
          <p:spPr>
            <a:xfrm>
              <a:off x="2133184" y="3534385"/>
              <a:ext cx="1615127" cy="5001"/>
            </a:xfrm>
            <a:custGeom>
              <a:avLst/>
              <a:gdLst/>
              <a:ahLst/>
              <a:cxnLst/>
              <a:rect l="l" t="t" r="r" b="b"/>
              <a:pathLst>
                <a:path w="75588" h="234" extrusionOk="0">
                  <a:moveTo>
                    <a:pt x="37794" y="0"/>
                  </a:moveTo>
                  <a:lnTo>
                    <a:pt x="18914" y="34"/>
                  </a:lnTo>
                  <a:lnTo>
                    <a:pt x="9441" y="67"/>
                  </a:lnTo>
                  <a:lnTo>
                    <a:pt x="1" y="100"/>
                  </a:lnTo>
                  <a:lnTo>
                    <a:pt x="9441" y="167"/>
                  </a:lnTo>
                  <a:lnTo>
                    <a:pt x="18914" y="201"/>
                  </a:lnTo>
                  <a:lnTo>
                    <a:pt x="37794" y="234"/>
                  </a:lnTo>
                  <a:lnTo>
                    <a:pt x="56674" y="201"/>
                  </a:lnTo>
                  <a:lnTo>
                    <a:pt x="66148" y="167"/>
                  </a:lnTo>
                  <a:lnTo>
                    <a:pt x="75588" y="100"/>
                  </a:lnTo>
                  <a:lnTo>
                    <a:pt x="66148" y="67"/>
                  </a:lnTo>
                  <a:lnTo>
                    <a:pt x="56674" y="34"/>
                  </a:lnTo>
                  <a:lnTo>
                    <a:pt x="3779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6"/>
            <p:cNvSpPr/>
            <p:nvPr/>
          </p:nvSpPr>
          <p:spPr>
            <a:xfrm>
              <a:off x="2125342" y="3600678"/>
              <a:ext cx="1614421" cy="4295"/>
            </a:xfrm>
            <a:custGeom>
              <a:avLst/>
              <a:gdLst/>
              <a:ahLst/>
              <a:cxnLst/>
              <a:rect l="l" t="t" r="r" b="b"/>
              <a:pathLst>
                <a:path w="75555" h="201" extrusionOk="0">
                  <a:moveTo>
                    <a:pt x="37794" y="1"/>
                  </a:moveTo>
                  <a:lnTo>
                    <a:pt x="18881" y="34"/>
                  </a:lnTo>
                  <a:lnTo>
                    <a:pt x="9441" y="34"/>
                  </a:lnTo>
                  <a:lnTo>
                    <a:pt x="1" y="101"/>
                  </a:lnTo>
                  <a:lnTo>
                    <a:pt x="9441" y="134"/>
                  </a:lnTo>
                  <a:lnTo>
                    <a:pt x="18881" y="167"/>
                  </a:lnTo>
                  <a:lnTo>
                    <a:pt x="37794" y="201"/>
                  </a:lnTo>
                  <a:lnTo>
                    <a:pt x="56675" y="167"/>
                  </a:lnTo>
                  <a:lnTo>
                    <a:pt x="66115" y="134"/>
                  </a:lnTo>
                  <a:lnTo>
                    <a:pt x="75555" y="101"/>
                  </a:lnTo>
                  <a:lnTo>
                    <a:pt x="66115" y="34"/>
                  </a:lnTo>
                  <a:lnTo>
                    <a:pt x="56675" y="34"/>
                  </a:lnTo>
                  <a:lnTo>
                    <a:pt x="3779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6"/>
            <p:cNvSpPr/>
            <p:nvPr/>
          </p:nvSpPr>
          <p:spPr>
            <a:xfrm>
              <a:off x="2117500" y="3666265"/>
              <a:ext cx="1614421" cy="4295"/>
            </a:xfrm>
            <a:custGeom>
              <a:avLst/>
              <a:gdLst/>
              <a:ahLst/>
              <a:cxnLst/>
              <a:rect l="l" t="t" r="r" b="b"/>
              <a:pathLst>
                <a:path w="75555" h="201" extrusionOk="0">
                  <a:moveTo>
                    <a:pt x="37761" y="0"/>
                  </a:moveTo>
                  <a:lnTo>
                    <a:pt x="18881" y="34"/>
                  </a:lnTo>
                  <a:lnTo>
                    <a:pt x="9441" y="67"/>
                  </a:lnTo>
                  <a:lnTo>
                    <a:pt x="1" y="101"/>
                  </a:lnTo>
                  <a:lnTo>
                    <a:pt x="9441" y="167"/>
                  </a:lnTo>
                  <a:lnTo>
                    <a:pt x="18881" y="167"/>
                  </a:lnTo>
                  <a:lnTo>
                    <a:pt x="37761" y="201"/>
                  </a:lnTo>
                  <a:lnTo>
                    <a:pt x="56675" y="167"/>
                  </a:lnTo>
                  <a:lnTo>
                    <a:pt x="66115" y="167"/>
                  </a:lnTo>
                  <a:lnTo>
                    <a:pt x="75555" y="101"/>
                  </a:lnTo>
                  <a:lnTo>
                    <a:pt x="66115" y="67"/>
                  </a:lnTo>
                  <a:lnTo>
                    <a:pt x="56675" y="34"/>
                  </a:lnTo>
                  <a:lnTo>
                    <a:pt x="3776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6"/>
            <p:cNvSpPr/>
            <p:nvPr/>
          </p:nvSpPr>
          <p:spPr>
            <a:xfrm>
              <a:off x="2108952" y="3731852"/>
              <a:ext cx="1615127" cy="5001"/>
            </a:xfrm>
            <a:custGeom>
              <a:avLst/>
              <a:gdLst/>
              <a:ahLst/>
              <a:cxnLst/>
              <a:rect l="l" t="t" r="r" b="b"/>
              <a:pathLst>
                <a:path w="75588" h="234" extrusionOk="0">
                  <a:moveTo>
                    <a:pt x="37794" y="0"/>
                  </a:moveTo>
                  <a:lnTo>
                    <a:pt x="18914" y="67"/>
                  </a:lnTo>
                  <a:lnTo>
                    <a:pt x="9441" y="67"/>
                  </a:lnTo>
                  <a:lnTo>
                    <a:pt x="1" y="134"/>
                  </a:lnTo>
                  <a:lnTo>
                    <a:pt x="9441" y="167"/>
                  </a:lnTo>
                  <a:lnTo>
                    <a:pt x="18914" y="200"/>
                  </a:lnTo>
                  <a:lnTo>
                    <a:pt x="37794" y="234"/>
                  </a:lnTo>
                  <a:lnTo>
                    <a:pt x="56674" y="200"/>
                  </a:lnTo>
                  <a:lnTo>
                    <a:pt x="66148" y="167"/>
                  </a:lnTo>
                  <a:lnTo>
                    <a:pt x="75588" y="134"/>
                  </a:lnTo>
                  <a:lnTo>
                    <a:pt x="66148" y="67"/>
                  </a:lnTo>
                  <a:lnTo>
                    <a:pt x="56674" y="67"/>
                  </a:lnTo>
                  <a:lnTo>
                    <a:pt x="3779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6"/>
            <p:cNvSpPr/>
            <p:nvPr/>
          </p:nvSpPr>
          <p:spPr>
            <a:xfrm>
              <a:off x="2101110" y="3798144"/>
              <a:ext cx="1614421" cy="4295"/>
            </a:xfrm>
            <a:custGeom>
              <a:avLst/>
              <a:gdLst/>
              <a:ahLst/>
              <a:cxnLst/>
              <a:rect l="l" t="t" r="r" b="b"/>
              <a:pathLst>
                <a:path w="75555" h="201" extrusionOk="0">
                  <a:moveTo>
                    <a:pt x="37794" y="1"/>
                  </a:moveTo>
                  <a:lnTo>
                    <a:pt x="18881" y="34"/>
                  </a:lnTo>
                  <a:lnTo>
                    <a:pt x="9441" y="34"/>
                  </a:lnTo>
                  <a:lnTo>
                    <a:pt x="1" y="101"/>
                  </a:lnTo>
                  <a:lnTo>
                    <a:pt x="9441" y="134"/>
                  </a:lnTo>
                  <a:lnTo>
                    <a:pt x="18881" y="167"/>
                  </a:lnTo>
                  <a:lnTo>
                    <a:pt x="37794" y="201"/>
                  </a:lnTo>
                  <a:lnTo>
                    <a:pt x="56674" y="167"/>
                  </a:lnTo>
                  <a:lnTo>
                    <a:pt x="66114" y="167"/>
                  </a:lnTo>
                  <a:lnTo>
                    <a:pt x="75555" y="101"/>
                  </a:lnTo>
                  <a:lnTo>
                    <a:pt x="66114" y="34"/>
                  </a:lnTo>
                  <a:lnTo>
                    <a:pt x="56674" y="34"/>
                  </a:lnTo>
                  <a:lnTo>
                    <a:pt x="3779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6"/>
            <p:cNvSpPr/>
            <p:nvPr/>
          </p:nvSpPr>
          <p:spPr>
            <a:xfrm>
              <a:off x="2427631" y="3331180"/>
              <a:ext cx="188889" cy="538225"/>
            </a:xfrm>
            <a:custGeom>
              <a:avLst/>
              <a:gdLst/>
              <a:ahLst/>
              <a:cxnLst/>
              <a:rect l="l" t="t" r="r" b="b"/>
              <a:pathLst>
                <a:path w="8840" h="25186" extrusionOk="0">
                  <a:moveTo>
                    <a:pt x="3103" y="1"/>
                  </a:moveTo>
                  <a:lnTo>
                    <a:pt x="0" y="25185"/>
                  </a:lnTo>
                  <a:lnTo>
                    <a:pt x="5738" y="25185"/>
                  </a:lnTo>
                  <a:lnTo>
                    <a:pt x="8840"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6"/>
            <p:cNvSpPr/>
            <p:nvPr/>
          </p:nvSpPr>
          <p:spPr>
            <a:xfrm>
              <a:off x="2489587" y="3207881"/>
              <a:ext cx="204572" cy="669394"/>
            </a:xfrm>
            <a:custGeom>
              <a:avLst/>
              <a:gdLst/>
              <a:ahLst/>
              <a:cxnLst/>
              <a:rect l="l" t="t" r="r" b="b"/>
              <a:pathLst>
                <a:path w="9574" h="31324" extrusionOk="0">
                  <a:moveTo>
                    <a:pt x="3836" y="1"/>
                  </a:moveTo>
                  <a:lnTo>
                    <a:pt x="0" y="31323"/>
                  </a:lnTo>
                  <a:lnTo>
                    <a:pt x="5738" y="31323"/>
                  </a:lnTo>
                  <a:lnTo>
                    <a:pt x="9574"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6"/>
            <p:cNvSpPr/>
            <p:nvPr/>
          </p:nvSpPr>
          <p:spPr>
            <a:xfrm>
              <a:off x="2716968" y="3275605"/>
              <a:ext cx="196025" cy="601672"/>
            </a:xfrm>
            <a:custGeom>
              <a:avLst/>
              <a:gdLst/>
              <a:ahLst/>
              <a:cxnLst/>
              <a:rect l="l" t="t" r="r" b="b"/>
              <a:pathLst>
                <a:path w="9174" h="28155" extrusionOk="0">
                  <a:moveTo>
                    <a:pt x="3436" y="1"/>
                  </a:moveTo>
                  <a:lnTo>
                    <a:pt x="0" y="28154"/>
                  </a:lnTo>
                  <a:lnTo>
                    <a:pt x="5704" y="28154"/>
                  </a:lnTo>
                  <a:lnTo>
                    <a:pt x="9173"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6"/>
            <p:cNvSpPr/>
            <p:nvPr/>
          </p:nvSpPr>
          <p:spPr>
            <a:xfrm>
              <a:off x="2943623" y="3076001"/>
              <a:ext cx="220983" cy="801268"/>
            </a:xfrm>
            <a:custGeom>
              <a:avLst/>
              <a:gdLst/>
              <a:ahLst/>
              <a:cxnLst/>
              <a:rect l="l" t="t" r="r" b="b"/>
              <a:pathLst>
                <a:path w="10342" h="37495" extrusionOk="0">
                  <a:moveTo>
                    <a:pt x="4604" y="1"/>
                  </a:moveTo>
                  <a:lnTo>
                    <a:pt x="1" y="37494"/>
                  </a:lnTo>
                  <a:lnTo>
                    <a:pt x="5738" y="37494"/>
                  </a:lnTo>
                  <a:lnTo>
                    <a:pt x="10341"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6"/>
            <p:cNvSpPr/>
            <p:nvPr/>
          </p:nvSpPr>
          <p:spPr>
            <a:xfrm>
              <a:off x="3171004" y="3182941"/>
              <a:ext cx="207436" cy="694333"/>
            </a:xfrm>
            <a:custGeom>
              <a:avLst/>
              <a:gdLst/>
              <a:ahLst/>
              <a:cxnLst/>
              <a:rect l="l" t="t" r="r" b="b"/>
              <a:pathLst>
                <a:path w="9708" h="32491" extrusionOk="0">
                  <a:moveTo>
                    <a:pt x="4004" y="0"/>
                  </a:moveTo>
                  <a:lnTo>
                    <a:pt x="1" y="32490"/>
                  </a:lnTo>
                  <a:lnTo>
                    <a:pt x="5738" y="32490"/>
                  </a:lnTo>
                  <a:lnTo>
                    <a:pt x="9708"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6"/>
            <p:cNvSpPr/>
            <p:nvPr/>
          </p:nvSpPr>
          <p:spPr>
            <a:xfrm>
              <a:off x="3398385" y="2944121"/>
              <a:ext cx="236666" cy="933142"/>
            </a:xfrm>
            <a:custGeom>
              <a:avLst/>
              <a:gdLst/>
              <a:ahLst/>
              <a:cxnLst/>
              <a:rect l="l" t="t" r="r" b="b"/>
              <a:pathLst>
                <a:path w="11076" h="43666" extrusionOk="0">
                  <a:moveTo>
                    <a:pt x="5338" y="1"/>
                  </a:moveTo>
                  <a:lnTo>
                    <a:pt x="1" y="43665"/>
                  </a:lnTo>
                  <a:lnTo>
                    <a:pt x="5738" y="43665"/>
                  </a:lnTo>
                  <a:lnTo>
                    <a:pt x="11075"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6"/>
            <p:cNvSpPr/>
            <p:nvPr/>
          </p:nvSpPr>
          <p:spPr>
            <a:xfrm>
              <a:off x="2126068" y="2832202"/>
              <a:ext cx="1579486" cy="1054310"/>
            </a:xfrm>
            <a:custGeom>
              <a:avLst/>
              <a:gdLst/>
              <a:ahLst/>
              <a:cxnLst/>
              <a:rect l="l" t="t" r="r" b="b"/>
              <a:pathLst>
                <a:path w="73920" h="49336" extrusionOk="0">
                  <a:moveTo>
                    <a:pt x="6438" y="1"/>
                  </a:moveTo>
                  <a:lnTo>
                    <a:pt x="4770" y="12243"/>
                  </a:lnTo>
                  <a:cubicBezTo>
                    <a:pt x="4203" y="16312"/>
                    <a:pt x="3703" y="20382"/>
                    <a:pt x="3169" y="24451"/>
                  </a:cubicBezTo>
                  <a:lnTo>
                    <a:pt x="1568" y="36693"/>
                  </a:lnTo>
                  <a:lnTo>
                    <a:pt x="33" y="48902"/>
                  </a:lnTo>
                  <a:lnTo>
                    <a:pt x="0" y="49336"/>
                  </a:lnTo>
                  <a:lnTo>
                    <a:pt x="18814" y="49336"/>
                  </a:lnTo>
                  <a:lnTo>
                    <a:pt x="37193" y="49269"/>
                  </a:lnTo>
                  <a:lnTo>
                    <a:pt x="55573" y="49136"/>
                  </a:lnTo>
                  <a:lnTo>
                    <a:pt x="64746" y="49036"/>
                  </a:lnTo>
                  <a:lnTo>
                    <a:pt x="73920" y="48936"/>
                  </a:lnTo>
                  <a:lnTo>
                    <a:pt x="64746" y="48802"/>
                  </a:lnTo>
                  <a:lnTo>
                    <a:pt x="55573" y="48702"/>
                  </a:lnTo>
                  <a:lnTo>
                    <a:pt x="37193" y="48569"/>
                  </a:lnTo>
                  <a:lnTo>
                    <a:pt x="18814" y="48535"/>
                  </a:lnTo>
                  <a:cubicBezTo>
                    <a:pt x="16768" y="48513"/>
                    <a:pt x="14725" y="48506"/>
                    <a:pt x="12684" y="48506"/>
                  </a:cubicBezTo>
                  <a:cubicBezTo>
                    <a:pt x="8752" y="48506"/>
                    <a:pt x="4823" y="48533"/>
                    <a:pt x="882" y="48535"/>
                  </a:cubicBezTo>
                  <a:lnTo>
                    <a:pt x="882" y="48535"/>
                  </a:lnTo>
                  <a:lnTo>
                    <a:pt x="2302" y="36727"/>
                  </a:lnTo>
                  <a:lnTo>
                    <a:pt x="3703" y="24485"/>
                  </a:lnTo>
                  <a:cubicBezTo>
                    <a:pt x="4170" y="20382"/>
                    <a:pt x="4670" y="16312"/>
                    <a:pt x="5104" y="12243"/>
                  </a:cubicBezTo>
                  <a:lnTo>
                    <a:pt x="6438"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6"/>
            <p:cNvSpPr/>
            <p:nvPr/>
          </p:nvSpPr>
          <p:spPr>
            <a:xfrm>
              <a:off x="2419789" y="3924286"/>
              <a:ext cx="124038" cy="11433"/>
            </a:xfrm>
            <a:custGeom>
              <a:avLst/>
              <a:gdLst/>
              <a:ahLst/>
              <a:cxnLst/>
              <a:rect l="l" t="t" r="r" b="b"/>
              <a:pathLst>
                <a:path w="5805" h="535" extrusionOk="0">
                  <a:moveTo>
                    <a:pt x="67" y="1"/>
                  </a:moveTo>
                  <a:lnTo>
                    <a:pt x="0" y="534"/>
                  </a:lnTo>
                  <a:lnTo>
                    <a:pt x="5738" y="534"/>
                  </a:lnTo>
                  <a:lnTo>
                    <a:pt x="5805"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6"/>
            <p:cNvSpPr/>
            <p:nvPr/>
          </p:nvSpPr>
          <p:spPr>
            <a:xfrm>
              <a:off x="2647170" y="3924286"/>
              <a:ext cx="123333" cy="11433"/>
            </a:xfrm>
            <a:custGeom>
              <a:avLst/>
              <a:gdLst/>
              <a:ahLst/>
              <a:cxnLst/>
              <a:rect l="l" t="t" r="r" b="b"/>
              <a:pathLst>
                <a:path w="5772" h="535" extrusionOk="0">
                  <a:moveTo>
                    <a:pt x="34" y="1"/>
                  </a:moveTo>
                  <a:lnTo>
                    <a:pt x="0" y="534"/>
                  </a:lnTo>
                  <a:lnTo>
                    <a:pt x="5704" y="534"/>
                  </a:lnTo>
                  <a:lnTo>
                    <a:pt x="577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6"/>
            <p:cNvSpPr/>
            <p:nvPr/>
          </p:nvSpPr>
          <p:spPr>
            <a:xfrm>
              <a:off x="2873825" y="3924286"/>
              <a:ext cx="124060" cy="11433"/>
            </a:xfrm>
            <a:custGeom>
              <a:avLst/>
              <a:gdLst/>
              <a:ahLst/>
              <a:cxnLst/>
              <a:rect l="l" t="t" r="r" b="b"/>
              <a:pathLst>
                <a:path w="5806" h="535" extrusionOk="0">
                  <a:moveTo>
                    <a:pt x="68" y="1"/>
                  </a:moveTo>
                  <a:lnTo>
                    <a:pt x="1" y="534"/>
                  </a:lnTo>
                  <a:lnTo>
                    <a:pt x="5738" y="534"/>
                  </a:lnTo>
                  <a:lnTo>
                    <a:pt x="5805"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6"/>
            <p:cNvSpPr/>
            <p:nvPr/>
          </p:nvSpPr>
          <p:spPr>
            <a:xfrm>
              <a:off x="3101206" y="3924286"/>
              <a:ext cx="124038" cy="11433"/>
            </a:xfrm>
            <a:custGeom>
              <a:avLst/>
              <a:gdLst/>
              <a:ahLst/>
              <a:cxnLst/>
              <a:rect l="l" t="t" r="r" b="b"/>
              <a:pathLst>
                <a:path w="5805" h="535" extrusionOk="0">
                  <a:moveTo>
                    <a:pt x="68" y="1"/>
                  </a:moveTo>
                  <a:lnTo>
                    <a:pt x="1" y="534"/>
                  </a:lnTo>
                  <a:lnTo>
                    <a:pt x="5738" y="534"/>
                  </a:lnTo>
                  <a:lnTo>
                    <a:pt x="5805"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6"/>
            <p:cNvSpPr/>
            <p:nvPr/>
          </p:nvSpPr>
          <p:spPr>
            <a:xfrm>
              <a:off x="3163162" y="3932161"/>
              <a:ext cx="123333" cy="11433"/>
            </a:xfrm>
            <a:custGeom>
              <a:avLst/>
              <a:gdLst/>
              <a:ahLst/>
              <a:cxnLst/>
              <a:rect l="l" t="t" r="r" b="b"/>
              <a:pathLst>
                <a:path w="5772" h="535" extrusionOk="0">
                  <a:moveTo>
                    <a:pt x="67" y="1"/>
                  </a:moveTo>
                  <a:lnTo>
                    <a:pt x="1" y="534"/>
                  </a:lnTo>
                  <a:lnTo>
                    <a:pt x="5705" y="534"/>
                  </a:lnTo>
                  <a:lnTo>
                    <a:pt x="5772"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6"/>
            <p:cNvSpPr/>
            <p:nvPr/>
          </p:nvSpPr>
          <p:spPr>
            <a:xfrm>
              <a:off x="3389838" y="3932161"/>
              <a:ext cx="124038" cy="11433"/>
            </a:xfrm>
            <a:custGeom>
              <a:avLst/>
              <a:gdLst/>
              <a:ahLst/>
              <a:cxnLst/>
              <a:rect l="l" t="t" r="r" b="b"/>
              <a:pathLst>
                <a:path w="5805" h="535" extrusionOk="0">
                  <a:moveTo>
                    <a:pt x="67" y="1"/>
                  </a:moveTo>
                  <a:lnTo>
                    <a:pt x="0" y="534"/>
                  </a:lnTo>
                  <a:lnTo>
                    <a:pt x="5738" y="534"/>
                  </a:lnTo>
                  <a:lnTo>
                    <a:pt x="580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6"/>
            <p:cNvSpPr/>
            <p:nvPr/>
          </p:nvSpPr>
          <p:spPr>
            <a:xfrm>
              <a:off x="2045510" y="2744517"/>
              <a:ext cx="1978652" cy="62764"/>
            </a:xfrm>
            <a:custGeom>
              <a:avLst/>
              <a:gdLst/>
              <a:ahLst/>
              <a:cxnLst/>
              <a:rect l="l" t="t" r="r" b="b"/>
              <a:pathLst>
                <a:path w="92601" h="2937" extrusionOk="0">
                  <a:moveTo>
                    <a:pt x="334" y="1"/>
                  </a:moveTo>
                  <a:lnTo>
                    <a:pt x="1" y="2936"/>
                  </a:lnTo>
                  <a:lnTo>
                    <a:pt x="92267" y="2936"/>
                  </a:lnTo>
                  <a:lnTo>
                    <a:pt x="9260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6"/>
            <p:cNvSpPr/>
            <p:nvPr/>
          </p:nvSpPr>
          <p:spPr>
            <a:xfrm>
              <a:off x="2237303" y="2752329"/>
              <a:ext cx="34252" cy="31393"/>
            </a:xfrm>
            <a:custGeom>
              <a:avLst/>
              <a:gdLst/>
              <a:ahLst/>
              <a:cxnLst/>
              <a:rect l="l" t="t" r="r" b="b"/>
              <a:pathLst>
                <a:path w="1603" h="1469" extrusionOk="0">
                  <a:moveTo>
                    <a:pt x="902" y="0"/>
                  </a:moveTo>
                  <a:cubicBezTo>
                    <a:pt x="468" y="0"/>
                    <a:pt x="134" y="301"/>
                    <a:pt x="68" y="734"/>
                  </a:cubicBezTo>
                  <a:cubicBezTo>
                    <a:pt x="1" y="1135"/>
                    <a:pt x="301" y="1468"/>
                    <a:pt x="701" y="1468"/>
                  </a:cubicBezTo>
                  <a:cubicBezTo>
                    <a:pt x="1135" y="1468"/>
                    <a:pt x="1469" y="1135"/>
                    <a:pt x="1535" y="734"/>
                  </a:cubicBezTo>
                  <a:cubicBezTo>
                    <a:pt x="1602" y="334"/>
                    <a:pt x="1302" y="0"/>
                    <a:pt x="902"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6"/>
            <p:cNvSpPr/>
            <p:nvPr/>
          </p:nvSpPr>
          <p:spPr>
            <a:xfrm>
              <a:off x="2301472" y="2752329"/>
              <a:ext cx="33504" cy="31393"/>
            </a:xfrm>
            <a:custGeom>
              <a:avLst/>
              <a:gdLst/>
              <a:ahLst/>
              <a:cxnLst/>
              <a:rect l="l" t="t" r="r" b="b"/>
              <a:pathLst>
                <a:path w="1568" h="1469" extrusionOk="0">
                  <a:moveTo>
                    <a:pt x="867" y="0"/>
                  </a:moveTo>
                  <a:cubicBezTo>
                    <a:pt x="467" y="0"/>
                    <a:pt x="100" y="301"/>
                    <a:pt x="33" y="734"/>
                  </a:cubicBezTo>
                  <a:cubicBezTo>
                    <a:pt x="0" y="1135"/>
                    <a:pt x="300" y="1468"/>
                    <a:pt x="701" y="1468"/>
                  </a:cubicBezTo>
                  <a:cubicBezTo>
                    <a:pt x="1101" y="1435"/>
                    <a:pt x="1434" y="1135"/>
                    <a:pt x="1501" y="734"/>
                  </a:cubicBezTo>
                  <a:cubicBezTo>
                    <a:pt x="1568" y="334"/>
                    <a:pt x="1268"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6"/>
            <p:cNvSpPr/>
            <p:nvPr/>
          </p:nvSpPr>
          <p:spPr>
            <a:xfrm>
              <a:off x="2364189" y="2752329"/>
              <a:ext cx="34231" cy="31393"/>
            </a:xfrm>
            <a:custGeom>
              <a:avLst/>
              <a:gdLst/>
              <a:ahLst/>
              <a:cxnLst/>
              <a:rect l="l" t="t" r="r" b="b"/>
              <a:pathLst>
                <a:path w="1602" h="1469" extrusionOk="0">
                  <a:moveTo>
                    <a:pt x="901" y="0"/>
                  </a:moveTo>
                  <a:cubicBezTo>
                    <a:pt x="468" y="0"/>
                    <a:pt x="101" y="301"/>
                    <a:pt x="67" y="734"/>
                  </a:cubicBezTo>
                  <a:cubicBezTo>
                    <a:pt x="1" y="1101"/>
                    <a:pt x="301" y="1468"/>
                    <a:pt x="701" y="1468"/>
                  </a:cubicBezTo>
                  <a:cubicBezTo>
                    <a:pt x="1101" y="1468"/>
                    <a:pt x="1468" y="1135"/>
                    <a:pt x="1535" y="734"/>
                  </a:cubicBezTo>
                  <a:cubicBezTo>
                    <a:pt x="1602" y="334"/>
                    <a:pt x="1268" y="0"/>
                    <a:pt x="901"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6"/>
            <p:cNvSpPr/>
            <p:nvPr/>
          </p:nvSpPr>
          <p:spPr>
            <a:xfrm>
              <a:off x="1784486" y="2063695"/>
              <a:ext cx="410769" cy="1065893"/>
            </a:xfrm>
            <a:custGeom>
              <a:avLst/>
              <a:gdLst/>
              <a:ahLst/>
              <a:cxnLst/>
              <a:rect l="l" t="t" r="r" b="b"/>
              <a:pathLst>
                <a:path w="19224" h="49878" extrusionOk="0">
                  <a:moveTo>
                    <a:pt x="15888" y="0"/>
                  </a:moveTo>
                  <a:cubicBezTo>
                    <a:pt x="15521" y="0"/>
                    <a:pt x="1545" y="6438"/>
                    <a:pt x="744" y="22316"/>
                  </a:cubicBezTo>
                  <a:cubicBezTo>
                    <a:pt x="1" y="36442"/>
                    <a:pt x="9437" y="49878"/>
                    <a:pt x="11206" y="49878"/>
                  </a:cubicBezTo>
                  <a:cubicBezTo>
                    <a:pt x="11263" y="49878"/>
                    <a:pt x="11311" y="49864"/>
                    <a:pt x="11352" y="49836"/>
                  </a:cubicBezTo>
                  <a:cubicBezTo>
                    <a:pt x="12953" y="48702"/>
                    <a:pt x="10251" y="39629"/>
                    <a:pt x="13320" y="29221"/>
                  </a:cubicBezTo>
                  <a:cubicBezTo>
                    <a:pt x="14420" y="25552"/>
                    <a:pt x="19224" y="22283"/>
                    <a:pt x="19224" y="22283"/>
                  </a:cubicBezTo>
                  <a:lnTo>
                    <a:pt x="15888"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6"/>
            <p:cNvSpPr/>
            <p:nvPr/>
          </p:nvSpPr>
          <p:spPr>
            <a:xfrm>
              <a:off x="1933658" y="2063695"/>
              <a:ext cx="262329" cy="549615"/>
            </a:xfrm>
            <a:custGeom>
              <a:avLst/>
              <a:gdLst/>
              <a:ahLst/>
              <a:cxnLst/>
              <a:rect l="l" t="t" r="r" b="b"/>
              <a:pathLst>
                <a:path w="12277" h="25719" extrusionOk="0">
                  <a:moveTo>
                    <a:pt x="8907" y="0"/>
                  </a:moveTo>
                  <a:cubicBezTo>
                    <a:pt x="8707" y="0"/>
                    <a:pt x="4070" y="2102"/>
                    <a:pt x="1" y="6839"/>
                  </a:cubicBezTo>
                  <a:cubicBezTo>
                    <a:pt x="2503" y="12443"/>
                    <a:pt x="6372" y="21082"/>
                    <a:pt x="8440" y="25719"/>
                  </a:cubicBezTo>
                  <a:cubicBezTo>
                    <a:pt x="9574" y="24418"/>
                    <a:pt x="10842" y="23250"/>
                    <a:pt x="12276" y="22283"/>
                  </a:cubicBezTo>
                  <a:lnTo>
                    <a:pt x="890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6"/>
            <p:cNvSpPr/>
            <p:nvPr/>
          </p:nvSpPr>
          <p:spPr>
            <a:xfrm>
              <a:off x="2810403" y="2064400"/>
              <a:ext cx="410769" cy="1065252"/>
            </a:xfrm>
            <a:custGeom>
              <a:avLst/>
              <a:gdLst/>
              <a:ahLst/>
              <a:cxnLst/>
              <a:rect l="l" t="t" r="r" b="b"/>
              <a:pathLst>
                <a:path w="19224" h="49848" extrusionOk="0">
                  <a:moveTo>
                    <a:pt x="3369" y="1"/>
                  </a:moveTo>
                  <a:lnTo>
                    <a:pt x="0" y="22250"/>
                  </a:lnTo>
                  <a:cubicBezTo>
                    <a:pt x="0" y="22250"/>
                    <a:pt x="4804" y="25519"/>
                    <a:pt x="5871" y="29222"/>
                  </a:cubicBezTo>
                  <a:cubicBezTo>
                    <a:pt x="8973" y="39629"/>
                    <a:pt x="6238" y="48702"/>
                    <a:pt x="7839" y="49803"/>
                  </a:cubicBezTo>
                  <a:cubicBezTo>
                    <a:pt x="7881" y="49833"/>
                    <a:pt x="7932" y="49848"/>
                    <a:pt x="7991" y="49848"/>
                  </a:cubicBezTo>
                  <a:cubicBezTo>
                    <a:pt x="9779" y="49848"/>
                    <a:pt x="19224" y="36457"/>
                    <a:pt x="18513" y="22317"/>
                  </a:cubicBezTo>
                  <a:cubicBezTo>
                    <a:pt x="17713" y="6472"/>
                    <a:pt x="3736" y="1"/>
                    <a:pt x="3369"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6"/>
            <p:cNvSpPr/>
            <p:nvPr/>
          </p:nvSpPr>
          <p:spPr>
            <a:xfrm>
              <a:off x="2810403" y="2064400"/>
              <a:ext cx="263739" cy="551047"/>
            </a:xfrm>
            <a:custGeom>
              <a:avLst/>
              <a:gdLst/>
              <a:ahLst/>
              <a:cxnLst/>
              <a:rect l="l" t="t" r="r" b="b"/>
              <a:pathLst>
                <a:path w="12343" h="25786" extrusionOk="0">
                  <a:moveTo>
                    <a:pt x="3369" y="1"/>
                  </a:moveTo>
                  <a:lnTo>
                    <a:pt x="0" y="22250"/>
                  </a:lnTo>
                  <a:cubicBezTo>
                    <a:pt x="1434" y="23284"/>
                    <a:pt x="2735" y="24452"/>
                    <a:pt x="3870" y="25786"/>
                  </a:cubicBezTo>
                  <a:cubicBezTo>
                    <a:pt x="5938" y="21216"/>
                    <a:pt x="9807" y="12543"/>
                    <a:pt x="12342" y="6906"/>
                  </a:cubicBezTo>
                  <a:cubicBezTo>
                    <a:pt x="8239" y="2102"/>
                    <a:pt x="3603" y="1"/>
                    <a:pt x="33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6"/>
            <p:cNvSpPr/>
            <p:nvPr/>
          </p:nvSpPr>
          <p:spPr>
            <a:xfrm>
              <a:off x="2066954" y="928794"/>
              <a:ext cx="874572" cy="1914731"/>
            </a:xfrm>
            <a:custGeom>
              <a:avLst/>
              <a:gdLst/>
              <a:ahLst/>
              <a:cxnLst/>
              <a:rect l="l" t="t" r="r" b="b"/>
              <a:pathLst>
                <a:path w="40930" h="89599" extrusionOk="0">
                  <a:moveTo>
                    <a:pt x="20515" y="1"/>
                  </a:moveTo>
                  <a:cubicBezTo>
                    <a:pt x="18047" y="1"/>
                    <a:pt x="12409" y="8607"/>
                    <a:pt x="7840" y="20749"/>
                  </a:cubicBezTo>
                  <a:cubicBezTo>
                    <a:pt x="4504" y="29555"/>
                    <a:pt x="1769" y="40163"/>
                    <a:pt x="1168" y="50737"/>
                  </a:cubicBezTo>
                  <a:cubicBezTo>
                    <a:pt x="1" y="71852"/>
                    <a:pt x="9908" y="89598"/>
                    <a:pt x="9908" y="89598"/>
                  </a:cubicBezTo>
                  <a:lnTo>
                    <a:pt x="30956" y="89598"/>
                  </a:lnTo>
                  <a:cubicBezTo>
                    <a:pt x="30956" y="89598"/>
                    <a:pt x="40930" y="71885"/>
                    <a:pt x="39762" y="50737"/>
                  </a:cubicBezTo>
                  <a:cubicBezTo>
                    <a:pt x="39195" y="40196"/>
                    <a:pt x="36427" y="29555"/>
                    <a:pt x="33158" y="20749"/>
                  </a:cubicBezTo>
                  <a:cubicBezTo>
                    <a:pt x="28588" y="8607"/>
                    <a:pt x="22950" y="1"/>
                    <a:pt x="20515"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6"/>
            <p:cNvSpPr/>
            <p:nvPr/>
          </p:nvSpPr>
          <p:spPr>
            <a:xfrm>
              <a:off x="2167664" y="1695133"/>
              <a:ext cx="606367" cy="518629"/>
            </a:xfrm>
            <a:custGeom>
              <a:avLst/>
              <a:gdLst/>
              <a:ahLst/>
              <a:cxnLst/>
              <a:rect l="l" t="t" r="r" b="b"/>
              <a:pathLst>
                <a:path w="28378" h="24269" extrusionOk="0">
                  <a:moveTo>
                    <a:pt x="16195" y="1"/>
                  </a:moveTo>
                  <a:cubicBezTo>
                    <a:pt x="5381" y="1"/>
                    <a:pt x="1" y="13053"/>
                    <a:pt x="7630" y="20716"/>
                  </a:cubicBezTo>
                  <a:cubicBezTo>
                    <a:pt x="9952" y="23038"/>
                    <a:pt x="13051" y="24269"/>
                    <a:pt x="16207" y="24269"/>
                  </a:cubicBezTo>
                  <a:cubicBezTo>
                    <a:pt x="17766" y="24269"/>
                    <a:pt x="19339" y="23968"/>
                    <a:pt x="20839" y="23351"/>
                  </a:cubicBezTo>
                  <a:cubicBezTo>
                    <a:pt x="25376" y="21483"/>
                    <a:pt x="28345" y="17046"/>
                    <a:pt x="28345" y="12143"/>
                  </a:cubicBezTo>
                  <a:cubicBezTo>
                    <a:pt x="28378" y="5438"/>
                    <a:pt x="22941" y="1"/>
                    <a:pt x="16236" y="1"/>
                  </a:cubicBezTo>
                  <a:cubicBezTo>
                    <a:pt x="16222" y="1"/>
                    <a:pt x="16208" y="1"/>
                    <a:pt x="1619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6"/>
            <p:cNvSpPr/>
            <p:nvPr/>
          </p:nvSpPr>
          <p:spPr>
            <a:xfrm>
              <a:off x="2158197" y="1668761"/>
              <a:ext cx="606581" cy="518629"/>
            </a:xfrm>
            <a:custGeom>
              <a:avLst/>
              <a:gdLst/>
              <a:ahLst/>
              <a:cxnLst/>
              <a:rect l="l" t="t" r="r" b="b"/>
              <a:pathLst>
                <a:path w="28388" h="24269" extrusionOk="0">
                  <a:moveTo>
                    <a:pt x="16245" y="0"/>
                  </a:moveTo>
                  <a:cubicBezTo>
                    <a:pt x="5404" y="0"/>
                    <a:pt x="0" y="13077"/>
                    <a:pt x="7639" y="20715"/>
                  </a:cubicBezTo>
                  <a:cubicBezTo>
                    <a:pt x="9961" y="23037"/>
                    <a:pt x="13075" y="24269"/>
                    <a:pt x="16242" y="24269"/>
                  </a:cubicBezTo>
                  <a:cubicBezTo>
                    <a:pt x="17805" y="24269"/>
                    <a:pt x="19382" y="23968"/>
                    <a:pt x="20882" y="23351"/>
                  </a:cubicBezTo>
                  <a:cubicBezTo>
                    <a:pt x="25418" y="21483"/>
                    <a:pt x="28354" y="17046"/>
                    <a:pt x="28387" y="12143"/>
                  </a:cubicBezTo>
                  <a:cubicBezTo>
                    <a:pt x="28387" y="5438"/>
                    <a:pt x="22950" y="0"/>
                    <a:pt x="16245"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6"/>
            <p:cNvSpPr/>
            <p:nvPr/>
          </p:nvSpPr>
          <p:spPr>
            <a:xfrm>
              <a:off x="2316430" y="1748389"/>
              <a:ext cx="377777" cy="359721"/>
            </a:xfrm>
            <a:custGeom>
              <a:avLst/>
              <a:gdLst/>
              <a:ahLst/>
              <a:cxnLst/>
              <a:rect l="l" t="t" r="r" b="b"/>
              <a:pathLst>
                <a:path w="17680" h="16833" extrusionOk="0">
                  <a:moveTo>
                    <a:pt x="8816" y="1"/>
                  </a:moveTo>
                  <a:cubicBezTo>
                    <a:pt x="4538" y="1"/>
                    <a:pt x="874" y="3234"/>
                    <a:pt x="468" y="7583"/>
                  </a:cubicBezTo>
                  <a:cubicBezTo>
                    <a:pt x="1" y="12219"/>
                    <a:pt x="3370" y="16322"/>
                    <a:pt x="8006" y="16789"/>
                  </a:cubicBezTo>
                  <a:cubicBezTo>
                    <a:pt x="8290" y="16818"/>
                    <a:pt x="8572" y="16832"/>
                    <a:pt x="8852" y="16832"/>
                  </a:cubicBezTo>
                  <a:cubicBezTo>
                    <a:pt x="13106" y="16832"/>
                    <a:pt x="16775" y="13570"/>
                    <a:pt x="17213" y="9250"/>
                  </a:cubicBezTo>
                  <a:cubicBezTo>
                    <a:pt x="17680" y="4614"/>
                    <a:pt x="14277" y="477"/>
                    <a:pt x="9674" y="44"/>
                  </a:cubicBezTo>
                  <a:cubicBezTo>
                    <a:pt x="9386" y="15"/>
                    <a:pt x="9100" y="1"/>
                    <a:pt x="88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6"/>
            <p:cNvSpPr/>
            <p:nvPr/>
          </p:nvSpPr>
          <p:spPr>
            <a:xfrm>
              <a:off x="2456842" y="1879777"/>
              <a:ext cx="228119" cy="228146"/>
            </a:xfrm>
            <a:custGeom>
              <a:avLst/>
              <a:gdLst/>
              <a:ahLst/>
              <a:cxnLst/>
              <a:rect l="l" t="t" r="r" b="b"/>
              <a:pathLst>
                <a:path w="10676" h="10676" extrusionOk="0">
                  <a:moveTo>
                    <a:pt x="10375" y="0"/>
                  </a:moveTo>
                  <a:lnTo>
                    <a:pt x="1" y="10374"/>
                  </a:lnTo>
                  <a:cubicBezTo>
                    <a:pt x="754" y="10573"/>
                    <a:pt x="1520" y="10675"/>
                    <a:pt x="2282" y="10675"/>
                  </a:cubicBezTo>
                  <a:cubicBezTo>
                    <a:pt x="3308" y="10675"/>
                    <a:pt x="4329" y="10490"/>
                    <a:pt x="5305" y="10107"/>
                  </a:cubicBezTo>
                  <a:lnTo>
                    <a:pt x="10108" y="5304"/>
                  </a:lnTo>
                  <a:cubicBezTo>
                    <a:pt x="10475" y="4337"/>
                    <a:pt x="10675" y="3303"/>
                    <a:pt x="10675" y="2269"/>
                  </a:cubicBezTo>
                  <a:cubicBezTo>
                    <a:pt x="10675" y="1501"/>
                    <a:pt x="10575" y="734"/>
                    <a:pt x="1037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6"/>
            <p:cNvSpPr/>
            <p:nvPr/>
          </p:nvSpPr>
          <p:spPr>
            <a:xfrm>
              <a:off x="2324978" y="1748325"/>
              <a:ext cx="206731" cy="206306"/>
            </a:xfrm>
            <a:custGeom>
              <a:avLst/>
              <a:gdLst/>
              <a:ahLst/>
              <a:cxnLst/>
              <a:rect l="l" t="t" r="r" b="b"/>
              <a:pathLst>
                <a:path w="9675" h="9654" extrusionOk="0">
                  <a:moveTo>
                    <a:pt x="8768" y="0"/>
                  </a:moveTo>
                  <a:cubicBezTo>
                    <a:pt x="8657" y="0"/>
                    <a:pt x="8548" y="5"/>
                    <a:pt x="8440" y="13"/>
                  </a:cubicBezTo>
                  <a:cubicBezTo>
                    <a:pt x="8420" y="13"/>
                    <a:pt x="8399" y="13"/>
                    <a:pt x="8379" y="13"/>
                  </a:cubicBezTo>
                  <a:cubicBezTo>
                    <a:pt x="3737" y="13"/>
                    <a:pt x="1" y="3770"/>
                    <a:pt x="1" y="8386"/>
                  </a:cubicBezTo>
                  <a:cubicBezTo>
                    <a:pt x="1" y="8820"/>
                    <a:pt x="34" y="9220"/>
                    <a:pt x="101" y="9654"/>
                  </a:cubicBezTo>
                  <a:lnTo>
                    <a:pt x="9674" y="80"/>
                  </a:lnTo>
                  <a:cubicBezTo>
                    <a:pt x="9381" y="31"/>
                    <a:pt x="9071" y="0"/>
                    <a:pt x="876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6"/>
            <p:cNvSpPr/>
            <p:nvPr/>
          </p:nvSpPr>
          <p:spPr>
            <a:xfrm>
              <a:off x="2404105" y="1827012"/>
              <a:ext cx="258760" cy="258085"/>
            </a:xfrm>
            <a:custGeom>
              <a:avLst/>
              <a:gdLst/>
              <a:ahLst/>
              <a:cxnLst/>
              <a:rect l="l" t="t" r="r" b="b"/>
              <a:pathLst>
                <a:path w="12110" h="12077" extrusionOk="0">
                  <a:moveTo>
                    <a:pt x="11676" y="1"/>
                  </a:moveTo>
                  <a:lnTo>
                    <a:pt x="1" y="11676"/>
                  </a:lnTo>
                  <a:cubicBezTo>
                    <a:pt x="201" y="11809"/>
                    <a:pt x="434" y="11976"/>
                    <a:pt x="634" y="12076"/>
                  </a:cubicBezTo>
                  <a:lnTo>
                    <a:pt x="12109" y="635"/>
                  </a:lnTo>
                  <a:cubicBezTo>
                    <a:pt x="11976" y="434"/>
                    <a:pt x="11842" y="201"/>
                    <a:pt x="11676"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6"/>
            <p:cNvSpPr/>
            <p:nvPr/>
          </p:nvSpPr>
          <p:spPr>
            <a:xfrm>
              <a:off x="2234461" y="928794"/>
              <a:ext cx="541004" cy="443406"/>
            </a:xfrm>
            <a:custGeom>
              <a:avLst/>
              <a:gdLst/>
              <a:ahLst/>
              <a:cxnLst/>
              <a:rect l="l" t="t" r="r" b="b"/>
              <a:pathLst>
                <a:path w="25319" h="20749" extrusionOk="0">
                  <a:moveTo>
                    <a:pt x="12676" y="1"/>
                  </a:moveTo>
                  <a:cubicBezTo>
                    <a:pt x="10208" y="1"/>
                    <a:pt x="4570" y="8607"/>
                    <a:pt x="1" y="20749"/>
                  </a:cubicBezTo>
                  <a:lnTo>
                    <a:pt x="25319" y="20749"/>
                  </a:lnTo>
                  <a:cubicBezTo>
                    <a:pt x="20749" y="8607"/>
                    <a:pt x="15111" y="1"/>
                    <a:pt x="12676"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6"/>
            <p:cNvSpPr/>
            <p:nvPr/>
          </p:nvSpPr>
          <p:spPr>
            <a:xfrm>
              <a:off x="2292199" y="1300925"/>
              <a:ext cx="35662" cy="30345"/>
            </a:xfrm>
            <a:custGeom>
              <a:avLst/>
              <a:gdLst/>
              <a:ahLst/>
              <a:cxnLst/>
              <a:rect l="l" t="t" r="r" b="b"/>
              <a:pathLst>
                <a:path w="1669" h="1420" extrusionOk="0">
                  <a:moveTo>
                    <a:pt x="968" y="0"/>
                  </a:moveTo>
                  <a:cubicBezTo>
                    <a:pt x="334" y="0"/>
                    <a:pt x="0" y="767"/>
                    <a:pt x="434" y="1201"/>
                  </a:cubicBezTo>
                  <a:cubicBezTo>
                    <a:pt x="586" y="1353"/>
                    <a:pt x="769" y="1420"/>
                    <a:pt x="947" y="1420"/>
                  </a:cubicBezTo>
                  <a:cubicBezTo>
                    <a:pt x="1318" y="1420"/>
                    <a:pt x="1668" y="1129"/>
                    <a:pt x="1668" y="701"/>
                  </a:cubicBezTo>
                  <a:cubicBezTo>
                    <a:pt x="1668" y="334"/>
                    <a:pt x="1335" y="0"/>
                    <a:pt x="9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6"/>
            <p:cNvSpPr/>
            <p:nvPr/>
          </p:nvSpPr>
          <p:spPr>
            <a:xfrm>
              <a:off x="2388420" y="1300925"/>
              <a:ext cx="35662" cy="30602"/>
            </a:xfrm>
            <a:custGeom>
              <a:avLst/>
              <a:gdLst/>
              <a:ahLst/>
              <a:cxnLst/>
              <a:rect l="l" t="t" r="r" b="b"/>
              <a:pathLst>
                <a:path w="1669" h="1432" extrusionOk="0">
                  <a:moveTo>
                    <a:pt x="968" y="0"/>
                  </a:moveTo>
                  <a:cubicBezTo>
                    <a:pt x="334" y="0"/>
                    <a:pt x="1" y="767"/>
                    <a:pt x="434" y="1234"/>
                  </a:cubicBezTo>
                  <a:cubicBezTo>
                    <a:pt x="581" y="1371"/>
                    <a:pt x="758" y="1431"/>
                    <a:pt x="932" y="1431"/>
                  </a:cubicBezTo>
                  <a:cubicBezTo>
                    <a:pt x="1309" y="1431"/>
                    <a:pt x="1669" y="1145"/>
                    <a:pt x="1669" y="734"/>
                  </a:cubicBezTo>
                  <a:cubicBezTo>
                    <a:pt x="1669" y="334"/>
                    <a:pt x="1335" y="0"/>
                    <a:pt x="9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6"/>
            <p:cNvSpPr/>
            <p:nvPr/>
          </p:nvSpPr>
          <p:spPr>
            <a:xfrm>
              <a:off x="2484642" y="1300925"/>
              <a:ext cx="35662" cy="30538"/>
            </a:xfrm>
            <a:custGeom>
              <a:avLst/>
              <a:gdLst/>
              <a:ahLst/>
              <a:cxnLst/>
              <a:rect l="l" t="t" r="r" b="b"/>
              <a:pathLst>
                <a:path w="1669" h="1429" extrusionOk="0">
                  <a:moveTo>
                    <a:pt x="968" y="0"/>
                  </a:moveTo>
                  <a:cubicBezTo>
                    <a:pt x="334" y="0"/>
                    <a:pt x="1" y="767"/>
                    <a:pt x="435" y="1201"/>
                  </a:cubicBezTo>
                  <a:cubicBezTo>
                    <a:pt x="592" y="1358"/>
                    <a:pt x="783" y="1428"/>
                    <a:pt x="967" y="1428"/>
                  </a:cubicBezTo>
                  <a:cubicBezTo>
                    <a:pt x="1331" y="1428"/>
                    <a:pt x="1669" y="1155"/>
                    <a:pt x="1669" y="734"/>
                  </a:cubicBezTo>
                  <a:cubicBezTo>
                    <a:pt x="1669" y="334"/>
                    <a:pt x="1335" y="0"/>
                    <a:pt x="9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6"/>
            <p:cNvSpPr/>
            <p:nvPr/>
          </p:nvSpPr>
          <p:spPr>
            <a:xfrm>
              <a:off x="2580885" y="1300925"/>
              <a:ext cx="35641" cy="30751"/>
            </a:xfrm>
            <a:custGeom>
              <a:avLst/>
              <a:gdLst/>
              <a:ahLst/>
              <a:cxnLst/>
              <a:rect l="l" t="t" r="r" b="b"/>
              <a:pathLst>
                <a:path w="1668" h="1439" extrusionOk="0">
                  <a:moveTo>
                    <a:pt x="934" y="0"/>
                  </a:moveTo>
                  <a:cubicBezTo>
                    <a:pt x="300" y="0"/>
                    <a:pt x="0" y="767"/>
                    <a:pt x="434" y="1234"/>
                  </a:cubicBezTo>
                  <a:cubicBezTo>
                    <a:pt x="585" y="1375"/>
                    <a:pt x="768" y="1438"/>
                    <a:pt x="946" y="1438"/>
                  </a:cubicBezTo>
                  <a:cubicBezTo>
                    <a:pt x="1317" y="1438"/>
                    <a:pt x="1668" y="1162"/>
                    <a:pt x="1668" y="734"/>
                  </a:cubicBezTo>
                  <a:cubicBezTo>
                    <a:pt x="1668" y="334"/>
                    <a:pt x="1334" y="0"/>
                    <a:pt x="9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6"/>
            <p:cNvSpPr/>
            <p:nvPr/>
          </p:nvSpPr>
          <p:spPr>
            <a:xfrm>
              <a:off x="2677107" y="1301588"/>
              <a:ext cx="35662" cy="30089"/>
            </a:xfrm>
            <a:custGeom>
              <a:avLst/>
              <a:gdLst/>
              <a:ahLst/>
              <a:cxnLst/>
              <a:rect l="l" t="t" r="r" b="b"/>
              <a:pathLst>
                <a:path w="1669" h="1408" extrusionOk="0">
                  <a:moveTo>
                    <a:pt x="990" y="0"/>
                  </a:moveTo>
                  <a:cubicBezTo>
                    <a:pt x="971" y="0"/>
                    <a:pt x="953" y="1"/>
                    <a:pt x="934" y="3"/>
                  </a:cubicBezTo>
                  <a:cubicBezTo>
                    <a:pt x="301" y="3"/>
                    <a:pt x="0" y="736"/>
                    <a:pt x="434" y="1203"/>
                  </a:cubicBezTo>
                  <a:cubicBezTo>
                    <a:pt x="585" y="1344"/>
                    <a:pt x="768" y="1407"/>
                    <a:pt x="946" y="1407"/>
                  </a:cubicBezTo>
                  <a:cubicBezTo>
                    <a:pt x="1318" y="1407"/>
                    <a:pt x="1668" y="1131"/>
                    <a:pt x="1668" y="703"/>
                  </a:cubicBezTo>
                  <a:cubicBezTo>
                    <a:pt x="1668" y="321"/>
                    <a:pt x="1365" y="0"/>
                    <a:pt x="9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6"/>
            <p:cNvSpPr/>
            <p:nvPr/>
          </p:nvSpPr>
          <p:spPr>
            <a:xfrm>
              <a:off x="2291493" y="2758740"/>
              <a:ext cx="35641" cy="30602"/>
            </a:xfrm>
            <a:custGeom>
              <a:avLst/>
              <a:gdLst/>
              <a:ahLst/>
              <a:cxnLst/>
              <a:rect l="l" t="t" r="r" b="b"/>
              <a:pathLst>
                <a:path w="1668" h="1432" extrusionOk="0">
                  <a:moveTo>
                    <a:pt x="934" y="1"/>
                  </a:moveTo>
                  <a:cubicBezTo>
                    <a:pt x="300" y="1"/>
                    <a:pt x="0" y="768"/>
                    <a:pt x="434" y="1235"/>
                  </a:cubicBezTo>
                  <a:cubicBezTo>
                    <a:pt x="581" y="1371"/>
                    <a:pt x="754" y="1432"/>
                    <a:pt x="924" y="1432"/>
                  </a:cubicBezTo>
                  <a:cubicBezTo>
                    <a:pt x="1294" y="1432"/>
                    <a:pt x="1645" y="1146"/>
                    <a:pt x="1668" y="735"/>
                  </a:cubicBezTo>
                  <a:cubicBezTo>
                    <a:pt x="1668" y="334"/>
                    <a:pt x="1334" y="1"/>
                    <a:pt x="934"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6"/>
            <p:cNvSpPr/>
            <p:nvPr/>
          </p:nvSpPr>
          <p:spPr>
            <a:xfrm>
              <a:off x="2387715" y="2758740"/>
              <a:ext cx="35662" cy="30751"/>
            </a:xfrm>
            <a:custGeom>
              <a:avLst/>
              <a:gdLst/>
              <a:ahLst/>
              <a:cxnLst/>
              <a:rect l="l" t="t" r="r" b="b"/>
              <a:pathLst>
                <a:path w="1669" h="1439" extrusionOk="0">
                  <a:moveTo>
                    <a:pt x="968" y="1"/>
                  </a:moveTo>
                  <a:cubicBezTo>
                    <a:pt x="334" y="1"/>
                    <a:pt x="0" y="768"/>
                    <a:pt x="467" y="1235"/>
                  </a:cubicBezTo>
                  <a:cubicBezTo>
                    <a:pt x="608" y="1375"/>
                    <a:pt x="783" y="1439"/>
                    <a:pt x="957" y="1439"/>
                  </a:cubicBezTo>
                  <a:cubicBezTo>
                    <a:pt x="1318" y="1439"/>
                    <a:pt x="1668" y="1163"/>
                    <a:pt x="1668" y="735"/>
                  </a:cubicBezTo>
                  <a:cubicBezTo>
                    <a:pt x="1668" y="334"/>
                    <a:pt x="1335" y="1"/>
                    <a:pt x="968"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6"/>
            <p:cNvSpPr/>
            <p:nvPr/>
          </p:nvSpPr>
          <p:spPr>
            <a:xfrm>
              <a:off x="2484129" y="2759402"/>
              <a:ext cx="35470" cy="30089"/>
            </a:xfrm>
            <a:custGeom>
              <a:avLst/>
              <a:gdLst/>
              <a:ahLst/>
              <a:cxnLst/>
              <a:rect l="l" t="t" r="r" b="b"/>
              <a:pathLst>
                <a:path w="1660" h="1408" extrusionOk="0">
                  <a:moveTo>
                    <a:pt x="1010" y="1"/>
                  </a:moveTo>
                  <a:cubicBezTo>
                    <a:pt x="993" y="1"/>
                    <a:pt x="976" y="1"/>
                    <a:pt x="959" y="3"/>
                  </a:cubicBezTo>
                  <a:cubicBezTo>
                    <a:pt x="946" y="2"/>
                    <a:pt x="932" y="2"/>
                    <a:pt x="919" y="2"/>
                  </a:cubicBezTo>
                  <a:cubicBezTo>
                    <a:pt x="311" y="2"/>
                    <a:pt x="1" y="747"/>
                    <a:pt x="425" y="1204"/>
                  </a:cubicBezTo>
                  <a:cubicBezTo>
                    <a:pt x="577" y="1344"/>
                    <a:pt x="759" y="1408"/>
                    <a:pt x="938" y="1408"/>
                  </a:cubicBezTo>
                  <a:cubicBezTo>
                    <a:pt x="1309" y="1408"/>
                    <a:pt x="1659" y="1132"/>
                    <a:pt x="1659" y="704"/>
                  </a:cubicBezTo>
                  <a:cubicBezTo>
                    <a:pt x="1659" y="322"/>
                    <a:pt x="1356" y="1"/>
                    <a:pt x="1010"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6"/>
            <p:cNvSpPr/>
            <p:nvPr/>
          </p:nvSpPr>
          <p:spPr>
            <a:xfrm>
              <a:off x="2580159" y="2759402"/>
              <a:ext cx="35662" cy="30089"/>
            </a:xfrm>
            <a:custGeom>
              <a:avLst/>
              <a:gdLst/>
              <a:ahLst/>
              <a:cxnLst/>
              <a:rect l="l" t="t" r="r" b="b"/>
              <a:pathLst>
                <a:path w="1669" h="1408" extrusionOk="0">
                  <a:moveTo>
                    <a:pt x="1019" y="1"/>
                  </a:moveTo>
                  <a:cubicBezTo>
                    <a:pt x="1002" y="1"/>
                    <a:pt x="985" y="1"/>
                    <a:pt x="968" y="3"/>
                  </a:cubicBezTo>
                  <a:cubicBezTo>
                    <a:pt x="334" y="3"/>
                    <a:pt x="1" y="737"/>
                    <a:pt x="434" y="1204"/>
                  </a:cubicBezTo>
                  <a:cubicBezTo>
                    <a:pt x="586" y="1344"/>
                    <a:pt x="769" y="1408"/>
                    <a:pt x="947" y="1408"/>
                  </a:cubicBezTo>
                  <a:cubicBezTo>
                    <a:pt x="1318" y="1408"/>
                    <a:pt x="1669" y="1132"/>
                    <a:pt x="1669" y="704"/>
                  </a:cubicBezTo>
                  <a:cubicBezTo>
                    <a:pt x="1669" y="322"/>
                    <a:pt x="1365" y="1"/>
                    <a:pt x="101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6"/>
            <p:cNvSpPr/>
            <p:nvPr/>
          </p:nvSpPr>
          <p:spPr>
            <a:xfrm>
              <a:off x="2676381" y="2759466"/>
              <a:ext cx="35662" cy="30025"/>
            </a:xfrm>
            <a:custGeom>
              <a:avLst/>
              <a:gdLst/>
              <a:ahLst/>
              <a:cxnLst/>
              <a:rect l="l" t="t" r="r" b="b"/>
              <a:pathLst>
                <a:path w="1669" h="1405" extrusionOk="0">
                  <a:moveTo>
                    <a:pt x="968" y="0"/>
                  </a:moveTo>
                  <a:cubicBezTo>
                    <a:pt x="335" y="0"/>
                    <a:pt x="1" y="767"/>
                    <a:pt x="435" y="1201"/>
                  </a:cubicBezTo>
                  <a:cubicBezTo>
                    <a:pt x="586" y="1341"/>
                    <a:pt x="769" y="1405"/>
                    <a:pt x="947" y="1405"/>
                  </a:cubicBezTo>
                  <a:cubicBezTo>
                    <a:pt x="1318" y="1405"/>
                    <a:pt x="1669" y="1129"/>
                    <a:pt x="1669" y="701"/>
                  </a:cubicBezTo>
                  <a:cubicBezTo>
                    <a:pt x="1669" y="300"/>
                    <a:pt x="1335" y="0"/>
                    <a:pt x="968"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6"/>
            <p:cNvSpPr/>
            <p:nvPr/>
          </p:nvSpPr>
          <p:spPr>
            <a:xfrm>
              <a:off x="2304314" y="2843582"/>
              <a:ext cx="399871" cy="135464"/>
            </a:xfrm>
            <a:custGeom>
              <a:avLst/>
              <a:gdLst/>
              <a:ahLst/>
              <a:cxnLst/>
              <a:rect l="l" t="t" r="r" b="b"/>
              <a:pathLst>
                <a:path w="18714" h="6339" extrusionOk="0">
                  <a:moveTo>
                    <a:pt x="1" y="0"/>
                  </a:moveTo>
                  <a:lnTo>
                    <a:pt x="801" y="6305"/>
                  </a:lnTo>
                  <a:lnTo>
                    <a:pt x="17913" y="6338"/>
                  </a:lnTo>
                  <a:lnTo>
                    <a:pt x="18714"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6"/>
            <p:cNvSpPr/>
            <p:nvPr/>
          </p:nvSpPr>
          <p:spPr>
            <a:xfrm>
              <a:off x="2304314" y="2843582"/>
              <a:ext cx="399871" cy="65606"/>
            </a:xfrm>
            <a:custGeom>
              <a:avLst/>
              <a:gdLst/>
              <a:ahLst/>
              <a:cxnLst/>
              <a:rect l="l" t="t" r="r" b="b"/>
              <a:pathLst>
                <a:path w="18714" h="3070" extrusionOk="0">
                  <a:moveTo>
                    <a:pt x="1" y="0"/>
                  </a:moveTo>
                  <a:lnTo>
                    <a:pt x="301" y="2402"/>
                  </a:lnTo>
                  <a:lnTo>
                    <a:pt x="18347" y="3069"/>
                  </a:lnTo>
                  <a:lnTo>
                    <a:pt x="1871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6"/>
            <p:cNvSpPr/>
            <p:nvPr/>
          </p:nvSpPr>
          <p:spPr>
            <a:xfrm>
              <a:off x="1688832" y="3543842"/>
              <a:ext cx="151132" cy="129438"/>
            </a:xfrm>
            <a:custGeom>
              <a:avLst/>
              <a:gdLst/>
              <a:ahLst/>
              <a:cxnLst/>
              <a:rect l="l" t="t" r="r" b="b"/>
              <a:pathLst>
                <a:path w="7073" h="6057" extrusionOk="0">
                  <a:moveTo>
                    <a:pt x="4070" y="1"/>
                  </a:moveTo>
                  <a:cubicBezTo>
                    <a:pt x="1368" y="1"/>
                    <a:pt x="1" y="3236"/>
                    <a:pt x="1935" y="5171"/>
                  </a:cubicBezTo>
                  <a:cubicBezTo>
                    <a:pt x="2548" y="5783"/>
                    <a:pt x="3298" y="6057"/>
                    <a:pt x="4035" y="6057"/>
                  </a:cubicBezTo>
                  <a:cubicBezTo>
                    <a:pt x="5585" y="6057"/>
                    <a:pt x="7072" y="4845"/>
                    <a:pt x="7072" y="3036"/>
                  </a:cubicBezTo>
                  <a:cubicBezTo>
                    <a:pt x="7072" y="1335"/>
                    <a:pt x="5738" y="1"/>
                    <a:pt x="4070"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6"/>
            <p:cNvSpPr/>
            <p:nvPr/>
          </p:nvSpPr>
          <p:spPr>
            <a:xfrm>
              <a:off x="1855634" y="3453315"/>
              <a:ext cx="62735" cy="62742"/>
            </a:xfrm>
            <a:custGeom>
              <a:avLst/>
              <a:gdLst/>
              <a:ahLst/>
              <a:cxnLst/>
              <a:rect l="l" t="t" r="r" b="b"/>
              <a:pathLst>
                <a:path w="2936" h="2936" extrusionOk="0">
                  <a:moveTo>
                    <a:pt x="1468" y="0"/>
                  </a:moveTo>
                  <a:cubicBezTo>
                    <a:pt x="667" y="0"/>
                    <a:pt x="0" y="667"/>
                    <a:pt x="0" y="1468"/>
                  </a:cubicBezTo>
                  <a:cubicBezTo>
                    <a:pt x="0" y="2302"/>
                    <a:pt x="667" y="2936"/>
                    <a:pt x="1468" y="2936"/>
                  </a:cubicBezTo>
                  <a:cubicBezTo>
                    <a:pt x="2302" y="2936"/>
                    <a:pt x="2936" y="2302"/>
                    <a:pt x="2936" y="1468"/>
                  </a:cubicBezTo>
                  <a:cubicBezTo>
                    <a:pt x="2936" y="667"/>
                    <a:pt x="2302" y="0"/>
                    <a:pt x="1468"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6"/>
            <p:cNvSpPr/>
            <p:nvPr/>
          </p:nvSpPr>
          <p:spPr>
            <a:xfrm>
              <a:off x="3056311" y="3574274"/>
              <a:ext cx="73440" cy="63212"/>
            </a:xfrm>
            <a:custGeom>
              <a:avLst/>
              <a:gdLst/>
              <a:ahLst/>
              <a:cxnLst/>
              <a:rect l="l" t="t" r="r" b="b"/>
              <a:pathLst>
                <a:path w="3437" h="2958" extrusionOk="0">
                  <a:moveTo>
                    <a:pt x="1968" y="0"/>
                  </a:moveTo>
                  <a:cubicBezTo>
                    <a:pt x="634" y="0"/>
                    <a:pt x="0" y="1601"/>
                    <a:pt x="901" y="2535"/>
                  </a:cubicBezTo>
                  <a:cubicBezTo>
                    <a:pt x="1203" y="2826"/>
                    <a:pt x="1574" y="2957"/>
                    <a:pt x="1938" y="2957"/>
                  </a:cubicBezTo>
                  <a:cubicBezTo>
                    <a:pt x="2702" y="2957"/>
                    <a:pt x="3436" y="2382"/>
                    <a:pt x="3436" y="1501"/>
                  </a:cubicBezTo>
                  <a:cubicBezTo>
                    <a:pt x="3436" y="667"/>
                    <a:pt x="2769" y="0"/>
                    <a:pt x="1968"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6"/>
            <p:cNvSpPr/>
            <p:nvPr/>
          </p:nvSpPr>
          <p:spPr>
            <a:xfrm>
              <a:off x="3520997" y="3869438"/>
              <a:ext cx="73419" cy="63212"/>
            </a:xfrm>
            <a:custGeom>
              <a:avLst/>
              <a:gdLst/>
              <a:ahLst/>
              <a:cxnLst/>
              <a:rect l="l" t="t" r="r" b="b"/>
              <a:pathLst>
                <a:path w="3436" h="2958" extrusionOk="0">
                  <a:moveTo>
                    <a:pt x="1968" y="0"/>
                  </a:moveTo>
                  <a:cubicBezTo>
                    <a:pt x="667" y="0"/>
                    <a:pt x="0" y="1601"/>
                    <a:pt x="934" y="2535"/>
                  </a:cubicBezTo>
                  <a:cubicBezTo>
                    <a:pt x="1225" y="2826"/>
                    <a:pt x="1589" y="2957"/>
                    <a:pt x="1948" y="2957"/>
                  </a:cubicBezTo>
                  <a:cubicBezTo>
                    <a:pt x="2702" y="2957"/>
                    <a:pt x="3436" y="2382"/>
                    <a:pt x="3436" y="1501"/>
                  </a:cubicBezTo>
                  <a:cubicBezTo>
                    <a:pt x="3436" y="667"/>
                    <a:pt x="2769" y="0"/>
                    <a:pt x="1968"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6"/>
            <p:cNvSpPr/>
            <p:nvPr/>
          </p:nvSpPr>
          <p:spPr>
            <a:xfrm>
              <a:off x="1284303" y="2987679"/>
              <a:ext cx="2426963" cy="1044331"/>
            </a:xfrm>
            <a:custGeom>
              <a:avLst/>
              <a:gdLst/>
              <a:ahLst/>
              <a:cxnLst/>
              <a:rect l="l" t="t" r="r" b="b"/>
              <a:pathLst>
                <a:path w="113582" h="48869" extrusionOk="0">
                  <a:moveTo>
                    <a:pt x="52271" y="1"/>
                  </a:moveTo>
                  <a:lnTo>
                    <a:pt x="50603" y="23051"/>
                  </a:lnTo>
                  <a:cubicBezTo>
                    <a:pt x="50403" y="22984"/>
                    <a:pt x="50170" y="22917"/>
                    <a:pt x="49936" y="22917"/>
                  </a:cubicBezTo>
                  <a:cubicBezTo>
                    <a:pt x="49269" y="22917"/>
                    <a:pt x="48669" y="23284"/>
                    <a:pt x="48368" y="23884"/>
                  </a:cubicBezTo>
                  <a:cubicBezTo>
                    <a:pt x="46642" y="22399"/>
                    <a:pt x="44631" y="21732"/>
                    <a:pt x="42663" y="21732"/>
                  </a:cubicBezTo>
                  <a:cubicBezTo>
                    <a:pt x="38094" y="21732"/>
                    <a:pt x="33758" y="25330"/>
                    <a:pt x="33758" y="30623"/>
                  </a:cubicBezTo>
                  <a:cubicBezTo>
                    <a:pt x="33758" y="31123"/>
                    <a:pt x="33791" y="31623"/>
                    <a:pt x="33891" y="32157"/>
                  </a:cubicBezTo>
                  <a:cubicBezTo>
                    <a:pt x="33466" y="32071"/>
                    <a:pt x="33039" y="32029"/>
                    <a:pt x="32615" y="32029"/>
                  </a:cubicBezTo>
                  <a:cubicBezTo>
                    <a:pt x="30417" y="32029"/>
                    <a:pt x="28323" y="33157"/>
                    <a:pt x="27120" y="35059"/>
                  </a:cubicBezTo>
                  <a:cubicBezTo>
                    <a:pt x="26321" y="33026"/>
                    <a:pt x="24562" y="32087"/>
                    <a:pt x="22808" y="32087"/>
                  </a:cubicBezTo>
                  <a:cubicBezTo>
                    <a:pt x="20532" y="32087"/>
                    <a:pt x="18264" y="33668"/>
                    <a:pt x="18113" y="36493"/>
                  </a:cubicBezTo>
                  <a:cubicBezTo>
                    <a:pt x="17213" y="36026"/>
                    <a:pt x="16212" y="35793"/>
                    <a:pt x="15211" y="35793"/>
                  </a:cubicBezTo>
                  <a:cubicBezTo>
                    <a:pt x="11609" y="35793"/>
                    <a:pt x="8673" y="38728"/>
                    <a:pt x="8673" y="42364"/>
                  </a:cubicBezTo>
                  <a:cubicBezTo>
                    <a:pt x="8673" y="42564"/>
                    <a:pt x="8707" y="42798"/>
                    <a:pt x="8707" y="42998"/>
                  </a:cubicBezTo>
                  <a:lnTo>
                    <a:pt x="8673" y="42998"/>
                  </a:lnTo>
                  <a:cubicBezTo>
                    <a:pt x="7964" y="42267"/>
                    <a:pt x="7083" y="41939"/>
                    <a:pt x="6218" y="41939"/>
                  </a:cubicBezTo>
                  <a:cubicBezTo>
                    <a:pt x="4442" y="41939"/>
                    <a:pt x="2736" y="43324"/>
                    <a:pt x="2736" y="45433"/>
                  </a:cubicBezTo>
                  <a:cubicBezTo>
                    <a:pt x="2602" y="45366"/>
                    <a:pt x="2469" y="45366"/>
                    <a:pt x="2335" y="45366"/>
                  </a:cubicBezTo>
                  <a:cubicBezTo>
                    <a:pt x="0" y="45366"/>
                    <a:pt x="0" y="48869"/>
                    <a:pt x="2335" y="48869"/>
                  </a:cubicBezTo>
                  <a:lnTo>
                    <a:pt x="111847" y="48869"/>
                  </a:lnTo>
                  <a:cubicBezTo>
                    <a:pt x="112814" y="48869"/>
                    <a:pt x="113582" y="48102"/>
                    <a:pt x="113582" y="47134"/>
                  </a:cubicBezTo>
                  <a:cubicBezTo>
                    <a:pt x="113582" y="46187"/>
                    <a:pt x="112845" y="45399"/>
                    <a:pt x="111905" y="45399"/>
                  </a:cubicBezTo>
                  <a:cubicBezTo>
                    <a:pt x="111886" y="45399"/>
                    <a:pt x="111866" y="45399"/>
                    <a:pt x="111847" y="45400"/>
                  </a:cubicBezTo>
                  <a:cubicBezTo>
                    <a:pt x="111798" y="45390"/>
                    <a:pt x="111752" y="45386"/>
                    <a:pt x="111708" y="45386"/>
                  </a:cubicBezTo>
                  <a:cubicBezTo>
                    <a:pt x="111602" y="45386"/>
                    <a:pt x="111508" y="45410"/>
                    <a:pt x="111413" y="45433"/>
                  </a:cubicBezTo>
                  <a:cubicBezTo>
                    <a:pt x="111436" y="43341"/>
                    <a:pt x="109728" y="41946"/>
                    <a:pt x="107949" y="41946"/>
                  </a:cubicBezTo>
                  <a:cubicBezTo>
                    <a:pt x="107090" y="41946"/>
                    <a:pt x="106215" y="42271"/>
                    <a:pt x="105509" y="42998"/>
                  </a:cubicBezTo>
                  <a:lnTo>
                    <a:pt x="105476" y="42998"/>
                  </a:lnTo>
                  <a:cubicBezTo>
                    <a:pt x="105509" y="42765"/>
                    <a:pt x="105509" y="42564"/>
                    <a:pt x="105509" y="42331"/>
                  </a:cubicBezTo>
                  <a:cubicBezTo>
                    <a:pt x="105509" y="38716"/>
                    <a:pt x="102607" y="35793"/>
                    <a:pt x="98999" y="35793"/>
                  </a:cubicBezTo>
                  <a:cubicBezTo>
                    <a:pt x="98979" y="35793"/>
                    <a:pt x="98958" y="35793"/>
                    <a:pt x="98938" y="35793"/>
                  </a:cubicBezTo>
                  <a:cubicBezTo>
                    <a:pt x="97937" y="35793"/>
                    <a:pt x="96936" y="36026"/>
                    <a:pt x="96069" y="36460"/>
                  </a:cubicBezTo>
                  <a:cubicBezTo>
                    <a:pt x="95900" y="33635"/>
                    <a:pt x="93624" y="32054"/>
                    <a:pt x="91350" y="32054"/>
                  </a:cubicBezTo>
                  <a:cubicBezTo>
                    <a:pt x="89598" y="32054"/>
                    <a:pt x="87847" y="32993"/>
                    <a:pt x="87063" y="35026"/>
                  </a:cubicBezTo>
                  <a:cubicBezTo>
                    <a:pt x="85862" y="33124"/>
                    <a:pt x="83760" y="31990"/>
                    <a:pt x="81525" y="31990"/>
                  </a:cubicBezTo>
                  <a:cubicBezTo>
                    <a:pt x="81092" y="31990"/>
                    <a:pt x="80658" y="32024"/>
                    <a:pt x="80258" y="32090"/>
                  </a:cubicBezTo>
                  <a:cubicBezTo>
                    <a:pt x="81293" y="26193"/>
                    <a:pt x="76578" y="21702"/>
                    <a:pt x="71504" y="21702"/>
                  </a:cubicBezTo>
                  <a:cubicBezTo>
                    <a:pt x="69547" y="21702"/>
                    <a:pt x="67536" y="22371"/>
                    <a:pt x="65781" y="23884"/>
                  </a:cubicBezTo>
                  <a:cubicBezTo>
                    <a:pt x="65481" y="23284"/>
                    <a:pt x="64880" y="22917"/>
                    <a:pt x="64213" y="22917"/>
                  </a:cubicBezTo>
                  <a:cubicBezTo>
                    <a:pt x="63979" y="22917"/>
                    <a:pt x="63746" y="22950"/>
                    <a:pt x="63546" y="23051"/>
                  </a:cubicBezTo>
                  <a:lnTo>
                    <a:pt x="61911"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6"/>
            <p:cNvSpPr/>
            <p:nvPr/>
          </p:nvSpPr>
          <p:spPr>
            <a:xfrm>
              <a:off x="2999279" y="3616332"/>
              <a:ext cx="119060" cy="120484"/>
            </a:xfrm>
            <a:custGeom>
              <a:avLst/>
              <a:gdLst/>
              <a:ahLst/>
              <a:cxnLst/>
              <a:rect l="l" t="t" r="r" b="b"/>
              <a:pathLst>
                <a:path w="5572" h="5638" extrusionOk="0">
                  <a:moveTo>
                    <a:pt x="2803" y="0"/>
                  </a:moveTo>
                  <a:lnTo>
                    <a:pt x="2269" y="2269"/>
                  </a:lnTo>
                  <a:lnTo>
                    <a:pt x="1" y="2802"/>
                  </a:lnTo>
                  <a:lnTo>
                    <a:pt x="2269" y="3236"/>
                  </a:lnTo>
                  <a:lnTo>
                    <a:pt x="2803" y="5638"/>
                  </a:lnTo>
                  <a:lnTo>
                    <a:pt x="3303" y="3236"/>
                  </a:lnTo>
                  <a:lnTo>
                    <a:pt x="5571" y="2802"/>
                  </a:lnTo>
                  <a:lnTo>
                    <a:pt x="3303" y="2269"/>
                  </a:lnTo>
                  <a:lnTo>
                    <a:pt x="2803"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6"/>
            <p:cNvSpPr/>
            <p:nvPr/>
          </p:nvSpPr>
          <p:spPr>
            <a:xfrm>
              <a:off x="2525990" y="3205007"/>
              <a:ext cx="119060" cy="120484"/>
            </a:xfrm>
            <a:custGeom>
              <a:avLst/>
              <a:gdLst/>
              <a:ahLst/>
              <a:cxnLst/>
              <a:rect l="l" t="t" r="r" b="b"/>
              <a:pathLst>
                <a:path w="5572" h="5638" extrusionOk="0">
                  <a:moveTo>
                    <a:pt x="2803" y="0"/>
                  </a:moveTo>
                  <a:lnTo>
                    <a:pt x="2269" y="2269"/>
                  </a:lnTo>
                  <a:lnTo>
                    <a:pt x="1" y="2802"/>
                  </a:lnTo>
                  <a:lnTo>
                    <a:pt x="2269" y="3236"/>
                  </a:lnTo>
                  <a:lnTo>
                    <a:pt x="2803" y="5638"/>
                  </a:lnTo>
                  <a:lnTo>
                    <a:pt x="3303" y="3236"/>
                  </a:lnTo>
                  <a:lnTo>
                    <a:pt x="5571" y="2802"/>
                  </a:lnTo>
                  <a:lnTo>
                    <a:pt x="3303" y="2269"/>
                  </a:lnTo>
                  <a:lnTo>
                    <a:pt x="2803"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6"/>
            <p:cNvSpPr/>
            <p:nvPr/>
          </p:nvSpPr>
          <p:spPr>
            <a:xfrm>
              <a:off x="3334997" y="3825916"/>
              <a:ext cx="66325" cy="67743"/>
            </a:xfrm>
            <a:custGeom>
              <a:avLst/>
              <a:gdLst/>
              <a:ahLst/>
              <a:cxnLst/>
              <a:rect l="l" t="t" r="r" b="b"/>
              <a:pathLst>
                <a:path w="3104" h="3170" extrusionOk="0">
                  <a:moveTo>
                    <a:pt x="1535" y="0"/>
                  </a:moveTo>
                  <a:lnTo>
                    <a:pt x="1269" y="1268"/>
                  </a:lnTo>
                  <a:lnTo>
                    <a:pt x="1" y="1568"/>
                  </a:lnTo>
                  <a:lnTo>
                    <a:pt x="1269" y="1802"/>
                  </a:lnTo>
                  <a:lnTo>
                    <a:pt x="1535" y="3169"/>
                  </a:lnTo>
                  <a:lnTo>
                    <a:pt x="1836" y="1802"/>
                  </a:lnTo>
                  <a:lnTo>
                    <a:pt x="3103" y="1568"/>
                  </a:lnTo>
                  <a:lnTo>
                    <a:pt x="1836" y="1268"/>
                  </a:lnTo>
                  <a:lnTo>
                    <a:pt x="1535"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6"/>
            <p:cNvSpPr/>
            <p:nvPr/>
          </p:nvSpPr>
          <p:spPr>
            <a:xfrm>
              <a:off x="2679949" y="3902894"/>
              <a:ext cx="67030" cy="67038"/>
            </a:xfrm>
            <a:custGeom>
              <a:avLst/>
              <a:gdLst/>
              <a:ahLst/>
              <a:cxnLst/>
              <a:rect l="l" t="t" r="r" b="b"/>
              <a:pathLst>
                <a:path w="3137" h="3137" extrusionOk="0">
                  <a:moveTo>
                    <a:pt x="1569" y="1"/>
                  </a:moveTo>
                  <a:lnTo>
                    <a:pt x="1268" y="1269"/>
                  </a:lnTo>
                  <a:lnTo>
                    <a:pt x="1" y="1569"/>
                  </a:lnTo>
                  <a:lnTo>
                    <a:pt x="1268" y="1802"/>
                  </a:lnTo>
                  <a:lnTo>
                    <a:pt x="1569" y="3137"/>
                  </a:lnTo>
                  <a:lnTo>
                    <a:pt x="1835" y="1802"/>
                  </a:lnTo>
                  <a:lnTo>
                    <a:pt x="3136" y="1569"/>
                  </a:lnTo>
                  <a:lnTo>
                    <a:pt x="1869" y="1269"/>
                  </a:lnTo>
                  <a:lnTo>
                    <a:pt x="1569" y="1"/>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6"/>
            <p:cNvSpPr/>
            <p:nvPr/>
          </p:nvSpPr>
          <p:spPr>
            <a:xfrm>
              <a:off x="2481095" y="3152968"/>
              <a:ext cx="66303" cy="67743"/>
            </a:xfrm>
            <a:custGeom>
              <a:avLst/>
              <a:gdLst/>
              <a:ahLst/>
              <a:cxnLst/>
              <a:rect l="l" t="t" r="r" b="b"/>
              <a:pathLst>
                <a:path w="3103" h="3170" extrusionOk="0">
                  <a:moveTo>
                    <a:pt x="1568" y="0"/>
                  </a:moveTo>
                  <a:lnTo>
                    <a:pt x="1268" y="1268"/>
                  </a:lnTo>
                  <a:lnTo>
                    <a:pt x="0" y="1601"/>
                  </a:lnTo>
                  <a:lnTo>
                    <a:pt x="1268" y="1835"/>
                  </a:lnTo>
                  <a:lnTo>
                    <a:pt x="1568" y="3169"/>
                  </a:lnTo>
                  <a:lnTo>
                    <a:pt x="1835" y="1835"/>
                  </a:lnTo>
                  <a:lnTo>
                    <a:pt x="3102" y="1601"/>
                  </a:lnTo>
                  <a:lnTo>
                    <a:pt x="1835" y="1268"/>
                  </a:lnTo>
                  <a:lnTo>
                    <a:pt x="1568"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6"/>
            <p:cNvSpPr/>
            <p:nvPr/>
          </p:nvSpPr>
          <p:spPr>
            <a:xfrm>
              <a:off x="3290752" y="3929319"/>
              <a:ext cx="19273" cy="15707"/>
            </a:xfrm>
            <a:custGeom>
              <a:avLst/>
              <a:gdLst/>
              <a:ahLst/>
              <a:cxnLst/>
              <a:rect l="l" t="t" r="r" b="b"/>
              <a:pathLst>
                <a:path w="902" h="735" extrusionOk="0">
                  <a:moveTo>
                    <a:pt x="434" y="0"/>
                  </a:moveTo>
                  <a:cubicBezTo>
                    <a:pt x="1" y="67"/>
                    <a:pt x="1" y="701"/>
                    <a:pt x="434" y="734"/>
                  </a:cubicBezTo>
                  <a:cubicBezTo>
                    <a:pt x="901" y="701"/>
                    <a:pt x="901" y="67"/>
                    <a:pt x="43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6"/>
            <p:cNvSpPr/>
            <p:nvPr/>
          </p:nvSpPr>
          <p:spPr>
            <a:xfrm>
              <a:off x="2433337" y="3087381"/>
              <a:ext cx="18547" cy="15707"/>
            </a:xfrm>
            <a:custGeom>
              <a:avLst/>
              <a:gdLst/>
              <a:ahLst/>
              <a:cxnLst/>
              <a:rect l="l" t="t" r="r" b="b"/>
              <a:pathLst>
                <a:path w="868" h="735" extrusionOk="0">
                  <a:moveTo>
                    <a:pt x="434" y="0"/>
                  </a:moveTo>
                  <a:cubicBezTo>
                    <a:pt x="0" y="67"/>
                    <a:pt x="0" y="701"/>
                    <a:pt x="434" y="734"/>
                  </a:cubicBezTo>
                  <a:cubicBezTo>
                    <a:pt x="867" y="701"/>
                    <a:pt x="867" y="67"/>
                    <a:pt x="43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6"/>
            <p:cNvSpPr/>
            <p:nvPr/>
          </p:nvSpPr>
          <p:spPr>
            <a:xfrm>
              <a:off x="2260125" y="3851583"/>
              <a:ext cx="18547" cy="15707"/>
            </a:xfrm>
            <a:custGeom>
              <a:avLst/>
              <a:gdLst/>
              <a:ahLst/>
              <a:cxnLst/>
              <a:rect l="l" t="t" r="r" b="b"/>
              <a:pathLst>
                <a:path w="868" h="735" extrusionOk="0">
                  <a:moveTo>
                    <a:pt x="434" y="0"/>
                  </a:moveTo>
                  <a:cubicBezTo>
                    <a:pt x="0" y="67"/>
                    <a:pt x="0" y="701"/>
                    <a:pt x="434" y="734"/>
                  </a:cubicBezTo>
                  <a:cubicBezTo>
                    <a:pt x="868" y="701"/>
                    <a:pt x="868" y="67"/>
                    <a:pt x="43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6"/>
            <p:cNvSpPr/>
            <p:nvPr/>
          </p:nvSpPr>
          <p:spPr>
            <a:xfrm>
              <a:off x="3261597" y="3780289"/>
              <a:ext cx="12842" cy="10706"/>
            </a:xfrm>
            <a:custGeom>
              <a:avLst/>
              <a:gdLst/>
              <a:ahLst/>
              <a:cxnLst/>
              <a:rect l="l" t="t" r="r" b="b"/>
              <a:pathLst>
                <a:path w="601" h="501" extrusionOk="0">
                  <a:moveTo>
                    <a:pt x="300" y="1"/>
                  </a:moveTo>
                  <a:cubicBezTo>
                    <a:pt x="0" y="34"/>
                    <a:pt x="0" y="468"/>
                    <a:pt x="300" y="501"/>
                  </a:cubicBezTo>
                  <a:cubicBezTo>
                    <a:pt x="601" y="468"/>
                    <a:pt x="601" y="34"/>
                    <a:pt x="300"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6"/>
            <p:cNvSpPr/>
            <p:nvPr/>
          </p:nvSpPr>
          <p:spPr>
            <a:xfrm>
              <a:off x="2571612" y="3696173"/>
              <a:ext cx="14979" cy="11433"/>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6"/>
            <p:cNvSpPr/>
            <p:nvPr/>
          </p:nvSpPr>
          <p:spPr>
            <a:xfrm>
              <a:off x="2123359" y="3558097"/>
              <a:ext cx="13568" cy="11433"/>
            </a:xfrm>
            <a:custGeom>
              <a:avLst/>
              <a:gdLst/>
              <a:ahLst/>
              <a:cxnLst/>
              <a:rect l="l" t="t" r="r" b="b"/>
              <a:pathLst>
                <a:path w="635" h="535" extrusionOk="0">
                  <a:moveTo>
                    <a:pt x="335" y="1"/>
                  </a:moveTo>
                  <a:cubicBezTo>
                    <a:pt x="1" y="34"/>
                    <a:pt x="1" y="501"/>
                    <a:pt x="335" y="534"/>
                  </a:cubicBezTo>
                  <a:cubicBezTo>
                    <a:pt x="635" y="501"/>
                    <a:pt x="635" y="34"/>
                    <a:pt x="33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6"/>
            <p:cNvSpPr/>
            <p:nvPr/>
          </p:nvSpPr>
          <p:spPr>
            <a:xfrm>
              <a:off x="2917309" y="3609921"/>
              <a:ext cx="40662" cy="30666"/>
            </a:xfrm>
            <a:custGeom>
              <a:avLst/>
              <a:gdLst/>
              <a:ahLst/>
              <a:cxnLst/>
              <a:rect l="l" t="t" r="r" b="b"/>
              <a:pathLst>
                <a:path w="1903" h="1435" extrusionOk="0">
                  <a:moveTo>
                    <a:pt x="935" y="0"/>
                  </a:moveTo>
                  <a:cubicBezTo>
                    <a:pt x="1" y="0"/>
                    <a:pt x="1" y="1435"/>
                    <a:pt x="935" y="1435"/>
                  </a:cubicBezTo>
                  <a:cubicBezTo>
                    <a:pt x="1902" y="1401"/>
                    <a:pt x="1902" y="0"/>
                    <a:pt x="93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6"/>
            <p:cNvSpPr/>
            <p:nvPr/>
          </p:nvSpPr>
          <p:spPr>
            <a:xfrm>
              <a:off x="2125397" y="3535785"/>
              <a:ext cx="40662" cy="30666"/>
            </a:xfrm>
            <a:custGeom>
              <a:avLst/>
              <a:gdLst/>
              <a:ahLst/>
              <a:cxnLst/>
              <a:rect l="l" t="t" r="r" b="b"/>
              <a:pathLst>
                <a:path w="1903" h="1435" extrusionOk="0">
                  <a:moveTo>
                    <a:pt x="968" y="0"/>
                  </a:moveTo>
                  <a:cubicBezTo>
                    <a:pt x="1" y="0"/>
                    <a:pt x="1" y="1434"/>
                    <a:pt x="968" y="1434"/>
                  </a:cubicBezTo>
                  <a:cubicBezTo>
                    <a:pt x="1902" y="1434"/>
                    <a:pt x="1902" y="0"/>
                    <a:pt x="96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6"/>
            <p:cNvSpPr/>
            <p:nvPr/>
          </p:nvSpPr>
          <p:spPr>
            <a:xfrm>
              <a:off x="1353155" y="3886561"/>
              <a:ext cx="665664" cy="595023"/>
            </a:xfrm>
            <a:custGeom>
              <a:avLst/>
              <a:gdLst/>
              <a:ahLst/>
              <a:cxnLst/>
              <a:rect l="l" t="t" r="r" b="b"/>
              <a:pathLst>
                <a:path w="27054" h="24183" extrusionOk="0">
                  <a:moveTo>
                    <a:pt x="1135" y="1"/>
                  </a:moveTo>
                  <a:lnTo>
                    <a:pt x="1" y="12376"/>
                  </a:lnTo>
                  <a:lnTo>
                    <a:pt x="1" y="12743"/>
                  </a:lnTo>
                  <a:cubicBezTo>
                    <a:pt x="1" y="13644"/>
                    <a:pt x="34" y="14545"/>
                    <a:pt x="34" y="15412"/>
                  </a:cubicBezTo>
                  <a:lnTo>
                    <a:pt x="34" y="15545"/>
                  </a:lnTo>
                  <a:cubicBezTo>
                    <a:pt x="101" y="19748"/>
                    <a:pt x="268" y="23251"/>
                    <a:pt x="601" y="23451"/>
                  </a:cubicBezTo>
                  <a:cubicBezTo>
                    <a:pt x="1277" y="23901"/>
                    <a:pt x="14880" y="24183"/>
                    <a:pt x="21992" y="24183"/>
                  </a:cubicBezTo>
                  <a:cubicBezTo>
                    <a:pt x="24362" y="24183"/>
                    <a:pt x="26011" y="24151"/>
                    <a:pt x="26220" y="24085"/>
                  </a:cubicBezTo>
                  <a:cubicBezTo>
                    <a:pt x="27053" y="23818"/>
                    <a:pt x="26386" y="21416"/>
                    <a:pt x="25452" y="20649"/>
                  </a:cubicBezTo>
                  <a:cubicBezTo>
                    <a:pt x="24552" y="19915"/>
                    <a:pt x="15445" y="15712"/>
                    <a:pt x="15445" y="15712"/>
                  </a:cubicBezTo>
                  <a:lnTo>
                    <a:pt x="15445" y="15445"/>
                  </a:lnTo>
                  <a:lnTo>
                    <a:pt x="15545" y="12910"/>
                  </a:lnTo>
                  <a:lnTo>
                    <a:pt x="15545" y="12410"/>
                  </a:lnTo>
                  <a:lnTo>
                    <a:pt x="17113" y="134"/>
                  </a:lnTo>
                  <a:lnTo>
                    <a:pt x="1135" y="1"/>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6"/>
            <p:cNvSpPr/>
            <p:nvPr/>
          </p:nvSpPr>
          <p:spPr>
            <a:xfrm>
              <a:off x="1353155" y="4191058"/>
              <a:ext cx="665664" cy="290511"/>
            </a:xfrm>
            <a:custGeom>
              <a:avLst/>
              <a:gdLst/>
              <a:ahLst/>
              <a:cxnLst/>
              <a:rect l="l" t="t" r="r" b="b"/>
              <a:pathLst>
                <a:path w="27054" h="11807" extrusionOk="0">
                  <a:moveTo>
                    <a:pt x="1" y="0"/>
                  </a:moveTo>
                  <a:lnTo>
                    <a:pt x="1" y="367"/>
                  </a:lnTo>
                  <a:cubicBezTo>
                    <a:pt x="1" y="1268"/>
                    <a:pt x="34" y="2169"/>
                    <a:pt x="34" y="3036"/>
                  </a:cubicBezTo>
                  <a:lnTo>
                    <a:pt x="34" y="3169"/>
                  </a:lnTo>
                  <a:cubicBezTo>
                    <a:pt x="101" y="7372"/>
                    <a:pt x="268" y="10875"/>
                    <a:pt x="601" y="11075"/>
                  </a:cubicBezTo>
                  <a:cubicBezTo>
                    <a:pt x="1277" y="11525"/>
                    <a:pt x="14880" y="11807"/>
                    <a:pt x="21992" y="11807"/>
                  </a:cubicBezTo>
                  <a:cubicBezTo>
                    <a:pt x="24362" y="11807"/>
                    <a:pt x="26011" y="11775"/>
                    <a:pt x="26220" y="11709"/>
                  </a:cubicBezTo>
                  <a:cubicBezTo>
                    <a:pt x="27053" y="11442"/>
                    <a:pt x="26386" y="9040"/>
                    <a:pt x="25452" y="8273"/>
                  </a:cubicBezTo>
                  <a:cubicBezTo>
                    <a:pt x="24552" y="7539"/>
                    <a:pt x="15445" y="3336"/>
                    <a:pt x="15445" y="3336"/>
                  </a:cubicBezTo>
                  <a:lnTo>
                    <a:pt x="15445" y="3069"/>
                  </a:lnTo>
                  <a:lnTo>
                    <a:pt x="15545" y="534"/>
                  </a:lnTo>
                  <a:lnTo>
                    <a:pt x="15545" y="34"/>
                  </a:lnTo>
                  <a:lnTo>
                    <a:pt x="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6"/>
            <p:cNvSpPr/>
            <p:nvPr/>
          </p:nvSpPr>
          <p:spPr>
            <a:xfrm>
              <a:off x="1353991" y="4265731"/>
              <a:ext cx="664827" cy="215884"/>
            </a:xfrm>
            <a:custGeom>
              <a:avLst/>
              <a:gdLst/>
              <a:ahLst/>
              <a:cxnLst/>
              <a:rect l="l" t="t" r="r" b="b"/>
              <a:pathLst>
                <a:path w="27020" h="8774" extrusionOk="0">
                  <a:moveTo>
                    <a:pt x="0" y="1"/>
                  </a:moveTo>
                  <a:lnTo>
                    <a:pt x="0" y="134"/>
                  </a:lnTo>
                  <a:lnTo>
                    <a:pt x="0" y="334"/>
                  </a:lnTo>
                  <a:cubicBezTo>
                    <a:pt x="67" y="4437"/>
                    <a:pt x="234" y="7840"/>
                    <a:pt x="567" y="8040"/>
                  </a:cubicBezTo>
                  <a:cubicBezTo>
                    <a:pt x="901" y="8273"/>
                    <a:pt x="4637" y="8474"/>
                    <a:pt x="9173" y="8607"/>
                  </a:cubicBezTo>
                  <a:cubicBezTo>
                    <a:pt x="10374" y="8640"/>
                    <a:pt x="11642" y="8640"/>
                    <a:pt x="12909" y="8674"/>
                  </a:cubicBezTo>
                  <a:cubicBezTo>
                    <a:pt x="16095" y="8740"/>
                    <a:pt x="19306" y="8774"/>
                    <a:pt x="21774" y="8774"/>
                  </a:cubicBezTo>
                  <a:cubicBezTo>
                    <a:pt x="24242" y="8774"/>
                    <a:pt x="25969" y="8740"/>
                    <a:pt x="26186" y="8674"/>
                  </a:cubicBezTo>
                  <a:cubicBezTo>
                    <a:pt x="27019" y="8407"/>
                    <a:pt x="26319" y="6005"/>
                    <a:pt x="25385" y="5271"/>
                  </a:cubicBezTo>
                  <a:cubicBezTo>
                    <a:pt x="24484" y="4504"/>
                    <a:pt x="15378" y="301"/>
                    <a:pt x="15378" y="301"/>
                  </a:cubicBezTo>
                  <a:lnTo>
                    <a:pt x="15378" y="34"/>
                  </a:lnTo>
                  <a:lnTo>
                    <a:pt x="0"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6"/>
            <p:cNvSpPr/>
            <p:nvPr/>
          </p:nvSpPr>
          <p:spPr>
            <a:xfrm>
              <a:off x="1395030" y="4449792"/>
              <a:ext cx="599156" cy="8513"/>
            </a:xfrm>
            <a:custGeom>
              <a:avLst/>
              <a:gdLst/>
              <a:ahLst/>
              <a:cxnLst/>
              <a:rect l="l" t="t" r="r" b="b"/>
              <a:pathLst>
                <a:path w="24351" h="346" extrusionOk="0">
                  <a:moveTo>
                    <a:pt x="4813" y="1"/>
                  </a:moveTo>
                  <a:cubicBezTo>
                    <a:pt x="2711" y="1"/>
                    <a:pt x="986" y="18"/>
                    <a:pt x="0" y="59"/>
                  </a:cubicBezTo>
                  <a:cubicBezTo>
                    <a:pt x="3186" y="244"/>
                    <a:pt x="14125" y="346"/>
                    <a:pt x="20476" y="346"/>
                  </a:cubicBezTo>
                  <a:cubicBezTo>
                    <a:pt x="22106" y="346"/>
                    <a:pt x="23433" y="339"/>
                    <a:pt x="24251" y="325"/>
                  </a:cubicBezTo>
                  <a:cubicBezTo>
                    <a:pt x="24351" y="325"/>
                    <a:pt x="24351" y="259"/>
                    <a:pt x="24251" y="259"/>
                  </a:cubicBezTo>
                  <a:cubicBezTo>
                    <a:pt x="21208" y="158"/>
                    <a:pt x="11248" y="1"/>
                    <a:pt x="48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6"/>
            <p:cNvSpPr/>
            <p:nvPr/>
          </p:nvSpPr>
          <p:spPr>
            <a:xfrm>
              <a:off x="1657135" y="4265116"/>
              <a:ext cx="121180" cy="30412"/>
            </a:xfrm>
            <a:custGeom>
              <a:avLst/>
              <a:gdLst/>
              <a:ahLst/>
              <a:cxnLst/>
              <a:rect l="l" t="t" r="r" b="b"/>
              <a:pathLst>
                <a:path w="4925" h="1236" extrusionOk="0">
                  <a:moveTo>
                    <a:pt x="3453" y="0"/>
                  </a:moveTo>
                  <a:cubicBezTo>
                    <a:pt x="2214" y="0"/>
                    <a:pt x="930" y="324"/>
                    <a:pt x="55" y="1127"/>
                  </a:cubicBezTo>
                  <a:cubicBezTo>
                    <a:pt x="0" y="1181"/>
                    <a:pt x="35" y="1236"/>
                    <a:pt x="85" y="1236"/>
                  </a:cubicBezTo>
                  <a:cubicBezTo>
                    <a:pt x="97" y="1236"/>
                    <a:pt x="109" y="1233"/>
                    <a:pt x="121" y="1227"/>
                  </a:cubicBezTo>
                  <a:cubicBezTo>
                    <a:pt x="1622" y="760"/>
                    <a:pt x="3190" y="460"/>
                    <a:pt x="4791" y="326"/>
                  </a:cubicBezTo>
                  <a:cubicBezTo>
                    <a:pt x="4925" y="326"/>
                    <a:pt x="4925" y="126"/>
                    <a:pt x="4791" y="126"/>
                  </a:cubicBezTo>
                  <a:cubicBezTo>
                    <a:pt x="4367" y="45"/>
                    <a:pt x="3913" y="0"/>
                    <a:pt x="345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6"/>
            <p:cNvSpPr/>
            <p:nvPr/>
          </p:nvSpPr>
          <p:spPr>
            <a:xfrm>
              <a:off x="1685035" y="4282363"/>
              <a:ext cx="121180" cy="30412"/>
            </a:xfrm>
            <a:custGeom>
              <a:avLst/>
              <a:gdLst/>
              <a:ahLst/>
              <a:cxnLst/>
              <a:rect l="l" t="t" r="r" b="b"/>
              <a:pathLst>
                <a:path w="4925" h="1236" extrusionOk="0">
                  <a:moveTo>
                    <a:pt x="3464" y="0"/>
                  </a:moveTo>
                  <a:cubicBezTo>
                    <a:pt x="2221" y="0"/>
                    <a:pt x="933" y="330"/>
                    <a:pt x="55" y="1160"/>
                  </a:cubicBezTo>
                  <a:cubicBezTo>
                    <a:pt x="1" y="1187"/>
                    <a:pt x="34" y="1235"/>
                    <a:pt x="84" y="1235"/>
                  </a:cubicBezTo>
                  <a:cubicBezTo>
                    <a:pt x="96" y="1235"/>
                    <a:pt x="109" y="1233"/>
                    <a:pt x="122" y="1226"/>
                  </a:cubicBezTo>
                  <a:cubicBezTo>
                    <a:pt x="1623" y="759"/>
                    <a:pt x="3190" y="459"/>
                    <a:pt x="4792" y="326"/>
                  </a:cubicBezTo>
                  <a:cubicBezTo>
                    <a:pt x="4925" y="326"/>
                    <a:pt x="4925" y="125"/>
                    <a:pt x="4792" y="125"/>
                  </a:cubicBezTo>
                  <a:cubicBezTo>
                    <a:pt x="4370" y="45"/>
                    <a:pt x="3920" y="0"/>
                    <a:pt x="346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6"/>
            <p:cNvSpPr/>
            <p:nvPr/>
          </p:nvSpPr>
          <p:spPr>
            <a:xfrm>
              <a:off x="1712936" y="4299585"/>
              <a:ext cx="121204" cy="30412"/>
            </a:xfrm>
            <a:custGeom>
              <a:avLst/>
              <a:gdLst/>
              <a:ahLst/>
              <a:cxnLst/>
              <a:rect l="l" t="t" r="r" b="b"/>
              <a:pathLst>
                <a:path w="4926" h="1236" extrusionOk="0">
                  <a:moveTo>
                    <a:pt x="3464" y="1"/>
                  </a:moveTo>
                  <a:cubicBezTo>
                    <a:pt x="2222" y="1"/>
                    <a:pt x="933" y="331"/>
                    <a:pt x="55" y="1160"/>
                  </a:cubicBezTo>
                  <a:cubicBezTo>
                    <a:pt x="1" y="1187"/>
                    <a:pt x="34" y="1236"/>
                    <a:pt x="84" y="1236"/>
                  </a:cubicBezTo>
                  <a:cubicBezTo>
                    <a:pt x="96" y="1236"/>
                    <a:pt x="109" y="1233"/>
                    <a:pt x="122" y="1227"/>
                  </a:cubicBezTo>
                  <a:cubicBezTo>
                    <a:pt x="1623" y="760"/>
                    <a:pt x="3191" y="460"/>
                    <a:pt x="4792" y="326"/>
                  </a:cubicBezTo>
                  <a:cubicBezTo>
                    <a:pt x="4925" y="326"/>
                    <a:pt x="4925" y="126"/>
                    <a:pt x="4792" y="126"/>
                  </a:cubicBezTo>
                  <a:cubicBezTo>
                    <a:pt x="4370" y="45"/>
                    <a:pt x="3920" y="1"/>
                    <a:pt x="346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6"/>
            <p:cNvSpPr/>
            <p:nvPr/>
          </p:nvSpPr>
          <p:spPr>
            <a:xfrm>
              <a:off x="1353991" y="4265731"/>
              <a:ext cx="317651" cy="213424"/>
            </a:xfrm>
            <a:custGeom>
              <a:avLst/>
              <a:gdLst/>
              <a:ahLst/>
              <a:cxnLst/>
              <a:rect l="l" t="t" r="r" b="b"/>
              <a:pathLst>
                <a:path w="12910" h="8674" extrusionOk="0">
                  <a:moveTo>
                    <a:pt x="0" y="1"/>
                  </a:moveTo>
                  <a:lnTo>
                    <a:pt x="0" y="134"/>
                  </a:lnTo>
                  <a:lnTo>
                    <a:pt x="0" y="301"/>
                  </a:lnTo>
                  <a:cubicBezTo>
                    <a:pt x="67" y="4437"/>
                    <a:pt x="234" y="7840"/>
                    <a:pt x="567" y="8040"/>
                  </a:cubicBezTo>
                  <a:cubicBezTo>
                    <a:pt x="901" y="8273"/>
                    <a:pt x="4637" y="8474"/>
                    <a:pt x="9173" y="8574"/>
                  </a:cubicBezTo>
                  <a:cubicBezTo>
                    <a:pt x="10374" y="8607"/>
                    <a:pt x="11642" y="8640"/>
                    <a:pt x="12909" y="8674"/>
                  </a:cubicBezTo>
                  <a:cubicBezTo>
                    <a:pt x="9574" y="6439"/>
                    <a:pt x="2102" y="1469"/>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6"/>
            <p:cNvSpPr/>
            <p:nvPr/>
          </p:nvSpPr>
          <p:spPr>
            <a:xfrm>
              <a:off x="1143875" y="2194261"/>
              <a:ext cx="682887" cy="2074054"/>
            </a:xfrm>
            <a:custGeom>
              <a:avLst/>
              <a:gdLst/>
              <a:ahLst/>
              <a:cxnLst/>
              <a:rect l="l" t="t" r="r" b="b"/>
              <a:pathLst>
                <a:path w="27754" h="84294" extrusionOk="0">
                  <a:moveTo>
                    <a:pt x="1" y="0"/>
                  </a:moveTo>
                  <a:cubicBezTo>
                    <a:pt x="1" y="0"/>
                    <a:pt x="1468" y="5538"/>
                    <a:pt x="3303" y="12643"/>
                  </a:cubicBezTo>
                  <a:cubicBezTo>
                    <a:pt x="4537" y="17379"/>
                    <a:pt x="5938" y="22850"/>
                    <a:pt x="7239" y="27854"/>
                  </a:cubicBezTo>
                  <a:cubicBezTo>
                    <a:pt x="7706" y="29688"/>
                    <a:pt x="8173" y="31489"/>
                    <a:pt x="8574" y="33157"/>
                  </a:cubicBezTo>
                  <a:cubicBezTo>
                    <a:pt x="9941" y="38461"/>
                    <a:pt x="10942" y="42531"/>
                    <a:pt x="11142" y="43431"/>
                  </a:cubicBezTo>
                  <a:cubicBezTo>
                    <a:pt x="11242" y="44132"/>
                    <a:pt x="7806" y="84294"/>
                    <a:pt x="7806" y="84294"/>
                  </a:cubicBezTo>
                  <a:lnTo>
                    <a:pt x="24985" y="84294"/>
                  </a:lnTo>
                  <a:cubicBezTo>
                    <a:pt x="24985" y="84294"/>
                    <a:pt x="27754" y="49402"/>
                    <a:pt x="27053" y="43231"/>
                  </a:cubicBezTo>
                  <a:cubicBezTo>
                    <a:pt x="26586" y="39429"/>
                    <a:pt x="21950" y="23751"/>
                    <a:pt x="18447" y="12376"/>
                  </a:cubicBezTo>
                  <a:cubicBezTo>
                    <a:pt x="16312" y="5371"/>
                    <a:pt x="14611" y="0"/>
                    <a:pt x="1461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6"/>
            <p:cNvSpPr/>
            <p:nvPr/>
          </p:nvSpPr>
          <p:spPr>
            <a:xfrm>
              <a:off x="1359724" y="4192903"/>
              <a:ext cx="381673" cy="7824"/>
            </a:xfrm>
            <a:custGeom>
              <a:avLst/>
              <a:gdLst/>
              <a:ahLst/>
              <a:cxnLst/>
              <a:rect l="l" t="t" r="r" b="b"/>
              <a:pathLst>
                <a:path w="15512" h="318" extrusionOk="0">
                  <a:moveTo>
                    <a:pt x="5463" y="0"/>
                  </a:moveTo>
                  <a:cubicBezTo>
                    <a:pt x="3044" y="0"/>
                    <a:pt x="634" y="25"/>
                    <a:pt x="34" y="126"/>
                  </a:cubicBezTo>
                  <a:cubicBezTo>
                    <a:pt x="1" y="126"/>
                    <a:pt x="1" y="192"/>
                    <a:pt x="34" y="192"/>
                  </a:cubicBezTo>
                  <a:cubicBezTo>
                    <a:pt x="634" y="292"/>
                    <a:pt x="3044" y="317"/>
                    <a:pt x="5463" y="317"/>
                  </a:cubicBezTo>
                  <a:cubicBezTo>
                    <a:pt x="7881" y="317"/>
                    <a:pt x="10308" y="292"/>
                    <a:pt x="10942" y="292"/>
                  </a:cubicBezTo>
                  <a:cubicBezTo>
                    <a:pt x="13577" y="259"/>
                    <a:pt x="12810" y="226"/>
                    <a:pt x="15445" y="192"/>
                  </a:cubicBezTo>
                  <a:cubicBezTo>
                    <a:pt x="15512" y="192"/>
                    <a:pt x="15512" y="126"/>
                    <a:pt x="15445" y="126"/>
                  </a:cubicBezTo>
                  <a:cubicBezTo>
                    <a:pt x="12810" y="59"/>
                    <a:pt x="13577" y="25"/>
                    <a:pt x="10942" y="25"/>
                  </a:cubicBezTo>
                  <a:cubicBezTo>
                    <a:pt x="10308" y="25"/>
                    <a:pt x="7881" y="0"/>
                    <a:pt x="546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6"/>
            <p:cNvSpPr/>
            <p:nvPr/>
          </p:nvSpPr>
          <p:spPr>
            <a:xfrm>
              <a:off x="1216481" y="2283868"/>
              <a:ext cx="291003" cy="1869759"/>
            </a:xfrm>
            <a:custGeom>
              <a:avLst/>
              <a:gdLst/>
              <a:ahLst/>
              <a:cxnLst/>
              <a:rect l="l" t="t" r="r" b="b"/>
              <a:pathLst>
                <a:path w="11827" h="75991" extrusionOk="0">
                  <a:moveTo>
                    <a:pt x="50" y="0"/>
                  </a:moveTo>
                  <a:cubicBezTo>
                    <a:pt x="1" y="0"/>
                    <a:pt x="12" y="256"/>
                    <a:pt x="119" y="661"/>
                  </a:cubicBezTo>
                  <a:cubicBezTo>
                    <a:pt x="486" y="1929"/>
                    <a:pt x="852" y="3230"/>
                    <a:pt x="1219" y="4497"/>
                  </a:cubicBezTo>
                  <a:cubicBezTo>
                    <a:pt x="1953" y="7033"/>
                    <a:pt x="2720" y="9568"/>
                    <a:pt x="3454" y="12103"/>
                  </a:cubicBezTo>
                  <a:cubicBezTo>
                    <a:pt x="4955" y="17140"/>
                    <a:pt x="6456" y="22177"/>
                    <a:pt x="7991" y="27214"/>
                  </a:cubicBezTo>
                  <a:lnTo>
                    <a:pt x="10259" y="34786"/>
                  </a:lnTo>
                  <a:cubicBezTo>
                    <a:pt x="10626" y="35987"/>
                    <a:pt x="10960" y="37221"/>
                    <a:pt x="11193" y="38455"/>
                  </a:cubicBezTo>
                  <a:cubicBezTo>
                    <a:pt x="11393" y="39723"/>
                    <a:pt x="11427" y="41057"/>
                    <a:pt x="11327" y="42358"/>
                  </a:cubicBezTo>
                  <a:cubicBezTo>
                    <a:pt x="11160" y="44993"/>
                    <a:pt x="10860" y="47628"/>
                    <a:pt x="10626" y="50230"/>
                  </a:cubicBezTo>
                  <a:cubicBezTo>
                    <a:pt x="10359" y="52865"/>
                    <a:pt x="10126" y="55501"/>
                    <a:pt x="9892" y="58136"/>
                  </a:cubicBezTo>
                  <a:cubicBezTo>
                    <a:pt x="9392" y="63373"/>
                    <a:pt x="8925" y="68610"/>
                    <a:pt x="8458" y="73847"/>
                  </a:cubicBezTo>
                  <a:cubicBezTo>
                    <a:pt x="8391" y="74481"/>
                    <a:pt x="8324" y="75148"/>
                    <a:pt x="8291" y="75815"/>
                  </a:cubicBezTo>
                  <a:cubicBezTo>
                    <a:pt x="8291" y="75932"/>
                    <a:pt x="8366" y="75990"/>
                    <a:pt x="8445" y="75990"/>
                  </a:cubicBezTo>
                  <a:cubicBezTo>
                    <a:pt x="8525" y="75990"/>
                    <a:pt x="8608" y="75932"/>
                    <a:pt x="8625" y="75815"/>
                  </a:cubicBezTo>
                  <a:cubicBezTo>
                    <a:pt x="9192" y="70645"/>
                    <a:pt x="9625" y="65441"/>
                    <a:pt x="10092" y="60271"/>
                  </a:cubicBezTo>
                  <a:lnTo>
                    <a:pt x="11560" y="44793"/>
                  </a:lnTo>
                  <a:cubicBezTo>
                    <a:pt x="11694" y="43492"/>
                    <a:pt x="11827" y="42191"/>
                    <a:pt x="11827" y="40890"/>
                  </a:cubicBezTo>
                  <a:cubicBezTo>
                    <a:pt x="11827" y="39689"/>
                    <a:pt x="11660" y="38488"/>
                    <a:pt x="11393" y="37321"/>
                  </a:cubicBezTo>
                  <a:cubicBezTo>
                    <a:pt x="10826" y="34819"/>
                    <a:pt x="9992" y="32417"/>
                    <a:pt x="9258" y="29949"/>
                  </a:cubicBezTo>
                  <a:cubicBezTo>
                    <a:pt x="7757" y="25012"/>
                    <a:pt x="6290" y="20042"/>
                    <a:pt x="4755" y="15105"/>
                  </a:cubicBezTo>
                  <a:cubicBezTo>
                    <a:pt x="4021" y="12603"/>
                    <a:pt x="3254" y="10135"/>
                    <a:pt x="2487" y="7666"/>
                  </a:cubicBezTo>
                  <a:cubicBezTo>
                    <a:pt x="2120" y="6399"/>
                    <a:pt x="1720" y="5165"/>
                    <a:pt x="1353" y="3897"/>
                  </a:cubicBezTo>
                  <a:cubicBezTo>
                    <a:pt x="953" y="2663"/>
                    <a:pt x="519" y="1495"/>
                    <a:pt x="185" y="261"/>
                  </a:cubicBezTo>
                  <a:cubicBezTo>
                    <a:pt x="125" y="81"/>
                    <a:pt x="78" y="0"/>
                    <a:pt x="5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6"/>
            <p:cNvSpPr/>
            <p:nvPr/>
          </p:nvSpPr>
          <p:spPr>
            <a:xfrm>
              <a:off x="1143875" y="2194261"/>
              <a:ext cx="317651" cy="815853"/>
            </a:xfrm>
            <a:custGeom>
              <a:avLst/>
              <a:gdLst/>
              <a:ahLst/>
              <a:cxnLst/>
              <a:rect l="l" t="t" r="r" b="b"/>
              <a:pathLst>
                <a:path w="12910" h="33158" extrusionOk="0">
                  <a:moveTo>
                    <a:pt x="1" y="0"/>
                  </a:moveTo>
                  <a:cubicBezTo>
                    <a:pt x="1" y="0"/>
                    <a:pt x="5305" y="20248"/>
                    <a:pt x="8574" y="33157"/>
                  </a:cubicBezTo>
                  <a:cubicBezTo>
                    <a:pt x="10008" y="22516"/>
                    <a:pt x="11909" y="7839"/>
                    <a:pt x="1291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6"/>
            <p:cNvSpPr/>
            <p:nvPr/>
          </p:nvSpPr>
          <p:spPr>
            <a:xfrm>
              <a:off x="902586" y="3893967"/>
              <a:ext cx="668124" cy="593817"/>
            </a:xfrm>
            <a:custGeom>
              <a:avLst/>
              <a:gdLst/>
              <a:ahLst/>
              <a:cxnLst/>
              <a:rect l="l" t="t" r="r" b="b"/>
              <a:pathLst>
                <a:path w="27154" h="24134" extrusionOk="0">
                  <a:moveTo>
                    <a:pt x="434" y="0"/>
                  </a:moveTo>
                  <a:cubicBezTo>
                    <a:pt x="434" y="0"/>
                    <a:pt x="1" y="6305"/>
                    <a:pt x="67" y="12376"/>
                  </a:cubicBezTo>
                  <a:lnTo>
                    <a:pt x="67" y="12776"/>
                  </a:lnTo>
                  <a:cubicBezTo>
                    <a:pt x="67" y="13677"/>
                    <a:pt x="101" y="14577"/>
                    <a:pt x="101" y="15444"/>
                  </a:cubicBezTo>
                  <a:lnTo>
                    <a:pt x="101" y="15578"/>
                  </a:lnTo>
                  <a:cubicBezTo>
                    <a:pt x="168" y="19781"/>
                    <a:pt x="334" y="23283"/>
                    <a:pt x="701" y="23484"/>
                  </a:cubicBezTo>
                  <a:cubicBezTo>
                    <a:pt x="1339" y="23909"/>
                    <a:pt x="13504" y="24133"/>
                    <a:pt x="20845" y="24133"/>
                  </a:cubicBezTo>
                  <a:cubicBezTo>
                    <a:pt x="23870" y="24133"/>
                    <a:pt x="26076" y="24095"/>
                    <a:pt x="26320" y="24017"/>
                  </a:cubicBezTo>
                  <a:cubicBezTo>
                    <a:pt x="27153" y="23750"/>
                    <a:pt x="26453" y="21349"/>
                    <a:pt x="25552" y="20581"/>
                  </a:cubicBezTo>
                  <a:cubicBezTo>
                    <a:pt x="24652" y="19848"/>
                    <a:pt x="15545" y="15678"/>
                    <a:pt x="15545" y="15678"/>
                  </a:cubicBezTo>
                  <a:lnTo>
                    <a:pt x="15545" y="15411"/>
                  </a:lnTo>
                  <a:lnTo>
                    <a:pt x="15612" y="12876"/>
                  </a:lnTo>
                  <a:lnTo>
                    <a:pt x="15612" y="12376"/>
                  </a:lnTo>
                  <a:lnTo>
                    <a:pt x="16046" y="100"/>
                  </a:lnTo>
                  <a:lnTo>
                    <a:pt x="434" y="0"/>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6"/>
            <p:cNvSpPr/>
            <p:nvPr/>
          </p:nvSpPr>
          <p:spPr>
            <a:xfrm>
              <a:off x="904234" y="4198439"/>
              <a:ext cx="666476" cy="289330"/>
            </a:xfrm>
            <a:custGeom>
              <a:avLst/>
              <a:gdLst/>
              <a:ahLst/>
              <a:cxnLst/>
              <a:rect l="l" t="t" r="r" b="b"/>
              <a:pathLst>
                <a:path w="27087" h="11759" extrusionOk="0">
                  <a:moveTo>
                    <a:pt x="0" y="1"/>
                  </a:moveTo>
                  <a:lnTo>
                    <a:pt x="0" y="401"/>
                  </a:lnTo>
                  <a:cubicBezTo>
                    <a:pt x="0" y="1302"/>
                    <a:pt x="34" y="2202"/>
                    <a:pt x="34" y="3069"/>
                  </a:cubicBezTo>
                  <a:lnTo>
                    <a:pt x="34" y="3203"/>
                  </a:lnTo>
                  <a:cubicBezTo>
                    <a:pt x="101" y="7406"/>
                    <a:pt x="267" y="10908"/>
                    <a:pt x="634" y="11109"/>
                  </a:cubicBezTo>
                  <a:cubicBezTo>
                    <a:pt x="1272" y="11534"/>
                    <a:pt x="13437" y="11758"/>
                    <a:pt x="20778" y="11758"/>
                  </a:cubicBezTo>
                  <a:cubicBezTo>
                    <a:pt x="23803" y="11758"/>
                    <a:pt x="26009" y="11720"/>
                    <a:pt x="26253" y="11642"/>
                  </a:cubicBezTo>
                  <a:cubicBezTo>
                    <a:pt x="27086" y="11375"/>
                    <a:pt x="26353" y="8974"/>
                    <a:pt x="25452" y="8206"/>
                  </a:cubicBezTo>
                  <a:cubicBezTo>
                    <a:pt x="24551" y="7473"/>
                    <a:pt x="15445" y="3303"/>
                    <a:pt x="15445" y="3303"/>
                  </a:cubicBezTo>
                  <a:lnTo>
                    <a:pt x="15445" y="3036"/>
                  </a:lnTo>
                  <a:lnTo>
                    <a:pt x="15545" y="501"/>
                  </a:lnTo>
                  <a:lnTo>
                    <a:pt x="1554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6"/>
            <p:cNvSpPr/>
            <p:nvPr/>
          </p:nvSpPr>
          <p:spPr>
            <a:xfrm>
              <a:off x="905046" y="4273136"/>
              <a:ext cx="665664" cy="214629"/>
            </a:xfrm>
            <a:custGeom>
              <a:avLst/>
              <a:gdLst/>
              <a:ahLst/>
              <a:cxnLst/>
              <a:rect l="l" t="t" r="r" b="b"/>
              <a:pathLst>
                <a:path w="27054" h="8723" extrusionOk="0">
                  <a:moveTo>
                    <a:pt x="15412" y="0"/>
                  </a:moveTo>
                  <a:lnTo>
                    <a:pt x="1" y="33"/>
                  </a:lnTo>
                  <a:lnTo>
                    <a:pt x="1" y="167"/>
                  </a:lnTo>
                  <a:cubicBezTo>
                    <a:pt x="68" y="4370"/>
                    <a:pt x="234" y="7872"/>
                    <a:pt x="601" y="8073"/>
                  </a:cubicBezTo>
                  <a:cubicBezTo>
                    <a:pt x="1239" y="8498"/>
                    <a:pt x="13404" y="8722"/>
                    <a:pt x="20745" y="8722"/>
                  </a:cubicBezTo>
                  <a:cubicBezTo>
                    <a:pt x="23770" y="8722"/>
                    <a:pt x="25976" y="8684"/>
                    <a:pt x="26220" y="8606"/>
                  </a:cubicBezTo>
                  <a:cubicBezTo>
                    <a:pt x="27053" y="8339"/>
                    <a:pt x="26320" y="5938"/>
                    <a:pt x="25419" y="5170"/>
                  </a:cubicBezTo>
                  <a:cubicBezTo>
                    <a:pt x="24518" y="4437"/>
                    <a:pt x="15412" y="267"/>
                    <a:pt x="15412" y="267"/>
                  </a:cubicBezTo>
                  <a:lnTo>
                    <a:pt x="15412"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6"/>
            <p:cNvSpPr/>
            <p:nvPr/>
          </p:nvSpPr>
          <p:spPr>
            <a:xfrm>
              <a:off x="946085" y="4456878"/>
              <a:ext cx="599181" cy="7997"/>
            </a:xfrm>
            <a:custGeom>
              <a:avLst/>
              <a:gdLst/>
              <a:ahLst/>
              <a:cxnLst/>
              <a:rect l="l" t="t" r="r" b="b"/>
              <a:pathLst>
                <a:path w="24352" h="325" extrusionOk="0">
                  <a:moveTo>
                    <a:pt x="6239" y="1"/>
                  </a:moveTo>
                  <a:cubicBezTo>
                    <a:pt x="3509" y="1"/>
                    <a:pt x="1222" y="21"/>
                    <a:pt x="34" y="71"/>
                  </a:cubicBezTo>
                  <a:cubicBezTo>
                    <a:pt x="1" y="71"/>
                    <a:pt x="1" y="104"/>
                    <a:pt x="34" y="104"/>
                  </a:cubicBezTo>
                  <a:cubicBezTo>
                    <a:pt x="2633" y="257"/>
                    <a:pt x="10496" y="324"/>
                    <a:pt x="16747" y="324"/>
                  </a:cubicBezTo>
                  <a:cubicBezTo>
                    <a:pt x="20043" y="324"/>
                    <a:pt x="22891" y="306"/>
                    <a:pt x="24285" y="271"/>
                  </a:cubicBezTo>
                  <a:cubicBezTo>
                    <a:pt x="24351" y="271"/>
                    <a:pt x="24351" y="204"/>
                    <a:pt x="24285" y="204"/>
                  </a:cubicBezTo>
                  <a:cubicBezTo>
                    <a:pt x="21456" y="111"/>
                    <a:pt x="12633" y="1"/>
                    <a:pt x="623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6"/>
            <p:cNvSpPr/>
            <p:nvPr/>
          </p:nvSpPr>
          <p:spPr>
            <a:xfrm>
              <a:off x="1207894" y="4271685"/>
              <a:ext cx="121499" cy="31002"/>
            </a:xfrm>
            <a:custGeom>
              <a:avLst/>
              <a:gdLst/>
              <a:ahLst/>
              <a:cxnLst/>
              <a:rect l="l" t="t" r="r" b="b"/>
              <a:pathLst>
                <a:path w="4938" h="1260" extrusionOk="0">
                  <a:moveTo>
                    <a:pt x="3462" y="1"/>
                  </a:moveTo>
                  <a:cubicBezTo>
                    <a:pt x="2216" y="1"/>
                    <a:pt x="945" y="330"/>
                    <a:pt x="67" y="1160"/>
                  </a:cubicBezTo>
                  <a:cubicBezTo>
                    <a:pt x="1" y="1193"/>
                    <a:pt x="67" y="1260"/>
                    <a:pt x="134" y="1260"/>
                  </a:cubicBezTo>
                  <a:cubicBezTo>
                    <a:pt x="1635" y="760"/>
                    <a:pt x="3203" y="459"/>
                    <a:pt x="4804" y="326"/>
                  </a:cubicBezTo>
                  <a:cubicBezTo>
                    <a:pt x="4937" y="326"/>
                    <a:pt x="4937" y="126"/>
                    <a:pt x="4804" y="126"/>
                  </a:cubicBezTo>
                  <a:cubicBezTo>
                    <a:pt x="4374" y="45"/>
                    <a:pt x="3919" y="1"/>
                    <a:pt x="34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6"/>
            <p:cNvSpPr/>
            <p:nvPr/>
          </p:nvSpPr>
          <p:spPr>
            <a:xfrm>
              <a:off x="1235795" y="4288932"/>
              <a:ext cx="120688" cy="31002"/>
            </a:xfrm>
            <a:custGeom>
              <a:avLst/>
              <a:gdLst/>
              <a:ahLst/>
              <a:cxnLst/>
              <a:rect l="l" t="t" r="r" b="b"/>
              <a:pathLst>
                <a:path w="4905" h="1260" extrusionOk="0">
                  <a:moveTo>
                    <a:pt x="3482" y="0"/>
                  </a:moveTo>
                  <a:cubicBezTo>
                    <a:pt x="2247" y="0"/>
                    <a:pt x="970" y="330"/>
                    <a:pt x="67" y="1159"/>
                  </a:cubicBezTo>
                  <a:cubicBezTo>
                    <a:pt x="1" y="1193"/>
                    <a:pt x="67" y="1259"/>
                    <a:pt x="134" y="1259"/>
                  </a:cubicBezTo>
                  <a:cubicBezTo>
                    <a:pt x="1635" y="759"/>
                    <a:pt x="3203" y="459"/>
                    <a:pt x="4804" y="325"/>
                  </a:cubicBezTo>
                  <a:cubicBezTo>
                    <a:pt x="4904" y="292"/>
                    <a:pt x="4904" y="159"/>
                    <a:pt x="4804" y="125"/>
                  </a:cubicBezTo>
                  <a:cubicBezTo>
                    <a:pt x="4383" y="45"/>
                    <a:pt x="3935" y="0"/>
                    <a:pt x="348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6"/>
            <p:cNvSpPr/>
            <p:nvPr/>
          </p:nvSpPr>
          <p:spPr>
            <a:xfrm>
              <a:off x="1263695" y="4306155"/>
              <a:ext cx="121499" cy="31002"/>
            </a:xfrm>
            <a:custGeom>
              <a:avLst/>
              <a:gdLst/>
              <a:ahLst/>
              <a:cxnLst/>
              <a:rect l="l" t="t" r="r" b="b"/>
              <a:pathLst>
                <a:path w="4938" h="1260" extrusionOk="0">
                  <a:moveTo>
                    <a:pt x="3482" y="1"/>
                  </a:moveTo>
                  <a:cubicBezTo>
                    <a:pt x="2247" y="1"/>
                    <a:pt x="970" y="330"/>
                    <a:pt x="68" y="1160"/>
                  </a:cubicBezTo>
                  <a:cubicBezTo>
                    <a:pt x="1" y="1193"/>
                    <a:pt x="68" y="1260"/>
                    <a:pt x="134" y="1260"/>
                  </a:cubicBezTo>
                  <a:cubicBezTo>
                    <a:pt x="1635" y="760"/>
                    <a:pt x="3203" y="459"/>
                    <a:pt x="4804" y="326"/>
                  </a:cubicBezTo>
                  <a:cubicBezTo>
                    <a:pt x="4938" y="326"/>
                    <a:pt x="4938" y="126"/>
                    <a:pt x="4804" y="126"/>
                  </a:cubicBezTo>
                  <a:cubicBezTo>
                    <a:pt x="4383" y="45"/>
                    <a:pt x="3935" y="1"/>
                    <a:pt x="348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6"/>
            <p:cNvSpPr/>
            <p:nvPr/>
          </p:nvSpPr>
          <p:spPr>
            <a:xfrm>
              <a:off x="871413" y="2194261"/>
              <a:ext cx="619677" cy="2082272"/>
            </a:xfrm>
            <a:custGeom>
              <a:avLst/>
              <a:gdLst/>
              <a:ahLst/>
              <a:cxnLst/>
              <a:rect l="l" t="t" r="r" b="b"/>
              <a:pathLst>
                <a:path w="25185" h="84628" extrusionOk="0">
                  <a:moveTo>
                    <a:pt x="5304" y="0"/>
                  </a:moveTo>
                  <a:cubicBezTo>
                    <a:pt x="5304" y="0"/>
                    <a:pt x="5004" y="5571"/>
                    <a:pt x="4570" y="12809"/>
                  </a:cubicBezTo>
                  <a:cubicBezTo>
                    <a:pt x="3903" y="24585"/>
                    <a:pt x="3036" y="40696"/>
                    <a:pt x="3069" y="44332"/>
                  </a:cubicBezTo>
                  <a:cubicBezTo>
                    <a:pt x="3102" y="46600"/>
                    <a:pt x="0" y="84628"/>
                    <a:pt x="0" y="84628"/>
                  </a:cubicBezTo>
                  <a:lnTo>
                    <a:pt x="17179" y="84561"/>
                  </a:lnTo>
                  <a:cubicBezTo>
                    <a:pt x="17179" y="84561"/>
                    <a:pt x="18113" y="50503"/>
                    <a:pt x="17946" y="44332"/>
                  </a:cubicBezTo>
                  <a:cubicBezTo>
                    <a:pt x="17913" y="42664"/>
                    <a:pt x="18113" y="34859"/>
                    <a:pt x="18313" y="27854"/>
                  </a:cubicBezTo>
                  <a:cubicBezTo>
                    <a:pt x="18480" y="21616"/>
                    <a:pt x="18647" y="16012"/>
                    <a:pt x="18647" y="16012"/>
                  </a:cubicBezTo>
                  <a:cubicBezTo>
                    <a:pt x="19948" y="15144"/>
                    <a:pt x="21382" y="14444"/>
                    <a:pt x="22850" y="13844"/>
                  </a:cubicBezTo>
                  <a:cubicBezTo>
                    <a:pt x="22983" y="13410"/>
                    <a:pt x="23117" y="12976"/>
                    <a:pt x="23250" y="12509"/>
                  </a:cubicBezTo>
                  <a:cubicBezTo>
                    <a:pt x="24851" y="6972"/>
                    <a:pt x="25185" y="0"/>
                    <a:pt x="2518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6"/>
            <p:cNvSpPr/>
            <p:nvPr/>
          </p:nvSpPr>
          <p:spPr>
            <a:xfrm>
              <a:off x="899313" y="4196742"/>
              <a:ext cx="381673" cy="7997"/>
            </a:xfrm>
            <a:custGeom>
              <a:avLst/>
              <a:gdLst/>
              <a:ahLst/>
              <a:cxnLst/>
              <a:rect l="l" t="t" r="r" b="b"/>
              <a:pathLst>
                <a:path w="15512" h="325" extrusionOk="0">
                  <a:moveTo>
                    <a:pt x="8885" y="1"/>
                  </a:moveTo>
                  <a:cubicBezTo>
                    <a:pt x="5907" y="1"/>
                    <a:pt x="934" y="20"/>
                    <a:pt x="34" y="170"/>
                  </a:cubicBezTo>
                  <a:cubicBezTo>
                    <a:pt x="0" y="170"/>
                    <a:pt x="0" y="203"/>
                    <a:pt x="34" y="203"/>
                  </a:cubicBezTo>
                  <a:cubicBezTo>
                    <a:pt x="593" y="296"/>
                    <a:pt x="2726" y="324"/>
                    <a:pt x="4975" y="324"/>
                  </a:cubicBezTo>
                  <a:cubicBezTo>
                    <a:pt x="7551" y="324"/>
                    <a:pt x="10280" y="288"/>
                    <a:pt x="10975" y="270"/>
                  </a:cubicBezTo>
                  <a:cubicBezTo>
                    <a:pt x="13577" y="236"/>
                    <a:pt x="12843" y="236"/>
                    <a:pt x="15478" y="170"/>
                  </a:cubicBezTo>
                  <a:cubicBezTo>
                    <a:pt x="15511" y="136"/>
                    <a:pt x="15511" y="103"/>
                    <a:pt x="15445" y="70"/>
                  </a:cubicBezTo>
                  <a:cubicBezTo>
                    <a:pt x="12843" y="36"/>
                    <a:pt x="13577" y="3"/>
                    <a:pt x="10975" y="3"/>
                  </a:cubicBezTo>
                  <a:cubicBezTo>
                    <a:pt x="10650" y="3"/>
                    <a:pt x="9878" y="1"/>
                    <a:pt x="888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6"/>
            <p:cNvSpPr/>
            <p:nvPr/>
          </p:nvSpPr>
          <p:spPr>
            <a:xfrm>
              <a:off x="931323" y="2253753"/>
              <a:ext cx="110009" cy="1868282"/>
            </a:xfrm>
            <a:custGeom>
              <a:avLst/>
              <a:gdLst/>
              <a:ahLst/>
              <a:cxnLst/>
              <a:rect l="l" t="t" r="r" b="b"/>
              <a:pathLst>
                <a:path w="4471" h="75931" extrusionOk="0">
                  <a:moveTo>
                    <a:pt x="4403" y="1"/>
                  </a:moveTo>
                  <a:cubicBezTo>
                    <a:pt x="4370" y="1"/>
                    <a:pt x="4337" y="17"/>
                    <a:pt x="4337" y="51"/>
                  </a:cubicBezTo>
                  <a:cubicBezTo>
                    <a:pt x="4003" y="9658"/>
                    <a:pt x="3670" y="19231"/>
                    <a:pt x="3269" y="28838"/>
                  </a:cubicBezTo>
                  <a:cubicBezTo>
                    <a:pt x="2836" y="38412"/>
                    <a:pt x="2235" y="48052"/>
                    <a:pt x="1435" y="57659"/>
                  </a:cubicBezTo>
                  <a:cubicBezTo>
                    <a:pt x="1001" y="63029"/>
                    <a:pt x="567" y="70568"/>
                    <a:pt x="0" y="75905"/>
                  </a:cubicBezTo>
                  <a:cubicBezTo>
                    <a:pt x="0" y="75922"/>
                    <a:pt x="9" y="75930"/>
                    <a:pt x="17" y="75930"/>
                  </a:cubicBezTo>
                  <a:cubicBezTo>
                    <a:pt x="25" y="75930"/>
                    <a:pt x="34" y="75922"/>
                    <a:pt x="34" y="75905"/>
                  </a:cubicBezTo>
                  <a:cubicBezTo>
                    <a:pt x="1301" y="66398"/>
                    <a:pt x="2002" y="54623"/>
                    <a:pt x="2602" y="45050"/>
                  </a:cubicBezTo>
                  <a:cubicBezTo>
                    <a:pt x="3236" y="35443"/>
                    <a:pt x="3636" y="25869"/>
                    <a:pt x="3970" y="16296"/>
                  </a:cubicBezTo>
                  <a:cubicBezTo>
                    <a:pt x="4137" y="10892"/>
                    <a:pt x="4303" y="5455"/>
                    <a:pt x="4470" y="51"/>
                  </a:cubicBezTo>
                  <a:cubicBezTo>
                    <a:pt x="4470" y="17"/>
                    <a:pt x="4437" y="1"/>
                    <a:pt x="44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6"/>
            <p:cNvSpPr/>
            <p:nvPr/>
          </p:nvSpPr>
          <p:spPr>
            <a:xfrm>
              <a:off x="1328772" y="2524075"/>
              <a:ext cx="126790" cy="65966"/>
            </a:xfrm>
            <a:custGeom>
              <a:avLst/>
              <a:gdLst/>
              <a:ahLst/>
              <a:cxnLst/>
              <a:rect l="l" t="t" r="r" b="b"/>
              <a:pathLst>
                <a:path w="5153" h="2681" extrusionOk="0">
                  <a:moveTo>
                    <a:pt x="4995" y="1"/>
                  </a:moveTo>
                  <a:cubicBezTo>
                    <a:pt x="4985" y="1"/>
                    <a:pt x="4973" y="2"/>
                    <a:pt x="4961" y="5"/>
                  </a:cubicBezTo>
                  <a:cubicBezTo>
                    <a:pt x="3260" y="705"/>
                    <a:pt x="1592" y="1573"/>
                    <a:pt x="58" y="2573"/>
                  </a:cubicBezTo>
                  <a:cubicBezTo>
                    <a:pt x="0" y="2602"/>
                    <a:pt x="17" y="2680"/>
                    <a:pt x="65" y="2680"/>
                  </a:cubicBezTo>
                  <a:cubicBezTo>
                    <a:pt x="73" y="2680"/>
                    <a:pt x="82" y="2678"/>
                    <a:pt x="91" y="2673"/>
                  </a:cubicBezTo>
                  <a:cubicBezTo>
                    <a:pt x="1759" y="1873"/>
                    <a:pt x="3427" y="1106"/>
                    <a:pt x="5061" y="205"/>
                  </a:cubicBezTo>
                  <a:cubicBezTo>
                    <a:pt x="5153" y="144"/>
                    <a:pt x="5105" y="1"/>
                    <a:pt x="499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6"/>
            <p:cNvSpPr/>
            <p:nvPr/>
          </p:nvSpPr>
          <p:spPr>
            <a:xfrm>
              <a:off x="1375323" y="2378298"/>
              <a:ext cx="79228" cy="185448"/>
            </a:xfrm>
            <a:custGeom>
              <a:avLst/>
              <a:gdLst/>
              <a:ahLst/>
              <a:cxnLst/>
              <a:rect l="l" t="t" r="r" b="b"/>
              <a:pathLst>
                <a:path w="3220" h="7537" extrusionOk="0">
                  <a:moveTo>
                    <a:pt x="3199" y="1"/>
                  </a:moveTo>
                  <a:cubicBezTo>
                    <a:pt x="3186" y="1"/>
                    <a:pt x="3169" y="9"/>
                    <a:pt x="3169" y="26"/>
                  </a:cubicBezTo>
                  <a:cubicBezTo>
                    <a:pt x="3036" y="626"/>
                    <a:pt x="2903" y="1227"/>
                    <a:pt x="2769" y="1827"/>
                  </a:cubicBezTo>
                  <a:cubicBezTo>
                    <a:pt x="2636" y="2461"/>
                    <a:pt x="2569" y="2994"/>
                    <a:pt x="2402" y="3562"/>
                  </a:cubicBezTo>
                  <a:cubicBezTo>
                    <a:pt x="2269" y="4095"/>
                    <a:pt x="2002" y="4596"/>
                    <a:pt x="1602" y="4996"/>
                  </a:cubicBezTo>
                  <a:cubicBezTo>
                    <a:pt x="1368" y="5196"/>
                    <a:pt x="1135" y="5396"/>
                    <a:pt x="901" y="5563"/>
                  </a:cubicBezTo>
                  <a:cubicBezTo>
                    <a:pt x="768" y="5696"/>
                    <a:pt x="634" y="5796"/>
                    <a:pt x="467" y="5897"/>
                  </a:cubicBezTo>
                  <a:cubicBezTo>
                    <a:pt x="467" y="5796"/>
                    <a:pt x="501" y="5730"/>
                    <a:pt x="534" y="5630"/>
                  </a:cubicBezTo>
                  <a:cubicBezTo>
                    <a:pt x="568" y="5396"/>
                    <a:pt x="601" y="5163"/>
                    <a:pt x="634" y="4929"/>
                  </a:cubicBezTo>
                  <a:cubicBezTo>
                    <a:pt x="734" y="4429"/>
                    <a:pt x="801" y="3895"/>
                    <a:pt x="901" y="3395"/>
                  </a:cubicBezTo>
                  <a:cubicBezTo>
                    <a:pt x="1035" y="2394"/>
                    <a:pt x="1168" y="1360"/>
                    <a:pt x="1401" y="359"/>
                  </a:cubicBezTo>
                  <a:cubicBezTo>
                    <a:pt x="1401" y="340"/>
                    <a:pt x="1379" y="321"/>
                    <a:pt x="1360" y="321"/>
                  </a:cubicBezTo>
                  <a:cubicBezTo>
                    <a:pt x="1347" y="321"/>
                    <a:pt x="1335" y="331"/>
                    <a:pt x="1335" y="359"/>
                  </a:cubicBezTo>
                  <a:cubicBezTo>
                    <a:pt x="1068" y="1360"/>
                    <a:pt x="801" y="2327"/>
                    <a:pt x="568" y="3328"/>
                  </a:cubicBezTo>
                  <a:cubicBezTo>
                    <a:pt x="467" y="3828"/>
                    <a:pt x="101" y="6263"/>
                    <a:pt x="67" y="6430"/>
                  </a:cubicBezTo>
                  <a:cubicBezTo>
                    <a:pt x="67" y="6597"/>
                    <a:pt x="34" y="6797"/>
                    <a:pt x="34" y="6964"/>
                  </a:cubicBezTo>
                  <a:cubicBezTo>
                    <a:pt x="0" y="7131"/>
                    <a:pt x="0" y="7331"/>
                    <a:pt x="34" y="7498"/>
                  </a:cubicBezTo>
                  <a:cubicBezTo>
                    <a:pt x="34" y="7526"/>
                    <a:pt x="46" y="7536"/>
                    <a:pt x="59" y="7536"/>
                  </a:cubicBezTo>
                  <a:cubicBezTo>
                    <a:pt x="78" y="7536"/>
                    <a:pt x="101" y="7517"/>
                    <a:pt x="101" y="7498"/>
                  </a:cubicBezTo>
                  <a:cubicBezTo>
                    <a:pt x="201" y="7331"/>
                    <a:pt x="234" y="7164"/>
                    <a:pt x="267" y="6964"/>
                  </a:cubicBezTo>
                  <a:cubicBezTo>
                    <a:pt x="301" y="6797"/>
                    <a:pt x="334" y="6630"/>
                    <a:pt x="367" y="6464"/>
                  </a:cubicBezTo>
                  <a:cubicBezTo>
                    <a:pt x="367" y="6397"/>
                    <a:pt x="367" y="6330"/>
                    <a:pt x="401" y="6263"/>
                  </a:cubicBezTo>
                  <a:cubicBezTo>
                    <a:pt x="634" y="6130"/>
                    <a:pt x="868" y="5930"/>
                    <a:pt x="1101" y="5763"/>
                  </a:cubicBezTo>
                  <a:cubicBezTo>
                    <a:pt x="1335" y="5596"/>
                    <a:pt x="1568" y="5430"/>
                    <a:pt x="1802" y="5229"/>
                  </a:cubicBezTo>
                  <a:cubicBezTo>
                    <a:pt x="2235" y="4862"/>
                    <a:pt x="2536" y="4395"/>
                    <a:pt x="2669" y="3862"/>
                  </a:cubicBezTo>
                  <a:cubicBezTo>
                    <a:pt x="2836" y="3295"/>
                    <a:pt x="2936" y="2694"/>
                    <a:pt x="2969" y="2127"/>
                  </a:cubicBezTo>
                  <a:cubicBezTo>
                    <a:pt x="3036" y="1427"/>
                    <a:pt x="3103" y="726"/>
                    <a:pt x="3203" y="26"/>
                  </a:cubicBezTo>
                  <a:cubicBezTo>
                    <a:pt x="3219" y="9"/>
                    <a:pt x="3211" y="1"/>
                    <a:pt x="319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6"/>
            <p:cNvSpPr/>
            <p:nvPr/>
          </p:nvSpPr>
          <p:spPr>
            <a:xfrm>
              <a:off x="1226790" y="1468768"/>
              <a:ext cx="766470" cy="421238"/>
            </a:xfrm>
            <a:custGeom>
              <a:avLst/>
              <a:gdLst/>
              <a:ahLst/>
              <a:cxnLst/>
              <a:rect l="l" t="t" r="r" b="b"/>
              <a:pathLst>
                <a:path w="31151" h="17120" extrusionOk="0">
                  <a:moveTo>
                    <a:pt x="27425" y="1"/>
                  </a:moveTo>
                  <a:cubicBezTo>
                    <a:pt x="24811" y="1"/>
                    <a:pt x="21748" y="375"/>
                    <a:pt x="21615" y="867"/>
                  </a:cubicBezTo>
                  <a:cubicBezTo>
                    <a:pt x="20948" y="3369"/>
                    <a:pt x="18913" y="8005"/>
                    <a:pt x="18513" y="8039"/>
                  </a:cubicBezTo>
                  <a:cubicBezTo>
                    <a:pt x="18215" y="8039"/>
                    <a:pt x="16096" y="8131"/>
                    <a:pt x="13431" y="8131"/>
                  </a:cubicBezTo>
                  <a:cubicBezTo>
                    <a:pt x="11032" y="8131"/>
                    <a:pt x="8192" y="8056"/>
                    <a:pt x="5837" y="7772"/>
                  </a:cubicBezTo>
                  <a:cubicBezTo>
                    <a:pt x="5319" y="7707"/>
                    <a:pt x="4857" y="7677"/>
                    <a:pt x="4448" y="7677"/>
                  </a:cubicBezTo>
                  <a:cubicBezTo>
                    <a:pt x="0" y="7677"/>
                    <a:pt x="1705" y="11246"/>
                    <a:pt x="5003" y="13109"/>
                  </a:cubicBezTo>
                  <a:cubicBezTo>
                    <a:pt x="9711" y="15735"/>
                    <a:pt x="15929" y="17119"/>
                    <a:pt x="20111" y="17119"/>
                  </a:cubicBezTo>
                  <a:cubicBezTo>
                    <a:pt x="21826" y="17119"/>
                    <a:pt x="23198" y="16887"/>
                    <a:pt x="23984" y="16411"/>
                  </a:cubicBezTo>
                  <a:cubicBezTo>
                    <a:pt x="26852" y="14710"/>
                    <a:pt x="30822" y="6371"/>
                    <a:pt x="31122" y="767"/>
                  </a:cubicBezTo>
                  <a:cubicBezTo>
                    <a:pt x="31151" y="218"/>
                    <a:pt x="29419" y="1"/>
                    <a:pt x="27425"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6"/>
            <p:cNvSpPr/>
            <p:nvPr/>
          </p:nvSpPr>
          <p:spPr>
            <a:xfrm>
              <a:off x="1734784" y="1263179"/>
              <a:ext cx="275797" cy="287755"/>
            </a:xfrm>
            <a:custGeom>
              <a:avLst/>
              <a:gdLst/>
              <a:ahLst/>
              <a:cxnLst/>
              <a:rect l="l" t="t" r="r" b="b"/>
              <a:pathLst>
                <a:path w="11209" h="11695" extrusionOk="0">
                  <a:moveTo>
                    <a:pt x="2340" y="1"/>
                  </a:moveTo>
                  <a:cubicBezTo>
                    <a:pt x="1662" y="1"/>
                    <a:pt x="1162" y="155"/>
                    <a:pt x="968" y="517"/>
                  </a:cubicBezTo>
                  <a:cubicBezTo>
                    <a:pt x="1" y="2318"/>
                    <a:pt x="668" y="9023"/>
                    <a:pt x="1235" y="10057"/>
                  </a:cubicBezTo>
                  <a:cubicBezTo>
                    <a:pt x="1630" y="10821"/>
                    <a:pt x="5759" y="11694"/>
                    <a:pt x="8143" y="11694"/>
                  </a:cubicBezTo>
                  <a:cubicBezTo>
                    <a:pt x="8985" y="11694"/>
                    <a:pt x="9609" y="11585"/>
                    <a:pt x="9775" y="11324"/>
                  </a:cubicBezTo>
                  <a:cubicBezTo>
                    <a:pt x="10375" y="10357"/>
                    <a:pt x="11209" y="6054"/>
                    <a:pt x="10875" y="4086"/>
                  </a:cubicBezTo>
                  <a:cubicBezTo>
                    <a:pt x="10582" y="2459"/>
                    <a:pt x="5044" y="1"/>
                    <a:pt x="2340"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6"/>
            <p:cNvSpPr/>
            <p:nvPr/>
          </p:nvSpPr>
          <p:spPr>
            <a:xfrm>
              <a:off x="1699035" y="1185554"/>
              <a:ext cx="305004" cy="256409"/>
            </a:xfrm>
            <a:custGeom>
              <a:avLst/>
              <a:gdLst/>
              <a:ahLst/>
              <a:cxnLst/>
              <a:rect l="l" t="t" r="r" b="b"/>
              <a:pathLst>
                <a:path w="12396" h="10421" extrusionOk="0">
                  <a:moveTo>
                    <a:pt x="3881" y="1"/>
                  </a:moveTo>
                  <a:cubicBezTo>
                    <a:pt x="2440" y="1"/>
                    <a:pt x="1" y="5056"/>
                    <a:pt x="1487" y="6740"/>
                  </a:cubicBezTo>
                  <a:cubicBezTo>
                    <a:pt x="1650" y="6919"/>
                    <a:pt x="1804" y="6987"/>
                    <a:pt x="1944" y="6987"/>
                  </a:cubicBezTo>
                  <a:cubicBezTo>
                    <a:pt x="2407" y="6987"/>
                    <a:pt x="2721" y="6240"/>
                    <a:pt x="2721" y="6240"/>
                  </a:cubicBezTo>
                  <a:lnTo>
                    <a:pt x="2721" y="6240"/>
                  </a:lnTo>
                  <a:cubicBezTo>
                    <a:pt x="2721" y="6240"/>
                    <a:pt x="2388" y="8275"/>
                    <a:pt x="3422" y="8809"/>
                  </a:cubicBezTo>
                  <a:cubicBezTo>
                    <a:pt x="3576" y="8886"/>
                    <a:pt x="3719" y="8919"/>
                    <a:pt x="3852" y="8919"/>
                  </a:cubicBezTo>
                  <a:cubicBezTo>
                    <a:pt x="4634" y="8919"/>
                    <a:pt x="5033" y="7755"/>
                    <a:pt x="5090" y="7641"/>
                  </a:cubicBezTo>
                  <a:lnTo>
                    <a:pt x="5090" y="7641"/>
                  </a:lnTo>
                  <a:cubicBezTo>
                    <a:pt x="5090" y="7741"/>
                    <a:pt x="4823" y="9642"/>
                    <a:pt x="5924" y="10076"/>
                  </a:cubicBezTo>
                  <a:cubicBezTo>
                    <a:pt x="6050" y="10126"/>
                    <a:pt x="6167" y="10148"/>
                    <a:pt x="6274" y="10148"/>
                  </a:cubicBezTo>
                  <a:cubicBezTo>
                    <a:pt x="7104" y="10148"/>
                    <a:pt x="7391" y="8830"/>
                    <a:pt x="7391" y="8742"/>
                  </a:cubicBezTo>
                  <a:cubicBezTo>
                    <a:pt x="7391" y="8842"/>
                    <a:pt x="7658" y="10243"/>
                    <a:pt x="8559" y="10410"/>
                  </a:cubicBezTo>
                  <a:cubicBezTo>
                    <a:pt x="8608" y="10417"/>
                    <a:pt x="8655" y="10421"/>
                    <a:pt x="8700" y="10421"/>
                  </a:cubicBezTo>
                  <a:cubicBezTo>
                    <a:pt x="10097" y="10421"/>
                    <a:pt x="9651" y="7009"/>
                    <a:pt x="10427" y="6040"/>
                  </a:cubicBezTo>
                  <a:cubicBezTo>
                    <a:pt x="10427" y="6040"/>
                    <a:pt x="12262" y="7241"/>
                    <a:pt x="12328" y="7274"/>
                  </a:cubicBezTo>
                  <a:cubicBezTo>
                    <a:pt x="12395" y="7274"/>
                    <a:pt x="11928" y="3805"/>
                    <a:pt x="10527" y="2804"/>
                  </a:cubicBezTo>
                  <a:cubicBezTo>
                    <a:pt x="10321" y="2646"/>
                    <a:pt x="10085" y="2570"/>
                    <a:pt x="9851" y="2570"/>
                  </a:cubicBezTo>
                  <a:cubicBezTo>
                    <a:pt x="9592" y="2570"/>
                    <a:pt x="9336" y="2663"/>
                    <a:pt x="9126" y="2838"/>
                  </a:cubicBezTo>
                  <a:cubicBezTo>
                    <a:pt x="9126" y="2838"/>
                    <a:pt x="9126" y="1703"/>
                    <a:pt x="8259" y="1337"/>
                  </a:cubicBezTo>
                  <a:cubicBezTo>
                    <a:pt x="8200" y="1314"/>
                    <a:pt x="8137" y="1304"/>
                    <a:pt x="8071" y="1304"/>
                  </a:cubicBezTo>
                  <a:cubicBezTo>
                    <a:pt x="7649" y="1304"/>
                    <a:pt x="7125" y="1703"/>
                    <a:pt x="7125" y="1703"/>
                  </a:cubicBezTo>
                  <a:cubicBezTo>
                    <a:pt x="7091" y="1170"/>
                    <a:pt x="6791" y="703"/>
                    <a:pt x="6291" y="503"/>
                  </a:cubicBezTo>
                  <a:cubicBezTo>
                    <a:pt x="6193" y="465"/>
                    <a:pt x="6095" y="449"/>
                    <a:pt x="6000" y="449"/>
                  </a:cubicBezTo>
                  <a:cubicBezTo>
                    <a:pt x="5511" y="449"/>
                    <a:pt x="5090" y="870"/>
                    <a:pt x="5090" y="870"/>
                  </a:cubicBezTo>
                  <a:cubicBezTo>
                    <a:pt x="5090" y="870"/>
                    <a:pt x="4623" y="36"/>
                    <a:pt x="3922" y="2"/>
                  </a:cubicBezTo>
                  <a:cubicBezTo>
                    <a:pt x="3908" y="1"/>
                    <a:pt x="3895" y="1"/>
                    <a:pt x="3881"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6"/>
            <p:cNvSpPr/>
            <p:nvPr/>
          </p:nvSpPr>
          <p:spPr>
            <a:xfrm>
              <a:off x="1765170" y="1207746"/>
              <a:ext cx="55829" cy="135524"/>
            </a:xfrm>
            <a:custGeom>
              <a:avLst/>
              <a:gdLst/>
              <a:ahLst/>
              <a:cxnLst/>
              <a:rect l="l" t="t" r="r" b="b"/>
              <a:pathLst>
                <a:path w="2269" h="5508" extrusionOk="0">
                  <a:moveTo>
                    <a:pt x="2268" y="1"/>
                  </a:moveTo>
                  <a:cubicBezTo>
                    <a:pt x="967" y="1535"/>
                    <a:pt x="200" y="3437"/>
                    <a:pt x="0" y="5438"/>
                  </a:cubicBezTo>
                  <a:cubicBezTo>
                    <a:pt x="0" y="5479"/>
                    <a:pt x="38" y="5508"/>
                    <a:pt x="75" y="5508"/>
                  </a:cubicBezTo>
                  <a:cubicBezTo>
                    <a:pt x="98" y="5508"/>
                    <a:pt x="121" y="5497"/>
                    <a:pt x="134" y="5471"/>
                  </a:cubicBezTo>
                  <a:cubicBezTo>
                    <a:pt x="567" y="3537"/>
                    <a:pt x="1301" y="1702"/>
                    <a:pt x="22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6"/>
            <p:cNvSpPr/>
            <p:nvPr/>
          </p:nvSpPr>
          <p:spPr>
            <a:xfrm>
              <a:off x="1820971" y="1225805"/>
              <a:ext cx="53368" cy="151493"/>
            </a:xfrm>
            <a:custGeom>
              <a:avLst/>
              <a:gdLst/>
              <a:ahLst/>
              <a:cxnLst/>
              <a:rect l="l" t="t" r="r" b="b"/>
              <a:pathLst>
                <a:path w="2169" h="6157" extrusionOk="0">
                  <a:moveTo>
                    <a:pt x="2135" y="1"/>
                  </a:moveTo>
                  <a:cubicBezTo>
                    <a:pt x="734" y="1702"/>
                    <a:pt x="0" y="3870"/>
                    <a:pt x="34" y="6072"/>
                  </a:cubicBezTo>
                  <a:cubicBezTo>
                    <a:pt x="34" y="6114"/>
                    <a:pt x="74" y="6156"/>
                    <a:pt x="103" y="6156"/>
                  </a:cubicBezTo>
                  <a:cubicBezTo>
                    <a:pt x="120" y="6156"/>
                    <a:pt x="134" y="6142"/>
                    <a:pt x="134" y="6105"/>
                  </a:cubicBezTo>
                  <a:cubicBezTo>
                    <a:pt x="167" y="4604"/>
                    <a:pt x="1235" y="1569"/>
                    <a:pt x="21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6"/>
            <p:cNvSpPr/>
            <p:nvPr/>
          </p:nvSpPr>
          <p:spPr>
            <a:xfrm>
              <a:off x="1875124" y="1255822"/>
              <a:ext cx="46823" cy="149475"/>
            </a:xfrm>
            <a:custGeom>
              <a:avLst/>
              <a:gdLst/>
              <a:ahLst/>
              <a:cxnLst/>
              <a:rect l="l" t="t" r="r" b="b"/>
              <a:pathLst>
                <a:path w="1903" h="6075" extrusionOk="0">
                  <a:moveTo>
                    <a:pt x="1878" y="0"/>
                  </a:moveTo>
                  <a:cubicBezTo>
                    <a:pt x="1873" y="0"/>
                    <a:pt x="1869" y="4"/>
                    <a:pt x="1869" y="15"/>
                  </a:cubicBezTo>
                  <a:cubicBezTo>
                    <a:pt x="1135" y="949"/>
                    <a:pt x="635" y="1983"/>
                    <a:pt x="335" y="3117"/>
                  </a:cubicBezTo>
                  <a:cubicBezTo>
                    <a:pt x="34" y="4085"/>
                    <a:pt x="1" y="5085"/>
                    <a:pt x="234" y="6053"/>
                  </a:cubicBezTo>
                  <a:cubicBezTo>
                    <a:pt x="234" y="6066"/>
                    <a:pt x="246" y="6075"/>
                    <a:pt x="259" y="6075"/>
                  </a:cubicBezTo>
                  <a:cubicBezTo>
                    <a:pt x="278" y="6075"/>
                    <a:pt x="301" y="6058"/>
                    <a:pt x="301" y="6019"/>
                  </a:cubicBezTo>
                  <a:cubicBezTo>
                    <a:pt x="268" y="3884"/>
                    <a:pt x="935" y="1916"/>
                    <a:pt x="1902" y="15"/>
                  </a:cubicBezTo>
                  <a:cubicBezTo>
                    <a:pt x="1902" y="15"/>
                    <a:pt x="1887" y="0"/>
                    <a:pt x="187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6"/>
            <p:cNvSpPr/>
            <p:nvPr/>
          </p:nvSpPr>
          <p:spPr>
            <a:xfrm>
              <a:off x="1762709" y="1334136"/>
              <a:ext cx="192067" cy="110870"/>
            </a:xfrm>
            <a:custGeom>
              <a:avLst/>
              <a:gdLst/>
              <a:ahLst/>
              <a:cxnLst/>
              <a:rect l="l" t="t" r="r" b="b"/>
              <a:pathLst>
                <a:path w="7806" h="4506" extrusionOk="0">
                  <a:moveTo>
                    <a:pt x="7806" y="1"/>
                  </a:moveTo>
                  <a:cubicBezTo>
                    <a:pt x="7639" y="234"/>
                    <a:pt x="7505" y="535"/>
                    <a:pt x="7439" y="835"/>
                  </a:cubicBezTo>
                  <a:cubicBezTo>
                    <a:pt x="7372" y="1102"/>
                    <a:pt x="7305" y="1402"/>
                    <a:pt x="7272" y="1702"/>
                  </a:cubicBezTo>
                  <a:cubicBezTo>
                    <a:pt x="7172" y="2303"/>
                    <a:pt x="7038" y="2870"/>
                    <a:pt x="6838" y="3437"/>
                  </a:cubicBezTo>
                  <a:cubicBezTo>
                    <a:pt x="6772" y="3704"/>
                    <a:pt x="6605" y="3937"/>
                    <a:pt x="6405" y="4104"/>
                  </a:cubicBezTo>
                  <a:cubicBezTo>
                    <a:pt x="6288" y="4171"/>
                    <a:pt x="6163" y="4204"/>
                    <a:pt x="6042" y="4204"/>
                  </a:cubicBezTo>
                  <a:cubicBezTo>
                    <a:pt x="5921" y="4204"/>
                    <a:pt x="5804" y="4171"/>
                    <a:pt x="5704" y="4104"/>
                  </a:cubicBezTo>
                  <a:cubicBezTo>
                    <a:pt x="5471" y="3970"/>
                    <a:pt x="5304" y="3737"/>
                    <a:pt x="5204" y="3470"/>
                  </a:cubicBezTo>
                  <a:cubicBezTo>
                    <a:pt x="5070" y="3237"/>
                    <a:pt x="5004" y="2936"/>
                    <a:pt x="4970" y="2636"/>
                  </a:cubicBezTo>
                  <a:lnTo>
                    <a:pt x="4803" y="1635"/>
                  </a:lnTo>
                  <a:lnTo>
                    <a:pt x="4637" y="2669"/>
                  </a:lnTo>
                  <a:cubicBezTo>
                    <a:pt x="4635" y="2681"/>
                    <a:pt x="4633" y="2692"/>
                    <a:pt x="4630" y="2703"/>
                  </a:cubicBezTo>
                  <a:lnTo>
                    <a:pt x="4603" y="2703"/>
                  </a:lnTo>
                  <a:cubicBezTo>
                    <a:pt x="4608" y="2725"/>
                    <a:pt x="4612" y="2747"/>
                    <a:pt x="4617" y="2768"/>
                  </a:cubicBezTo>
                  <a:lnTo>
                    <a:pt x="4617" y="2768"/>
                  </a:lnTo>
                  <a:cubicBezTo>
                    <a:pt x="4545" y="3096"/>
                    <a:pt x="4415" y="3397"/>
                    <a:pt x="4203" y="3670"/>
                  </a:cubicBezTo>
                  <a:cubicBezTo>
                    <a:pt x="4070" y="3848"/>
                    <a:pt x="3862" y="3952"/>
                    <a:pt x="3640" y="3952"/>
                  </a:cubicBezTo>
                  <a:cubicBezTo>
                    <a:pt x="3528" y="3952"/>
                    <a:pt x="3414" y="3926"/>
                    <a:pt x="3302" y="3870"/>
                  </a:cubicBezTo>
                  <a:cubicBezTo>
                    <a:pt x="2969" y="3737"/>
                    <a:pt x="2735" y="3437"/>
                    <a:pt x="2669" y="3070"/>
                  </a:cubicBezTo>
                  <a:cubicBezTo>
                    <a:pt x="2535" y="2703"/>
                    <a:pt x="2468" y="2336"/>
                    <a:pt x="2468" y="1936"/>
                  </a:cubicBezTo>
                  <a:lnTo>
                    <a:pt x="2468" y="1068"/>
                  </a:lnTo>
                  <a:lnTo>
                    <a:pt x="2168" y="1902"/>
                  </a:lnTo>
                  <a:cubicBezTo>
                    <a:pt x="2164" y="1915"/>
                    <a:pt x="2160" y="1928"/>
                    <a:pt x="2156" y="1940"/>
                  </a:cubicBezTo>
                  <a:lnTo>
                    <a:pt x="2156" y="1940"/>
                  </a:lnTo>
                  <a:lnTo>
                    <a:pt x="2135" y="1936"/>
                  </a:lnTo>
                  <a:lnTo>
                    <a:pt x="2135" y="1936"/>
                  </a:lnTo>
                  <a:cubicBezTo>
                    <a:pt x="2135" y="1957"/>
                    <a:pt x="2135" y="1977"/>
                    <a:pt x="2135" y="1998"/>
                  </a:cubicBezTo>
                  <a:lnTo>
                    <a:pt x="2135" y="1998"/>
                  </a:lnTo>
                  <a:cubicBezTo>
                    <a:pt x="2022" y="2293"/>
                    <a:pt x="1802" y="2549"/>
                    <a:pt x="1501" y="2669"/>
                  </a:cubicBezTo>
                  <a:cubicBezTo>
                    <a:pt x="1334" y="2736"/>
                    <a:pt x="1134" y="2736"/>
                    <a:pt x="967" y="2736"/>
                  </a:cubicBezTo>
                  <a:cubicBezTo>
                    <a:pt x="801" y="2703"/>
                    <a:pt x="634" y="2603"/>
                    <a:pt x="534" y="2469"/>
                  </a:cubicBezTo>
                  <a:cubicBezTo>
                    <a:pt x="300" y="2136"/>
                    <a:pt x="200" y="1769"/>
                    <a:pt x="167" y="1402"/>
                  </a:cubicBezTo>
                  <a:cubicBezTo>
                    <a:pt x="100" y="1002"/>
                    <a:pt x="100" y="601"/>
                    <a:pt x="133" y="201"/>
                  </a:cubicBezTo>
                  <a:lnTo>
                    <a:pt x="133" y="201"/>
                  </a:lnTo>
                  <a:cubicBezTo>
                    <a:pt x="33" y="601"/>
                    <a:pt x="0" y="1002"/>
                    <a:pt x="33" y="1402"/>
                  </a:cubicBezTo>
                  <a:cubicBezTo>
                    <a:pt x="33" y="1802"/>
                    <a:pt x="133" y="2202"/>
                    <a:pt x="367" y="2569"/>
                  </a:cubicBezTo>
                  <a:cubicBezTo>
                    <a:pt x="500" y="2770"/>
                    <a:pt x="667" y="2870"/>
                    <a:pt x="901" y="2936"/>
                  </a:cubicBezTo>
                  <a:cubicBezTo>
                    <a:pt x="984" y="2950"/>
                    <a:pt x="1072" y="2958"/>
                    <a:pt x="1162" y="2958"/>
                  </a:cubicBezTo>
                  <a:cubicBezTo>
                    <a:pt x="1289" y="2958"/>
                    <a:pt x="1417" y="2942"/>
                    <a:pt x="1534" y="2903"/>
                  </a:cubicBezTo>
                  <a:cubicBezTo>
                    <a:pt x="1786" y="2806"/>
                    <a:pt x="2004" y="2654"/>
                    <a:pt x="2168" y="2464"/>
                  </a:cubicBezTo>
                  <a:lnTo>
                    <a:pt x="2168" y="2464"/>
                  </a:lnTo>
                  <a:cubicBezTo>
                    <a:pt x="2200" y="2718"/>
                    <a:pt x="2256" y="2966"/>
                    <a:pt x="2335" y="3203"/>
                  </a:cubicBezTo>
                  <a:cubicBezTo>
                    <a:pt x="2435" y="3637"/>
                    <a:pt x="2735" y="4004"/>
                    <a:pt x="3169" y="4204"/>
                  </a:cubicBezTo>
                  <a:cubicBezTo>
                    <a:pt x="3319" y="4279"/>
                    <a:pt x="3507" y="4317"/>
                    <a:pt x="3690" y="4317"/>
                  </a:cubicBezTo>
                  <a:cubicBezTo>
                    <a:pt x="3751" y="4317"/>
                    <a:pt x="3811" y="4312"/>
                    <a:pt x="3869" y="4304"/>
                  </a:cubicBezTo>
                  <a:cubicBezTo>
                    <a:pt x="4103" y="4237"/>
                    <a:pt x="4303" y="4104"/>
                    <a:pt x="4470" y="3904"/>
                  </a:cubicBezTo>
                  <a:cubicBezTo>
                    <a:pt x="4602" y="3738"/>
                    <a:pt x="4710" y="3548"/>
                    <a:pt x="4789" y="3346"/>
                  </a:cubicBezTo>
                  <a:lnTo>
                    <a:pt x="4789" y="3346"/>
                  </a:lnTo>
                  <a:cubicBezTo>
                    <a:pt x="4824" y="3435"/>
                    <a:pt x="4862" y="3521"/>
                    <a:pt x="4904" y="3603"/>
                  </a:cubicBezTo>
                  <a:cubicBezTo>
                    <a:pt x="5037" y="3937"/>
                    <a:pt x="5237" y="4204"/>
                    <a:pt x="5537" y="4371"/>
                  </a:cubicBezTo>
                  <a:cubicBezTo>
                    <a:pt x="5675" y="4463"/>
                    <a:pt x="5834" y="4505"/>
                    <a:pt x="5994" y="4505"/>
                  </a:cubicBezTo>
                  <a:cubicBezTo>
                    <a:pt x="6184" y="4505"/>
                    <a:pt x="6375" y="4446"/>
                    <a:pt x="6538" y="4337"/>
                  </a:cubicBezTo>
                  <a:cubicBezTo>
                    <a:pt x="6805" y="4104"/>
                    <a:pt x="6972" y="3837"/>
                    <a:pt x="7072" y="3503"/>
                  </a:cubicBezTo>
                  <a:cubicBezTo>
                    <a:pt x="7239" y="2936"/>
                    <a:pt x="7339" y="2336"/>
                    <a:pt x="7405" y="1702"/>
                  </a:cubicBezTo>
                  <a:cubicBezTo>
                    <a:pt x="7439" y="1402"/>
                    <a:pt x="7472" y="1102"/>
                    <a:pt x="7539" y="835"/>
                  </a:cubicBezTo>
                  <a:cubicBezTo>
                    <a:pt x="7572" y="535"/>
                    <a:pt x="7672" y="234"/>
                    <a:pt x="780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6"/>
            <p:cNvSpPr/>
            <p:nvPr/>
          </p:nvSpPr>
          <p:spPr>
            <a:xfrm>
              <a:off x="1642052" y="1296640"/>
              <a:ext cx="231164" cy="186481"/>
            </a:xfrm>
            <a:custGeom>
              <a:avLst/>
              <a:gdLst/>
              <a:ahLst/>
              <a:cxnLst/>
              <a:rect l="l" t="t" r="r" b="b"/>
              <a:pathLst>
                <a:path w="9395" h="7579" extrusionOk="0">
                  <a:moveTo>
                    <a:pt x="4062" y="1"/>
                  </a:moveTo>
                  <a:cubicBezTo>
                    <a:pt x="3905" y="1"/>
                    <a:pt x="3772" y="8"/>
                    <a:pt x="3670" y="24"/>
                  </a:cubicBezTo>
                  <a:cubicBezTo>
                    <a:pt x="1" y="491"/>
                    <a:pt x="4671" y="7563"/>
                    <a:pt x="4671" y="7563"/>
                  </a:cubicBezTo>
                  <a:cubicBezTo>
                    <a:pt x="4758" y="7574"/>
                    <a:pt x="4845" y="7579"/>
                    <a:pt x="4931" y="7579"/>
                  </a:cubicBezTo>
                  <a:cubicBezTo>
                    <a:pt x="5635" y="7579"/>
                    <a:pt x="6286" y="7223"/>
                    <a:pt x="6672" y="6629"/>
                  </a:cubicBezTo>
                  <a:cubicBezTo>
                    <a:pt x="7773" y="4827"/>
                    <a:pt x="5871" y="2626"/>
                    <a:pt x="5871" y="2626"/>
                  </a:cubicBezTo>
                  <a:lnTo>
                    <a:pt x="5871" y="2626"/>
                  </a:lnTo>
                  <a:cubicBezTo>
                    <a:pt x="6186" y="2668"/>
                    <a:pt x="6550" y="2698"/>
                    <a:pt x="6920" y="2698"/>
                  </a:cubicBezTo>
                  <a:cubicBezTo>
                    <a:pt x="8006" y="2698"/>
                    <a:pt x="9149" y="2445"/>
                    <a:pt x="9274" y="1525"/>
                  </a:cubicBezTo>
                  <a:cubicBezTo>
                    <a:pt x="9395" y="708"/>
                    <a:pt x="5592" y="1"/>
                    <a:pt x="4062"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6"/>
            <p:cNvSpPr/>
            <p:nvPr/>
          </p:nvSpPr>
          <p:spPr>
            <a:xfrm>
              <a:off x="1724943" y="1295262"/>
              <a:ext cx="150214" cy="153806"/>
            </a:xfrm>
            <a:custGeom>
              <a:avLst/>
              <a:gdLst/>
              <a:ahLst/>
              <a:cxnLst/>
              <a:rect l="l" t="t" r="r" b="b"/>
              <a:pathLst>
                <a:path w="6105" h="6251" extrusionOk="0">
                  <a:moveTo>
                    <a:pt x="976" y="1"/>
                  </a:moveTo>
                  <a:cubicBezTo>
                    <a:pt x="651" y="1"/>
                    <a:pt x="326" y="38"/>
                    <a:pt x="1" y="113"/>
                  </a:cubicBezTo>
                  <a:cubicBezTo>
                    <a:pt x="141" y="108"/>
                    <a:pt x="281" y="105"/>
                    <a:pt x="420" y="105"/>
                  </a:cubicBezTo>
                  <a:cubicBezTo>
                    <a:pt x="1139" y="105"/>
                    <a:pt x="1837" y="179"/>
                    <a:pt x="2536" y="347"/>
                  </a:cubicBezTo>
                  <a:cubicBezTo>
                    <a:pt x="2936" y="447"/>
                    <a:pt x="3370" y="547"/>
                    <a:pt x="3770" y="680"/>
                  </a:cubicBezTo>
                  <a:cubicBezTo>
                    <a:pt x="4204" y="780"/>
                    <a:pt x="4604" y="914"/>
                    <a:pt x="5004" y="1047"/>
                  </a:cubicBezTo>
                  <a:cubicBezTo>
                    <a:pt x="5371" y="1181"/>
                    <a:pt x="5771" y="1381"/>
                    <a:pt x="5738" y="1681"/>
                  </a:cubicBezTo>
                  <a:cubicBezTo>
                    <a:pt x="5671" y="2015"/>
                    <a:pt x="5338" y="2281"/>
                    <a:pt x="4971" y="2415"/>
                  </a:cubicBezTo>
                  <a:cubicBezTo>
                    <a:pt x="4571" y="2548"/>
                    <a:pt x="4170" y="2615"/>
                    <a:pt x="3770" y="2615"/>
                  </a:cubicBezTo>
                  <a:cubicBezTo>
                    <a:pt x="3372" y="2615"/>
                    <a:pt x="3002" y="2615"/>
                    <a:pt x="2608" y="2589"/>
                  </a:cubicBezTo>
                  <a:lnTo>
                    <a:pt x="2608" y="2589"/>
                  </a:lnTo>
                  <a:cubicBezTo>
                    <a:pt x="2606" y="2587"/>
                    <a:pt x="2604" y="2584"/>
                    <a:pt x="2602" y="2582"/>
                  </a:cubicBezTo>
                  <a:lnTo>
                    <a:pt x="2599" y="2589"/>
                  </a:lnTo>
                  <a:lnTo>
                    <a:pt x="2599" y="2589"/>
                  </a:lnTo>
                  <a:cubicBezTo>
                    <a:pt x="2567" y="2586"/>
                    <a:pt x="2535" y="2584"/>
                    <a:pt x="2502" y="2582"/>
                  </a:cubicBezTo>
                  <a:lnTo>
                    <a:pt x="2135" y="2515"/>
                  </a:lnTo>
                  <a:lnTo>
                    <a:pt x="2369" y="2815"/>
                  </a:lnTo>
                  <a:cubicBezTo>
                    <a:pt x="2602" y="3049"/>
                    <a:pt x="2769" y="3282"/>
                    <a:pt x="2936" y="3549"/>
                  </a:cubicBezTo>
                  <a:cubicBezTo>
                    <a:pt x="3103" y="3816"/>
                    <a:pt x="3236" y="4116"/>
                    <a:pt x="3370" y="4383"/>
                  </a:cubicBezTo>
                  <a:cubicBezTo>
                    <a:pt x="3470" y="4683"/>
                    <a:pt x="3536" y="5017"/>
                    <a:pt x="3570" y="5317"/>
                  </a:cubicBezTo>
                  <a:cubicBezTo>
                    <a:pt x="3603" y="5650"/>
                    <a:pt x="3570" y="5951"/>
                    <a:pt x="3503" y="6251"/>
                  </a:cubicBezTo>
                  <a:cubicBezTo>
                    <a:pt x="3637" y="5951"/>
                    <a:pt x="3670" y="5650"/>
                    <a:pt x="3670" y="5317"/>
                  </a:cubicBezTo>
                  <a:cubicBezTo>
                    <a:pt x="3670" y="4983"/>
                    <a:pt x="3637" y="4650"/>
                    <a:pt x="3536" y="4350"/>
                  </a:cubicBezTo>
                  <a:cubicBezTo>
                    <a:pt x="3436" y="4016"/>
                    <a:pt x="3303" y="3716"/>
                    <a:pt x="3170" y="3416"/>
                  </a:cubicBezTo>
                  <a:cubicBezTo>
                    <a:pt x="3066" y="3250"/>
                    <a:pt x="2950" y="3072"/>
                    <a:pt x="2828" y="2896"/>
                  </a:cubicBezTo>
                  <a:lnTo>
                    <a:pt x="2828" y="2896"/>
                  </a:lnTo>
                  <a:cubicBezTo>
                    <a:pt x="3142" y="2931"/>
                    <a:pt x="3456" y="2949"/>
                    <a:pt x="3770" y="2949"/>
                  </a:cubicBezTo>
                  <a:cubicBezTo>
                    <a:pt x="4237" y="2949"/>
                    <a:pt x="4671" y="2882"/>
                    <a:pt x="5104" y="2715"/>
                  </a:cubicBezTo>
                  <a:cubicBezTo>
                    <a:pt x="5338" y="2648"/>
                    <a:pt x="5538" y="2548"/>
                    <a:pt x="5705" y="2381"/>
                  </a:cubicBezTo>
                  <a:cubicBezTo>
                    <a:pt x="5905" y="2215"/>
                    <a:pt x="6038" y="1981"/>
                    <a:pt x="6072" y="1714"/>
                  </a:cubicBezTo>
                  <a:cubicBezTo>
                    <a:pt x="6105" y="1648"/>
                    <a:pt x="6105" y="1581"/>
                    <a:pt x="6072" y="1514"/>
                  </a:cubicBezTo>
                  <a:cubicBezTo>
                    <a:pt x="6072" y="1447"/>
                    <a:pt x="6038" y="1347"/>
                    <a:pt x="6005" y="1314"/>
                  </a:cubicBezTo>
                  <a:cubicBezTo>
                    <a:pt x="5938" y="1181"/>
                    <a:pt x="5838" y="1081"/>
                    <a:pt x="5738" y="1014"/>
                  </a:cubicBezTo>
                  <a:cubicBezTo>
                    <a:pt x="5538" y="880"/>
                    <a:pt x="5338" y="780"/>
                    <a:pt x="5138" y="714"/>
                  </a:cubicBezTo>
                  <a:cubicBezTo>
                    <a:pt x="4304" y="447"/>
                    <a:pt x="3436" y="247"/>
                    <a:pt x="2602" y="113"/>
                  </a:cubicBezTo>
                  <a:cubicBezTo>
                    <a:pt x="2169" y="46"/>
                    <a:pt x="1735" y="13"/>
                    <a:pt x="1302" y="13"/>
                  </a:cubicBezTo>
                  <a:cubicBezTo>
                    <a:pt x="1193" y="5"/>
                    <a:pt x="1085" y="1"/>
                    <a:pt x="97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6"/>
            <p:cNvSpPr/>
            <p:nvPr/>
          </p:nvSpPr>
          <p:spPr>
            <a:xfrm>
              <a:off x="1234835" y="1542604"/>
              <a:ext cx="767578" cy="356920"/>
            </a:xfrm>
            <a:custGeom>
              <a:avLst/>
              <a:gdLst/>
              <a:ahLst/>
              <a:cxnLst/>
              <a:rect l="l" t="t" r="r" b="b"/>
              <a:pathLst>
                <a:path w="31196" h="14506" extrusionOk="0">
                  <a:moveTo>
                    <a:pt x="19754" y="1"/>
                  </a:moveTo>
                  <a:cubicBezTo>
                    <a:pt x="19754" y="1"/>
                    <a:pt x="18586" y="4137"/>
                    <a:pt x="18053" y="4537"/>
                  </a:cubicBezTo>
                  <a:cubicBezTo>
                    <a:pt x="17816" y="4729"/>
                    <a:pt x="16213" y="4804"/>
                    <a:pt x="14065" y="4804"/>
                  </a:cubicBezTo>
                  <a:cubicBezTo>
                    <a:pt x="11363" y="4804"/>
                    <a:pt x="7798" y="4686"/>
                    <a:pt x="5010" y="4537"/>
                  </a:cubicBezTo>
                  <a:cubicBezTo>
                    <a:pt x="4795" y="4526"/>
                    <a:pt x="4589" y="4520"/>
                    <a:pt x="4391" y="4520"/>
                  </a:cubicBezTo>
                  <a:cubicBezTo>
                    <a:pt x="0" y="4520"/>
                    <a:pt x="27" y="7303"/>
                    <a:pt x="4209" y="10208"/>
                  </a:cubicBezTo>
                  <a:cubicBezTo>
                    <a:pt x="7692" y="12600"/>
                    <a:pt x="14288" y="14506"/>
                    <a:pt x="19356" y="14506"/>
                  </a:cubicBezTo>
                  <a:cubicBezTo>
                    <a:pt x="20647" y="14506"/>
                    <a:pt x="21840" y="14382"/>
                    <a:pt x="22856" y="14111"/>
                  </a:cubicBezTo>
                  <a:cubicBezTo>
                    <a:pt x="27860" y="12776"/>
                    <a:pt x="31195" y="735"/>
                    <a:pt x="31195" y="735"/>
                  </a:cubicBezTo>
                  <a:lnTo>
                    <a:pt x="19754"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6"/>
            <p:cNvSpPr/>
            <p:nvPr/>
          </p:nvSpPr>
          <p:spPr>
            <a:xfrm>
              <a:off x="1262071" y="1541792"/>
              <a:ext cx="740340" cy="355395"/>
            </a:xfrm>
            <a:custGeom>
              <a:avLst/>
              <a:gdLst/>
              <a:ahLst/>
              <a:cxnLst/>
              <a:rect l="l" t="t" r="r" b="b"/>
              <a:pathLst>
                <a:path w="30089" h="14444" extrusionOk="0">
                  <a:moveTo>
                    <a:pt x="18613" y="0"/>
                  </a:moveTo>
                  <a:cubicBezTo>
                    <a:pt x="18613" y="0"/>
                    <a:pt x="18580" y="100"/>
                    <a:pt x="18547" y="267"/>
                  </a:cubicBezTo>
                  <a:cubicBezTo>
                    <a:pt x="18547" y="301"/>
                    <a:pt x="18547" y="301"/>
                    <a:pt x="18547" y="334"/>
                  </a:cubicBezTo>
                  <a:cubicBezTo>
                    <a:pt x="18513" y="434"/>
                    <a:pt x="18480" y="567"/>
                    <a:pt x="18447" y="634"/>
                  </a:cubicBezTo>
                  <a:cubicBezTo>
                    <a:pt x="18447" y="701"/>
                    <a:pt x="18380" y="734"/>
                    <a:pt x="18380" y="801"/>
                  </a:cubicBezTo>
                  <a:lnTo>
                    <a:pt x="18247" y="1301"/>
                  </a:lnTo>
                  <a:cubicBezTo>
                    <a:pt x="18213" y="1368"/>
                    <a:pt x="18180" y="1435"/>
                    <a:pt x="18180" y="1501"/>
                  </a:cubicBezTo>
                  <a:cubicBezTo>
                    <a:pt x="18080" y="1802"/>
                    <a:pt x="17980" y="2135"/>
                    <a:pt x="17846" y="2469"/>
                  </a:cubicBezTo>
                  <a:lnTo>
                    <a:pt x="17846" y="2502"/>
                  </a:lnTo>
                  <a:cubicBezTo>
                    <a:pt x="17746" y="2836"/>
                    <a:pt x="17613" y="3169"/>
                    <a:pt x="17513" y="3469"/>
                  </a:cubicBezTo>
                  <a:lnTo>
                    <a:pt x="17446" y="3636"/>
                  </a:lnTo>
                  <a:cubicBezTo>
                    <a:pt x="17446" y="3636"/>
                    <a:pt x="17446" y="3670"/>
                    <a:pt x="17446" y="3670"/>
                  </a:cubicBezTo>
                  <a:cubicBezTo>
                    <a:pt x="17379" y="3803"/>
                    <a:pt x="17346" y="3936"/>
                    <a:pt x="17279" y="4037"/>
                  </a:cubicBezTo>
                  <a:cubicBezTo>
                    <a:pt x="17212" y="4237"/>
                    <a:pt x="17079" y="4403"/>
                    <a:pt x="16946" y="4570"/>
                  </a:cubicBezTo>
                  <a:cubicBezTo>
                    <a:pt x="16912" y="4604"/>
                    <a:pt x="16846" y="4637"/>
                    <a:pt x="16779" y="4637"/>
                  </a:cubicBezTo>
                  <a:lnTo>
                    <a:pt x="16545" y="4704"/>
                  </a:lnTo>
                  <a:lnTo>
                    <a:pt x="16245" y="4704"/>
                  </a:lnTo>
                  <a:cubicBezTo>
                    <a:pt x="15978" y="4737"/>
                    <a:pt x="15678" y="4770"/>
                    <a:pt x="15278" y="4770"/>
                  </a:cubicBezTo>
                  <a:lnTo>
                    <a:pt x="15111" y="4770"/>
                  </a:lnTo>
                  <a:cubicBezTo>
                    <a:pt x="14811" y="4804"/>
                    <a:pt x="14477" y="4804"/>
                    <a:pt x="14144" y="4804"/>
                  </a:cubicBezTo>
                  <a:lnTo>
                    <a:pt x="9707" y="4804"/>
                  </a:lnTo>
                  <a:lnTo>
                    <a:pt x="8740" y="4770"/>
                  </a:lnTo>
                  <a:lnTo>
                    <a:pt x="8540" y="4770"/>
                  </a:lnTo>
                  <a:lnTo>
                    <a:pt x="7572" y="4737"/>
                  </a:lnTo>
                  <a:lnTo>
                    <a:pt x="7539" y="4737"/>
                  </a:lnTo>
                  <a:lnTo>
                    <a:pt x="6572" y="4704"/>
                  </a:lnTo>
                  <a:lnTo>
                    <a:pt x="6371" y="4704"/>
                  </a:lnTo>
                  <a:lnTo>
                    <a:pt x="5404" y="4670"/>
                  </a:lnTo>
                  <a:lnTo>
                    <a:pt x="5371" y="4670"/>
                  </a:lnTo>
                  <a:cubicBezTo>
                    <a:pt x="5037" y="4637"/>
                    <a:pt x="4704" y="4604"/>
                    <a:pt x="4403" y="4604"/>
                  </a:cubicBezTo>
                  <a:lnTo>
                    <a:pt x="3169" y="4604"/>
                  </a:lnTo>
                  <a:cubicBezTo>
                    <a:pt x="2869" y="4604"/>
                    <a:pt x="2535" y="4637"/>
                    <a:pt x="2202" y="4670"/>
                  </a:cubicBezTo>
                  <a:lnTo>
                    <a:pt x="2035" y="4670"/>
                  </a:lnTo>
                  <a:lnTo>
                    <a:pt x="1801" y="4704"/>
                  </a:lnTo>
                  <a:cubicBezTo>
                    <a:pt x="1535" y="4770"/>
                    <a:pt x="1301" y="4837"/>
                    <a:pt x="1068" y="4937"/>
                  </a:cubicBezTo>
                  <a:lnTo>
                    <a:pt x="1001" y="4971"/>
                  </a:lnTo>
                  <a:cubicBezTo>
                    <a:pt x="667" y="5104"/>
                    <a:pt x="367" y="5371"/>
                    <a:pt x="167" y="5671"/>
                  </a:cubicBezTo>
                  <a:cubicBezTo>
                    <a:pt x="134" y="5738"/>
                    <a:pt x="100" y="5804"/>
                    <a:pt x="67" y="5871"/>
                  </a:cubicBezTo>
                  <a:cubicBezTo>
                    <a:pt x="67" y="5938"/>
                    <a:pt x="34" y="6005"/>
                    <a:pt x="34" y="6071"/>
                  </a:cubicBezTo>
                  <a:cubicBezTo>
                    <a:pt x="0" y="6271"/>
                    <a:pt x="0" y="6438"/>
                    <a:pt x="34" y="6638"/>
                  </a:cubicBezTo>
                  <a:cubicBezTo>
                    <a:pt x="34" y="6705"/>
                    <a:pt x="67" y="6772"/>
                    <a:pt x="67" y="6839"/>
                  </a:cubicBezTo>
                  <a:cubicBezTo>
                    <a:pt x="67" y="6839"/>
                    <a:pt x="67" y="6872"/>
                    <a:pt x="67" y="6905"/>
                  </a:cubicBezTo>
                  <a:cubicBezTo>
                    <a:pt x="200" y="7239"/>
                    <a:pt x="367" y="7572"/>
                    <a:pt x="567" y="7873"/>
                  </a:cubicBezTo>
                  <a:cubicBezTo>
                    <a:pt x="634" y="7939"/>
                    <a:pt x="634" y="7939"/>
                    <a:pt x="734" y="8073"/>
                  </a:cubicBezTo>
                  <a:cubicBezTo>
                    <a:pt x="801" y="8173"/>
                    <a:pt x="901" y="8306"/>
                    <a:pt x="1001" y="8406"/>
                  </a:cubicBezTo>
                  <a:lnTo>
                    <a:pt x="1068" y="8473"/>
                  </a:lnTo>
                  <a:cubicBezTo>
                    <a:pt x="1234" y="8673"/>
                    <a:pt x="1401" y="8840"/>
                    <a:pt x="1601" y="9040"/>
                  </a:cubicBezTo>
                  <a:lnTo>
                    <a:pt x="1668" y="9073"/>
                  </a:lnTo>
                  <a:cubicBezTo>
                    <a:pt x="1768" y="9207"/>
                    <a:pt x="1902" y="9307"/>
                    <a:pt x="2035" y="9407"/>
                  </a:cubicBezTo>
                  <a:cubicBezTo>
                    <a:pt x="2102" y="9474"/>
                    <a:pt x="2168" y="9507"/>
                    <a:pt x="2235" y="9574"/>
                  </a:cubicBezTo>
                  <a:cubicBezTo>
                    <a:pt x="2435" y="9741"/>
                    <a:pt x="2635" y="9907"/>
                    <a:pt x="2869" y="10041"/>
                  </a:cubicBezTo>
                  <a:lnTo>
                    <a:pt x="3136" y="10241"/>
                  </a:lnTo>
                  <a:lnTo>
                    <a:pt x="3169" y="10274"/>
                  </a:lnTo>
                  <a:lnTo>
                    <a:pt x="3236" y="10308"/>
                  </a:lnTo>
                  <a:cubicBezTo>
                    <a:pt x="3536" y="10508"/>
                    <a:pt x="3870" y="10708"/>
                    <a:pt x="4203" y="10908"/>
                  </a:cubicBezTo>
                  <a:lnTo>
                    <a:pt x="4370" y="11008"/>
                  </a:lnTo>
                  <a:lnTo>
                    <a:pt x="4737" y="11208"/>
                  </a:lnTo>
                  <a:lnTo>
                    <a:pt x="4837" y="11242"/>
                  </a:lnTo>
                  <a:cubicBezTo>
                    <a:pt x="5004" y="11342"/>
                    <a:pt x="5171" y="11442"/>
                    <a:pt x="5371" y="11509"/>
                  </a:cubicBezTo>
                  <a:lnTo>
                    <a:pt x="5404" y="11542"/>
                  </a:lnTo>
                  <a:cubicBezTo>
                    <a:pt x="5704" y="11709"/>
                    <a:pt x="6038" y="11842"/>
                    <a:pt x="6371" y="11976"/>
                  </a:cubicBezTo>
                  <a:lnTo>
                    <a:pt x="6572" y="12076"/>
                  </a:lnTo>
                  <a:lnTo>
                    <a:pt x="6972" y="12209"/>
                  </a:lnTo>
                  <a:lnTo>
                    <a:pt x="7439" y="12409"/>
                  </a:lnTo>
                  <a:lnTo>
                    <a:pt x="7539" y="12443"/>
                  </a:lnTo>
                  <a:lnTo>
                    <a:pt x="7606" y="12443"/>
                  </a:lnTo>
                  <a:cubicBezTo>
                    <a:pt x="7939" y="12576"/>
                    <a:pt x="8239" y="12676"/>
                    <a:pt x="8573" y="12809"/>
                  </a:cubicBezTo>
                  <a:lnTo>
                    <a:pt x="8773" y="12843"/>
                  </a:lnTo>
                  <a:cubicBezTo>
                    <a:pt x="9073" y="12976"/>
                    <a:pt x="9407" y="13076"/>
                    <a:pt x="9740" y="13176"/>
                  </a:cubicBezTo>
                  <a:lnTo>
                    <a:pt x="9774" y="13176"/>
                  </a:lnTo>
                  <a:cubicBezTo>
                    <a:pt x="10007" y="13243"/>
                    <a:pt x="10207" y="13276"/>
                    <a:pt x="10441" y="13343"/>
                  </a:cubicBezTo>
                  <a:lnTo>
                    <a:pt x="10641" y="13410"/>
                  </a:lnTo>
                  <a:lnTo>
                    <a:pt x="10741" y="13443"/>
                  </a:lnTo>
                  <a:cubicBezTo>
                    <a:pt x="10808" y="13443"/>
                    <a:pt x="10875" y="13477"/>
                    <a:pt x="10941" y="13477"/>
                  </a:cubicBezTo>
                  <a:cubicBezTo>
                    <a:pt x="11275" y="13577"/>
                    <a:pt x="11575" y="13643"/>
                    <a:pt x="11909" y="13710"/>
                  </a:cubicBezTo>
                  <a:lnTo>
                    <a:pt x="11975" y="13710"/>
                  </a:lnTo>
                  <a:cubicBezTo>
                    <a:pt x="12276" y="13810"/>
                    <a:pt x="12609" y="13877"/>
                    <a:pt x="12943" y="13910"/>
                  </a:cubicBezTo>
                  <a:cubicBezTo>
                    <a:pt x="12976" y="13944"/>
                    <a:pt x="13043" y="13944"/>
                    <a:pt x="13110" y="13977"/>
                  </a:cubicBezTo>
                  <a:cubicBezTo>
                    <a:pt x="13443" y="14010"/>
                    <a:pt x="13777" y="14077"/>
                    <a:pt x="14077" y="14144"/>
                  </a:cubicBezTo>
                  <a:lnTo>
                    <a:pt x="14144" y="14144"/>
                  </a:lnTo>
                  <a:cubicBezTo>
                    <a:pt x="14477" y="14177"/>
                    <a:pt x="14777" y="14244"/>
                    <a:pt x="15111" y="14277"/>
                  </a:cubicBezTo>
                  <a:cubicBezTo>
                    <a:pt x="15178" y="14311"/>
                    <a:pt x="15244" y="14311"/>
                    <a:pt x="15311" y="14311"/>
                  </a:cubicBezTo>
                  <a:lnTo>
                    <a:pt x="15745" y="14344"/>
                  </a:lnTo>
                  <a:lnTo>
                    <a:pt x="16278" y="14411"/>
                  </a:lnTo>
                  <a:lnTo>
                    <a:pt x="16312" y="14411"/>
                  </a:lnTo>
                  <a:cubicBezTo>
                    <a:pt x="16645" y="14411"/>
                    <a:pt x="16979" y="14444"/>
                    <a:pt x="17279" y="14444"/>
                  </a:cubicBezTo>
                  <a:lnTo>
                    <a:pt x="18513" y="14444"/>
                  </a:lnTo>
                  <a:cubicBezTo>
                    <a:pt x="18814" y="14444"/>
                    <a:pt x="19147" y="14411"/>
                    <a:pt x="19481" y="14411"/>
                  </a:cubicBezTo>
                  <a:lnTo>
                    <a:pt x="19648" y="14411"/>
                  </a:lnTo>
                  <a:cubicBezTo>
                    <a:pt x="19914" y="14411"/>
                    <a:pt x="20181" y="14377"/>
                    <a:pt x="20448" y="14344"/>
                  </a:cubicBezTo>
                  <a:lnTo>
                    <a:pt x="20615" y="14311"/>
                  </a:lnTo>
                  <a:lnTo>
                    <a:pt x="20682" y="14311"/>
                  </a:lnTo>
                  <a:cubicBezTo>
                    <a:pt x="21015" y="14277"/>
                    <a:pt x="21315" y="14210"/>
                    <a:pt x="21649" y="14110"/>
                  </a:cubicBezTo>
                  <a:lnTo>
                    <a:pt x="21749" y="14077"/>
                  </a:lnTo>
                  <a:lnTo>
                    <a:pt x="21816" y="14077"/>
                  </a:lnTo>
                  <a:cubicBezTo>
                    <a:pt x="22183" y="13977"/>
                    <a:pt x="22483" y="13844"/>
                    <a:pt x="22816" y="13643"/>
                  </a:cubicBezTo>
                  <a:lnTo>
                    <a:pt x="22850" y="13610"/>
                  </a:lnTo>
                  <a:cubicBezTo>
                    <a:pt x="22983" y="13543"/>
                    <a:pt x="23117" y="13477"/>
                    <a:pt x="23217" y="13377"/>
                  </a:cubicBezTo>
                  <a:lnTo>
                    <a:pt x="23317" y="13343"/>
                  </a:lnTo>
                  <a:cubicBezTo>
                    <a:pt x="23484" y="13210"/>
                    <a:pt x="23650" y="13076"/>
                    <a:pt x="23817" y="12910"/>
                  </a:cubicBezTo>
                  <a:cubicBezTo>
                    <a:pt x="23884" y="12843"/>
                    <a:pt x="23951" y="12809"/>
                    <a:pt x="24017" y="12743"/>
                  </a:cubicBezTo>
                  <a:cubicBezTo>
                    <a:pt x="24151" y="12609"/>
                    <a:pt x="24284" y="12509"/>
                    <a:pt x="24384" y="12376"/>
                  </a:cubicBezTo>
                  <a:lnTo>
                    <a:pt x="24551" y="12176"/>
                  </a:lnTo>
                  <a:cubicBezTo>
                    <a:pt x="24718" y="12009"/>
                    <a:pt x="24851" y="11875"/>
                    <a:pt x="24985" y="11709"/>
                  </a:cubicBezTo>
                  <a:lnTo>
                    <a:pt x="25051" y="11642"/>
                  </a:lnTo>
                  <a:cubicBezTo>
                    <a:pt x="25151" y="11509"/>
                    <a:pt x="25252" y="11375"/>
                    <a:pt x="25352" y="11208"/>
                  </a:cubicBezTo>
                  <a:cubicBezTo>
                    <a:pt x="25385" y="11208"/>
                    <a:pt x="25385" y="11175"/>
                    <a:pt x="25385" y="11175"/>
                  </a:cubicBezTo>
                  <a:cubicBezTo>
                    <a:pt x="25585" y="10875"/>
                    <a:pt x="25819" y="10575"/>
                    <a:pt x="25985" y="10274"/>
                  </a:cubicBezTo>
                  <a:lnTo>
                    <a:pt x="26052" y="10208"/>
                  </a:lnTo>
                  <a:lnTo>
                    <a:pt x="26186" y="10007"/>
                  </a:lnTo>
                  <a:cubicBezTo>
                    <a:pt x="26386" y="9707"/>
                    <a:pt x="26552" y="9374"/>
                    <a:pt x="26753" y="9040"/>
                  </a:cubicBezTo>
                  <a:cubicBezTo>
                    <a:pt x="26753" y="9040"/>
                    <a:pt x="26753" y="9007"/>
                    <a:pt x="26786" y="9007"/>
                  </a:cubicBezTo>
                  <a:cubicBezTo>
                    <a:pt x="26886" y="8773"/>
                    <a:pt x="27019" y="8540"/>
                    <a:pt x="27153" y="8306"/>
                  </a:cubicBezTo>
                  <a:cubicBezTo>
                    <a:pt x="27153" y="8273"/>
                    <a:pt x="27186" y="8240"/>
                    <a:pt x="27186" y="8206"/>
                  </a:cubicBezTo>
                  <a:lnTo>
                    <a:pt x="27286" y="8039"/>
                  </a:lnTo>
                  <a:cubicBezTo>
                    <a:pt x="27320" y="7973"/>
                    <a:pt x="27353" y="7906"/>
                    <a:pt x="27386" y="7839"/>
                  </a:cubicBezTo>
                  <a:cubicBezTo>
                    <a:pt x="27553" y="7506"/>
                    <a:pt x="27687" y="7205"/>
                    <a:pt x="27853" y="6872"/>
                  </a:cubicBezTo>
                  <a:lnTo>
                    <a:pt x="27853" y="6839"/>
                  </a:lnTo>
                  <a:cubicBezTo>
                    <a:pt x="27953" y="6605"/>
                    <a:pt x="28087" y="6372"/>
                    <a:pt x="28187" y="6138"/>
                  </a:cubicBezTo>
                  <a:cubicBezTo>
                    <a:pt x="28220" y="6038"/>
                    <a:pt x="28254" y="5938"/>
                    <a:pt x="28287" y="5838"/>
                  </a:cubicBezTo>
                  <a:lnTo>
                    <a:pt x="28354" y="5704"/>
                  </a:lnTo>
                  <a:cubicBezTo>
                    <a:pt x="28487" y="5371"/>
                    <a:pt x="28621" y="5037"/>
                    <a:pt x="28754" y="4704"/>
                  </a:cubicBezTo>
                  <a:cubicBezTo>
                    <a:pt x="28754" y="4704"/>
                    <a:pt x="28754" y="4670"/>
                    <a:pt x="28787" y="4670"/>
                  </a:cubicBezTo>
                  <a:cubicBezTo>
                    <a:pt x="28921" y="4337"/>
                    <a:pt x="29021" y="4003"/>
                    <a:pt x="29154" y="3703"/>
                  </a:cubicBezTo>
                  <a:lnTo>
                    <a:pt x="29221" y="3503"/>
                  </a:lnTo>
                  <a:lnTo>
                    <a:pt x="29321" y="3169"/>
                  </a:lnTo>
                  <a:lnTo>
                    <a:pt x="29388" y="3036"/>
                  </a:lnTo>
                  <a:cubicBezTo>
                    <a:pt x="29421" y="2869"/>
                    <a:pt x="29488" y="2702"/>
                    <a:pt x="29555" y="2535"/>
                  </a:cubicBezTo>
                  <a:cubicBezTo>
                    <a:pt x="29555" y="2535"/>
                    <a:pt x="29555" y="2502"/>
                    <a:pt x="29555" y="2502"/>
                  </a:cubicBezTo>
                  <a:cubicBezTo>
                    <a:pt x="29688" y="2102"/>
                    <a:pt x="29788" y="1768"/>
                    <a:pt x="29855" y="1501"/>
                  </a:cubicBezTo>
                  <a:lnTo>
                    <a:pt x="29922" y="1335"/>
                  </a:lnTo>
                  <a:cubicBezTo>
                    <a:pt x="30022" y="968"/>
                    <a:pt x="30088" y="768"/>
                    <a:pt x="30088" y="768"/>
                  </a:cubicBezTo>
                  <a:lnTo>
                    <a:pt x="29388" y="634"/>
                  </a:lnTo>
                  <a:lnTo>
                    <a:pt x="29321" y="634"/>
                  </a:lnTo>
                  <a:lnTo>
                    <a:pt x="28354" y="567"/>
                  </a:lnTo>
                  <a:lnTo>
                    <a:pt x="28154" y="567"/>
                  </a:lnTo>
                  <a:lnTo>
                    <a:pt x="27186" y="534"/>
                  </a:lnTo>
                  <a:lnTo>
                    <a:pt x="27153" y="534"/>
                  </a:lnTo>
                  <a:lnTo>
                    <a:pt x="26186" y="467"/>
                  </a:lnTo>
                  <a:lnTo>
                    <a:pt x="25985" y="467"/>
                  </a:lnTo>
                  <a:lnTo>
                    <a:pt x="25018" y="401"/>
                  </a:lnTo>
                  <a:lnTo>
                    <a:pt x="24951" y="401"/>
                  </a:lnTo>
                  <a:lnTo>
                    <a:pt x="23984" y="334"/>
                  </a:lnTo>
                  <a:lnTo>
                    <a:pt x="23817" y="334"/>
                  </a:lnTo>
                  <a:lnTo>
                    <a:pt x="23083" y="267"/>
                  </a:lnTo>
                  <a:lnTo>
                    <a:pt x="22783" y="267"/>
                  </a:lnTo>
                  <a:lnTo>
                    <a:pt x="21816" y="234"/>
                  </a:lnTo>
                  <a:lnTo>
                    <a:pt x="21649" y="234"/>
                  </a:lnTo>
                  <a:lnTo>
                    <a:pt x="20615" y="100"/>
                  </a:lnTo>
                  <a:lnTo>
                    <a:pt x="20548" y="100"/>
                  </a:lnTo>
                  <a:lnTo>
                    <a:pt x="19581" y="34"/>
                  </a:lnTo>
                  <a:lnTo>
                    <a:pt x="19414" y="34"/>
                  </a:lnTo>
                  <a:lnTo>
                    <a:pt x="18613"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6"/>
            <p:cNvSpPr/>
            <p:nvPr/>
          </p:nvSpPr>
          <p:spPr>
            <a:xfrm>
              <a:off x="1261235" y="1542604"/>
              <a:ext cx="737879" cy="356231"/>
            </a:xfrm>
            <a:custGeom>
              <a:avLst/>
              <a:gdLst/>
              <a:ahLst/>
              <a:cxnLst/>
              <a:rect l="l" t="t" r="r" b="b"/>
              <a:pathLst>
                <a:path w="29989" h="14478" extrusionOk="0">
                  <a:moveTo>
                    <a:pt x="20616" y="334"/>
                  </a:moveTo>
                  <a:lnTo>
                    <a:pt x="20616" y="1302"/>
                  </a:lnTo>
                  <a:lnTo>
                    <a:pt x="19648" y="1302"/>
                  </a:lnTo>
                  <a:lnTo>
                    <a:pt x="19648" y="334"/>
                  </a:lnTo>
                  <a:close/>
                  <a:moveTo>
                    <a:pt x="21683" y="334"/>
                  </a:moveTo>
                  <a:lnTo>
                    <a:pt x="21683" y="1302"/>
                  </a:lnTo>
                  <a:lnTo>
                    <a:pt x="20682" y="1302"/>
                  </a:lnTo>
                  <a:lnTo>
                    <a:pt x="20682" y="334"/>
                  </a:lnTo>
                  <a:close/>
                  <a:moveTo>
                    <a:pt x="22817" y="334"/>
                  </a:moveTo>
                  <a:lnTo>
                    <a:pt x="22817" y="1302"/>
                  </a:lnTo>
                  <a:lnTo>
                    <a:pt x="21850" y="1302"/>
                  </a:lnTo>
                  <a:lnTo>
                    <a:pt x="21850" y="334"/>
                  </a:lnTo>
                  <a:close/>
                  <a:moveTo>
                    <a:pt x="19481" y="1502"/>
                  </a:moveTo>
                  <a:lnTo>
                    <a:pt x="19481" y="2469"/>
                  </a:lnTo>
                  <a:lnTo>
                    <a:pt x="18514" y="2469"/>
                  </a:lnTo>
                  <a:lnTo>
                    <a:pt x="18514" y="1502"/>
                  </a:lnTo>
                  <a:close/>
                  <a:moveTo>
                    <a:pt x="20616" y="1502"/>
                  </a:moveTo>
                  <a:lnTo>
                    <a:pt x="20616" y="2469"/>
                  </a:lnTo>
                  <a:lnTo>
                    <a:pt x="19648" y="2469"/>
                  </a:lnTo>
                  <a:lnTo>
                    <a:pt x="19648" y="1502"/>
                  </a:lnTo>
                  <a:close/>
                  <a:moveTo>
                    <a:pt x="21683" y="1502"/>
                  </a:moveTo>
                  <a:lnTo>
                    <a:pt x="21683" y="2469"/>
                  </a:lnTo>
                  <a:lnTo>
                    <a:pt x="20682" y="2469"/>
                  </a:lnTo>
                  <a:lnTo>
                    <a:pt x="20682" y="1502"/>
                  </a:lnTo>
                  <a:close/>
                  <a:moveTo>
                    <a:pt x="22817" y="1502"/>
                  </a:moveTo>
                  <a:lnTo>
                    <a:pt x="22817" y="2469"/>
                  </a:lnTo>
                  <a:lnTo>
                    <a:pt x="21850" y="2469"/>
                  </a:lnTo>
                  <a:lnTo>
                    <a:pt x="21850" y="1502"/>
                  </a:lnTo>
                  <a:close/>
                  <a:moveTo>
                    <a:pt x="23851" y="1502"/>
                  </a:moveTo>
                  <a:lnTo>
                    <a:pt x="23851" y="2469"/>
                  </a:lnTo>
                  <a:lnTo>
                    <a:pt x="22884" y="2469"/>
                  </a:lnTo>
                  <a:lnTo>
                    <a:pt x="22884" y="1502"/>
                  </a:lnTo>
                  <a:close/>
                  <a:moveTo>
                    <a:pt x="24985" y="1502"/>
                  </a:moveTo>
                  <a:lnTo>
                    <a:pt x="24985" y="2469"/>
                  </a:lnTo>
                  <a:lnTo>
                    <a:pt x="24018" y="2469"/>
                  </a:lnTo>
                  <a:lnTo>
                    <a:pt x="24018" y="1502"/>
                  </a:lnTo>
                  <a:close/>
                  <a:moveTo>
                    <a:pt x="26019" y="1502"/>
                  </a:moveTo>
                  <a:lnTo>
                    <a:pt x="26019" y="2469"/>
                  </a:lnTo>
                  <a:lnTo>
                    <a:pt x="25052" y="2469"/>
                  </a:lnTo>
                  <a:lnTo>
                    <a:pt x="25052" y="1502"/>
                  </a:lnTo>
                  <a:close/>
                  <a:moveTo>
                    <a:pt x="27187" y="1502"/>
                  </a:moveTo>
                  <a:lnTo>
                    <a:pt x="27187" y="2469"/>
                  </a:lnTo>
                  <a:lnTo>
                    <a:pt x="26186" y="2469"/>
                  </a:lnTo>
                  <a:lnTo>
                    <a:pt x="26186" y="1502"/>
                  </a:lnTo>
                  <a:close/>
                  <a:moveTo>
                    <a:pt x="28188" y="1502"/>
                  </a:moveTo>
                  <a:lnTo>
                    <a:pt x="28188" y="2469"/>
                  </a:lnTo>
                  <a:lnTo>
                    <a:pt x="27220" y="2469"/>
                  </a:lnTo>
                  <a:lnTo>
                    <a:pt x="27220" y="1502"/>
                  </a:lnTo>
                  <a:close/>
                  <a:moveTo>
                    <a:pt x="29355" y="1502"/>
                  </a:moveTo>
                  <a:lnTo>
                    <a:pt x="29355" y="2469"/>
                  </a:lnTo>
                  <a:lnTo>
                    <a:pt x="28388" y="2469"/>
                  </a:lnTo>
                  <a:lnTo>
                    <a:pt x="28388" y="1502"/>
                  </a:lnTo>
                  <a:close/>
                  <a:moveTo>
                    <a:pt x="19481" y="2502"/>
                  </a:moveTo>
                  <a:lnTo>
                    <a:pt x="19481" y="3470"/>
                  </a:lnTo>
                  <a:lnTo>
                    <a:pt x="18514" y="3470"/>
                  </a:lnTo>
                  <a:lnTo>
                    <a:pt x="18514" y="2502"/>
                  </a:lnTo>
                  <a:close/>
                  <a:moveTo>
                    <a:pt x="20616" y="2502"/>
                  </a:moveTo>
                  <a:lnTo>
                    <a:pt x="20616" y="3470"/>
                  </a:lnTo>
                  <a:lnTo>
                    <a:pt x="19648" y="3470"/>
                  </a:lnTo>
                  <a:lnTo>
                    <a:pt x="19648" y="2502"/>
                  </a:lnTo>
                  <a:close/>
                  <a:moveTo>
                    <a:pt x="21683" y="2502"/>
                  </a:moveTo>
                  <a:lnTo>
                    <a:pt x="21683" y="3470"/>
                  </a:lnTo>
                  <a:lnTo>
                    <a:pt x="20682" y="3470"/>
                  </a:lnTo>
                  <a:lnTo>
                    <a:pt x="20682" y="2502"/>
                  </a:lnTo>
                  <a:close/>
                  <a:moveTo>
                    <a:pt x="22817" y="2502"/>
                  </a:moveTo>
                  <a:lnTo>
                    <a:pt x="22817" y="3470"/>
                  </a:lnTo>
                  <a:lnTo>
                    <a:pt x="21850" y="3470"/>
                  </a:lnTo>
                  <a:lnTo>
                    <a:pt x="21850" y="2502"/>
                  </a:lnTo>
                  <a:close/>
                  <a:moveTo>
                    <a:pt x="23851" y="2502"/>
                  </a:moveTo>
                  <a:lnTo>
                    <a:pt x="23851" y="3470"/>
                  </a:lnTo>
                  <a:lnTo>
                    <a:pt x="22884" y="3470"/>
                  </a:lnTo>
                  <a:lnTo>
                    <a:pt x="22884" y="2502"/>
                  </a:lnTo>
                  <a:close/>
                  <a:moveTo>
                    <a:pt x="24985" y="2502"/>
                  </a:moveTo>
                  <a:lnTo>
                    <a:pt x="24985" y="3470"/>
                  </a:lnTo>
                  <a:lnTo>
                    <a:pt x="24018" y="3470"/>
                  </a:lnTo>
                  <a:lnTo>
                    <a:pt x="24018" y="2502"/>
                  </a:lnTo>
                  <a:close/>
                  <a:moveTo>
                    <a:pt x="26019" y="2502"/>
                  </a:moveTo>
                  <a:lnTo>
                    <a:pt x="26019" y="3470"/>
                  </a:lnTo>
                  <a:lnTo>
                    <a:pt x="25052" y="3470"/>
                  </a:lnTo>
                  <a:lnTo>
                    <a:pt x="25052" y="2502"/>
                  </a:lnTo>
                  <a:close/>
                  <a:moveTo>
                    <a:pt x="27187" y="2502"/>
                  </a:moveTo>
                  <a:lnTo>
                    <a:pt x="27187" y="3470"/>
                  </a:lnTo>
                  <a:lnTo>
                    <a:pt x="26186" y="3470"/>
                  </a:lnTo>
                  <a:lnTo>
                    <a:pt x="26186" y="2502"/>
                  </a:lnTo>
                  <a:close/>
                  <a:moveTo>
                    <a:pt x="28188" y="2502"/>
                  </a:moveTo>
                  <a:lnTo>
                    <a:pt x="28188" y="3470"/>
                  </a:lnTo>
                  <a:lnTo>
                    <a:pt x="27220" y="3470"/>
                  </a:lnTo>
                  <a:lnTo>
                    <a:pt x="27220" y="2502"/>
                  </a:lnTo>
                  <a:close/>
                  <a:moveTo>
                    <a:pt x="18447" y="3670"/>
                  </a:moveTo>
                  <a:lnTo>
                    <a:pt x="18447" y="4637"/>
                  </a:lnTo>
                  <a:lnTo>
                    <a:pt x="17480" y="4637"/>
                  </a:lnTo>
                  <a:lnTo>
                    <a:pt x="17480" y="3670"/>
                  </a:lnTo>
                  <a:close/>
                  <a:moveTo>
                    <a:pt x="19481" y="3670"/>
                  </a:moveTo>
                  <a:lnTo>
                    <a:pt x="19481" y="4637"/>
                  </a:lnTo>
                  <a:lnTo>
                    <a:pt x="18514" y="4637"/>
                  </a:lnTo>
                  <a:lnTo>
                    <a:pt x="18514" y="3670"/>
                  </a:lnTo>
                  <a:close/>
                  <a:moveTo>
                    <a:pt x="20616" y="3670"/>
                  </a:moveTo>
                  <a:lnTo>
                    <a:pt x="20616" y="4637"/>
                  </a:lnTo>
                  <a:lnTo>
                    <a:pt x="19648" y="4637"/>
                  </a:lnTo>
                  <a:lnTo>
                    <a:pt x="19648" y="3670"/>
                  </a:lnTo>
                  <a:close/>
                  <a:moveTo>
                    <a:pt x="21683" y="3670"/>
                  </a:moveTo>
                  <a:lnTo>
                    <a:pt x="21683" y="4637"/>
                  </a:lnTo>
                  <a:lnTo>
                    <a:pt x="20682" y="4637"/>
                  </a:lnTo>
                  <a:lnTo>
                    <a:pt x="20682" y="3670"/>
                  </a:lnTo>
                  <a:close/>
                  <a:moveTo>
                    <a:pt x="22817" y="3670"/>
                  </a:moveTo>
                  <a:lnTo>
                    <a:pt x="22817" y="4637"/>
                  </a:lnTo>
                  <a:lnTo>
                    <a:pt x="21850" y="4637"/>
                  </a:lnTo>
                  <a:lnTo>
                    <a:pt x="21850" y="3670"/>
                  </a:lnTo>
                  <a:close/>
                  <a:moveTo>
                    <a:pt x="23851" y="3670"/>
                  </a:moveTo>
                  <a:lnTo>
                    <a:pt x="23851" y="4637"/>
                  </a:lnTo>
                  <a:lnTo>
                    <a:pt x="22884" y="4637"/>
                  </a:lnTo>
                  <a:lnTo>
                    <a:pt x="22884" y="3670"/>
                  </a:lnTo>
                  <a:close/>
                  <a:moveTo>
                    <a:pt x="24985" y="3670"/>
                  </a:moveTo>
                  <a:lnTo>
                    <a:pt x="24985" y="4637"/>
                  </a:lnTo>
                  <a:lnTo>
                    <a:pt x="24018" y="4637"/>
                  </a:lnTo>
                  <a:lnTo>
                    <a:pt x="24018" y="3670"/>
                  </a:lnTo>
                  <a:close/>
                  <a:moveTo>
                    <a:pt x="26019" y="3670"/>
                  </a:moveTo>
                  <a:lnTo>
                    <a:pt x="26019" y="4637"/>
                  </a:lnTo>
                  <a:lnTo>
                    <a:pt x="25052" y="4637"/>
                  </a:lnTo>
                  <a:lnTo>
                    <a:pt x="25052" y="3670"/>
                  </a:lnTo>
                  <a:close/>
                  <a:moveTo>
                    <a:pt x="27187" y="3670"/>
                  </a:moveTo>
                  <a:lnTo>
                    <a:pt x="27187" y="4637"/>
                  </a:lnTo>
                  <a:lnTo>
                    <a:pt x="26186" y="4637"/>
                  </a:lnTo>
                  <a:lnTo>
                    <a:pt x="26186" y="3670"/>
                  </a:lnTo>
                  <a:close/>
                  <a:moveTo>
                    <a:pt x="28188" y="3670"/>
                  </a:moveTo>
                  <a:lnTo>
                    <a:pt x="28188" y="4637"/>
                  </a:lnTo>
                  <a:lnTo>
                    <a:pt x="27220" y="4637"/>
                  </a:lnTo>
                  <a:lnTo>
                    <a:pt x="27220" y="3670"/>
                  </a:lnTo>
                  <a:close/>
                  <a:moveTo>
                    <a:pt x="3203" y="4671"/>
                  </a:moveTo>
                  <a:lnTo>
                    <a:pt x="3203" y="5671"/>
                  </a:lnTo>
                  <a:lnTo>
                    <a:pt x="2236" y="5671"/>
                  </a:lnTo>
                  <a:lnTo>
                    <a:pt x="2236" y="4671"/>
                  </a:lnTo>
                  <a:close/>
                  <a:moveTo>
                    <a:pt x="4237" y="4671"/>
                  </a:moveTo>
                  <a:lnTo>
                    <a:pt x="4237" y="5671"/>
                  </a:lnTo>
                  <a:lnTo>
                    <a:pt x="3236" y="5671"/>
                  </a:lnTo>
                  <a:lnTo>
                    <a:pt x="3236" y="4671"/>
                  </a:lnTo>
                  <a:close/>
                  <a:moveTo>
                    <a:pt x="5371" y="4671"/>
                  </a:moveTo>
                  <a:lnTo>
                    <a:pt x="5371" y="5671"/>
                  </a:lnTo>
                  <a:lnTo>
                    <a:pt x="4404" y="5671"/>
                  </a:lnTo>
                  <a:lnTo>
                    <a:pt x="4404" y="4671"/>
                  </a:lnTo>
                  <a:close/>
                  <a:moveTo>
                    <a:pt x="18447" y="4704"/>
                  </a:moveTo>
                  <a:lnTo>
                    <a:pt x="18447" y="5671"/>
                  </a:lnTo>
                  <a:lnTo>
                    <a:pt x="17480" y="5671"/>
                  </a:lnTo>
                  <a:lnTo>
                    <a:pt x="17480" y="4704"/>
                  </a:lnTo>
                  <a:close/>
                  <a:moveTo>
                    <a:pt x="19481" y="4704"/>
                  </a:moveTo>
                  <a:lnTo>
                    <a:pt x="19481" y="5671"/>
                  </a:lnTo>
                  <a:lnTo>
                    <a:pt x="18514" y="5671"/>
                  </a:lnTo>
                  <a:lnTo>
                    <a:pt x="18514" y="4704"/>
                  </a:lnTo>
                  <a:close/>
                  <a:moveTo>
                    <a:pt x="20616" y="4704"/>
                  </a:moveTo>
                  <a:lnTo>
                    <a:pt x="20616" y="5671"/>
                  </a:lnTo>
                  <a:lnTo>
                    <a:pt x="19648" y="5671"/>
                  </a:lnTo>
                  <a:lnTo>
                    <a:pt x="19648" y="4704"/>
                  </a:lnTo>
                  <a:close/>
                  <a:moveTo>
                    <a:pt x="21683" y="4704"/>
                  </a:moveTo>
                  <a:lnTo>
                    <a:pt x="21683" y="5671"/>
                  </a:lnTo>
                  <a:lnTo>
                    <a:pt x="20682" y="5671"/>
                  </a:lnTo>
                  <a:lnTo>
                    <a:pt x="20682" y="4704"/>
                  </a:lnTo>
                  <a:close/>
                  <a:moveTo>
                    <a:pt x="22817" y="4704"/>
                  </a:moveTo>
                  <a:lnTo>
                    <a:pt x="22817" y="5671"/>
                  </a:lnTo>
                  <a:lnTo>
                    <a:pt x="21850" y="5671"/>
                  </a:lnTo>
                  <a:lnTo>
                    <a:pt x="21850" y="4704"/>
                  </a:lnTo>
                  <a:close/>
                  <a:moveTo>
                    <a:pt x="23851" y="4704"/>
                  </a:moveTo>
                  <a:lnTo>
                    <a:pt x="23851" y="5671"/>
                  </a:lnTo>
                  <a:lnTo>
                    <a:pt x="22884" y="5671"/>
                  </a:lnTo>
                  <a:lnTo>
                    <a:pt x="22884" y="4704"/>
                  </a:lnTo>
                  <a:close/>
                  <a:moveTo>
                    <a:pt x="24985" y="4704"/>
                  </a:moveTo>
                  <a:lnTo>
                    <a:pt x="24985" y="5671"/>
                  </a:lnTo>
                  <a:lnTo>
                    <a:pt x="24018" y="5671"/>
                  </a:lnTo>
                  <a:lnTo>
                    <a:pt x="24018" y="4704"/>
                  </a:lnTo>
                  <a:close/>
                  <a:moveTo>
                    <a:pt x="26019" y="4704"/>
                  </a:moveTo>
                  <a:lnTo>
                    <a:pt x="26019" y="5671"/>
                  </a:lnTo>
                  <a:lnTo>
                    <a:pt x="25052" y="5671"/>
                  </a:lnTo>
                  <a:lnTo>
                    <a:pt x="25052" y="4704"/>
                  </a:lnTo>
                  <a:close/>
                  <a:moveTo>
                    <a:pt x="27187" y="4704"/>
                  </a:moveTo>
                  <a:lnTo>
                    <a:pt x="27187" y="5671"/>
                  </a:lnTo>
                  <a:lnTo>
                    <a:pt x="26186" y="5671"/>
                  </a:lnTo>
                  <a:lnTo>
                    <a:pt x="26186" y="4704"/>
                  </a:lnTo>
                  <a:close/>
                  <a:moveTo>
                    <a:pt x="28188" y="4704"/>
                  </a:moveTo>
                  <a:lnTo>
                    <a:pt x="28188" y="5671"/>
                  </a:lnTo>
                  <a:lnTo>
                    <a:pt x="27220" y="5671"/>
                  </a:lnTo>
                  <a:lnTo>
                    <a:pt x="27220" y="4704"/>
                  </a:lnTo>
                  <a:close/>
                  <a:moveTo>
                    <a:pt x="68" y="6038"/>
                  </a:moveTo>
                  <a:cubicBezTo>
                    <a:pt x="1" y="6205"/>
                    <a:pt x="1" y="6405"/>
                    <a:pt x="68" y="6605"/>
                  </a:cubicBezTo>
                  <a:lnTo>
                    <a:pt x="68" y="6038"/>
                  </a:lnTo>
                  <a:close/>
                  <a:moveTo>
                    <a:pt x="2036" y="5838"/>
                  </a:moveTo>
                  <a:lnTo>
                    <a:pt x="2036" y="6806"/>
                  </a:lnTo>
                  <a:lnTo>
                    <a:pt x="1068" y="6806"/>
                  </a:lnTo>
                  <a:lnTo>
                    <a:pt x="1068" y="5838"/>
                  </a:lnTo>
                  <a:close/>
                  <a:moveTo>
                    <a:pt x="3203" y="5838"/>
                  </a:moveTo>
                  <a:lnTo>
                    <a:pt x="3203" y="6806"/>
                  </a:lnTo>
                  <a:lnTo>
                    <a:pt x="2236" y="6806"/>
                  </a:lnTo>
                  <a:lnTo>
                    <a:pt x="2236" y="5838"/>
                  </a:lnTo>
                  <a:close/>
                  <a:moveTo>
                    <a:pt x="4237" y="5838"/>
                  </a:moveTo>
                  <a:lnTo>
                    <a:pt x="4237" y="6806"/>
                  </a:lnTo>
                  <a:lnTo>
                    <a:pt x="3236" y="6806"/>
                  </a:lnTo>
                  <a:lnTo>
                    <a:pt x="3236" y="5838"/>
                  </a:lnTo>
                  <a:close/>
                  <a:moveTo>
                    <a:pt x="5371" y="5838"/>
                  </a:moveTo>
                  <a:lnTo>
                    <a:pt x="5371" y="6806"/>
                  </a:lnTo>
                  <a:lnTo>
                    <a:pt x="4404" y="6806"/>
                  </a:lnTo>
                  <a:lnTo>
                    <a:pt x="4404" y="5838"/>
                  </a:lnTo>
                  <a:close/>
                  <a:moveTo>
                    <a:pt x="6405" y="5838"/>
                  </a:moveTo>
                  <a:lnTo>
                    <a:pt x="6405" y="6806"/>
                  </a:lnTo>
                  <a:lnTo>
                    <a:pt x="5438" y="6806"/>
                  </a:lnTo>
                  <a:lnTo>
                    <a:pt x="5438" y="5838"/>
                  </a:lnTo>
                  <a:close/>
                  <a:moveTo>
                    <a:pt x="7540" y="5838"/>
                  </a:moveTo>
                  <a:lnTo>
                    <a:pt x="7540" y="6806"/>
                  </a:lnTo>
                  <a:lnTo>
                    <a:pt x="6572" y="6806"/>
                  </a:lnTo>
                  <a:lnTo>
                    <a:pt x="6572" y="5838"/>
                  </a:lnTo>
                  <a:close/>
                  <a:moveTo>
                    <a:pt x="8574" y="5838"/>
                  </a:moveTo>
                  <a:lnTo>
                    <a:pt x="8574" y="6806"/>
                  </a:lnTo>
                  <a:lnTo>
                    <a:pt x="7606" y="6806"/>
                  </a:lnTo>
                  <a:lnTo>
                    <a:pt x="7606" y="5838"/>
                  </a:lnTo>
                  <a:close/>
                  <a:moveTo>
                    <a:pt x="9741" y="5838"/>
                  </a:moveTo>
                  <a:lnTo>
                    <a:pt x="9741" y="6806"/>
                  </a:lnTo>
                  <a:lnTo>
                    <a:pt x="8774" y="6806"/>
                  </a:lnTo>
                  <a:lnTo>
                    <a:pt x="8774" y="5838"/>
                  </a:lnTo>
                  <a:close/>
                  <a:moveTo>
                    <a:pt x="10742" y="5838"/>
                  </a:moveTo>
                  <a:lnTo>
                    <a:pt x="10742" y="6806"/>
                  </a:lnTo>
                  <a:lnTo>
                    <a:pt x="9774" y="6806"/>
                  </a:lnTo>
                  <a:lnTo>
                    <a:pt x="9774" y="5838"/>
                  </a:lnTo>
                  <a:close/>
                  <a:moveTo>
                    <a:pt x="11909" y="5838"/>
                  </a:moveTo>
                  <a:lnTo>
                    <a:pt x="11909" y="6806"/>
                  </a:lnTo>
                  <a:lnTo>
                    <a:pt x="10942" y="6806"/>
                  </a:lnTo>
                  <a:lnTo>
                    <a:pt x="10942" y="5838"/>
                  </a:lnTo>
                  <a:close/>
                  <a:moveTo>
                    <a:pt x="12943" y="5838"/>
                  </a:moveTo>
                  <a:lnTo>
                    <a:pt x="12943" y="6806"/>
                  </a:lnTo>
                  <a:lnTo>
                    <a:pt x="11976" y="6806"/>
                  </a:lnTo>
                  <a:lnTo>
                    <a:pt x="11976" y="5838"/>
                  </a:lnTo>
                  <a:close/>
                  <a:moveTo>
                    <a:pt x="14078" y="5838"/>
                  </a:moveTo>
                  <a:lnTo>
                    <a:pt x="14078" y="6806"/>
                  </a:lnTo>
                  <a:lnTo>
                    <a:pt x="13110" y="6806"/>
                  </a:lnTo>
                  <a:lnTo>
                    <a:pt x="13110" y="5838"/>
                  </a:lnTo>
                  <a:close/>
                  <a:moveTo>
                    <a:pt x="15112" y="5838"/>
                  </a:moveTo>
                  <a:lnTo>
                    <a:pt x="15112" y="6806"/>
                  </a:lnTo>
                  <a:lnTo>
                    <a:pt x="14144" y="6806"/>
                  </a:lnTo>
                  <a:lnTo>
                    <a:pt x="14144" y="5838"/>
                  </a:lnTo>
                  <a:close/>
                  <a:moveTo>
                    <a:pt x="16279" y="5838"/>
                  </a:moveTo>
                  <a:lnTo>
                    <a:pt x="16279" y="6806"/>
                  </a:lnTo>
                  <a:lnTo>
                    <a:pt x="15312" y="6806"/>
                  </a:lnTo>
                  <a:lnTo>
                    <a:pt x="15312" y="5838"/>
                  </a:lnTo>
                  <a:close/>
                  <a:moveTo>
                    <a:pt x="17280" y="5838"/>
                  </a:moveTo>
                  <a:lnTo>
                    <a:pt x="17280" y="6806"/>
                  </a:lnTo>
                  <a:lnTo>
                    <a:pt x="16312" y="6806"/>
                  </a:lnTo>
                  <a:lnTo>
                    <a:pt x="16312" y="5838"/>
                  </a:lnTo>
                  <a:close/>
                  <a:moveTo>
                    <a:pt x="18447" y="5838"/>
                  </a:moveTo>
                  <a:lnTo>
                    <a:pt x="18447" y="6806"/>
                  </a:lnTo>
                  <a:lnTo>
                    <a:pt x="17480" y="6806"/>
                  </a:lnTo>
                  <a:lnTo>
                    <a:pt x="17480" y="5838"/>
                  </a:lnTo>
                  <a:close/>
                  <a:moveTo>
                    <a:pt x="19481" y="5838"/>
                  </a:moveTo>
                  <a:lnTo>
                    <a:pt x="19481" y="6806"/>
                  </a:lnTo>
                  <a:lnTo>
                    <a:pt x="18514" y="6806"/>
                  </a:lnTo>
                  <a:lnTo>
                    <a:pt x="18514" y="5838"/>
                  </a:lnTo>
                  <a:close/>
                  <a:moveTo>
                    <a:pt x="20616" y="5838"/>
                  </a:moveTo>
                  <a:lnTo>
                    <a:pt x="20616" y="6806"/>
                  </a:lnTo>
                  <a:lnTo>
                    <a:pt x="19648" y="6806"/>
                  </a:lnTo>
                  <a:lnTo>
                    <a:pt x="19648" y="5838"/>
                  </a:lnTo>
                  <a:close/>
                  <a:moveTo>
                    <a:pt x="21683" y="5838"/>
                  </a:moveTo>
                  <a:lnTo>
                    <a:pt x="21683" y="6806"/>
                  </a:lnTo>
                  <a:lnTo>
                    <a:pt x="20682" y="6806"/>
                  </a:lnTo>
                  <a:lnTo>
                    <a:pt x="20682" y="5838"/>
                  </a:lnTo>
                  <a:close/>
                  <a:moveTo>
                    <a:pt x="22817" y="5838"/>
                  </a:moveTo>
                  <a:lnTo>
                    <a:pt x="22817" y="6806"/>
                  </a:lnTo>
                  <a:lnTo>
                    <a:pt x="21850" y="6806"/>
                  </a:lnTo>
                  <a:lnTo>
                    <a:pt x="21850" y="5838"/>
                  </a:lnTo>
                  <a:close/>
                  <a:moveTo>
                    <a:pt x="23851" y="5838"/>
                  </a:moveTo>
                  <a:lnTo>
                    <a:pt x="23851" y="6806"/>
                  </a:lnTo>
                  <a:lnTo>
                    <a:pt x="22884" y="6806"/>
                  </a:lnTo>
                  <a:lnTo>
                    <a:pt x="22884" y="5838"/>
                  </a:lnTo>
                  <a:close/>
                  <a:moveTo>
                    <a:pt x="24985" y="5838"/>
                  </a:moveTo>
                  <a:lnTo>
                    <a:pt x="24985" y="6806"/>
                  </a:lnTo>
                  <a:lnTo>
                    <a:pt x="24018" y="6806"/>
                  </a:lnTo>
                  <a:lnTo>
                    <a:pt x="24018" y="5838"/>
                  </a:lnTo>
                  <a:close/>
                  <a:moveTo>
                    <a:pt x="26019" y="5838"/>
                  </a:moveTo>
                  <a:lnTo>
                    <a:pt x="26019" y="6806"/>
                  </a:lnTo>
                  <a:lnTo>
                    <a:pt x="25052" y="6806"/>
                  </a:lnTo>
                  <a:lnTo>
                    <a:pt x="25052" y="5838"/>
                  </a:lnTo>
                  <a:close/>
                  <a:moveTo>
                    <a:pt x="27187" y="5838"/>
                  </a:moveTo>
                  <a:lnTo>
                    <a:pt x="27187" y="6806"/>
                  </a:lnTo>
                  <a:lnTo>
                    <a:pt x="26186" y="6806"/>
                  </a:lnTo>
                  <a:lnTo>
                    <a:pt x="26186" y="5838"/>
                  </a:lnTo>
                  <a:close/>
                  <a:moveTo>
                    <a:pt x="2036" y="6872"/>
                  </a:moveTo>
                  <a:lnTo>
                    <a:pt x="2036" y="7840"/>
                  </a:lnTo>
                  <a:lnTo>
                    <a:pt x="1068" y="7840"/>
                  </a:lnTo>
                  <a:lnTo>
                    <a:pt x="1068" y="6872"/>
                  </a:lnTo>
                  <a:close/>
                  <a:moveTo>
                    <a:pt x="3203" y="6872"/>
                  </a:moveTo>
                  <a:lnTo>
                    <a:pt x="3203" y="7840"/>
                  </a:lnTo>
                  <a:lnTo>
                    <a:pt x="2236" y="7840"/>
                  </a:lnTo>
                  <a:lnTo>
                    <a:pt x="2236" y="6872"/>
                  </a:lnTo>
                  <a:close/>
                  <a:moveTo>
                    <a:pt x="4237" y="6872"/>
                  </a:moveTo>
                  <a:lnTo>
                    <a:pt x="4237" y="7840"/>
                  </a:lnTo>
                  <a:lnTo>
                    <a:pt x="3236" y="7840"/>
                  </a:lnTo>
                  <a:lnTo>
                    <a:pt x="3236" y="6872"/>
                  </a:lnTo>
                  <a:close/>
                  <a:moveTo>
                    <a:pt x="5371" y="6872"/>
                  </a:moveTo>
                  <a:lnTo>
                    <a:pt x="5371" y="7840"/>
                  </a:lnTo>
                  <a:lnTo>
                    <a:pt x="4404" y="7840"/>
                  </a:lnTo>
                  <a:lnTo>
                    <a:pt x="4404" y="6872"/>
                  </a:lnTo>
                  <a:close/>
                  <a:moveTo>
                    <a:pt x="6405" y="6872"/>
                  </a:moveTo>
                  <a:lnTo>
                    <a:pt x="6405" y="7840"/>
                  </a:lnTo>
                  <a:lnTo>
                    <a:pt x="5438" y="7840"/>
                  </a:lnTo>
                  <a:lnTo>
                    <a:pt x="5438" y="6872"/>
                  </a:lnTo>
                  <a:close/>
                  <a:moveTo>
                    <a:pt x="7540" y="6872"/>
                  </a:moveTo>
                  <a:lnTo>
                    <a:pt x="7540" y="7840"/>
                  </a:lnTo>
                  <a:lnTo>
                    <a:pt x="6572" y="7840"/>
                  </a:lnTo>
                  <a:lnTo>
                    <a:pt x="6572" y="6872"/>
                  </a:lnTo>
                  <a:close/>
                  <a:moveTo>
                    <a:pt x="8574" y="6872"/>
                  </a:moveTo>
                  <a:lnTo>
                    <a:pt x="8574" y="7840"/>
                  </a:lnTo>
                  <a:lnTo>
                    <a:pt x="7606" y="7840"/>
                  </a:lnTo>
                  <a:lnTo>
                    <a:pt x="7606" y="6872"/>
                  </a:lnTo>
                  <a:close/>
                  <a:moveTo>
                    <a:pt x="9741" y="6872"/>
                  </a:moveTo>
                  <a:lnTo>
                    <a:pt x="9741" y="7840"/>
                  </a:lnTo>
                  <a:lnTo>
                    <a:pt x="8774" y="7840"/>
                  </a:lnTo>
                  <a:lnTo>
                    <a:pt x="8774" y="6872"/>
                  </a:lnTo>
                  <a:close/>
                  <a:moveTo>
                    <a:pt x="10742" y="6872"/>
                  </a:moveTo>
                  <a:lnTo>
                    <a:pt x="10742" y="7840"/>
                  </a:lnTo>
                  <a:lnTo>
                    <a:pt x="9774" y="7840"/>
                  </a:lnTo>
                  <a:lnTo>
                    <a:pt x="9774" y="6872"/>
                  </a:lnTo>
                  <a:close/>
                  <a:moveTo>
                    <a:pt x="11909" y="6872"/>
                  </a:moveTo>
                  <a:lnTo>
                    <a:pt x="11909" y="7840"/>
                  </a:lnTo>
                  <a:lnTo>
                    <a:pt x="10942" y="7840"/>
                  </a:lnTo>
                  <a:lnTo>
                    <a:pt x="10942" y="6872"/>
                  </a:lnTo>
                  <a:close/>
                  <a:moveTo>
                    <a:pt x="12943" y="6872"/>
                  </a:moveTo>
                  <a:lnTo>
                    <a:pt x="12943" y="7840"/>
                  </a:lnTo>
                  <a:lnTo>
                    <a:pt x="11976" y="7840"/>
                  </a:lnTo>
                  <a:lnTo>
                    <a:pt x="11976" y="6872"/>
                  </a:lnTo>
                  <a:close/>
                  <a:moveTo>
                    <a:pt x="14078" y="6872"/>
                  </a:moveTo>
                  <a:lnTo>
                    <a:pt x="14078" y="7840"/>
                  </a:lnTo>
                  <a:lnTo>
                    <a:pt x="13110" y="7840"/>
                  </a:lnTo>
                  <a:lnTo>
                    <a:pt x="13110" y="6872"/>
                  </a:lnTo>
                  <a:close/>
                  <a:moveTo>
                    <a:pt x="15112" y="6872"/>
                  </a:moveTo>
                  <a:lnTo>
                    <a:pt x="15112" y="7840"/>
                  </a:lnTo>
                  <a:lnTo>
                    <a:pt x="14144" y="7840"/>
                  </a:lnTo>
                  <a:lnTo>
                    <a:pt x="14144" y="6872"/>
                  </a:lnTo>
                  <a:close/>
                  <a:moveTo>
                    <a:pt x="16279" y="6872"/>
                  </a:moveTo>
                  <a:lnTo>
                    <a:pt x="16279" y="7840"/>
                  </a:lnTo>
                  <a:lnTo>
                    <a:pt x="15312" y="7840"/>
                  </a:lnTo>
                  <a:lnTo>
                    <a:pt x="15312" y="6872"/>
                  </a:lnTo>
                  <a:close/>
                  <a:moveTo>
                    <a:pt x="17280" y="6872"/>
                  </a:moveTo>
                  <a:lnTo>
                    <a:pt x="17280" y="7840"/>
                  </a:lnTo>
                  <a:lnTo>
                    <a:pt x="16312" y="7840"/>
                  </a:lnTo>
                  <a:lnTo>
                    <a:pt x="16312" y="6872"/>
                  </a:lnTo>
                  <a:close/>
                  <a:moveTo>
                    <a:pt x="18447" y="6872"/>
                  </a:moveTo>
                  <a:lnTo>
                    <a:pt x="18447" y="7840"/>
                  </a:lnTo>
                  <a:lnTo>
                    <a:pt x="17480" y="7840"/>
                  </a:lnTo>
                  <a:lnTo>
                    <a:pt x="17480" y="6872"/>
                  </a:lnTo>
                  <a:close/>
                  <a:moveTo>
                    <a:pt x="19481" y="6872"/>
                  </a:moveTo>
                  <a:lnTo>
                    <a:pt x="19481" y="7840"/>
                  </a:lnTo>
                  <a:lnTo>
                    <a:pt x="18514" y="7840"/>
                  </a:lnTo>
                  <a:lnTo>
                    <a:pt x="18514" y="6872"/>
                  </a:lnTo>
                  <a:close/>
                  <a:moveTo>
                    <a:pt x="20616" y="6872"/>
                  </a:moveTo>
                  <a:lnTo>
                    <a:pt x="20616" y="7840"/>
                  </a:lnTo>
                  <a:lnTo>
                    <a:pt x="19648" y="7840"/>
                  </a:lnTo>
                  <a:lnTo>
                    <a:pt x="19648" y="6872"/>
                  </a:lnTo>
                  <a:close/>
                  <a:moveTo>
                    <a:pt x="21683" y="6872"/>
                  </a:moveTo>
                  <a:lnTo>
                    <a:pt x="21683" y="7840"/>
                  </a:lnTo>
                  <a:lnTo>
                    <a:pt x="20682" y="7840"/>
                  </a:lnTo>
                  <a:lnTo>
                    <a:pt x="20682" y="6872"/>
                  </a:lnTo>
                  <a:close/>
                  <a:moveTo>
                    <a:pt x="22817" y="6872"/>
                  </a:moveTo>
                  <a:lnTo>
                    <a:pt x="22817" y="7840"/>
                  </a:lnTo>
                  <a:lnTo>
                    <a:pt x="21850" y="7840"/>
                  </a:lnTo>
                  <a:lnTo>
                    <a:pt x="21850" y="6872"/>
                  </a:lnTo>
                  <a:close/>
                  <a:moveTo>
                    <a:pt x="23851" y="6872"/>
                  </a:moveTo>
                  <a:lnTo>
                    <a:pt x="23851" y="7840"/>
                  </a:lnTo>
                  <a:lnTo>
                    <a:pt x="22884" y="7840"/>
                  </a:lnTo>
                  <a:lnTo>
                    <a:pt x="22884" y="6872"/>
                  </a:lnTo>
                  <a:close/>
                  <a:moveTo>
                    <a:pt x="24985" y="6872"/>
                  </a:moveTo>
                  <a:lnTo>
                    <a:pt x="24985" y="7840"/>
                  </a:lnTo>
                  <a:lnTo>
                    <a:pt x="24018" y="7840"/>
                  </a:lnTo>
                  <a:lnTo>
                    <a:pt x="24018" y="6872"/>
                  </a:lnTo>
                  <a:close/>
                  <a:moveTo>
                    <a:pt x="26019" y="6872"/>
                  </a:moveTo>
                  <a:lnTo>
                    <a:pt x="26019" y="7840"/>
                  </a:lnTo>
                  <a:lnTo>
                    <a:pt x="25052" y="7840"/>
                  </a:lnTo>
                  <a:lnTo>
                    <a:pt x="25052" y="6872"/>
                  </a:lnTo>
                  <a:close/>
                  <a:moveTo>
                    <a:pt x="27187" y="6872"/>
                  </a:moveTo>
                  <a:lnTo>
                    <a:pt x="27187" y="7840"/>
                  </a:lnTo>
                  <a:lnTo>
                    <a:pt x="26186" y="7840"/>
                  </a:lnTo>
                  <a:lnTo>
                    <a:pt x="26186" y="6872"/>
                  </a:lnTo>
                  <a:close/>
                  <a:moveTo>
                    <a:pt x="3203" y="8006"/>
                  </a:moveTo>
                  <a:lnTo>
                    <a:pt x="3203" y="8974"/>
                  </a:lnTo>
                  <a:lnTo>
                    <a:pt x="2236" y="8974"/>
                  </a:lnTo>
                  <a:lnTo>
                    <a:pt x="2236" y="8006"/>
                  </a:lnTo>
                  <a:close/>
                  <a:moveTo>
                    <a:pt x="4237" y="8006"/>
                  </a:moveTo>
                  <a:lnTo>
                    <a:pt x="4237" y="8974"/>
                  </a:lnTo>
                  <a:lnTo>
                    <a:pt x="3236" y="8974"/>
                  </a:lnTo>
                  <a:lnTo>
                    <a:pt x="3236" y="8006"/>
                  </a:lnTo>
                  <a:close/>
                  <a:moveTo>
                    <a:pt x="5371" y="8006"/>
                  </a:moveTo>
                  <a:lnTo>
                    <a:pt x="5371" y="8974"/>
                  </a:lnTo>
                  <a:lnTo>
                    <a:pt x="4404" y="8974"/>
                  </a:lnTo>
                  <a:lnTo>
                    <a:pt x="4404" y="8006"/>
                  </a:lnTo>
                  <a:close/>
                  <a:moveTo>
                    <a:pt x="6405" y="8006"/>
                  </a:moveTo>
                  <a:lnTo>
                    <a:pt x="6405" y="8974"/>
                  </a:lnTo>
                  <a:lnTo>
                    <a:pt x="5438" y="8974"/>
                  </a:lnTo>
                  <a:lnTo>
                    <a:pt x="5438" y="8006"/>
                  </a:lnTo>
                  <a:close/>
                  <a:moveTo>
                    <a:pt x="7540" y="8006"/>
                  </a:moveTo>
                  <a:lnTo>
                    <a:pt x="7540" y="8974"/>
                  </a:lnTo>
                  <a:lnTo>
                    <a:pt x="6572" y="8974"/>
                  </a:lnTo>
                  <a:lnTo>
                    <a:pt x="6572" y="8006"/>
                  </a:lnTo>
                  <a:close/>
                  <a:moveTo>
                    <a:pt x="8574" y="8006"/>
                  </a:moveTo>
                  <a:lnTo>
                    <a:pt x="8574" y="8974"/>
                  </a:lnTo>
                  <a:lnTo>
                    <a:pt x="7606" y="8974"/>
                  </a:lnTo>
                  <a:lnTo>
                    <a:pt x="7606" y="8006"/>
                  </a:lnTo>
                  <a:close/>
                  <a:moveTo>
                    <a:pt x="9741" y="8006"/>
                  </a:moveTo>
                  <a:lnTo>
                    <a:pt x="9741" y="8974"/>
                  </a:lnTo>
                  <a:lnTo>
                    <a:pt x="8774" y="8974"/>
                  </a:lnTo>
                  <a:lnTo>
                    <a:pt x="8774" y="8006"/>
                  </a:lnTo>
                  <a:close/>
                  <a:moveTo>
                    <a:pt x="10742" y="8006"/>
                  </a:moveTo>
                  <a:lnTo>
                    <a:pt x="10742" y="8974"/>
                  </a:lnTo>
                  <a:lnTo>
                    <a:pt x="9774" y="8974"/>
                  </a:lnTo>
                  <a:lnTo>
                    <a:pt x="9774" y="8006"/>
                  </a:lnTo>
                  <a:close/>
                  <a:moveTo>
                    <a:pt x="11909" y="8006"/>
                  </a:moveTo>
                  <a:lnTo>
                    <a:pt x="11909" y="8974"/>
                  </a:lnTo>
                  <a:lnTo>
                    <a:pt x="10942" y="8974"/>
                  </a:lnTo>
                  <a:lnTo>
                    <a:pt x="10942" y="8006"/>
                  </a:lnTo>
                  <a:close/>
                  <a:moveTo>
                    <a:pt x="12943" y="8006"/>
                  </a:moveTo>
                  <a:lnTo>
                    <a:pt x="12943" y="8974"/>
                  </a:lnTo>
                  <a:lnTo>
                    <a:pt x="11976" y="8974"/>
                  </a:lnTo>
                  <a:lnTo>
                    <a:pt x="11976" y="8006"/>
                  </a:lnTo>
                  <a:close/>
                  <a:moveTo>
                    <a:pt x="14078" y="8006"/>
                  </a:moveTo>
                  <a:lnTo>
                    <a:pt x="14078" y="8974"/>
                  </a:lnTo>
                  <a:lnTo>
                    <a:pt x="13110" y="8974"/>
                  </a:lnTo>
                  <a:lnTo>
                    <a:pt x="13110" y="8006"/>
                  </a:lnTo>
                  <a:close/>
                  <a:moveTo>
                    <a:pt x="15112" y="8006"/>
                  </a:moveTo>
                  <a:lnTo>
                    <a:pt x="15112" y="8974"/>
                  </a:lnTo>
                  <a:lnTo>
                    <a:pt x="14144" y="8974"/>
                  </a:lnTo>
                  <a:lnTo>
                    <a:pt x="14144" y="8006"/>
                  </a:lnTo>
                  <a:close/>
                  <a:moveTo>
                    <a:pt x="16279" y="8006"/>
                  </a:moveTo>
                  <a:lnTo>
                    <a:pt x="16279" y="8974"/>
                  </a:lnTo>
                  <a:lnTo>
                    <a:pt x="15312" y="8974"/>
                  </a:lnTo>
                  <a:lnTo>
                    <a:pt x="15312" y="8006"/>
                  </a:lnTo>
                  <a:close/>
                  <a:moveTo>
                    <a:pt x="17280" y="8006"/>
                  </a:moveTo>
                  <a:lnTo>
                    <a:pt x="17280" y="8974"/>
                  </a:lnTo>
                  <a:lnTo>
                    <a:pt x="16312" y="8974"/>
                  </a:lnTo>
                  <a:lnTo>
                    <a:pt x="16312" y="8006"/>
                  </a:lnTo>
                  <a:close/>
                  <a:moveTo>
                    <a:pt x="18447" y="8006"/>
                  </a:moveTo>
                  <a:lnTo>
                    <a:pt x="18447" y="8974"/>
                  </a:lnTo>
                  <a:lnTo>
                    <a:pt x="17480" y="8974"/>
                  </a:lnTo>
                  <a:lnTo>
                    <a:pt x="17480" y="8006"/>
                  </a:lnTo>
                  <a:close/>
                  <a:moveTo>
                    <a:pt x="19481" y="8006"/>
                  </a:moveTo>
                  <a:lnTo>
                    <a:pt x="19481" y="8974"/>
                  </a:lnTo>
                  <a:lnTo>
                    <a:pt x="18514" y="8974"/>
                  </a:lnTo>
                  <a:lnTo>
                    <a:pt x="18514" y="8006"/>
                  </a:lnTo>
                  <a:close/>
                  <a:moveTo>
                    <a:pt x="20616" y="8006"/>
                  </a:moveTo>
                  <a:lnTo>
                    <a:pt x="20616" y="8974"/>
                  </a:lnTo>
                  <a:lnTo>
                    <a:pt x="19648" y="8974"/>
                  </a:lnTo>
                  <a:lnTo>
                    <a:pt x="19648" y="8006"/>
                  </a:lnTo>
                  <a:close/>
                  <a:moveTo>
                    <a:pt x="21683" y="8006"/>
                  </a:moveTo>
                  <a:lnTo>
                    <a:pt x="21683" y="8974"/>
                  </a:lnTo>
                  <a:lnTo>
                    <a:pt x="20682" y="8974"/>
                  </a:lnTo>
                  <a:lnTo>
                    <a:pt x="20682" y="8006"/>
                  </a:lnTo>
                  <a:close/>
                  <a:moveTo>
                    <a:pt x="22817" y="8006"/>
                  </a:moveTo>
                  <a:lnTo>
                    <a:pt x="22817" y="8974"/>
                  </a:lnTo>
                  <a:lnTo>
                    <a:pt x="21850" y="8974"/>
                  </a:lnTo>
                  <a:lnTo>
                    <a:pt x="21850" y="8006"/>
                  </a:lnTo>
                  <a:close/>
                  <a:moveTo>
                    <a:pt x="23851" y="8006"/>
                  </a:moveTo>
                  <a:lnTo>
                    <a:pt x="23851" y="8974"/>
                  </a:lnTo>
                  <a:lnTo>
                    <a:pt x="22884" y="8974"/>
                  </a:lnTo>
                  <a:lnTo>
                    <a:pt x="22884" y="8006"/>
                  </a:lnTo>
                  <a:close/>
                  <a:moveTo>
                    <a:pt x="24985" y="8006"/>
                  </a:moveTo>
                  <a:lnTo>
                    <a:pt x="24985" y="8974"/>
                  </a:lnTo>
                  <a:lnTo>
                    <a:pt x="24018" y="8974"/>
                  </a:lnTo>
                  <a:lnTo>
                    <a:pt x="24018" y="8006"/>
                  </a:lnTo>
                  <a:close/>
                  <a:moveTo>
                    <a:pt x="26019" y="8006"/>
                  </a:moveTo>
                  <a:lnTo>
                    <a:pt x="26019" y="8974"/>
                  </a:lnTo>
                  <a:lnTo>
                    <a:pt x="25052" y="8974"/>
                  </a:lnTo>
                  <a:lnTo>
                    <a:pt x="25052" y="8006"/>
                  </a:lnTo>
                  <a:close/>
                  <a:moveTo>
                    <a:pt x="4237" y="9040"/>
                  </a:moveTo>
                  <a:lnTo>
                    <a:pt x="4237" y="10008"/>
                  </a:lnTo>
                  <a:lnTo>
                    <a:pt x="3236" y="10008"/>
                  </a:lnTo>
                  <a:lnTo>
                    <a:pt x="3236" y="9040"/>
                  </a:lnTo>
                  <a:close/>
                  <a:moveTo>
                    <a:pt x="5371" y="9040"/>
                  </a:moveTo>
                  <a:lnTo>
                    <a:pt x="5371" y="10008"/>
                  </a:lnTo>
                  <a:lnTo>
                    <a:pt x="4404" y="10008"/>
                  </a:lnTo>
                  <a:lnTo>
                    <a:pt x="4404" y="9040"/>
                  </a:lnTo>
                  <a:close/>
                  <a:moveTo>
                    <a:pt x="6405" y="9040"/>
                  </a:moveTo>
                  <a:lnTo>
                    <a:pt x="6405" y="10008"/>
                  </a:lnTo>
                  <a:lnTo>
                    <a:pt x="5438" y="10008"/>
                  </a:lnTo>
                  <a:lnTo>
                    <a:pt x="5438" y="9040"/>
                  </a:lnTo>
                  <a:close/>
                  <a:moveTo>
                    <a:pt x="7540" y="9040"/>
                  </a:moveTo>
                  <a:lnTo>
                    <a:pt x="7540" y="10008"/>
                  </a:lnTo>
                  <a:lnTo>
                    <a:pt x="6572" y="10008"/>
                  </a:lnTo>
                  <a:lnTo>
                    <a:pt x="6572" y="9040"/>
                  </a:lnTo>
                  <a:close/>
                  <a:moveTo>
                    <a:pt x="8574" y="9040"/>
                  </a:moveTo>
                  <a:lnTo>
                    <a:pt x="8574" y="10008"/>
                  </a:lnTo>
                  <a:lnTo>
                    <a:pt x="7606" y="10008"/>
                  </a:lnTo>
                  <a:lnTo>
                    <a:pt x="7606" y="9040"/>
                  </a:lnTo>
                  <a:close/>
                  <a:moveTo>
                    <a:pt x="9741" y="9040"/>
                  </a:moveTo>
                  <a:lnTo>
                    <a:pt x="9741" y="10008"/>
                  </a:lnTo>
                  <a:lnTo>
                    <a:pt x="8774" y="10008"/>
                  </a:lnTo>
                  <a:lnTo>
                    <a:pt x="8774" y="9040"/>
                  </a:lnTo>
                  <a:close/>
                  <a:moveTo>
                    <a:pt x="10742" y="9040"/>
                  </a:moveTo>
                  <a:lnTo>
                    <a:pt x="10742" y="10008"/>
                  </a:lnTo>
                  <a:lnTo>
                    <a:pt x="9774" y="10008"/>
                  </a:lnTo>
                  <a:lnTo>
                    <a:pt x="9774" y="9040"/>
                  </a:lnTo>
                  <a:close/>
                  <a:moveTo>
                    <a:pt x="11909" y="9040"/>
                  </a:moveTo>
                  <a:lnTo>
                    <a:pt x="11909" y="10008"/>
                  </a:lnTo>
                  <a:lnTo>
                    <a:pt x="10942" y="10008"/>
                  </a:lnTo>
                  <a:lnTo>
                    <a:pt x="10942" y="9040"/>
                  </a:lnTo>
                  <a:close/>
                  <a:moveTo>
                    <a:pt x="12943" y="9040"/>
                  </a:moveTo>
                  <a:lnTo>
                    <a:pt x="12943" y="10008"/>
                  </a:lnTo>
                  <a:lnTo>
                    <a:pt x="11976" y="10008"/>
                  </a:lnTo>
                  <a:lnTo>
                    <a:pt x="11976" y="9040"/>
                  </a:lnTo>
                  <a:close/>
                  <a:moveTo>
                    <a:pt x="14078" y="9040"/>
                  </a:moveTo>
                  <a:lnTo>
                    <a:pt x="14078" y="10008"/>
                  </a:lnTo>
                  <a:lnTo>
                    <a:pt x="13110" y="10008"/>
                  </a:lnTo>
                  <a:lnTo>
                    <a:pt x="13110" y="9040"/>
                  </a:lnTo>
                  <a:close/>
                  <a:moveTo>
                    <a:pt x="15112" y="9040"/>
                  </a:moveTo>
                  <a:lnTo>
                    <a:pt x="15112" y="10008"/>
                  </a:lnTo>
                  <a:lnTo>
                    <a:pt x="14144" y="10008"/>
                  </a:lnTo>
                  <a:lnTo>
                    <a:pt x="14144" y="9040"/>
                  </a:lnTo>
                  <a:close/>
                  <a:moveTo>
                    <a:pt x="16279" y="9040"/>
                  </a:moveTo>
                  <a:lnTo>
                    <a:pt x="16279" y="10008"/>
                  </a:lnTo>
                  <a:lnTo>
                    <a:pt x="15312" y="10008"/>
                  </a:lnTo>
                  <a:lnTo>
                    <a:pt x="15312" y="9040"/>
                  </a:lnTo>
                  <a:close/>
                  <a:moveTo>
                    <a:pt x="17280" y="9040"/>
                  </a:moveTo>
                  <a:lnTo>
                    <a:pt x="17280" y="10008"/>
                  </a:lnTo>
                  <a:lnTo>
                    <a:pt x="16312" y="10008"/>
                  </a:lnTo>
                  <a:lnTo>
                    <a:pt x="16312" y="9040"/>
                  </a:lnTo>
                  <a:close/>
                  <a:moveTo>
                    <a:pt x="18447" y="9040"/>
                  </a:moveTo>
                  <a:lnTo>
                    <a:pt x="18447" y="10008"/>
                  </a:lnTo>
                  <a:lnTo>
                    <a:pt x="17480" y="10008"/>
                  </a:lnTo>
                  <a:lnTo>
                    <a:pt x="17480" y="9040"/>
                  </a:lnTo>
                  <a:close/>
                  <a:moveTo>
                    <a:pt x="19481" y="9040"/>
                  </a:moveTo>
                  <a:lnTo>
                    <a:pt x="19481" y="10008"/>
                  </a:lnTo>
                  <a:lnTo>
                    <a:pt x="18514" y="10008"/>
                  </a:lnTo>
                  <a:lnTo>
                    <a:pt x="18514" y="9040"/>
                  </a:lnTo>
                  <a:close/>
                  <a:moveTo>
                    <a:pt x="20616" y="9040"/>
                  </a:moveTo>
                  <a:lnTo>
                    <a:pt x="20616" y="10008"/>
                  </a:lnTo>
                  <a:lnTo>
                    <a:pt x="19648" y="10008"/>
                  </a:lnTo>
                  <a:lnTo>
                    <a:pt x="19648" y="9040"/>
                  </a:lnTo>
                  <a:close/>
                  <a:moveTo>
                    <a:pt x="21683" y="9040"/>
                  </a:moveTo>
                  <a:lnTo>
                    <a:pt x="21683" y="10008"/>
                  </a:lnTo>
                  <a:lnTo>
                    <a:pt x="20682" y="10008"/>
                  </a:lnTo>
                  <a:lnTo>
                    <a:pt x="20682" y="9040"/>
                  </a:lnTo>
                  <a:close/>
                  <a:moveTo>
                    <a:pt x="22817" y="9040"/>
                  </a:moveTo>
                  <a:lnTo>
                    <a:pt x="22817" y="10008"/>
                  </a:lnTo>
                  <a:lnTo>
                    <a:pt x="21850" y="10008"/>
                  </a:lnTo>
                  <a:lnTo>
                    <a:pt x="21850" y="9040"/>
                  </a:lnTo>
                  <a:close/>
                  <a:moveTo>
                    <a:pt x="23851" y="9040"/>
                  </a:moveTo>
                  <a:lnTo>
                    <a:pt x="23851" y="10008"/>
                  </a:lnTo>
                  <a:lnTo>
                    <a:pt x="22884" y="10008"/>
                  </a:lnTo>
                  <a:lnTo>
                    <a:pt x="22884" y="9040"/>
                  </a:lnTo>
                  <a:close/>
                  <a:moveTo>
                    <a:pt x="24985" y="9040"/>
                  </a:moveTo>
                  <a:lnTo>
                    <a:pt x="24985" y="10008"/>
                  </a:lnTo>
                  <a:lnTo>
                    <a:pt x="24018" y="10008"/>
                  </a:lnTo>
                  <a:lnTo>
                    <a:pt x="24018" y="9040"/>
                  </a:lnTo>
                  <a:close/>
                  <a:moveTo>
                    <a:pt x="26019" y="9040"/>
                  </a:moveTo>
                  <a:lnTo>
                    <a:pt x="26019" y="10008"/>
                  </a:lnTo>
                  <a:lnTo>
                    <a:pt x="25052" y="10008"/>
                  </a:lnTo>
                  <a:lnTo>
                    <a:pt x="25052" y="9040"/>
                  </a:lnTo>
                  <a:close/>
                  <a:moveTo>
                    <a:pt x="6405" y="10208"/>
                  </a:moveTo>
                  <a:lnTo>
                    <a:pt x="6405" y="11175"/>
                  </a:lnTo>
                  <a:lnTo>
                    <a:pt x="5438" y="11175"/>
                  </a:lnTo>
                  <a:lnTo>
                    <a:pt x="5438" y="10208"/>
                  </a:lnTo>
                  <a:close/>
                  <a:moveTo>
                    <a:pt x="7540" y="10208"/>
                  </a:moveTo>
                  <a:lnTo>
                    <a:pt x="7540" y="11175"/>
                  </a:lnTo>
                  <a:lnTo>
                    <a:pt x="6572" y="11175"/>
                  </a:lnTo>
                  <a:lnTo>
                    <a:pt x="6572" y="10208"/>
                  </a:lnTo>
                  <a:close/>
                  <a:moveTo>
                    <a:pt x="8574" y="10208"/>
                  </a:moveTo>
                  <a:lnTo>
                    <a:pt x="8574" y="11175"/>
                  </a:lnTo>
                  <a:lnTo>
                    <a:pt x="7606" y="11175"/>
                  </a:lnTo>
                  <a:lnTo>
                    <a:pt x="7606" y="10208"/>
                  </a:lnTo>
                  <a:close/>
                  <a:moveTo>
                    <a:pt x="9741" y="10208"/>
                  </a:moveTo>
                  <a:lnTo>
                    <a:pt x="9741" y="11175"/>
                  </a:lnTo>
                  <a:lnTo>
                    <a:pt x="8774" y="11175"/>
                  </a:lnTo>
                  <a:lnTo>
                    <a:pt x="8774" y="10208"/>
                  </a:lnTo>
                  <a:close/>
                  <a:moveTo>
                    <a:pt x="10742" y="10208"/>
                  </a:moveTo>
                  <a:lnTo>
                    <a:pt x="10742" y="11175"/>
                  </a:lnTo>
                  <a:lnTo>
                    <a:pt x="9774" y="11175"/>
                  </a:lnTo>
                  <a:lnTo>
                    <a:pt x="9774" y="10208"/>
                  </a:lnTo>
                  <a:close/>
                  <a:moveTo>
                    <a:pt x="11909" y="10208"/>
                  </a:moveTo>
                  <a:lnTo>
                    <a:pt x="11909" y="11175"/>
                  </a:lnTo>
                  <a:lnTo>
                    <a:pt x="10942" y="11175"/>
                  </a:lnTo>
                  <a:lnTo>
                    <a:pt x="10942" y="10208"/>
                  </a:lnTo>
                  <a:close/>
                  <a:moveTo>
                    <a:pt x="12943" y="10208"/>
                  </a:moveTo>
                  <a:lnTo>
                    <a:pt x="12943" y="11175"/>
                  </a:lnTo>
                  <a:lnTo>
                    <a:pt x="11976" y="11175"/>
                  </a:lnTo>
                  <a:lnTo>
                    <a:pt x="11976" y="10208"/>
                  </a:lnTo>
                  <a:close/>
                  <a:moveTo>
                    <a:pt x="14078" y="10208"/>
                  </a:moveTo>
                  <a:lnTo>
                    <a:pt x="14078" y="11175"/>
                  </a:lnTo>
                  <a:lnTo>
                    <a:pt x="13110" y="11175"/>
                  </a:lnTo>
                  <a:lnTo>
                    <a:pt x="13110" y="10208"/>
                  </a:lnTo>
                  <a:close/>
                  <a:moveTo>
                    <a:pt x="15112" y="10208"/>
                  </a:moveTo>
                  <a:lnTo>
                    <a:pt x="15112" y="11175"/>
                  </a:lnTo>
                  <a:lnTo>
                    <a:pt x="14144" y="11175"/>
                  </a:lnTo>
                  <a:lnTo>
                    <a:pt x="14144" y="10208"/>
                  </a:lnTo>
                  <a:close/>
                  <a:moveTo>
                    <a:pt x="16279" y="10208"/>
                  </a:moveTo>
                  <a:lnTo>
                    <a:pt x="16279" y="11175"/>
                  </a:lnTo>
                  <a:lnTo>
                    <a:pt x="15312" y="11175"/>
                  </a:lnTo>
                  <a:lnTo>
                    <a:pt x="15312" y="10208"/>
                  </a:lnTo>
                  <a:close/>
                  <a:moveTo>
                    <a:pt x="17280" y="10208"/>
                  </a:moveTo>
                  <a:lnTo>
                    <a:pt x="17280" y="11175"/>
                  </a:lnTo>
                  <a:lnTo>
                    <a:pt x="16312" y="11175"/>
                  </a:lnTo>
                  <a:lnTo>
                    <a:pt x="16312" y="10208"/>
                  </a:lnTo>
                  <a:close/>
                  <a:moveTo>
                    <a:pt x="18447" y="10208"/>
                  </a:moveTo>
                  <a:lnTo>
                    <a:pt x="18447" y="11175"/>
                  </a:lnTo>
                  <a:lnTo>
                    <a:pt x="17480" y="11175"/>
                  </a:lnTo>
                  <a:lnTo>
                    <a:pt x="17480" y="10208"/>
                  </a:lnTo>
                  <a:close/>
                  <a:moveTo>
                    <a:pt x="19481" y="10208"/>
                  </a:moveTo>
                  <a:lnTo>
                    <a:pt x="19481" y="11175"/>
                  </a:lnTo>
                  <a:lnTo>
                    <a:pt x="18514" y="11175"/>
                  </a:lnTo>
                  <a:lnTo>
                    <a:pt x="18514" y="10208"/>
                  </a:lnTo>
                  <a:close/>
                  <a:moveTo>
                    <a:pt x="20616" y="10208"/>
                  </a:moveTo>
                  <a:lnTo>
                    <a:pt x="20616" y="11175"/>
                  </a:lnTo>
                  <a:lnTo>
                    <a:pt x="19648" y="11175"/>
                  </a:lnTo>
                  <a:lnTo>
                    <a:pt x="19648" y="10208"/>
                  </a:lnTo>
                  <a:close/>
                  <a:moveTo>
                    <a:pt x="21683" y="10208"/>
                  </a:moveTo>
                  <a:lnTo>
                    <a:pt x="21683" y="11175"/>
                  </a:lnTo>
                  <a:lnTo>
                    <a:pt x="20682" y="11175"/>
                  </a:lnTo>
                  <a:lnTo>
                    <a:pt x="20682" y="10208"/>
                  </a:lnTo>
                  <a:close/>
                  <a:moveTo>
                    <a:pt x="22817" y="10208"/>
                  </a:moveTo>
                  <a:lnTo>
                    <a:pt x="22817" y="11175"/>
                  </a:lnTo>
                  <a:lnTo>
                    <a:pt x="21850" y="11175"/>
                  </a:lnTo>
                  <a:lnTo>
                    <a:pt x="21850" y="10208"/>
                  </a:lnTo>
                  <a:close/>
                  <a:moveTo>
                    <a:pt x="23851" y="10208"/>
                  </a:moveTo>
                  <a:lnTo>
                    <a:pt x="23851" y="11175"/>
                  </a:lnTo>
                  <a:lnTo>
                    <a:pt x="22884" y="11175"/>
                  </a:lnTo>
                  <a:lnTo>
                    <a:pt x="22884" y="10208"/>
                  </a:lnTo>
                  <a:close/>
                  <a:moveTo>
                    <a:pt x="24985" y="10208"/>
                  </a:moveTo>
                  <a:lnTo>
                    <a:pt x="24985" y="11175"/>
                  </a:lnTo>
                  <a:lnTo>
                    <a:pt x="24018" y="11175"/>
                  </a:lnTo>
                  <a:lnTo>
                    <a:pt x="24018" y="10208"/>
                  </a:lnTo>
                  <a:close/>
                  <a:moveTo>
                    <a:pt x="8574" y="11209"/>
                  </a:moveTo>
                  <a:lnTo>
                    <a:pt x="8574" y="12176"/>
                  </a:lnTo>
                  <a:lnTo>
                    <a:pt x="7606" y="12176"/>
                  </a:lnTo>
                  <a:lnTo>
                    <a:pt x="7606" y="11209"/>
                  </a:lnTo>
                  <a:close/>
                  <a:moveTo>
                    <a:pt x="9741" y="11209"/>
                  </a:moveTo>
                  <a:lnTo>
                    <a:pt x="9741" y="12176"/>
                  </a:lnTo>
                  <a:lnTo>
                    <a:pt x="8774" y="12176"/>
                  </a:lnTo>
                  <a:lnTo>
                    <a:pt x="8774" y="11209"/>
                  </a:lnTo>
                  <a:close/>
                  <a:moveTo>
                    <a:pt x="10742" y="11209"/>
                  </a:moveTo>
                  <a:lnTo>
                    <a:pt x="10742" y="12176"/>
                  </a:lnTo>
                  <a:lnTo>
                    <a:pt x="9774" y="12176"/>
                  </a:lnTo>
                  <a:lnTo>
                    <a:pt x="9774" y="11209"/>
                  </a:lnTo>
                  <a:close/>
                  <a:moveTo>
                    <a:pt x="11909" y="11209"/>
                  </a:moveTo>
                  <a:lnTo>
                    <a:pt x="11909" y="12176"/>
                  </a:lnTo>
                  <a:lnTo>
                    <a:pt x="10942" y="12176"/>
                  </a:lnTo>
                  <a:lnTo>
                    <a:pt x="10942" y="11209"/>
                  </a:lnTo>
                  <a:close/>
                  <a:moveTo>
                    <a:pt x="12943" y="11209"/>
                  </a:moveTo>
                  <a:lnTo>
                    <a:pt x="12943" y="12176"/>
                  </a:lnTo>
                  <a:lnTo>
                    <a:pt x="11976" y="12176"/>
                  </a:lnTo>
                  <a:lnTo>
                    <a:pt x="11976" y="11209"/>
                  </a:lnTo>
                  <a:close/>
                  <a:moveTo>
                    <a:pt x="14078" y="11209"/>
                  </a:moveTo>
                  <a:lnTo>
                    <a:pt x="14078" y="12176"/>
                  </a:lnTo>
                  <a:lnTo>
                    <a:pt x="13110" y="12176"/>
                  </a:lnTo>
                  <a:lnTo>
                    <a:pt x="13110" y="11209"/>
                  </a:lnTo>
                  <a:close/>
                  <a:moveTo>
                    <a:pt x="15112" y="11209"/>
                  </a:moveTo>
                  <a:lnTo>
                    <a:pt x="15112" y="12176"/>
                  </a:lnTo>
                  <a:lnTo>
                    <a:pt x="14144" y="12176"/>
                  </a:lnTo>
                  <a:lnTo>
                    <a:pt x="14144" y="11209"/>
                  </a:lnTo>
                  <a:close/>
                  <a:moveTo>
                    <a:pt x="16279" y="11209"/>
                  </a:moveTo>
                  <a:lnTo>
                    <a:pt x="16279" y="12176"/>
                  </a:lnTo>
                  <a:lnTo>
                    <a:pt x="15312" y="12176"/>
                  </a:lnTo>
                  <a:lnTo>
                    <a:pt x="15312" y="11209"/>
                  </a:lnTo>
                  <a:close/>
                  <a:moveTo>
                    <a:pt x="17280" y="11209"/>
                  </a:moveTo>
                  <a:lnTo>
                    <a:pt x="17280" y="12176"/>
                  </a:lnTo>
                  <a:lnTo>
                    <a:pt x="16312" y="12176"/>
                  </a:lnTo>
                  <a:lnTo>
                    <a:pt x="16312" y="11209"/>
                  </a:lnTo>
                  <a:close/>
                  <a:moveTo>
                    <a:pt x="18447" y="11209"/>
                  </a:moveTo>
                  <a:lnTo>
                    <a:pt x="18447" y="12176"/>
                  </a:lnTo>
                  <a:lnTo>
                    <a:pt x="17480" y="12176"/>
                  </a:lnTo>
                  <a:lnTo>
                    <a:pt x="17480" y="11209"/>
                  </a:lnTo>
                  <a:close/>
                  <a:moveTo>
                    <a:pt x="19481" y="11209"/>
                  </a:moveTo>
                  <a:lnTo>
                    <a:pt x="19481" y="12176"/>
                  </a:lnTo>
                  <a:lnTo>
                    <a:pt x="18514" y="12176"/>
                  </a:lnTo>
                  <a:lnTo>
                    <a:pt x="18514" y="11209"/>
                  </a:lnTo>
                  <a:close/>
                  <a:moveTo>
                    <a:pt x="20616" y="11209"/>
                  </a:moveTo>
                  <a:lnTo>
                    <a:pt x="20616" y="12176"/>
                  </a:lnTo>
                  <a:lnTo>
                    <a:pt x="19648" y="12176"/>
                  </a:lnTo>
                  <a:lnTo>
                    <a:pt x="19648" y="11209"/>
                  </a:lnTo>
                  <a:close/>
                  <a:moveTo>
                    <a:pt x="21683" y="11209"/>
                  </a:moveTo>
                  <a:lnTo>
                    <a:pt x="21683" y="12176"/>
                  </a:lnTo>
                  <a:lnTo>
                    <a:pt x="20682" y="12176"/>
                  </a:lnTo>
                  <a:lnTo>
                    <a:pt x="20682" y="11209"/>
                  </a:lnTo>
                  <a:close/>
                  <a:moveTo>
                    <a:pt x="22817" y="11209"/>
                  </a:moveTo>
                  <a:lnTo>
                    <a:pt x="22817" y="12176"/>
                  </a:lnTo>
                  <a:lnTo>
                    <a:pt x="21850" y="12176"/>
                  </a:lnTo>
                  <a:lnTo>
                    <a:pt x="21850" y="11209"/>
                  </a:lnTo>
                  <a:close/>
                  <a:moveTo>
                    <a:pt x="23851" y="11209"/>
                  </a:moveTo>
                  <a:lnTo>
                    <a:pt x="23851" y="12176"/>
                  </a:lnTo>
                  <a:lnTo>
                    <a:pt x="22884" y="12176"/>
                  </a:lnTo>
                  <a:lnTo>
                    <a:pt x="22884" y="11209"/>
                  </a:lnTo>
                  <a:close/>
                  <a:moveTo>
                    <a:pt x="11909" y="12376"/>
                  </a:moveTo>
                  <a:lnTo>
                    <a:pt x="11909" y="13344"/>
                  </a:lnTo>
                  <a:lnTo>
                    <a:pt x="10942" y="13344"/>
                  </a:lnTo>
                  <a:lnTo>
                    <a:pt x="10942" y="12376"/>
                  </a:lnTo>
                  <a:close/>
                  <a:moveTo>
                    <a:pt x="12943" y="12376"/>
                  </a:moveTo>
                  <a:lnTo>
                    <a:pt x="12943" y="13344"/>
                  </a:lnTo>
                  <a:lnTo>
                    <a:pt x="11976" y="13344"/>
                  </a:lnTo>
                  <a:lnTo>
                    <a:pt x="11976" y="12376"/>
                  </a:lnTo>
                  <a:close/>
                  <a:moveTo>
                    <a:pt x="14078" y="12376"/>
                  </a:moveTo>
                  <a:lnTo>
                    <a:pt x="14078" y="13344"/>
                  </a:lnTo>
                  <a:lnTo>
                    <a:pt x="13110" y="13344"/>
                  </a:lnTo>
                  <a:lnTo>
                    <a:pt x="13110" y="12376"/>
                  </a:lnTo>
                  <a:close/>
                  <a:moveTo>
                    <a:pt x="15112" y="12376"/>
                  </a:moveTo>
                  <a:lnTo>
                    <a:pt x="15112" y="13344"/>
                  </a:lnTo>
                  <a:lnTo>
                    <a:pt x="14144" y="13344"/>
                  </a:lnTo>
                  <a:lnTo>
                    <a:pt x="14144" y="12376"/>
                  </a:lnTo>
                  <a:close/>
                  <a:moveTo>
                    <a:pt x="16279" y="12376"/>
                  </a:moveTo>
                  <a:lnTo>
                    <a:pt x="16279" y="13344"/>
                  </a:lnTo>
                  <a:lnTo>
                    <a:pt x="15312" y="13344"/>
                  </a:lnTo>
                  <a:lnTo>
                    <a:pt x="15312" y="12376"/>
                  </a:lnTo>
                  <a:close/>
                  <a:moveTo>
                    <a:pt x="17280" y="12376"/>
                  </a:moveTo>
                  <a:lnTo>
                    <a:pt x="17280" y="13344"/>
                  </a:lnTo>
                  <a:lnTo>
                    <a:pt x="16312" y="13344"/>
                  </a:lnTo>
                  <a:lnTo>
                    <a:pt x="16312" y="12376"/>
                  </a:lnTo>
                  <a:close/>
                  <a:moveTo>
                    <a:pt x="18447" y="12376"/>
                  </a:moveTo>
                  <a:lnTo>
                    <a:pt x="18447" y="13344"/>
                  </a:lnTo>
                  <a:lnTo>
                    <a:pt x="17480" y="13344"/>
                  </a:lnTo>
                  <a:lnTo>
                    <a:pt x="17480" y="12376"/>
                  </a:lnTo>
                  <a:close/>
                  <a:moveTo>
                    <a:pt x="19481" y="12376"/>
                  </a:moveTo>
                  <a:lnTo>
                    <a:pt x="19481" y="13344"/>
                  </a:lnTo>
                  <a:lnTo>
                    <a:pt x="18514" y="13344"/>
                  </a:lnTo>
                  <a:lnTo>
                    <a:pt x="18514" y="12376"/>
                  </a:lnTo>
                  <a:close/>
                  <a:moveTo>
                    <a:pt x="20616" y="12376"/>
                  </a:moveTo>
                  <a:lnTo>
                    <a:pt x="20616" y="13344"/>
                  </a:lnTo>
                  <a:lnTo>
                    <a:pt x="19648" y="13344"/>
                  </a:lnTo>
                  <a:lnTo>
                    <a:pt x="19648" y="12376"/>
                  </a:lnTo>
                  <a:close/>
                  <a:moveTo>
                    <a:pt x="21683" y="12376"/>
                  </a:moveTo>
                  <a:lnTo>
                    <a:pt x="21683" y="13344"/>
                  </a:lnTo>
                  <a:lnTo>
                    <a:pt x="20682" y="13344"/>
                  </a:lnTo>
                  <a:lnTo>
                    <a:pt x="20682" y="12376"/>
                  </a:lnTo>
                  <a:close/>
                  <a:moveTo>
                    <a:pt x="22817" y="12376"/>
                  </a:moveTo>
                  <a:lnTo>
                    <a:pt x="22817" y="13344"/>
                  </a:lnTo>
                  <a:lnTo>
                    <a:pt x="21850" y="13344"/>
                  </a:lnTo>
                  <a:lnTo>
                    <a:pt x="21850" y="12376"/>
                  </a:lnTo>
                  <a:close/>
                  <a:moveTo>
                    <a:pt x="19481" y="13410"/>
                  </a:moveTo>
                  <a:lnTo>
                    <a:pt x="19481" y="14351"/>
                  </a:lnTo>
                  <a:lnTo>
                    <a:pt x="19481" y="14351"/>
                  </a:lnTo>
                  <a:lnTo>
                    <a:pt x="18514" y="14358"/>
                  </a:lnTo>
                  <a:lnTo>
                    <a:pt x="18514" y="14358"/>
                  </a:lnTo>
                  <a:lnTo>
                    <a:pt x="18514" y="13410"/>
                  </a:lnTo>
                  <a:close/>
                  <a:moveTo>
                    <a:pt x="18447" y="13410"/>
                  </a:moveTo>
                  <a:lnTo>
                    <a:pt x="18447" y="14358"/>
                  </a:lnTo>
                  <a:lnTo>
                    <a:pt x="18447" y="14358"/>
                  </a:lnTo>
                  <a:lnTo>
                    <a:pt x="17480" y="14365"/>
                  </a:lnTo>
                  <a:lnTo>
                    <a:pt x="17480" y="14365"/>
                  </a:lnTo>
                  <a:lnTo>
                    <a:pt x="17480" y="13410"/>
                  </a:lnTo>
                  <a:close/>
                  <a:moveTo>
                    <a:pt x="17280" y="13410"/>
                  </a:moveTo>
                  <a:lnTo>
                    <a:pt x="17280" y="14367"/>
                  </a:lnTo>
                  <a:lnTo>
                    <a:pt x="17280" y="14367"/>
                  </a:lnTo>
                  <a:lnTo>
                    <a:pt x="16312" y="14374"/>
                  </a:lnTo>
                  <a:lnTo>
                    <a:pt x="16312" y="14374"/>
                  </a:lnTo>
                  <a:lnTo>
                    <a:pt x="16312" y="13410"/>
                  </a:lnTo>
                  <a:close/>
                  <a:moveTo>
                    <a:pt x="19481" y="1"/>
                  </a:moveTo>
                  <a:lnTo>
                    <a:pt x="19481" y="268"/>
                  </a:lnTo>
                  <a:lnTo>
                    <a:pt x="18614" y="268"/>
                  </a:lnTo>
                  <a:cubicBezTo>
                    <a:pt x="18614" y="301"/>
                    <a:pt x="18614" y="301"/>
                    <a:pt x="18614" y="334"/>
                  </a:cubicBezTo>
                  <a:lnTo>
                    <a:pt x="19481" y="334"/>
                  </a:lnTo>
                  <a:lnTo>
                    <a:pt x="19481" y="1302"/>
                  </a:lnTo>
                  <a:lnTo>
                    <a:pt x="18514" y="1302"/>
                  </a:lnTo>
                  <a:lnTo>
                    <a:pt x="18514" y="634"/>
                  </a:lnTo>
                  <a:cubicBezTo>
                    <a:pt x="18481" y="701"/>
                    <a:pt x="18481" y="735"/>
                    <a:pt x="18447" y="801"/>
                  </a:cubicBezTo>
                  <a:lnTo>
                    <a:pt x="18447" y="1302"/>
                  </a:lnTo>
                  <a:lnTo>
                    <a:pt x="18314" y="1302"/>
                  </a:lnTo>
                  <a:cubicBezTo>
                    <a:pt x="18314" y="1368"/>
                    <a:pt x="18281" y="1435"/>
                    <a:pt x="18247" y="1502"/>
                  </a:cubicBezTo>
                  <a:lnTo>
                    <a:pt x="18447" y="1502"/>
                  </a:lnTo>
                  <a:lnTo>
                    <a:pt x="18447" y="2469"/>
                  </a:lnTo>
                  <a:lnTo>
                    <a:pt x="17947" y="2469"/>
                  </a:lnTo>
                  <a:lnTo>
                    <a:pt x="17947" y="2502"/>
                  </a:lnTo>
                  <a:lnTo>
                    <a:pt x="18447" y="2502"/>
                  </a:lnTo>
                  <a:lnTo>
                    <a:pt x="18447" y="3470"/>
                  </a:lnTo>
                  <a:lnTo>
                    <a:pt x="17547" y="3470"/>
                  </a:lnTo>
                  <a:lnTo>
                    <a:pt x="17480" y="3637"/>
                  </a:lnTo>
                  <a:cubicBezTo>
                    <a:pt x="17480" y="3637"/>
                    <a:pt x="17480" y="3637"/>
                    <a:pt x="17447" y="3670"/>
                  </a:cubicBezTo>
                  <a:lnTo>
                    <a:pt x="17447" y="3637"/>
                  </a:lnTo>
                  <a:cubicBezTo>
                    <a:pt x="17413" y="3770"/>
                    <a:pt x="17347" y="3903"/>
                    <a:pt x="17280" y="4004"/>
                  </a:cubicBezTo>
                  <a:lnTo>
                    <a:pt x="17280" y="4637"/>
                  </a:lnTo>
                  <a:lnTo>
                    <a:pt x="16846" y="4637"/>
                  </a:lnTo>
                  <a:lnTo>
                    <a:pt x="16579" y="4704"/>
                  </a:lnTo>
                  <a:lnTo>
                    <a:pt x="17280" y="4704"/>
                  </a:lnTo>
                  <a:lnTo>
                    <a:pt x="17280" y="5671"/>
                  </a:lnTo>
                  <a:lnTo>
                    <a:pt x="16312" y="5671"/>
                  </a:lnTo>
                  <a:lnTo>
                    <a:pt x="16312" y="4704"/>
                  </a:lnTo>
                  <a:lnTo>
                    <a:pt x="16279" y="4704"/>
                  </a:lnTo>
                  <a:lnTo>
                    <a:pt x="16279" y="5671"/>
                  </a:lnTo>
                  <a:lnTo>
                    <a:pt x="15312" y="5671"/>
                  </a:lnTo>
                  <a:lnTo>
                    <a:pt x="15312" y="4771"/>
                  </a:lnTo>
                  <a:lnTo>
                    <a:pt x="15112" y="4771"/>
                  </a:lnTo>
                  <a:lnTo>
                    <a:pt x="15112" y="5671"/>
                  </a:lnTo>
                  <a:lnTo>
                    <a:pt x="14144" y="5671"/>
                  </a:lnTo>
                  <a:lnTo>
                    <a:pt x="14144" y="4804"/>
                  </a:lnTo>
                  <a:lnTo>
                    <a:pt x="14078" y="4804"/>
                  </a:lnTo>
                  <a:lnTo>
                    <a:pt x="14078" y="5671"/>
                  </a:lnTo>
                  <a:lnTo>
                    <a:pt x="13110" y="5671"/>
                  </a:lnTo>
                  <a:lnTo>
                    <a:pt x="13110" y="4837"/>
                  </a:lnTo>
                  <a:lnTo>
                    <a:pt x="12943" y="4804"/>
                  </a:lnTo>
                  <a:lnTo>
                    <a:pt x="12943" y="5671"/>
                  </a:lnTo>
                  <a:lnTo>
                    <a:pt x="11976" y="5671"/>
                  </a:lnTo>
                  <a:lnTo>
                    <a:pt x="11976" y="4837"/>
                  </a:lnTo>
                  <a:lnTo>
                    <a:pt x="11909" y="4804"/>
                  </a:lnTo>
                  <a:lnTo>
                    <a:pt x="11909" y="5671"/>
                  </a:lnTo>
                  <a:lnTo>
                    <a:pt x="10942" y="5671"/>
                  </a:lnTo>
                  <a:lnTo>
                    <a:pt x="10942" y="4804"/>
                  </a:lnTo>
                  <a:lnTo>
                    <a:pt x="10742" y="4804"/>
                  </a:lnTo>
                  <a:lnTo>
                    <a:pt x="10742" y="5671"/>
                  </a:lnTo>
                  <a:lnTo>
                    <a:pt x="9774" y="5671"/>
                  </a:lnTo>
                  <a:lnTo>
                    <a:pt x="9774" y="4771"/>
                  </a:lnTo>
                  <a:lnTo>
                    <a:pt x="9741" y="4771"/>
                  </a:lnTo>
                  <a:lnTo>
                    <a:pt x="9741" y="5671"/>
                  </a:lnTo>
                  <a:lnTo>
                    <a:pt x="8774" y="5671"/>
                  </a:lnTo>
                  <a:lnTo>
                    <a:pt x="8774" y="4771"/>
                  </a:lnTo>
                  <a:lnTo>
                    <a:pt x="8574" y="4737"/>
                  </a:lnTo>
                  <a:lnTo>
                    <a:pt x="8574" y="5671"/>
                  </a:lnTo>
                  <a:lnTo>
                    <a:pt x="7606" y="5671"/>
                  </a:lnTo>
                  <a:lnTo>
                    <a:pt x="7606" y="4671"/>
                  </a:lnTo>
                  <a:lnTo>
                    <a:pt x="7540" y="4704"/>
                  </a:lnTo>
                  <a:lnTo>
                    <a:pt x="7540" y="5671"/>
                  </a:lnTo>
                  <a:lnTo>
                    <a:pt x="6572" y="5671"/>
                  </a:lnTo>
                  <a:lnTo>
                    <a:pt x="6572" y="4671"/>
                  </a:lnTo>
                  <a:lnTo>
                    <a:pt x="6405" y="4671"/>
                  </a:lnTo>
                  <a:lnTo>
                    <a:pt x="6405" y="5671"/>
                  </a:lnTo>
                  <a:lnTo>
                    <a:pt x="5438" y="5671"/>
                  </a:lnTo>
                  <a:lnTo>
                    <a:pt x="5438" y="4671"/>
                  </a:lnTo>
                  <a:lnTo>
                    <a:pt x="6405" y="4671"/>
                  </a:lnTo>
                  <a:lnTo>
                    <a:pt x="5438" y="4637"/>
                  </a:lnTo>
                  <a:lnTo>
                    <a:pt x="5371" y="4604"/>
                  </a:lnTo>
                  <a:lnTo>
                    <a:pt x="5371" y="4637"/>
                  </a:lnTo>
                  <a:lnTo>
                    <a:pt x="4404" y="4637"/>
                  </a:lnTo>
                  <a:lnTo>
                    <a:pt x="4404" y="4571"/>
                  </a:lnTo>
                  <a:lnTo>
                    <a:pt x="4237" y="4571"/>
                  </a:lnTo>
                  <a:lnTo>
                    <a:pt x="4237" y="4637"/>
                  </a:lnTo>
                  <a:lnTo>
                    <a:pt x="3236" y="4637"/>
                  </a:lnTo>
                  <a:lnTo>
                    <a:pt x="3236" y="4537"/>
                  </a:lnTo>
                  <a:lnTo>
                    <a:pt x="3203" y="4537"/>
                  </a:lnTo>
                  <a:lnTo>
                    <a:pt x="3203" y="4637"/>
                  </a:lnTo>
                  <a:lnTo>
                    <a:pt x="2236" y="4637"/>
                  </a:lnTo>
                  <a:lnTo>
                    <a:pt x="2236" y="4604"/>
                  </a:lnTo>
                  <a:lnTo>
                    <a:pt x="2036" y="4604"/>
                  </a:lnTo>
                  <a:lnTo>
                    <a:pt x="2036" y="4637"/>
                  </a:lnTo>
                  <a:lnTo>
                    <a:pt x="1802" y="4671"/>
                  </a:lnTo>
                  <a:lnTo>
                    <a:pt x="2036" y="4671"/>
                  </a:lnTo>
                  <a:lnTo>
                    <a:pt x="2036" y="5671"/>
                  </a:lnTo>
                  <a:lnTo>
                    <a:pt x="1068" y="5671"/>
                  </a:lnTo>
                  <a:lnTo>
                    <a:pt x="1068" y="4904"/>
                  </a:lnTo>
                  <a:lnTo>
                    <a:pt x="1035" y="4938"/>
                  </a:lnTo>
                  <a:lnTo>
                    <a:pt x="1035" y="5671"/>
                  </a:lnTo>
                  <a:lnTo>
                    <a:pt x="201" y="5671"/>
                  </a:lnTo>
                  <a:cubicBezTo>
                    <a:pt x="168" y="5705"/>
                    <a:pt x="134" y="5771"/>
                    <a:pt x="101" y="5838"/>
                  </a:cubicBezTo>
                  <a:lnTo>
                    <a:pt x="1035" y="5838"/>
                  </a:lnTo>
                  <a:lnTo>
                    <a:pt x="1035" y="6806"/>
                  </a:lnTo>
                  <a:lnTo>
                    <a:pt x="101" y="6806"/>
                  </a:lnTo>
                  <a:cubicBezTo>
                    <a:pt x="101" y="6839"/>
                    <a:pt x="101" y="6839"/>
                    <a:pt x="101" y="6872"/>
                  </a:cubicBezTo>
                  <a:lnTo>
                    <a:pt x="1035" y="6872"/>
                  </a:lnTo>
                  <a:lnTo>
                    <a:pt x="1035" y="7840"/>
                  </a:lnTo>
                  <a:lnTo>
                    <a:pt x="601" y="7840"/>
                  </a:lnTo>
                  <a:cubicBezTo>
                    <a:pt x="635" y="7906"/>
                    <a:pt x="668" y="7940"/>
                    <a:pt x="735" y="8006"/>
                  </a:cubicBezTo>
                  <a:lnTo>
                    <a:pt x="1035" y="8006"/>
                  </a:lnTo>
                  <a:lnTo>
                    <a:pt x="1035" y="8373"/>
                  </a:lnTo>
                  <a:lnTo>
                    <a:pt x="1068" y="8407"/>
                  </a:lnTo>
                  <a:lnTo>
                    <a:pt x="1068" y="8006"/>
                  </a:lnTo>
                  <a:lnTo>
                    <a:pt x="2036" y="8006"/>
                  </a:lnTo>
                  <a:lnTo>
                    <a:pt x="2036" y="8974"/>
                  </a:lnTo>
                  <a:lnTo>
                    <a:pt x="1602" y="8974"/>
                  </a:lnTo>
                  <a:lnTo>
                    <a:pt x="1669" y="9040"/>
                  </a:lnTo>
                  <a:lnTo>
                    <a:pt x="2036" y="9040"/>
                  </a:lnTo>
                  <a:lnTo>
                    <a:pt x="2036" y="9374"/>
                  </a:lnTo>
                  <a:cubicBezTo>
                    <a:pt x="2102" y="9407"/>
                    <a:pt x="2169" y="9474"/>
                    <a:pt x="2236" y="9507"/>
                  </a:cubicBezTo>
                  <a:lnTo>
                    <a:pt x="2236" y="9040"/>
                  </a:lnTo>
                  <a:lnTo>
                    <a:pt x="3203" y="9040"/>
                  </a:lnTo>
                  <a:lnTo>
                    <a:pt x="3203" y="10008"/>
                  </a:lnTo>
                  <a:lnTo>
                    <a:pt x="2870" y="10008"/>
                  </a:lnTo>
                  <a:lnTo>
                    <a:pt x="3136" y="10208"/>
                  </a:lnTo>
                  <a:lnTo>
                    <a:pt x="3203" y="10208"/>
                  </a:lnTo>
                  <a:lnTo>
                    <a:pt x="3203" y="10241"/>
                  </a:lnTo>
                  <a:lnTo>
                    <a:pt x="3236" y="10275"/>
                  </a:lnTo>
                  <a:lnTo>
                    <a:pt x="3236" y="10208"/>
                  </a:lnTo>
                  <a:lnTo>
                    <a:pt x="4237" y="10208"/>
                  </a:lnTo>
                  <a:lnTo>
                    <a:pt x="4237" y="10875"/>
                  </a:lnTo>
                  <a:lnTo>
                    <a:pt x="4404" y="10975"/>
                  </a:lnTo>
                  <a:lnTo>
                    <a:pt x="4404" y="10208"/>
                  </a:lnTo>
                  <a:lnTo>
                    <a:pt x="5371" y="10208"/>
                  </a:lnTo>
                  <a:lnTo>
                    <a:pt x="5371" y="11175"/>
                  </a:lnTo>
                  <a:lnTo>
                    <a:pt x="4738" y="11175"/>
                  </a:lnTo>
                  <a:lnTo>
                    <a:pt x="4838" y="11209"/>
                  </a:lnTo>
                  <a:lnTo>
                    <a:pt x="5371" y="11209"/>
                  </a:lnTo>
                  <a:lnTo>
                    <a:pt x="5371" y="11476"/>
                  </a:lnTo>
                  <a:lnTo>
                    <a:pt x="5438" y="11509"/>
                  </a:lnTo>
                  <a:lnTo>
                    <a:pt x="5438" y="11209"/>
                  </a:lnTo>
                  <a:lnTo>
                    <a:pt x="6405" y="11209"/>
                  </a:lnTo>
                  <a:lnTo>
                    <a:pt x="6405" y="11943"/>
                  </a:lnTo>
                  <a:lnTo>
                    <a:pt x="6572" y="12009"/>
                  </a:lnTo>
                  <a:lnTo>
                    <a:pt x="6572" y="11209"/>
                  </a:lnTo>
                  <a:lnTo>
                    <a:pt x="7540" y="11209"/>
                  </a:lnTo>
                  <a:lnTo>
                    <a:pt x="7540" y="12176"/>
                  </a:lnTo>
                  <a:lnTo>
                    <a:pt x="6972" y="12176"/>
                  </a:lnTo>
                  <a:lnTo>
                    <a:pt x="7439" y="12376"/>
                  </a:lnTo>
                  <a:lnTo>
                    <a:pt x="7540" y="12376"/>
                  </a:lnTo>
                  <a:lnTo>
                    <a:pt x="7540" y="12410"/>
                  </a:lnTo>
                  <a:lnTo>
                    <a:pt x="7606" y="12410"/>
                  </a:lnTo>
                  <a:lnTo>
                    <a:pt x="7606" y="12376"/>
                  </a:lnTo>
                  <a:lnTo>
                    <a:pt x="8574" y="12376"/>
                  </a:lnTo>
                  <a:lnTo>
                    <a:pt x="8574" y="12776"/>
                  </a:lnTo>
                  <a:lnTo>
                    <a:pt x="8774" y="12843"/>
                  </a:lnTo>
                  <a:lnTo>
                    <a:pt x="8774" y="12376"/>
                  </a:lnTo>
                  <a:lnTo>
                    <a:pt x="9741" y="12376"/>
                  </a:lnTo>
                  <a:lnTo>
                    <a:pt x="9741" y="13143"/>
                  </a:lnTo>
                  <a:lnTo>
                    <a:pt x="9774" y="13143"/>
                  </a:lnTo>
                  <a:lnTo>
                    <a:pt x="9774" y="12376"/>
                  </a:lnTo>
                  <a:lnTo>
                    <a:pt x="10742" y="12376"/>
                  </a:lnTo>
                  <a:lnTo>
                    <a:pt x="10742" y="13344"/>
                  </a:lnTo>
                  <a:lnTo>
                    <a:pt x="10442" y="13344"/>
                  </a:lnTo>
                  <a:lnTo>
                    <a:pt x="10608" y="13410"/>
                  </a:lnTo>
                  <a:lnTo>
                    <a:pt x="10742" y="13410"/>
                  </a:lnTo>
                  <a:cubicBezTo>
                    <a:pt x="10809" y="13444"/>
                    <a:pt x="10875" y="13444"/>
                    <a:pt x="10942" y="13477"/>
                  </a:cubicBezTo>
                  <a:lnTo>
                    <a:pt x="10942" y="13410"/>
                  </a:lnTo>
                  <a:lnTo>
                    <a:pt x="11909" y="13410"/>
                  </a:lnTo>
                  <a:lnTo>
                    <a:pt x="11909" y="13677"/>
                  </a:lnTo>
                  <a:lnTo>
                    <a:pt x="11976" y="13677"/>
                  </a:lnTo>
                  <a:lnTo>
                    <a:pt x="11976" y="13410"/>
                  </a:lnTo>
                  <a:lnTo>
                    <a:pt x="12943" y="13410"/>
                  </a:lnTo>
                  <a:lnTo>
                    <a:pt x="12943" y="13944"/>
                  </a:lnTo>
                  <a:cubicBezTo>
                    <a:pt x="13010" y="13944"/>
                    <a:pt x="13043" y="13977"/>
                    <a:pt x="13110" y="13977"/>
                  </a:cubicBezTo>
                  <a:lnTo>
                    <a:pt x="13110" y="13410"/>
                  </a:lnTo>
                  <a:lnTo>
                    <a:pt x="14078" y="13410"/>
                  </a:lnTo>
                  <a:lnTo>
                    <a:pt x="14078" y="14111"/>
                  </a:lnTo>
                  <a:lnTo>
                    <a:pt x="14144" y="14111"/>
                  </a:lnTo>
                  <a:lnTo>
                    <a:pt x="14144" y="13410"/>
                  </a:lnTo>
                  <a:lnTo>
                    <a:pt x="15112" y="13410"/>
                  </a:lnTo>
                  <a:lnTo>
                    <a:pt x="15112" y="14278"/>
                  </a:lnTo>
                  <a:lnTo>
                    <a:pt x="15312" y="14278"/>
                  </a:lnTo>
                  <a:lnTo>
                    <a:pt x="15312" y="13410"/>
                  </a:lnTo>
                  <a:lnTo>
                    <a:pt x="16279" y="13410"/>
                  </a:lnTo>
                  <a:lnTo>
                    <a:pt x="16279" y="14374"/>
                  </a:lnTo>
                  <a:lnTo>
                    <a:pt x="16279" y="14374"/>
                  </a:lnTo>
                  <a:lnTo>
                    <a:pt x="15745" y="14378"/>
                  </a:lnTo>
                  <a:lnTo>
                    <a:pt x="16279" y="14411"/>
                  </a:lnTo>
                  <a:lnTo>
                    <a:pt x="16312" y="14411"/>
                  </a:lnTo>
                  <a:cubicBezTo>
                    <a:pt x="16646" y="14444"/>
                    <a:pt x="16980" y="14478"/>
                    <a:pt x="17280" y="14478"/>
                  </a:cubicBezTo>
                  <a:lnTo>
                    <a:pt x="18514" y="14478"/>
                  </a:lnTo>
                  <a:cubicBezTo>
                    <a:pt x="18848" y="14478"/>
                    <a:pt x="19148" y="14478"/>
                    <a:pt x="19481" y="14444"/>
                  </a:cubicBezTo>
                  <a:lnTo>
                    <a:pt x="19648" y="14444"/>
                  </a:lnTo>
                  <a:cubicBezTo>
                    <a:pt x="19915" y="14411"/>
                    <a:pt x="20182" y="14378"/>
                    <a:pt x="20449" y="14344"/>
                  </a:cubicBezTo>
                  <a:lnTo>
                    <a:pt x="20449" y="14344"/>
                  </a:lnTo>
                  <a:lnTo>
                    <a:pt x="19648" y="14350"/>
                  </a:lnTo>
                  <a:lnTo>
                    <a:pt x="19648" y="14350"/>
                  </a:lnTo>
                  <a:lnTo>
                    <a:pt x="19648" y="13410"/>
                  </a:lnTo>
                  <a:lnTo>
                    <a:pt x="20616" y="13410"/>
                  </a:lnTo>
                  <a:lnTo>
                    <a:pt x="20616" y="14311"/>
                  </a:lnTo>
                  <a:lnTo>
                    <a:pt x="20682" y="14311"/>
                  </a:lnTo>
                  <a:lnTo>
                    <a:pt x="20682" y="13410"/>
                  </a:lnTo>
                  <a:lnTo>
                    <a:pt x="21683" y="13410"/>
                  </a:lnTo>
                  <a:lnTo>
                    <a:pt x="21683" y="14144"/>
                  </a:lnTo>
                  <a:lnTo>
                    <a:pt x="21783" y="14111"/>
                  </a:lnTo>
                  <a:cubicBezTo>
                    <a:pt x="21783" y="14111"/>
                    <a:pt x="21816" y="14111"/>
                    <a:pt x="21850" y="14077"/>
                  </a:cubicBezTo>
                  <a:lnTo>
                    <a:pt x="21850" y="13410"/>
                  </a:lnTo>
                  <a:lnTo>
                    <a:pt x="22817" y="13410"/>
                  </a:lnTo>
                  <a:lnTo>
                    <a:pt x="22817" y="13677"/>
                  </a:lnTo>
                  <a:lnTo>
                    <a:pt x="22884" y="13644"/>
                  </a:lnTo>
                  <a:lnTo>
                    <a:pt x="22884" y="13410"/>
                  </a:lnTo>
                  <a:lnTo>
                    <a:pt x="23217" y="13410"/>
                  </a:lnTo>
                  <a:lnTo>
                    <a:pt x="23284" y="13344"/>
                  </a:lnTo>
                  <a:lnTo>
                    <a:pt x="22884" y="13344"/>
                  </a:lnTo>
                  <a:lnTo>
                    <a:pt x="22884" y="12376"/>
                  </a:lnTo>
                  <a:lnTo>
                    <a:pt x="23851" y="12376"/>
                  </a:lnTo>
                  <a:lnTo>
                    <a:pt x="23851" y="12943"/>
                  </a:lnTo>
                  <a:cubicBezTo>
                    <a:pt x="23918" y="12877"/>
                    <a:pt x="23985" y="12810"/>
                    <a:pt x="24018" y="12776"/>
                  </a:cubicBezTo>
                  <a:lnTo>
                    <a:pt x="24018" y="12376"/>
                  </a:lnTo>
                  <a:lnTo>
                    <a:pt x="24385" y="12376"/>
                  </a:lnTo>
                  <a:lnTo>
                    <a:pt x="24552" y="12176"/>
                  </a:lnTo>
                  <a:lnTo>
                    <a:pt x="24018" y="12176"/>
                  </a:lnTo>
                  <a:lnTo>
                    <a:pt x="24018" y="11209"/>
                  </a:lnTo>
                  <a:lnTo>
                    <a:pt x="24985" y="11209"/>
                  </a:lnTo>
                  <a:lnTo>
                    <a:pt x="24985" y="11709"/>
                  </a:lnTo>
                  <a:lnTo>
                    <a:pt x="25052" y="11642"/>
                  </a:lnTo>
                  <a:lnTo>
                    <a:pt x="25052" y="11209"/>
                  </a:lnTo>
                  <a:lnTo>
                    <a:pt x="25352" y="11209"/>
                  </a:lnTo>
                  <a:cubicBezTo>
                    <a:pt x="25386" y="11209"/>
                    <a:pt x="25386" y="11175"/>
                    <a:pt x="25386" y="11175"/>
                  </a:cubicBezTo>
                  <a:lnTo>
                    <a:pt x="25052" y="11175"/>
                  </a:lnTo>
                  <a:lnTo>
                    <a:pt x="25052" y="10208"/>
                  </a:lnTo>
                  <a:lnTo>
                    <a:pt x="26019" y="10208"/>
                  </a:lnTo>
                  <a:lnTo>
                    <a:pt x="26019" y="10308"/>
                  </a:lnTo>
                  <a:lnTo>
                    <a:pt x="26086" y="10208"/>
                  </a:lnTo>
                  <a:lnTo>
                    <a:pt x="26186" y="10008"/>
                  </a:lnTo>
                  <a:lnTo>
                    <a:pt x="26186" y="9040"/>
                  </a:lnTo>
                  <a:lnTo>
                    <a:pt x="26753" y="9040"/>
                  </a:lnTo>
                  <a:cubicBezTo>
                    <a:pt x="26753" y="9007"/>
                    <a:pt x="26787" y="9007"/>
                    <a:pt x="26787" y="8974"/>
                  </a:cubicBezTo>
                  <a:lnTo>
                    <a:pt x="26186" y="8974"/>
                  </a:lnTo>
                  <a:lnTo>
                    <a:pt x="26186" y="8006"/>
                  </a:lnTo>
                  <a:lnTo>
                    <a:pt x="27187" y="8006"/>
                  </a:lnTo>
                  <a:lnTo>
                    <a:pt x="27187" y="8273"/>
                  </a:lnTo>
                  <a:cubicBezTo>
                    <a:pt x="27187" y="8240"/>
                    <a:pt x="27220" y="8207"/>
                    <a:pt x="27220" y="8173"/>
                  </a:cubicBezTo>
                  <a:lnTo>
                    <a:pt x="27220" y="8006"/>
                  </a:lnTo>
                  <a:lnTo>
                    <a:pt x="27287" y="8006"/>
                  </a:lnTo>
                  <a:cubicBezTo>
                    <a:pt x="27320" y="7973"/>
                    <a:pt x="27354" y="7906"/>
                    <a:pt x="27387" y="7840"/>
                  </a:cubicBezTo>
                  <a:lnTo>
                    <a:pt x="27220" y="7840"/>
                  </a:lnTo>
                  <a:lnTo>
                    <a:pt x="27220" y="6872"/>
                  </a:lnTo>
                  <a:lnTo>
                    <a:pt x="27854" y="6872"/>
                  </a:lnTo>
                  <a:lnTo>
                    <a:pt x="27854" y="6806"/>
                  </a:lnTo>
                  <a:lnTo>
                    <a:pt x="27220" y="6806"/>
                  </a:lnTo>
                  <a:lnTo>
                    <a:pt x="27220" y="5838"/>
                  </a:lnTo>
                  <a:lnTo>
                    <a:pt x="28188" y="5838"/>
                  </a:lnTo>
                  <a:lnTo>
                    <a:pt x="28188" y="6105"/>
                  </a:lnTo>
                  <a:cubicBezTo>
                    <a:pt x="28254" y="6038"/>
                    <a:pt x="28288" y="5938"/>
                    <a:pt x="28321" y="5838"/>
                  </a:cubicBezTo>
                  <a:lnTo>
                    <a:pt x="28388" y="5671"/>
                  </a:lnTo>
                  <a:lnTo>
                    <a:pt x="28388" y="4704"/>
                  </a:lnTo>
                  <a:lnTo>
                    <a:pt x="28755" y="4704"/>
                  </a:lnTo>
                  <a:cubicBezTo>
                    <a:pt x="28755" y="4671"/>
                    <a:pt x="28755" y="4637"/>
                    <a:pt x="28788" y="4637"/>
                  </a:cubicBezTo>
                  <a:lnTo>
                    <a:pt x="28388" y="4637"/>
                  </a:lnTo>
                  <a:lnTo>
                    <a:pt x="28388" y="3670"/>
                  </a:lnTo>
                  <a:lnTo>
                    <a:pt x="29188" y="3670"/>
                  </a:lnTo>
                  <a:lnTo>
                    <a:pt x="29255" y="3470"/>
                  </a:lnTo>
                  <a:lnTo>
                    <a:pt x="28388" y="3470"/>
                  </a:lnTo>
                  <a:lnTo>
                    <a:pt x="28388" y="2502"/>
                  </a:lnTo>
                  <a:lnTo>
                    <a:pt x="29355" y="2502"/>
                  </a:lnTo>
                  <a:lnTo>
                    <a:pt x="29355" y="3170"/>
                  </a:lnTo>
                  <a:lnTo>
                    <a:pt x="29422" y="3003"/>
                  </a:lnTo>
                  <a:lnTo>
                    <a:pt x="29422" y="2502"/>
                  </a:lnTo>
                  <a:lnTo>
                    <a:pt x="29622" y="2502"/>
                  </a:lnTo>
                  <a:cubicBezTo>
                    <a:pt x="29622" y="2502"/>
                    <a:pt x="29622" y="2469"/>
                    <a:pt x="29622" y="2469"/>
                  </a:cubicBezTo>
                  <a:lnTo>
                    <a:pt x="29422" y="2469"/>
                  </a:lnTo>
                  <a:lnTo>
                    <a:pt x="29422" y="1502"/>
                  </a:lnTo>
                  <a:lnTo>
                    <a:pt x="29922" y="1502"/>
                  </a:lnTo>
                  <a:lnTo>
                    <a:pt x="29989" y="1302"/>
                  </a:lnTo>
                  <a:lnTo>
                    <a:pt x="29422" y="1302"/>
                  </a:lnTo>
                  <a:lnTo>
                    <a:pt x="29422" y="701"/>
                  </a:lnTo>
                  <a:lnTo>
                    <a:pt x="29355" y="701"/>
                  </a:lnTo>
                  <a:lnTo>
                    <a:pt x="29355" y="1302"/>
                  </a:lnTo>
                  <a:lnTo>
                    <a:pt x="28388" y="1302"/>
                  </a:lnTo>
                  <a:lnTo>
                    <a:pt x="28388" y="634"/>
                  </a:lnTo>
                  <a:lnTo>
                    <a:pt x="28188" y="601"/>
                  </a:lnTo>
                  <a:lnTo>
                    <a:pt x="28188" y="1302"/>
                  </a:lnTo>
                  <a:lnTo>
                    <a:pt x="27220" y="1302"/>
                  </a:lnTo>
                  <a:lnTo>
                    <a:pt x="27220" y="568"/>
                  </a:lnTo>
                  <a:lnTo>
                    <a:pt x="27187" y="534"/>
                  </a:lnTo>
                  <a:lnTo>
                    <a:pt x="27187" y="1302"/>
                  </a:lnTo>
                  <a:lnTo>
                    <a:pt x="26186" y="1302"/>
                  </a:lnTo>
                  <a:lnTo>
                    <a:pt x="26186" y="468"/>
                  </a:lnTo>
                  <a:lnTo>
                    <a:pt x="26019" y="468"/>
                  </a:lnTo>
                  <a:lnTo>
                    <a:pt x="26019" y="1302"/>
                  </a:lnTo>
                  <a:lnTo>
                    <a:pt x="25052" y="1302"/>
                  </a:lnTo>
                  <a:lnTo>
                    <a:pt x="25052" y="401"/>
                  </a:lnTo>
                  <a:lnTo>
                    <a:pt x="24985" y="401"/>
                  </a:lnTo>
                  <a:lnTo>
                    <a:pt x="24985" y="1302"/>
                  </a:lnTo>
                  <a:lnTo>
                    <a:pt x="24018" y="1302"/>
                  </a:lnTo>
                  <a:lnTo>
                    <a:pt x="24018" y="334"/>
                  </a:lnTo>
                  <a:lnTo>
                    <a:pt x="23851" y="334"/>
                  </a:lnTo>
                  <a:lnTo>
                    <a:pt x="23851" y="1302"/>
                  </a:lnTo>
                  <a:lnTo>
                    <a:pt x="22884" y="1302"/>
                  </a:lnTo>
                  <a:lnTo>
                    <a:pt x="22884" y="334"/>
                  </a:lnTo>
                  <a:lnTo>
                    <a:pt x="23851" y="334"/>
                  </a:lnTo>
                  <a:lnTo>
                    <a:pt x="23117" y="268"/>
                  </a:lnTo>
                  <a:lnTo>
                    <a:pt x="21850" y="268"/>
                  </a:lnTo>
                  <a:lnTo>
                    <a:pt x="21850" y="201"/>
                  </a:lnTo>
                  <a:lnTo>
                    <a:pt x="21683" y="201"/>
                  </a:lnTo>
                  <a:lnTo>
                    <a:pt x="21683" y="268"/>
                  </a:lnTo>
                  <a:lnTo>
                    <a:pt x="20682" y="268"/>
                  </a:lnTo>
                  <a:lnTo>
                    <a:pt x="20682" y="101"/>
                  </a:lnTo>
                  <a:lnTo>
                    <a:pt x="20616" y="101"/>
                  </a:lnTo>
                  <a:lnTo>
                    <a:pt x="20616" y="268"/>
                  </a:lnTo>
                  <a:lnTo>
                    <a:pt x="19648" y="268"/>
                  </a:lnTo>
                  <a:lnTo>
                    <a:pt x="19648" y="34"/>
                  </a:lnTo>
                  <a:lnTo>
                    <a:pt x="194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6"/>
            <p:cNvSpPr/>
            <p:nvPr/>
          </p:nvSpPr>
          <p:spPr>
            <a:xfrm>
              <a:off x="1235795" y="1655856"/>
              <a:ext cx="246247" cy="204394"/>
            </a:xfrm>
            <a:custGeom>
              <a:avLst/>
              <a:gdLst/>
              <a:ahLst/>
              <a:cxnLst/>
              <a:rect l="l" t="t" r="r" b="b"/>
              <a:pathLst>
                <a:path w="10008" h="8307" extrusionOk="0">
                  <a:moveTo>
                    <a:pt x="3336" y="1"/>
                  </a:moveTo>
                  <a:lnTo>
                    <a:pt x="3336" y="1"/>
                  </a:lnTo>
                  <a:cubicBezTo>
                    <a:pt x="1" y="401"/>
                    <a:pt x="334" y="2970"/>
                    <a:pt x="4170" y="5605"/>
                  </a:cubicBezTo>
                  <a:cubicBezTo>
                    <a:pt x="6005" y="6772"/>
                    <a:pt x="7973" y="7673"/>
                    <a:pt x="10008" y="8307"/>
                  </a:cubicBezTo>
                  <a:lnTo>
                    <a:pt x="333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6"/>
            <p:cNvSpPr/>
            <p:nvPr/>
          </p:nvSpPr>
          <p:spPr>
            <a:xfrm>
              <a:off x="1715913" y="1590213"/>
              <a:ext cx="264307" cy="20693"/>
            </a:xfrm>
            <a:custGeom>
              <a:avLst/>
              <a:gdLst/>
              <a:ahLst/>
              <a:cxnLst/>
              <a:rect l="l" t="t" r="r" b="b"/>
              <a:pathLst>
                <a:path w="10742" h="841" extrusionOk="0">
                  <a:moveTo>
                    <a:pt x="34" y="0"/>
                  </a:moveTo>
                  <a:cubicBezTo>
                    <a:pt x="1" y="0"/>
                    <a:pt x="34" y="67"/>
                    <a:pt x="34" y="67"/>
                  </a:cubicBezTo>
                  <a:cubicBezTo>
                    <a:pt x="501" y="167"/>
                    <a:pt x="968" y="167"/>
                    <a:pt x="1402" y="234"/>
                  </a:cubicBezTo>
                  <a:cubicBezTo>
                    <a:pt x="1869" y="301"/>
                    <a:pt x="2302" y="334"/>
                    <a:pt x="2769" y="367"/>
                  </a:cubicBezTo>
                  <a:cubicBezTo>
                    <a:pt x="3637" y="434"/>
                    <a:pt x="4504" y="501"/>
                    <a:pt x="5371" y="567"/>
                  </a:cubicBezTo>
                  <a:lnTo>
                    <a:pt x="8006" y="701"/>
                  </a:lnTo>
                  <a:cubicBezTo>
                    <a:pt x="8784" y="758"/>
                    <a:pt x="9561" y="841"/>
                    <a:pt x="10339" y="841"/>
                  </a:cubicBezTo>
                  <a:cubicBezTo>
                    <a:pt x="10462" y="841"/>
                    <a:pt x="10585" y="839"/>
                    <a:pt x="10708" y="834"/>
                  </a:cubicBezTo>
                  <a:cubicBezTo>
                    <a:pt x="10742" y="834"/>
                    <a:pt x="10742" y="801"/>
                    <a:pt x="10708" y="801"/>
                  </a:cubicBezTo>
                  <a:cubicBezTo>
                    <a:pt x="9841" y="634"/>
                    <a:pt x="8907" y="601"/>
                    <a:pt x="8006" y="534"/>
                  </a:cubicBezTo>
                  <a:lnTo>
                    <a:pt x="5338" y="301"/>
                  </a:lnTo>
                  <a:cubicBezTo>
                    <a:pt x="4471" y="234"/>
                    <a:pt x="3570" y="134"/>
                    <a:pt x="2669" y="100"/>
                  </a:cubicBezTo>
                  <a:cubicBezTo>
                    <a:pt x="2269" y="67"/>
                    <a:pt x="1802" y="34"/>
                    <a:pt x="1368" y="34"/>
                  </a:cubicBezTo>
                  <a:cubicBezTo>
                    <a:pt x="935" y="0"/>
                    <a:pt x="468" y="0"/>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6"/>
            <p:cNvSpPr/>
            <p:nvPr/>
          </p:nvSpPr>
          <p:spPr>
            <a:xfrm>
              <a:off x="953466" y="1636935"/>
              <a:ext cx="638574" cy="811842"/>
            </a:xfrm>
            <a:custGeom>
              <a:avLst/>
              <a:gdLst/>
              <a:ahLst/>
              <a:cxnLst/>
              <a:rect l="l" t="t" r="r" b="b"/>
              <a:pathLst>
                <a:path w="25953" h="32995" extrusionOk="0">
                  <a:moveTo>
                    <a:pt x="13219" y="0"/>
                  </a:moveTo>
                  <a:cubicBezTo>
                    <a:pt x="12658" y="0"/>
                    <a:pt x="12064" y="61"/>
                    <a:pt x="11509" y="170"/>
                  </a:cubicBezTo>
                  <a:cubicBezTo>
                    <a:pt x="11109" y="270"/>
                    <a:pt x="10709" y="370"/>
                    <a:pt x="10342" y="503"/>
                  </a:cubicBezTo>
                  <a:lnTo>
                    <a:pt x="10308" y="503"/>
                  </a:lnTo>
                  <a:cubicBezTo>
                    <a:pt x="10008" y="637"/>
                    <a:pt x="9708" y="803"/>
                    <a:pt x="9474" y="1003"/>
                  </a:cubicBezTo>
                  <a:cubicBezTo>
                    <a:pt x="5405" y="4773"/>
                    <a:pt x="2636" y="17048"/>
                    <a:pt x="2036" y="20718"/>
                  </a:cubicBezTo>
                  <a:cubicBezTo>
                    <a:pt x="1035" y="26789"/>
                    <a:pt x="1" y="32793"/>
                    <a:pt x="201" y="32993"/>
                  </a:cubicBezTo>
                  <a:cubicBezTo>
                    <a:pt x="202" y="32994"/>
                    <a:pt x="212" y="32995"/>
                    <a:pt x="231" y="32995"/>
                  </a:cubicBezTo>
                  <a:cubicBezTo>
                    <a:pt x="1208" y="32995"/>
                    <a:pt x="25456" y="31320"/>
                    <a:pt x="25653" y="31058"/>
                  </a:cubicBezTo>
                  <a:cubicBezTo>
                    <a:pt x="25953" y="30691"/>
                    <a:pt x="18314" y="3805"/>
                    <a:pt x="15479" y="637"/>
                  </a:cubicBezTo>
                  <a:cubicBezTo>
                    <a:pt x="15095" y="189"/>
                    <a:pt x="14209" y="0"/>
                    <a:pt x="13219"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6"/>
            <p:cNvSpPr/>
            <p:nvPr/>
          </p:nvSpPr>
          <p:spPr>
            <a:xfrm>
              <a:off x="958412" y="1637821"/>
              <a:ext cx="625434" cy="810932"/>
            </a:xfrm>
            <a:custGeom>
              <a:avLst/>
              <a:gdLst/>
              <a:ahLst/>
              <a:cxnLst/>
              <a:rect l="l" t="t" r="r" b="b"/>
              <a:pathLst>
                <a:path w="25419" h="32958" extrusionOk="0">
                  <a:moveTo>
                    <a:pt x="9006" y="1201"/>
                  </a:moveTo>
                  <a:cubicBezTo>
                    <a:pt x="9006" y="1201"/>
                    <a:pt x="8973" y="1234"/>
                    <a:pt x="8973" y="1234"/>
                  </a:cubicBezTo>
                  <a:lnTo>
                    <a:pt x="8973" y="1801"/>
                  </a:lnTo>
                  <a:lnTo>
                    <a:pt x="9006" y="1801"/>
                  </a:lnTo>
                  <a:lnTo>
                    <a:pt x="9006" y="1201"/>
                  </a:lnTo>
                  <a:close/>
                  <a:moveTo>
                    <a:pt x="12376" y="0"/>
                  </a:moveTo>
                  <a:lnTo>
                    <a:pt x="12175" y="33"/>
                  </a:lnTo>
                  <a:lnTo>
                    <a:pt x="12175" y="767"/>
                  </a:lnTo>
                  <a:lnTo>
                    <a:pt x="11208" y="767"/>
                  </a:lnTo>
                  <a:lnTo>
                    <a:pt x="11208" y="167"/>
                  </a:lnTo>
                  <a:lnTo>
                    <a:pt x="11141" y="200"/>
                  </a:lnTo>
                  <a:lnTo>
                    <a:pt x="11141" y="767"/>
                  </a:lnTo>
                  <a:lnTo>
                    <a:pt x="10174" y="767"/>
                  </a:lnTo>
                  <a:lnTo>
                    <a:pt x="10174" y="434"/>
                  </a:lnTo>
                  <a:lnTo>
                    <a:pt x="10141" y="500"/>
                  </a:lnTo>
                  <a:lnTo>
                    <a:pt x="10107" y="500"/>
                  </a:lnTo>
                  <a:lnTo>
                    <a:pt x="10007" y="534"/>
                  </a:lnTo>
                  <a:lnTo>
                    <a:pt x="10007" y="767"/>
                  </a:lnTo>
                  <a:lnTo>
                    <a:pt x="9540" y="767"/>
                  </a:lnTo>
                  <a:lnTo>
                    <a:pt x="9440" y="834"/>
                  </a:lnTo>
                  <a:lnTo>
                    <a:pt x="10007" y="834"/>
                  </a:lnTo>
                  <a:lnTo>
                    <a:pt x="10007" y="1801"/>
                  </a:lnTo>
                  <a:lnTo>
                    <a:pt x="10174" y="1801"/>
                  </a:lnTo>
                  <a:lnTo>
                    <a:pt x="10174" y="834"/>
                  </a:lnTo>
                  <a:lnTo>
                    <a:pt x="11141" y="834"/>
                  </a:lnTo>
                  <a:lnTo>
                    <a:pt x="11141" y="1801"/>
                  </a:lnTo>
                  <a:lnTo>
                    <a:pt x="11208" y="1801"/>
                  </a:lnTo>
                  <a:lnTo>
                    <a:pt x="11208" y="834"/>
                  </a:lnTo>
                  <a:lnTo>
                    <a:pt x="12175" y="834"/>
                  </a:lnTo>
                  <a:lnTo>
                    <a:pt x="12175" y="1801"/>
                  </a:lnTo>
                  <a:lnTo>
                    <a:pt x="12376" y="1801"/>
                  </a:lnTo>
                  <a:lnTo>
                    <a:pt x="12376" y="834"/>
                  </a:lnTo>
                  <a:lnTo>
                    <a:pt x="13343" y="834"/>
                  </a:lnTo>
                  <a:lnTo>
                    <a:pt x="13343" y="1801"/>
                  </a:lnTo>
                  <a:lnTo>
                    <a:pt x="13376" y="1801"/>
                  </a:lnTo>
                  <a:lnTo>
                    <a:pt x="13376" y="834"/>
                  </a:lnTo>
                  <a:lnTo>
                    <a:pt x="14344" y="834"/>
                  </a:lnTo>
                  <a:lnTo>
                    <a:pt x="14344" y="1801"/>
                  </a:lnTo>
                  <a:lnTo>
                    <a:pt x="14544" y="1801"/>
                  </a:lnTo>
                  <a:lnTo>
                    <a:pt x="14544" y="834"/>
                  </a:lnTo>
                  <a:lnTo>
                    <a:pt x="15478" y="834"/>
                  </a:lnTo>
                  <a:lnTo>
                    <a:pt x="15444" y="767"/>
                  </a:lnTo>
                  <a:lnTo>
                    <a:pt x="14544" y="767"/>
                  </a:lnTo>
                  <a:lnTo>
                    <a:pt x="14544" y="167"/>
                  </a:lnTo>
                  <a:lnTo>
                    <a:pt x="14344" y="134"/>
                  </a:lnTo>
                  <a:lnTo>
                    <a:pt x="14344" y="767"/>
                  </a:lnTo>
                  <a:lnTo>
                    <a:pt x="13376" y="767"/>
                  </a:lnTo>
                  <a:lnTo>
                    <a:pt x="13376" y="0"/>
                  </a:lnTo>
                  <a:lnTo>
                    <a:pt x="13343" y="0"/>
                  </a:lnTo>
                  <a:lnTo>
                    <a:pt x="13343" y="767"/>
                  </a:lnTo>
                  <a:lnTo>
                    <a:pt x="12376" y="767"/>
                  </a:lnTo>
                  <a:lnTo>
                    <a:pt x="12376" y="0"/>
                  </a:lnTo>
                  <a:close/>
                  <a:moveTo>
                    <a:pt x="15511" y="867"/>
                  </a:moveTo>
                  <a:lnTo>
                    <a:pt x="15511" y="1801"/>
                  </a:lnTo>
                  <a:lnTo>
                    <a:pt x="15544" y="1801"/>
                  </a:lnTo>
                  <a:lnTo>
                    <a:pt x="15544" y="967"/>
                  </a:lnTo>
                  <a:lnTo>
                    <a:pt x="15511" y="867"/>
                  </a:lnTo>
                  <a:close/>
                  <a:moveTo>
                    <a:pt x="8506" y="1801"/>
                  </a:moveTo>
                  <a:cubicBezTo>
                    <a:pt x="8439" y="1868"/>
                    <a:pt x="8406" y="1901"/>
                    <a:pt x="8339" y="1968"/>
                  </a:cubicBezTo>
                  <a:lnTo>
                    <a:pt x="8973" y="1968"/>
                  </a:lnTo>
                  <a:lnTo>
                    <a:pt x="8973" y="1801"/>
                  </a:lnTo>
                  <a:close/>
                  <a:moveTo>
                    <a:pt x="9006" y="1801"/>
                  </a:moveTo>
                  <a:lnTo>
                    <a:pt x="9006" y="1968"/>
                  </a:lnTo>
                  <a:lnTo>
                    <a:pt x="10007" y="1968"/>
                  </a:lnTo>
                  <a:lnTo>
                    <a:pt x="10007" y="1801"/>
                  </a:lnTo>
                  <a:close/>
                  <a:moveTo>
                    <a:pt x="10174" y="1801"/>
                  </a:moveTo>
                  <a:lnTo>
                    <a:pt x="10174" y="1968"/>
                  </a:lnTo>
                  <a:lnTo>
                    <a:pt x="11141" y="1968"/>
                  </a:lnTo>
                  <a:lnTo>
                    <a:pt x="11141" y="1801"/>
                  </a:lnTo>
                  <a:close/>
                  <a:moveTo>
                    <a:pt x="11208" y="1801"/>
                  </a:moveTo>
                  <a:lnTo>
                    <a:pt x="11208" y="1968"/>
                  </a:lnTo>
                  <a:lnTo>
                    <a:pt x="12175" y="1968"/>
                  </a:lnTo>
                  <a:lnTo>
                    <a:pt x="12175" y="1801"/>
                  </a:lnTo>
                  <a:close/>
                  <a:moveTo>
                    <a:pt x="12376" y="1801"/>
                  </a:moveTo>
                  <a:lnTo>
                    <a:pt x="12376" y="1968"/>
                  </a:lnTo>
                  <a:lnTo>
                    <a:pt x="13343" y="1968"/>
                  </a:lnTo>
                  <a:lnTo>
                    <a:pt x="13343" y="1801"/>
                  </a:lnTo>
                  <a:close/>
                  <a:moveTo>
                    <a:pt x="13376" y="1801"/>
                  </a:moveTo>
                  <a:lnTo>
                    <a:pt x="13376" y="1968"/>
                  </a:lnTo>
                  <a:lnTo>
                    <a:pt x="14344" y="1968"/>
                  </a:lnTo>
                  <a:lnTo>
                    <a:pt x="14344" y="1801"/>
                  </a:lnTo>
                  <a:close/>
                  <a:moveTo>
                    <a:pt x="14544" y="1801"/>
                  </a:moveTo>
                  <a:lnTo>
                    <a:pt x="14544" y="1968"/>
                  </a:lnTo>
                  <a:lnTo>
                    <a:pt x="15511" y="1968"/>
                  </a:lnTo>
                  <a:lnTo>
                    <a:pt x="15511" y="1801"/>
                  </a:lnTo>
                  <a:close/>
                  <a:moveTo>
                    <a:pt x="15544" y="1801"/>
                  </a:moveTo>
                  <a:lnTo>
                    <a:pt x="15544" y="1968"/>
                  </a:lnTo>
                  <a:lnTo>
                    <a:pt x="16145" y="1968"/>
                  </a:lnTo>
                  <a:cubicBezTo>
                    <a:pt x="16112" y="1901"/>
                    <a:pt x="16078" y="1835"/>
                    <a:pt x="16045" y="1801"/>
                  </a:cubicBezTo>
                  <a:close/>
                  <a:moveTo>
                    <a:pt x="8006" y="2469"/>
                  </a:moveTo>
                  <a:lnTo>
                    <a:pt x="7806" y="2702"/>
                  </a:lnTo>
                  <a:lnTo>
                    <a:pt x="7806" y="2936"/>
                  </a:lnTo>
                  <a:lnTo>
                    <a:pt x="8006" y="2936"/>
                  </a:lnTo>
                  <a:lnTo>
                    <a:pt x="8006" y="2469"/>
                  </a:lnTo>
                  <a:close/>
                  <a:moveTo>
                    <a:pt x="8973" y="1968"/>
                  </a:moveTo>
                  <a:lnTo>
                    <a:pt x="8973" y="2936"/>
                  </a:lnTo>
                  <a:lnTo>
                    <a:pt x="9006" y="2936"/>
                  </a:lnTo>
                  <a:lnTo>
                    <a:pt x="9006" y="1968"/>
                  </a:lnTo>
                  <a:close/>
                  <a:moveTo>
                    <a:pt x="10007" y="1968"/>
                  </a:moveTo>
                  <a:lnTo>
                    <a:pt x="10007" y="2936"/>
                  </a:lnTo>
                  <a:lnTo>
                    <a:pt x="10174" y="2936"/>
                  </a:lnTo>
                  <a:lnTo>
                    <a:pt x="10174" y="1968"/>
                  </a:lnTo>
                  <a:close/>
                  <a:moveTo>
                    <a:pt x="11141" y="1968"/>
                  </a:moveTo>
                  <a:lnTo>
                    <a:pt x="11141" y="2936"/>
                  </a:lnTo>
                  <a:lnTo>
                    <a:pt x="11208" y="2936"/>
                  </a:lnTo>
                  <a:lnTo>
                    <a:pt x="11208" y="1968"/>
                  </a:lnTo>
                  <a:close/>
                  <a:moveTo>
                    <a:pt x="12175" y="1968"/>
                  </a:moveTo>
                  <a:lnTo>
                    <a:pt x="12175" y="2936"/>
                  </a:lnTo>
                  <a:lnTo>
                    <a:pt x="12376" y="2936"/>
                  </a:lnTo>
                  <a:lnTo>
                    <a:pt x="12376" y="1968"/>
                  </a:lnTo>
                  <a:close/>
                  <a:moveTo>
                    <a:pt x="13343" y="1968"/>
                  </a:moveTo>
                  <a:lnTo>
                    <a:pt x="13343" y="2936"/>
                  </a:lnTo>
                  <a:lnTo>
                    <a:pt x="13376" y="2936"/>
                  </a:lnTo>
                  <a:lnTo>
                    <a:pt x="13376" y="1968"/>
                  </a:lnTo>
                  <a:close/>
                  <a:moveTo>
                    <a:pt x="14344" y="1968"/>
                  </a:moveTo>
                  <a:lnTo>
                    <a:pt x="14344" y="2936"/>
                  </a:lnTo>
                  <a:lnTo>
                    <a:pt x="14544" y="2936"/>
                  </a:lnTo>
                  <a:lnTo>
                    <a:pt x="14544" y="1968"/>
                  </a:lnTo>
                  <a:close/>
                  <a:moveTo>
                    <a:pt x="15511" y="1968"/>
                  </a:moveTo>
                  <a:lnTo>
                    <a:pt x="15511" y="2936"/>
                  </a:lnTo>
                  <a:lnTo>
                    <a:pt x="15544" y="2936"/>
                  </a:lnTo>
                  <a:lnTo>
                    <a:pt x="15544" y="1968"/>
                  </a:lnTo>
                  <a:close/>
                  <a:moveTo>
                    <a:pt x="16545" y="2735"/>
                  </a:moveTo>
                  <a:lnTo>
                    <a:pt x="16545" y="2936"/>
                  </a:lnTo>
                  <a:lnTo>
                    <a:pt x="16612" y="2936"/>
                  </a:lnTo>
                  <a:cubicBezTo>
                    <a:pt x="16579" y="2869"/>
                    <a:pt x="16579" y="2802"/>
                    <a:pt x="16545" y="2735"/>
                  </a:cubicBezTo>
                  <a:close/>
                  <a:moveTo>
                    <a:pt x="7672" y="2936"/>
                  </a:moveTo>
                  <a:cubicBezTo>
                    <a:pt x="7639" y="2969"/>
                    <a:pt x="7639" y="2969"/>
                    <a:pt x="7639" y="3002"/>
                  </a:cubicBezTo>
                  <a:lnTo>
                    <a:pt x="7806" y="3002"/>
                  </a:lnTo>
                  <a:lnTo>
                    <a:pt x="7806" y="2936"/>
                  </a:lnTo>
                  <a:close/>
                  <a:moveTo>
                    <a:pt x="8006" y="2936"/>
                  </a:moveTo>
                  <a:lnTo>
                    <a:pt x="8006" y="3002"/>
                  </a:lnTo>
                  <a:lnTo>
                    <a:pt x="8973" y="3002"/>
                  </a:lnTo>
                  <a:lnTo>
                    <a:pt x="8973" y="2936"/>
                  </a:lnTo>
                  <a:close/>
                  <a:moveTo>
                    <a:pt x="9006" y="2936"/>
                  </a:moveTo>
                  <a:lnTo>
                    <a:pt x="9006" y="3002"/>
                  </a:lnTo>
                  <a:lnTo>
                    <a:pt x="10007" y="3002"/>
                  </a:lnTo>
                  <a:lnTo>
                    <a:pt x="10007" y="2936"/>
                  </a:lnTo>
                  <a:close/>
                  <a:moveTo>
                    <a:pt x="10174" y="2936"/>
                  </a:moveTo>
                  <a:lnTo>
                    <a:pt x="10174" y="3002"/>
                  </a:lnTo>
                  <a:lnTo>
                    <a:pt x="11141" y="3002"/>
                  </a:lnTo>
                  <a:lnTo>
                    <a:pt x="11141" y="2936"/>
                  </a:lnTo>
                  <a:close/>
                  <a:moveTo>
                    <a:pt x="11208" y="2936"/>
                  </a:moveTo>
                  <a:lnTo>
                    <a:pt x="11208" y="3002"/>
                  </a:lnTo>
                  <a:lnTo>
                    <a:pt x="12175" y="3002"/>
                  </a:lnTo>
                  <a:lnTo>
                    <a:pt x="12175" y="2936"/>
                  </a:lnTo>
                  <a:close/>
                  <a:moveTo>
                    <a:pt x="12376" y="2936"/>
                  </a:moveTo>
                  <a:lnTo>
                    <a:pt x="12376" y="3002"/>
                  </a:lnTo>
                  <a:lnTo>
                    <a:pt x="13343" y="3002"/>
                  </a:lnTo>
                  <a:lnTo>
                    <a:pt x="13343" y="2936"/>
                  </a:lnTo>
                  <a:close/>
                  <a:moveTo>
                    <a:pt x="13376" y="2936"/>
                  </a:moveTo>
                  <a:lnTo>
                    <a:pt x="13376" y="3002"/>
                  </a:lnTo>
                  <a:lnTo>
                    <a:pt x="14344" y="3002"/>
                  </a:lnTo>
                  <a:lnTo>
                    <a:pt x="14344" y="2936"/>
                  </a:lnTo>
                  <a:close/>
                  <a:moveTo>
                    <a:pt x="14544" y="2936"/>
                  </a:moveTo>
                  <a:lnTo>
                    <a:pt x="14544" y="3002"/>
                  </a:lnTo>
                  <a:lnTo>
                    <a:pt x="15511" y="3002"/>
                  </a:lnTo>
                  <a:lnTo>
                    <a:pt x="15511" y="2936"/>
                  </a:lnTo>
                  <a:close/>
                  <a:moveTo>
                    <a:pt x="15544" y="2936"/>
                  </a:moveTo>
                  <a:lnTo>
                    <a:pt x="15544" y="3002"/>
                  </a:lnTo>
                  <a:lnTo>
                    <a:pt x="16545" y="3002"/>
                  </a:lnTo>
                  <a:lnTo>
                    <a:pt x="16545" y="2936"/>
                  </a:lnTo>
                  <a:close/>
                  <a:moveTo>
                    <a:pt x="7806" y="3002"/>
                  </a:moveTo>
                  <a:lnTo>
                    <a:pt x="7806" y="3970"/>
                  </a:lnTo>
                  <a:lnTo>
                    <a:pt x="8006" y="3970"/>
                  </a:lnTo>
                  <a:lnTo>
                    <a:pt x="8006" y="3002"/>
                  </a:lnTo>
                  <a:close/>
                  <a:moveTo>
                    <a:pt x="8973" y="3002"/>
                  </a:moveTo>
                  <a:lnTo>
                    <a:pt x="8973" y="3970"/>
                  </a:lnTo>
                  <a:lnTo>
                    <a:pt x="9006" y="3970"/>
                  </a:lnTo>
                  <a:lnTo>
                    <a:pt x="9006" y="3002"/>
                  </a:lnTo>
                  <a:close/>
                  <a:moveTo>
                    <a:pt x="10007" y="3002"/>
                  </a:moveTo>
                  <a:lnTo>
                    <a:pt x="10007" y="3970"/>
                  </a:lnTo>
                  <a:lnTo>
                    <a:pt x="10174" y="3970"/>
                  </a:lnTo>
                  <a:lnTo>
                    <a:pt x="10174" y="3002"/>
                  </a:lnTo>
                  <a:close/>
                  <a:moveTo>
                    <a:pt x="11141" y="3002"/>
                  </a:moveTo>
                  <a:lnTo>
                    <a:pt x="11141" y="3970"/>
                  </a:lnTo>
                  <a:lnTo>
                    <a:pt x="11208" y="3970"/>
                  </a:lnTo>
                  <a:lnTo>
                    <a:pt x="11208" y="3002"/>
                  </a:lnTo>
                  <a:close/>
                  <a:moveTo>
                    <a:pt x="12175" y="3002"/>
                  </a:moveTo>
                  <a:lnTo>
                    <a:pt x="12175" y="3970"/>
                  </a:lnTo>
                  <a:lnTo>
                    <a:pt x="12376" y="3970"/>
                  </a:lnTo>
                  <a:lnTo>
                    <a:pt x="12376" y="3002"/>
                  </a:lnTo>
                  <a:close/>
                  <a:moveTo>
                    <a:pt x="13343" y="3002"/>
                  </a:moveTo>
                  <a:lnTo>
                    <a:pt x="13343" y="3970"/>
                  </a:lnTo>
                  <a:lnTo>
                    <a:pt x="13376" y="3970"/>
                  </a:lnTo>
                  <a:lnTo>
                    <a:pt x="13376" y="3002"/>
                  </a:lnTo>
                  <a:close/>
                  <a:moveTo>
                    <a:pt x="14344" y="3002"/>
                  </a:moveTo>
                  <a:lnTo>
                    <a:pt x="14344" y="3970"/>
                  </a:lnTo>
                  <a:lnTo>
                    <a:pt x="14544" y="3970"/>
                  </a:lnTo>
                  <a:lnTo>
                    <a:pt x="14544" y="3002"/>
                  </a:lnTo>
                  <a:close/>
                  <a:moveTo>
                    <a:pt x="15511" y="3002"/>
                  </a:moveTo>
                  <a:lnTo>
                    <a:pt x="15511" y="3970"/>
                  </a:lnTo>
                  <a:lnTo>
                    <a:pt x="15544" y="3970"/>
                  </a:lnTo>
                  <a:lnTo>
                    <a:pt x="15544" y="3002"/>
                  </a:lnTo>
                  <a:close/>
                  <a:moveTo>
                    <a:pt x="16545" y="3002"/>
                  </a:moveTo>
                  <a:lnTo>
                    <a:pt x="16545" y="3970"/>
                  </a:lnTo>
                  <a:lnTo>
                    <a:pt x="16712" y="3970"/>
                  </a:lnTo>
                  <a:lnTo>
                    <a:pt x="16712" y="3169"/>
                  </a:lnTo>
                  <a:lnTo>
                    <a:pt x="16645" y="3002"/>
                  </a:lnTo>
                  <a:close/>
                  <a:moveTo>
                    <a:pt x="7038" y="3970"/>
                  </a:moveTo>
                  <a:lnTo>
                    <a:pt x="6938" y="4136"/>
                  </a:lnTo>
                  <a:lnTo>
                    <a:pt x="7806" y="4136"/>
                  </a:lnTo>
                  <a:lnTo>
                    <a:pt x="7806" y="3970"/>
                  </a:lnTo>
                  <a:close/>
                  <a:moveTo>
                    <a:pt x="8006" y="3970"/>
                  </a:moveTo>
                  <a:lnTo>
                    <a:pt x="8006" y="4136"/>
                  </a:lnTo>
                  <a:lnTo>
                    <a:pt x="8973" y="4136"/>
                  </a:lnTo>
                  <a:lnTo>
                    <a:pt x="8973" y="3970"/>
                  </a:lnTo>
                  <a:close/>
                  <a:moveTo>
                    <a:pt x="9006" y="3970"/>
                  </a:moveTo>
                  <a:lnTo>
                    <a:pt x="9006" y="4136"/>
                  </a:lnTo>
                  <a:lnTo>
                    <a:pt x="10007" y="4136"/>
                  </a:lnTo>
                  <a:lnTo>
                    <a:pt x="10007" y="3970"/>
                  </a:lnTo>
                  <a:close/>
                  <a:moveTo>
                    <a:pt x="10174" y="3970"/>
                  </a:moveTo>
                  <a:lnTo>
                    <a:pt x="10174" y="4136"/>
                  </a:lnTo>
                  <a:lnTo>
                    <a:pt x="11141" y="4136"/>
                  </a:lnTo>
                  <a:lnTo>
                    <a:pt x="11141" y="3970"/>
                  </a:lnTo>
                  <a:close/>
                  <a:moveTo>
                    <a:pt x="11208" y="3970"/>
                  </a:moveTo>
                  <a:lnTo>
                    <a:pt x="11208" y="4136"/>
                  </a:lnTo>
                  <a:lnTo>
                    <a:pt x="12175" y="4136"/>
                  </a:lnTo>
                  <a:lnTo>
                    <a:pt x="12175" y="3970"/>
                  </a:lnTo>
                  <a:close/>
                  <a:moveTo>
                    <a:pt x="12376" y="3970"/>
                  </a:moveTo>
                  <a:lnTo>
                    <a:pt x="12376" y="4136"/>
                  </a:lnTo>
                  <a:lnTo>
                    <a:pt x="13343" y="4136"/>
                  </a:lnTo>
                  <a:lnTo>
                    <a:pt x="13343" y="3970"/>
                  </a:lnTo>
                  <a:close/>
                  <a:moveTo>
                    <a:pt x="13376" y="3970"/>
                  </a:moveTo>
                  <a:lnTo>
                    <a:pt x="13376" y="4136"/>
                  </a:lnTo>
                  <a:lnTo>
                    <a:pt x="14344" y="4136"/>
                  </a:lnTo>
                  <a:lnTo>
                    <a:pt x="14344" y="3970"/>
                  </a:lnTo>
                  <a:close/>
                  <a:moveTo>
                    <a:pt x="14544" y="3970"/>
                  </a:moveTo>
                  <a:lnTo>
                    <a:pt x="14544" y="4136"/>
                  </a:lnTo>
                  <a:lnTo>
                    <a:pt x="15511" y="4136"/>
                  </a:lnTo>
                  <a:lnTo>
                    <a:pt x="15511" y="3970"/>
                  </a:lnTo>
                  <a:close/>
                  <a:moveTo>
                    <a:pt x="15544" y="3970"/>
                  </a:moveTo>
                  <a:lnTo>
                    <a:pt x="15544" y="4136"/>
                  </a:lnTo>
                  <a:lnTo>
                    <a:pt x="16545" y="4136"/>
                  </a:lnTo>
                  <a:lnTo>
                    <a:pt x="16545" y="3970"/>
                  </a:lnTo>
                  <a:close/>
                  <a:moveTo>
                    <a:pt x="16712" y="3970"/>
                  </a:moveTo>
                  <a:lnTo>
                    <a:pt x="16712" y="4136"/>
                  </a:lnTo>
                  <a:lnTo>
                    <a:pt x="17146" y="4136"/>
                  </a:lnTo>
                  <a:cubicBezTo>
                    <a:pt x="17112" y="4103"/>
                    <a:pt x="17079" y="4036"/>
                    <a:pt x="17046" y="3970"/>
                  </a:cubicBezTo>
                  <a:close/>
                  <a:moveTo>
                    <a:pt x="6838" y="4337"/>
                  </a:moveTo>
                  <a:lnTo>
                    <a:pt x="6805" y="4437"/>
                  </a:lnTo>
                  <a:lnTo>
                    <a:pt x="6805" y="5104"/>
                  </a:lnTo>
                  <a:lnTo>
                    <a:pt x="6838" y="5104"/>
                  </a:lnTo>
                  <a:lnTo>
                    <a:pt x="6838" y="4337"/>
                  </a:lnTo>
                  <a:close/>
                  <a:moveTo>
                    <a:pt x="7806" y="4136"/>
                  </a:moveTo>
                  <a:lnTo>
                    <a:pt x="7806" y="5104"/>
                  </a:lnTo>
                  <a:lnTo>
                    <a:pt x="8006" y="5104"/>
                  </a:lnTo>
                  <a:lnTo>
                    <a:pt x="8006" y="4136"/>
                  </a:lnTo>
                  <a:close/>
                  <a:moveTo>
                    <a:pt x="8973" y="4136"/>
                  </a:moveTo>
                  <a:lnTo>
                    <a:pt x="8973" y="5104"/>
                  </a:lnTo>
                  <a:lnTo>
                    <a:pt x="9006" y="5104"/>
                  </a:lnTo>
                  <a:lnTo>
                    <a:pt x="9006" y="4136"/>
                  </a:lnTo>
                  <a:close/>
                  <a:moveTo>
                    <a:pt x="10007" y="4136"/>
                  </a:moveTo>
                  <a:lnTo>
                    <a:pt x="10007" y="5104"/>
                  </a:lnTo>
                  <a:lnTo>
                    <a:pt x="10174" y="5104"/>
                  </a:lnTo>
                  <a:lnTo>
                    <a:pt x="10174" y="4136"/>
                  </a:lnTo>
                  <a:close/>
                  <a:moveTo>
                    <a:pt x="11141" y="4136"/>
                  </a:moveTo>
                  <a:lnTo>
                    <a:pt x="11141" y="5104"/>
                  </a:lnTo>
                  <a:lnTo>
                    <a:pt x="11208" y="5104"/>
                  </a:lnTo>
                  <a:lnTo>
                    <a:pt x="11208" y="4136"/>
                  </a:lnTo>
                  <a:close/>
                  <a:moveTo>
                    <a:pt x="12175" y="4136"/>
                  </a:moveTo>
                  <a:lnTo>
                    <a:pt x="12175" y="5104"/>
                  </a:lnTo>
                  <a:lnTo>
                    <a:pt x="12376" y="5104"/>
                  </a:lnTo>
                  <a:lnTo>
                    <a:pt x="12376" y="4136"/>
                  </a:lnTo>
                  <a:close/>
                  <a:moveTo>
                    <a:pt x="13343" y="4136"/>
                  </a:moveTo>
                  <a:lnTo>
                    <a:pt x="13343" y="5104"/>
                  </a:lnTo>
                  <a:lnTo>
                    <a:pt x="13376" y="5104"/>
                  </a:lnTo>
                  <a:lnTo>
                    <a:pt x="13376" y="4136"/>
                  </a:lnTo>
                  <a:close/>
                  <a:moveTo>
                    <a:pt x="14344" y="4136"/>
                  </a:moveTo>
                  <a:lnTo>
                    <a:pt x="14344" y="5104"/>
                  </a:lnTo>
                  <a:lnTo>
                    <a:pt x="14544" y="5104"/>
                  </a:lnTo>
                  <a:lnTo>
                    <a:pt x="14544" y="4136"/>
                  </a:lnTo>
                  <a:close/>
                  <a:moveTo>
                    <a:pt x="15511" y="4136"/>
                  </a:moveTo>
                  <a:lnTo>
                    <a:pt x="15511" y="5104"/>
                  </a:lnTo>
                  <a:lnTo>
                    <a:pt x="15544" y="5104"/>
                  </a:lnTo>
                  <a:lnTo>
                    <a:pt x="15544" y="4136"/>
                  </a:lnTo>
                  <a:close/>
                  <a:moveTo>
                    <a:pt x="16545" y="4136"/>
                  </a:moveTo>
                  <a:lnTo>
                    <a:pt x="16545" y="5104"/>
                  </a:lnTo>
                  <a:lnTo>
                    <a:pt x="16712" y="5104"/>
                  </a:lnTo>
                  <a:lnTo>
                    <a:pt x="16712" y="4136"/>
                  </a:lnTo>
                  <a:close/>
                  <a:moveTo>
                    <a:pt x="6471" y="5104"/>
                  </a:moveTo>
                  <a:lnTo>
                    <a:pt x="6438" y="5170"/>
                  </a:lnTo>
                  <a:lnTo>
                    <a:pt x="6805" y="5170"/>
                  </a:lnTo>
                  <a:lnTo>
                    <a:pt x="6805" y="5104"/>
                  </a:lnTo>
                  <a:close/>
                  <a:moveTo>
                    <a:pt x="6838" y="5104"/>
                  </a:moveTo>
                  <a:lnTo>
                    <a:pt x="6838" y="5170"/>
                  </a:lnTo>
                  <a:lnTo>
                    <a:pt x="7806" y="5170"/>
                  </a:lnTo>
                  <a:lnTo>
                    <a:pt x="7806" y="5104"/>
                  </a:lnTo>
                  <a:close/>
                  <a:moveTo>
                    <a:pt x="8006" y="5104"/>
                  </a:moveTo>
                  <a:lnTo>
                    <a:pt x="8006" y="5170"/>
                  </a:lnTo>
                  <a:lnTo>
                    <a:pt x="8973" y="5170"/>
                  </a:lnTo>
                  <a:lnTo>
                    <a:pt x="8973" y="5104"/>
                  </a:lnTo>
                  <a:close/>
                  <a:moveTo>
                    <a:pt x="9006" y="5104"/>
                  </a:moveTo>
                  <a:lnTo>
                    <a:pt x="9006" y="5170"/>
                  </a:lnTo>
                  <a:lnTo>
                    <a:pt x="10007" y="5170"/>
                  </a:lnTo>
                  <a:lnTo>
                    <a:pt x="10007" y="5104"/>
                  </a:lnTo>
                  <a:close/>
                  <a:moveTo>
                    <a:pt x="10174" y="5104"/>
                  </a:moveTo>
                  <a:lnTo>
                    <a:pt x="10174" y="5170"/>
                  </a:lnTo>
                  <a:lnTo>
                    <a:pt x="11141" y="5170"/>
                  </a:lnTo>
                  <a:lnTo>
                    <a:pt x="11141" y="5104"/>
                  </a:lnTo>
                  <a:close/>
                  <a:moveTo>
                    <a:pt x="11208" y="5104"/>
                  </a:moveTo>
                  <a:lnTo>
                    <a:pt x="11208" y="5170"/>
                  </a:lnTo>
                  <a:lnTo>
                    <a:pt x="12175" y="5170"/>
                  </a:lnTo>
                  <a:lnTo>
                    <a:pt x="12175" y="5104"/>
                  </a:lnTo>
                  <a:close/>
                  <a:moveTo>
                    <a:pt x="12376" y="5104"/>
                  </a:moveTo>
                  <a:lnTo>
                    <a:pt x="12376" y="5170"/>
                  </a:lnTo>
                  <a:lnTo>
                    <a:pt x="13343" y="5170"/>
                  </a:lnTo>
                  <a:lnTo>
                    <a:pt x="13343" y="5104"/>
                  </a:lnTo>
                  <a:close/>
                  <a:moveTo>
                    <a:pt x="13376" y="5104"/>
                  </a:moveTo>
                  <a:lnTo>
                    <a:pt x="13376" y="5170"/>
                  </a:lnTo>
                  <a:lnTo>
                    <a:pt x="14344" y="5170"/>
                  </a:lnTo>
                  <a:lnTo>
                    <a:pt x="14344" y="5104"/>
                  </a:lnTo>
                  <a:close/>
                  <a:moveTo>
                    <a:pt x="14544" y="5104"/>
                  </a:moveTo>
                  <a:lnTo>
                    <a:pt x="14544" y="5170"/>
                  </a:lnTo>
                  <a:lnTo>
                    <a:pt x="15511" y="5170"/>
                  </a:lnTo>
                  <a:lnTo>
                    <a:pt x="15511" y="5104"/>
                  </a:lnTo>
                  <a:close/>
                  <a:moveTo>
                    <a:pt x="15544" y="5104"/>
                  </a:moveTo>
                  <a:lnTo>
                    <a:pt x="15544" y="5170"/>
                  </a:lnTo>
                  <a:lnTo>
                    <a:pt x="16545" y="5170"/>
                  </a:lnTo>
                  <a:lnTo>
                    <a:pt x="16545" y="5104"/>
                  </a:lnTo>
                  <a:close/>
                  <a:moveTo>
                    <a:pt x="16712" y="5104"/>
                  </a:moveTo>
                  <a:lnTo>
                    <a:pt x="16712" y="5170"/>
                  </a:lnTo>
                  <a:lnTo>
                    <a:pt x="17546" y="5170"/>
                  </a:lnTo>
                  <a:cubicBezTo>
                    <a:pt x="17546" y="5170"/>
                    <a:pt x="17546" y="5104"/>
                    <a:pt x="17546" y="5104"/>
                  </a:cubicBezTo>
                  <a:close/>
                  <a:moveTo>
                    <a:pt x="6805" y="5170"/>
                  </a:moveTo>
                  <a:lnTo>
                    <a:pt x="6805" y="6138"/>
                  </a:lnTo>
                  <a:lnTo>
                    <a:pt x="6838" y="6138"/>
                  </a:lnTo>
                  <a:lnTo>
                    <a:pt x="6838" y="5170"/>
                  </a:lnTo>
                  <a:close/>
                  <a:moveTo>
                    <a:pt x="7806" y="5170"/>
                  </a:moveTo>
                  <a:lnTo>
                    <a:pt x="7806" y="6138"/>
                  </a:lnTo>
                  <a:lnTo>
                    <a:pt x="8006" y="6138"/>
                  </a:lnTo>
                  <a:lnTo>
                    <a:pt x="8006" y="5170"/>
                  </a:lnTo>
                  <a:close/>
                  <a:moveTo>
                    <a:pt x="8973" y="5170"/>
                  </a:moveTo>
                  <a:lnTo>
                    <a:pt x="8973" y="6138"/>
                  </a:lnTo>
                  <a:lnTo>
                    <a:pt x="9006" y="6138"/>
                  </a:lnTo>
                  <a:lnTo>
                    <a:pt x="9006" y="5170"/>
                  </a:lnTo>
                  <a:close/>
                  <a:moveTo>
                    <a:pt x="10007" y="5170"/>
                  </a:moveTo>
                  <a:lnTo>
                    <a:pt x="10007" y="6138"/>
                  </a:lnTo>
                  <a:lnTo>
                    <a:pt x="10174" y="6138"/>
                  </a:lnTo>
                  <a:lnTo>
                    <a:pt x="10174" y="5170"/>
                  </a:lnTo>
                  <a:close/>
                  <a:moveTo>
                    <a:pt x="11141" y="5170"/>
                  </a:moveTo>
                  <a:lnTo>
                    <a:pt x="11141" y="6138"/>
                  </a:lnTo>
                  <a:lnTo>
                    <a:pt x="11208" y="6138"/>
                  </a:lnTo>
                  <a:lnTo>
                    <a:pt x="11208" y="5170"/>
                  </a:lnTo>
                  <a:close/>
                  <a:moveTo>
                    <a:pt x="12175" y="5170"/>
                  </a:moveTo>
                  <a:lnTo>
                    <a:pt x="12175" y="6138"/>
                  </a:lnTo>
                  <a:lnTo>
                    <a:pt x="12376" y="6138"/>
                  </a:lnTo>
                  <a:lnTo>
                    <a:pt x="12376" y="5170"/>
                  </a:lnTo>
                  <a:close/>
                  <a:moveTo>
                    <a:pt x="13343" y="5170"/>
                  </a:moveTo>
                  <a:lnTo>
                    <a:pt x="13343" y="6138"/>
                  </a:lnTo>
                  <a:lnTo>
                    <a:pt x="13376" y="6138"/>
                  </a:lnTo>
                  <a:lnTo>
                    <a:pt x="13376" y="5170"/>
                  </a:lnTo>
                  <a:close/>
                  <a:moveTo>
                    <a:pt x="14344" y="5170"/>
                  </a:moveTo>
                  <a:lnTo>
                    <a:pt x="14344" y="6138"/>
                  </a:lnTo>
                  <a:lnTo>
                    <a:pt x="14544" y="6138"/>
                  </a:lnTo>
                  <a:lnTo>
                    <a:pt x="14544" y="5170"/>
                  </a:lnTo>
                  <a:close/>
                  <a:moveTo>
                    <a:pt x="15511" y="5170"/>
                  </a:moveTo>
                  <a:lnTo>
                    <a:pt x="15511" y="6138"/>
                  </a:lnTo>
                  <a:lnTo>
                    <a:pt x="15544" y="6138"/>
                  </a:lnTo>
                  <a:lnTo>
                    <a:pt x="15544" y="5170"/>
                  </a:lnTo>
                  <a:close/>
                  <a:moveTo>
                    <a:pt x="16545" y="5170"/>
                  </a:moveTo>
                  <a:lnTo>
                    <a:pt x="16545" y="6138"/>
                  </a:lnTo>
                  <a:lnTo>
                    <a:pt x="16712" y="6138"/>
                  </a:lnTo>
                  <a:lnTo>
                    <a:pt x="16712" y="5170"/>
                  </a:lnTo>
                  <a:close/>
                  <a:moveTo>
                    <a:pt x="17679" y="5504"/>
                  </a:moveTo>
                  <a:lnTo>
                    <a:pt x="17679" y="6138"/>
                  </a:lnTo>
                  <a:lnTo>
                    <a:pt x="17746" y="6138"/>
                  </a:lnTo>
                  <a:lnTo>
                    <a:pt x="17746" y="5637"/>
                  </a:lnTo>
                  <a:lnTo>
                    <a:pt x="17679" y="5504"/>
                  </a:lnTo>
                  <a:close/>
                  <a:moveTo>
                    <a:pt x="5971" y="6138"/>
                  </a:moveTo>
                  <a:cubicBezTo>
                    <a:pt x="5971" y="6205"/>
                    <a:pt x="5938" y="6271"/>
                    <a:pt x="5904" y="6338"/>
                  </a:cubicBezTo>
                  <a:lnTo>
                    <a:pt x="6805" y="6338"/>
                  </a:lnTo>
                  <a:lnTo>
                    <a:pt x="6805" y="6138"/>
                  </a:lnTo>
                  <a:close/>
                  <a:moveTo>
                    <a:pt x="6838" y="6138"/>
                  </a:moveTo>
                  <a:lnTo>
                    <a:pt x="6838" y="6338"/>
                  </a:lnTo>
                  <a:lnTo>
                    <a:pt x="7806" y="6338"/>
                  </a:lnTo>
                  <a:lnTo>
                    <a:pt x="7806" y="6138"/>
                  </a:lnTo>
                  <a:close/>
                  <a:moveTo>
                    <a:pt x="8006" y="6138"/>
                  </a:moveTo>
                  <a:lnTo>
                    <a:pt x="8006" y="6338"/>
                  </a:lnTo>
                  <a:lnTo>
                    <a:pt x="8973" y="6338"/>
                  </a:lnTo>
                  <a:lnTo>
                    <a:pt x="8973" y="6138"/>
                  </a:lnTo>
                  <a:close/>
                  <a:moveTo>
                    <a:pt x="9006" y="6138"/>
                  </a:moveTo>
                  <a:lnTo>
                    <a:pt x="9006" y="6338"/>
                  </a:lnTo>
                  <a:lnTo>
                    <a:pt x="10007" y="6338"/>
                  </a:lnTo>
                  <a:lnTo>
                    <a:pt x="10007" y="6138"/>
                  </a:lnTo>
                  <a:close/>
                  <a:moveTo>
                    <a:pt x="10174" y="6138"/>
                  </a:moveTo>
                  <a:lnTo>
                    <a:pt x="10174" y="6338"/>
                  </a:lnTo>
                  <a:lnTo>
                    <a:pt x="11141" y="6338"/>
                  </a:lnTo>
                  <a:lnTo>
                    <a:pt x="11141" y="6138"/>
                  </a:lnTo>
                  <a:close/>
                  <a:moveTo>
                    <a:pt x="11208" y="6138"/>
                  </a:moveTo>
                  <a:lnTo>
                    <a:pt x="11208" y="6338"/>
                  </a:lnTo>
                  <a:lnTo>
                    <a:pt x="12175" y="6338"/>
                  </a:lnTo>
                  <a:lnTo>
                    <a:pt x="12175" y="6138"/>
                  </a:lnTo>
                  <a:close/>
                  <a:moveTo>
                    <a:pt x="12376" y="6138"/>
                  </a:moveTo>
                  <a:lnTo>
                    <a:pt x="12376" y="6338"/>
                  </a:lnTo>
                  <a:lnTo>
                    <a:pt x="13343" y="6338"/>
                  </a:lnTo>
                  <a:lnTo>
                    <a:pt x="13343" y="6138"/>
                  </a:lnTo>
                  <a:close/>
                  <a:moveTo>
                    <a:pt x="13376" y="6138"/>
                  </a:moveTo>
                  <a:lnTo>
                    <a:pt x="13376" y="6338"/>
                  </a:lnTo>
                  <a:lnTo>
                    <a:pt x="14344" y="6338"/>
                  </a:lnTo>
                  <a:lnTo>
                    <a:pt x="14344" y="6138"/>
                  </a:lnTo>
                  <a:close/>
                  <a:moveTo>
                    <a:pt x="14544" y="6138"/>
                  </a:moveTo>
                  <a:lnTo>
                    <a:pt x="14544" y="6338"/>
                  </a:lnTo>
                  <a:lnTo>
                    <a:pt x="15511" y="6338"/>
                  </a:lnTo>
                  <a:lnTo>
                    <a:pt x="15511" y="6138"/>
                  </a:lnTo>
                  <a:close/>
                  <a:moveTo>
                    <a:pt x="15544" y="6138"/>
                  </a:moveTo>
                  <a:lnTo>
                    <a:pt x="15544" y="6338"/>
                  </a:lnTo>
                  <a:lnTo>
                    <a:pt x="16545" y="6338"/>
                  </a:lnTo>
                  <a:lnTo>
                    <a:pt x="16545" y="6138"/>
                  </a:lnTo>
                  <a:close/>
                  <a:moveTo>
                    <a:pt x="16712" y="6138"/>
                  </a:moveTo>
                  <a:lnTo>
                    <a:pt x="16712" y="6338"/>
                  </a:lnTo>
                  <a:lnTo>
                    <a:pt x="17679" y="6338"/>
                  </a:lnTo>
                  <a:lnTo>
                    <a:pt x="17679" y="6138"/>
                  </a:lnTo>
                  <a:close/>
                  <a:moveTo>
                    <a:pt x="17746" y="6138"/>
                  </a:moveTo>
                  <a:lnTo>
                    <a:pt x="17746" y="6338"/>
                  </a:lnTo>
                  <a:lnTo>
                    <a:pt x="18013" y="6338"/>
                  </a:lnTo>
                  <a:cubicBezTo>
                    <a:pt x="17980" y="6271"/>
                    <a:pt x="17946" y="6205"/>
                    <a:pt x="17946" y="6138"/>
                  </a:cubicBezTo>
                  <a:close/>
                  <a:moveTo>
                    <a:pt x="5838" y="6505"/>
                  </a:moveTo>
                  <a:lnTo>
                    <a:pt x="5637" y="6938"/>
                  </a:lnTo>
                  <a:lnTo>
                    <a:pt x="5637" y="7305"/>
                  </a:lnTo>
                  <a:lnTo>
                    <a:pt x="5838" y="7305"/>
                  </a:lnTo>
                  <a:lnTo>
                    <a:pt x="5838" y="6505"/>
                  </a:lnTo>
                  <a:close/>
                  <a:moveTo>
                    <a:pt x="6805" y="6338"/>
                  </a:moveTo>
                  <a:lnTo>
                    <a:pt x="6805" y="7305"/>
                  </a:lnTo>
                  <a:lnTo>
                    <a:pt x="6838" y="7305"/>
                  </a:lnTo>
                  <a:lnTo>
                    <a:pt x="6838" y="6338"/>
                  </a:lnTo>
                  <a:close/>
                  <a:moveTo>
                    <a:pt x="7806" y="6338"/>
                  </a:moveTo>
                  <a:lnTo>
                    <a:pt x="7806" y="7305"/>
                  </a:lnTo>
                  <a:lnTo>
                    <a:pt x="8006" y="7305"/>
                  </a:lnTo>
                  <a:lnTo>
                    <a:pt x="8006" y="6338"/>
                  </a:lnTo>
                  <a:close/>
                  <a:moveTo>
                    <a:pt x="8973" y="6338"/>
                  </a:moveTo>
                  <a:lnTo>
                    <a:pt x="8973" y="7305"/>
                  </a:lnTo>
                  <a:lnTo>
                    <a:pt x="9006" y="7305"/>
                  </a:lnTo>
                  <a:lnTo>
                    <a:pt x="9006" y="6338"/>
                  </a:lnTo>
                  <a:close/>
                  <a:moveTo>
                    <a:pt x="10007" y="6338"/>
                  </a:moveTo>
                  <a:lnTo>
                    <a:pt x="10007" y="7305"/>
                  </a:lnTo>
                  <a:lnTo>
                    <a:pt x="10174" y="7305"/>
                  </a:lnTo>
                  <a:lnTo>
                    <a:pt x="10174" y="6338"/>
                  </a:lnTo>
                  <a:close/>
                  <a:moveTo>
                    <a:pt x="11141" y="6338"/>
                  </a:moveTo>
                  <a:lnTo>
                    <a:pt x="11141" y="7305"/>
                  </a:lnTo>
                  <a:lnTo>
                    <a:pt x="11208" y="7305"/>
                  </a:lnTo>
                  <a:lnTo>
                    <a:pt x="11208" y="6338"/>
                  </a:lnTo>
                  <a:close/>
                  <a:moveTo>
                    <a:pt x="12175" y="6338"/>
                  </a:moveTo>
                  <a:lnTo>
                    <a:pt x="12175" y="7305"/>
                  </a:lnTo>
                  <a:lnTo>
                    <a:pt x="12376" y="7305"/>
                  </a:lnTo>
                  <a:lnTo>
                    <a:pt x="12376" y="6338"/>
                  </a:lnTo>
                  <a:close/>
                  <a:moveTo>
                    <a:pt x="13343" y="6338"/>
                  </a:moveTo>
                  <a:lnTo>
                    <a:pt x="13343" y="7305"/>
                  </a:lnTo>
                  <a:lnTo>
                    <a:pt x="13376" y="7305"/>
                  </a:lnTo>
                  <a:lnTo>
                    <a:pt x="13376" y="6338"/>
                  </a:lnTo>
                  <a:close/>
                  <a:moveTo>
                    <a:pt x="14344" y="6338"/>
                  </a:moveTo>
                  <a:lnTo>
                    <a:pt x="14344" y="7305"/>
                  </a:lnTo>
                  <a:lnTo>
                    <a:pt x="14544" y="7305"/>
                  </a:lnTo>
                  <a:lnTo>
                    <a:pt x="14544" y="6338"/>
                  </a:lnTo>
                  <a:close/>
                  <a:moveTo>
                    <a:pt x="15511" y="6338"/>
                  </a:moveTo>
                  <a:lnTo>
                    <a:pt x="15511" y="7305"/>
                  </a:lnTo>
                  <a:lnTo>
                    <a:pt x="15544" y="7305"/>
                  </a:lnTo>
                  <a:lnTo>
                    <a:pt x="15544" y="6338"/>
                  </a:lnTo>
                  <a:close/>
                  <a:moveTo>
                    <a:pt x="16545" y="6338"/>
                  </a:moveTo>
                  <a:lnTo>
                    <a:pt x="16545" y="7305"/>
                  </a:lnTo>
                  <a:lnTo>
                    <a:pt x="16712" y="7305"/>
                  </a:lnTo>
                  <a:lnTo>
                    <a:pt x="16712" y="6338"/>
                  </a:lnTo>
                  <a:close/>
                  <a:moveTo>
                    <a:pt x="17679" y="6338"/>
                  </a:moveTo>
                  <a:lnTo>
                    <a:pt x="17679" y="7305"/>
                  </a:lnTo>
                  <a:lnTo>
                    <a:pt x="17746" y="7305"/>
                  </a:lnTo>
                  <a:lnTo>
                    <a:pt x="17746" y="6338"/>
                  </a:lnTo>
                  <a:close/>
                  <a:moveTo>
                    <a:pt x="5471" y="7305"/>
                  </a:moveTo>
                  <a:cubicBezTo>
                    <a:pt x="5471" y="7305"/>
                    <a:pt x="5471" y="7339"/>
                    <a:pt x="5471" y="7339"/>
                  </a:cubicBezTo>
                  <a:lnTo>
                    <a:pt x="5637" y="7339"/>
                  </a:lnTo>
                  <a:lnTo>
                    <a:pt x="5637" y="7305"/>
                  </a:lnTo>
                  <a:close/>
                  <a:moveTo>
                    <a:pt x="5838" y="7305"/>
                  </a:moveTo>
                  <a:lnTo>
                    <a:pt x="5838" y="7339"/>
                  </a:lnTo>
                  <a:lnTo>
                    <a:pt x="6805" y="7339"/>
                  </a:lnTo>
                  <a:lnTo>
                    <a:pt x="6805" y="7305"/>
                  </a:lnTo>
                  <a:close/>
                  <a:moveTo>
                    <a:pt x="6838" y="7305"/>
                  </a:moveTo>
                  <a:lnTo>
                    <a:pt x="6838" y="7339"/>
                  </a:lnTo>
                  <a:lnTo>
                    <a:pt x="7806" y="7339"/>
                  </a:lnTo>
                  <a:lnTo>
                    <a:pt x="7806" y="7305"/>
                  </a:lnTo>
                  <a:close/>
                  <a:moveTo>
                    <a:pt x="8006" y="7305"/>
                  </a:moveTo>
                  <a:lnTo>
                    <a:pt x="8006" y="7339"/>
                  </a:lnTo>
                  <a:lnTo>
                    <a:pt x="8973" y="7339"/>
                  </a:lnTo>
                  <a:lnTo>
                    <a:pt x="8973" y="7305"/>
                  </a:lnTo>
                  <a:close/>
                  <a:moveTo>
                    <a:pt x="9006" y="7305"/>
                  </a:moveTo>
                  <a:lnTo>
                    <a:pt x="9006" y="7339"/>
                  </a:lnTo>
                  <a:lnTo>
                    <a:pt x="10007" y="7339"/>
                  </a:lnTo>
                  <a:lnTo>
                    <a:pt x="10007" y="7305"/>
                  </a:lnTo>
                  <a:close/>
                  <a:moveTo>
                    <a:pt x="10174" y="7305"/>
                  </a:moveTo>
                  <a:lnTo>
                    <a:pt x="10174" y="7339"/>
                  </a:lnTo>
                  <a:lnTo>
                    <a:pt x="11141" y="7339"/>
                  </a:lnTo>
                  <a:lnTo>
                    <a:pt x="11141" y="7305"/>
                  </a:lnTo>
                  <a:close/>
                  <a:moveTo>
                    <a:pt x="11208" y="7305"/>
                  </a:moveTo>
                  <a:lnTo>
                    <a:pt x="11208" y="7339"/>
                  </a:lnTo>
                  <a:lnTo>
                    <a:pt x="12175" y="7339"/>
                  </a:lnTo>
                  <a:lnTo>
                    <a:pt x="12175" y="7305"/>
                  </a:lnTo>
                  <a:close/>
                  <a:moveTo>
                    <a:pt x="12376" y="7305"/>
                  </a:moveTo>
                  <a:lnTo>
                    <a:pt x="12376" y="7339"/>
                  </a:lnTo>
                  <a:lnTo>
                    <a:pt x="13343" y="7339"/>
                  </a:lnTo>
                  <a:lnTo>
                    <a:pt x="13343" y="7305"/>
                  </a:lnTo>
                  <a:close/>
                  <a:moveTo>
                    <a:pt x="13376" y="7305"/>
                  </a:moveTo>
                  <a:lnTo>
                    <a:pt x="13376" y="7339"/>
                  </a:lnTo>
                  <a:lnTo>
                    <a:pt x="14344" y="7339"/>
                  </a:lnTo>
                  <a:lnTo>
                    <a:pt x="14344" y="7305"/>
                  </a:lnTo>
                  <a:close/>
                  <a:moveTo>
                    <a:pt x="14544" y="7305"/>
                  </a:moveTo>
                  <a:lnTo>
                    <a:pt x="14544" y="7339"/>
                  </a:lnTo>
                  <a:lnTo>
                    <a:pt x="15511" y="7339"/>
                  </a:lnTo>
                  <a:lnTo>
                    <a:pt x="15511" y="7305"/>
                  </a:lnTo>
                  <a:close/>
                  <a:moveTo>
                    <a:pt x="15544" y="7305"/>
                  </a:moveTo>
                  <a:lnTo>
                    <a:pt x="15544" y="7339"/>
                  </a:lnTo>
                  <a:lnTo>
                    <a:pt x="16545" y="7339"/>
                  </a:lnTo>
                  <a:lnTo>
                    <a:pt x="16545" y="7305"/>
                  </a:lnTo>
                  <a:close/>
                  <a:moveTo>
                    <a:pt x="16712" y="7305"/>
                  </a:moveTo>
                  <a:lnTo>
                    <a:pt x="16712" y="7339"/>
                  </a:lnTo>
                  <a:lnTo>
                    <a:pt x="17679" y="7339"/>
                  </a:lnTo>
                  <a:lnTo>
                    <a:pt x="17679" y="7305"/>
                  </a:lnTo>
                  <a:close/>
                  <a:moveTo>
                    <a:pt x="17746" y="7305"/>
                  </a:moveTo>
                  <a:lnTo>
                    <a:pt x="17746" y="7339"/>
                  </a:lnTo>
                  <a:lnTo>
                    <a:pt x="18380" y="7339"/>
                  </a:lnTo>
                  <a:cubicBezTo>
                    <a:pt x="18380" y="7339"/>
                    <a:pt x="18346" y="7305"/>
                    <a:pt x="18346" y="7305"/>
                  </a:cubicBezTo>
                  <a:close/>
                  <a:moveTo>
                    <a:pt x="5637" y="7339"/>
                  </a:moveTo>
                  <a:lnTo>
                    <a:pt x="5637" y="8306"/>
                  </a:lnTo>
                  <a:lnTo>
                    <a:pt x="5838" y="8306"/>
                  </a:lnTo>
                  <a:lnTo>
                    <a:pt x="5838" y="7339"/>
                  </a:lnTo>
                  <a:close/>
                  <a:moveTo>
                    <a:pt x="6805" y="7339"/>
                  </a:moveTo>
                  <a:lnTo>
                    <a:pt x="6805" y="8306"/>
                  </a:lnTo>
                  <a:lnTo>
                    <a:pt x="6838" y="8306"/>
                  </a:lnTo>
                  <a:lnTo>
                    <a:pt x="6838" y="7339"/>
                  </a:lnTo>
                  <a:close/>
                  <a:moveTo>
                    <a:pt x="7806" y="7339"/>
                  </a:moveTo>
                  <a:lnTo>
                    <a:pt x="7806" y="8306"/>
                  </a:lnTo>
                  <a:lnTo>
                    <a:pt x="8006" y="8306"/>
                  </a:lnTo>
                  <a:lnTo>
                    <a:pt x="8006" y="7339"/>
                  </a:lnTo>
                  <a:close/>
                  <a:moveTo>
                    <a:pt x="8973" y="7339"/>
                  </a:moveTo>
                  <a:lnTo>
                    <a:pt x="8973" y="8306"/>
                  </a:lnTo>
                  <a:lnTo>
                    <a:pt x="9006" y="8306"/>
                  </a:lnTo>
                  <a:lnTo>
                    <a:pt x="9006" y="7339"/>
                  </a:lnTo>
                  <a:close/>
                  <a:moveTo>
                    <a:pt x="10007" y="7339"/>
                  </a:moveTo>
                  <a:lnTo>
                    <a:pt x="10007" y="8306"/>
                  </a:lnTo>
                  <a:lnTo>
                    <a:pt x="10174" y="8306"/>
                  </a:lnTo>
                  <a:lnTo>
                    <a:pt x="10174" y="7339"/>
                  </a:lnTo>
                  <a:close/>
                  <a:moveTo>
                    <a:pt x="11141" y="7339"/>
                  </a:moveTo>
                  <a:lnTo>
                    <a:pt x="11141" y="8306"/>
                  </a:lnTo>
                  <a:lnTo>
                    <a:pt x="11208" y="8306"/>
                  </a:lnTo>
                  <a:lnTo>
                    <a:pt x="11208" y="7339"/>
                  </a:lnTo>
                  <a:close/>
                  <a:moveTo>
                    <a:pt x="12175" y="7339"/>
                  </a:moveTo>
                  <a:lnTo>
                    <a:pt x="12175" y="8306"/>
                  </a:lnTo>
                  <a:lnTo>
                    <a:pt x="12376" y="8306"/>
                  </a:lnTo>
                  <a:lnTo>
                    <a:pt x="12376" y="7339"/>
                  </a:lnTo>
                  <a:close/>
                  <a:moveTo>
                    <a:pt x="13343" y="7339"/>
                  </a:moveTo>
                  <a:lnTo>
                    <a:pt x="13343" y="8306"/>
                  </a:lnTo>
                  <a:lnTo>
                    <a:pt x="13376" y="8306"/>
                  </a:lnTo>
                  <a:lnTo>
                    <a:pt x="13376" y="7339"/>
                  </a:lnTo>
                  <a:close/>
                  <a:moveTo>
                    <a:pt x="14344" y="7339"/>
                  </a:moveTo>
                  <a:lnTo>
                    <a:pt x="14344" y="8306"/>
                  </a:lnTo>
                  <a:lnTo>
                    <a:pt x="14544" y="8306"/>
                  </a:lnTo>
                  <a:lnTo>
                    <a:pt x="14544" y="7339"/>
                  </a:lnTo>
                  <a:close/>
                  <a:moveTo>
                    <a:pt x="15511" y="7339"/>
                  </a:moveTo>
                  <a:lnTo>
                    <a:pt x="15511" y="8306"/>
                  </a:lnTo>
                  <a:lnTo>
                    <a:pt x="15544" y="8306"/>
                  </a:lnTo>
                  <a:lnTo>
                    <a:pt x="15544" y="7339"/>
                  </a:lnTo>
                  <a:close/>
                  <a:moveTo>
                    <a:pt x="16545" y="7339"/>
                  </a:moveTo>
                  <a:lnTo>
                    <a:pt x="16545" y="8306"/>
                  </a:lnTo>
                  <a:lnTo>
                    <a:pt x="16712" y="8306"/>
                  </a:lnTo>
                  <a:lnTo>
                    <a:pt x="16712" y="7339"/>
                  </a:lnTo>
                  <a:close/>
                  <a:moveTo>
                    <a:pt x="17679" y="7339"/>
                  </a:moveTo>
                  <a:lnTo>
                    <a:pt x="17679" y="8306"/>
                  </a:lnTo>
                  <a:lnTo>
                    <a:pt x="17746" y="8306"/>
                  </a:lnTo>
                  <a:lnTo>
                    <a:pt x="17746" y="7339"/>
                  </a:lnTo>
                  <a:close/>
                  <a:moveTo>
                    <a:pt x="5104" y="8306"/>
                  </a:moveTo>
                  <a:cubicBezTo>
                    <a:pt x="5070" y="8373"/>
                    <a:pt x="5037" y="8439"/>
                    <a:pt x="5037" y="8506"/>
                  </a:cubicBezTo>
                  <a:lnTo>
                    <a:pt x="5637" y="8506"/>
                  </a:lnTo>
                  <a:lnTo>
                    <a:pt x="5637" y="8306"/>
                  </a:lnTo>
                  <a:close/>
                  <a:moveTo>
                    <a:pt x="5838" y="8306"/>
                  </a:moveTo>
                  <a:lnTo>
                    <a:pt x="5838" y="8506"/>
                  </a:lnTo>
                  <a:lnTo>
                    <a:pt x="6805" y="8506"/>
                  </a:lnTo>
                  <a:lnTo>
                    <a:pt x="6805" y="8306"/>
                  </a:lnTo>
                  <a:close/>
                  <a:moveTo>
                    <a:pt x="6838" y="8306"/>
                  </a:moveTo>
                  <a:lnTo>
                    <a:pt x="6838" y="8506"/>
                  </a:lnTo>
                  <a:lnTo>
                    <a:pt x="7806" y="8506"/>
                  </a:lnTo>
                  <a:lnTo>
                    <a:pt x="7806" y="8306"/>
                  </a:lnTo>
                  <a:close/>
                  <a:moveTo>
                    <a:pt x="8006" y="8306"/>
                  </a:moveTo>
                  <a:lnTo>
                    <a:pt x="8006" y="8506"/>
                  </a:lnTo>
                  <a:lnTo>
                    <a:pt x="8973" y="8506"/>
                  </a:lnTo>
                  <a:lnTo>
                    <a:pt x="8973" y="8306"/>
                  </a:lnTo>
                  <a:close/>
                  <a:moveTo>
                    <a:pt x="9006" y="8306"/>
                  </a:moveTo>
                  <a:lnTo>
                    <a:pt x="9006" y="8506"/>
                  </a:lnTo>
                  <a:lnTo>
                    <a:pt x="10007" y="8506"/>
                  </a:lnTo>
                  <a:lnTo>
                    <a:pt x="10007" y="8306"/>
                  </a:lnTo>
                  <a:close/>
                  <a:moveTo>
                    <a:pt x="10174" y="8306"/>
                  </a:moveTo>
                  <a:lnTo>
                    <a:pt x="10174" y="8506"/>
                  </a:lnTo>
                  <a:lnTo>
                    <a:pt x="11141" y="8506"/>
                  </a:lnTo>
                  <a:lnTo>
                    <a:pt x="11141" y="8306"/>
                  </a:lnTo>
                  <a:close/>
                  <a:moveTo>
                    <a:pt x="11208" y="8306"/>
                  </a:moveTo>
                  <a:lnTo>
                    <a:pt x="11208" y="8506"/>
                  </a:lnTo>
                  <a:lnTo>
                    <a:pt x="12175" y="8506"/>
                  </a:lnTo>
                  <a:lnTo>
                    <a:pt x="12175" y="8306"/>
                  </a:lnTo>
                  <a:close/>
                  <a:moveTo>
                    <a:pt x="12376" y="8306"/>
                  </a:moveTo>
                  <a:lnTo>
                    <a:pt x="12376" y="8506"/>
                  </a:lnTo>
                  <a:lnTo>
                    <a:pt x="13343" y="8506"/>
                  </a:lnTo>
                  <a:lnTo>
                    <a:pt x="13343" y="8306"/>
                  </a:lnTo>
                  <a:close/>
                  <a:moveTo>
                    <a:pt x="13376" y="8306"/>
                  </a:moveTo>
                  <a:lnTo>
                    <a:pt x="13376" y="8506"/>
                  </a:lnTo>
                  <a:lnTo>
                    <a:pt x="14344" y="8506"/>
                  </a:lnTo>
                  <a:lnTo>
                    <a:pt x="14344" y="8306"/>
                  </a:lnTo>
                  <a:close/>
                  <a:moveTo>
                    <a:pt x="14544" y="8306"/>
                  </a:moveTo>
                  <a:lnTo>
                    <a:pt x="14544" y="8506"/>
                  </a:lnTo>
                  <a:lnTo>
                    <a:pt x="15511" y="8506"/>
                  </a:lnTo>
                  <a:lnTo>
                    <a:pt x="15511" y="8306"/>
                  </a:lnTo>
                  <a:close/>
                  <a:moveTo>
                    <a:pt x="15544" y="8306"/>
                  </a:moveTo>
                  <a:lnTo>
                    <a:pt x="15544" y="8506"/>
                  </a:lnTo>
                  <a:lnTo>
                    <a:pt x="16545" y="8506"/>
                  </a:lnTo>
                  <a:lnTo>
                    <a:pt x="16545" y="8306"/>
                  </a:lnTo>
                  <a:close/>
                  <a:moveTo>
                    <a:pt x="16712" y="8306"/>
                  </a:moveTo>
                  <a:lnTo>
                    <a:pt x="16712" y="8506"/>
                  </a:lnTo>
                  <a:lnTo>
                    <a:pt x="17679" y="8506"/>
                  </a:lnTo>
                  <a:lnTo>
                    <a:pt x="17679" y="8306"/>
                  </a:lnTo>
                  <a:close/>
                  <a:moveTo>
                    <a:pt x="17746" y="8306"/>
                  </a:moveTo>
                  <a:lnTo>
                    <a:pt x="17746" y="8506"/>
                  </a:lnTo>
                  <a:lnTo>
                    <a:pt x="18713" y="8506"/>
                  </a:lnTo>
                  <a:lnTo>
                    <a:pt x="18713" y="8306"/>
                  </a:lnTo>
                  <a:close/>
                  <a:moveTo>
                    <a:pt x="5637" y="8506"/>
                  </a:moveTo>
                  <a:lnTo>
                    <a:pt x="5637" y="9474"/>
                  </a:lnTo>
                  <a:lnTo>
                    <a:pt x="5838" y="9474"/>
                  </a:lnTo>
                  <a:lnTo>
                    <a:pt x="5838" y="8506"/>
                  </a:lnTo>
                  <a:close/>
                  <a:moveTo>
                    <a:pt x="6805" y="8506"/>
                  </a:moveTo>
                  <a:lnTo>
                    <a:pt x="6805" y="9474"/>
                  </a:lnTo>
                  <a:lnTo>
                    <a:pt x="6838" y="9474"/>
                  </a:lnTo>
                  <a:lnTo>
                    <a:pt x="6838" y="8506"/>
                  </a:lnTo>
                  <a:close/>
                  <a:moveTo>
                    <a:pt x="7806" y="8506"/>
                  </a:moveTo>
                  <a:lnTo>
                    <a:pt x="7806" y="9474"/>
                  </a:lnTo>
                  <a:lnTo>
                    <a:pt x="8006" y="9474"/>
                  </a:lnTo>
                  <a:lnTo>
                    <a:pt x="8006" y="8506"/>
                  </a:lnTo>
                  <a:close/>
                  <a:moveTo>
                    <a:pt x="8973" y="8506"/>
                  </a:moveTo>
                  <a:lnTo>
                    <a:pt x="8973" y="9474"/>
                  </a:lnTo>
                  <a:lnTo>
                    <a:pt x="9006" y="9474"/>
                  </a:lnTo>
                  <a:lnTo>
                    <a:pt x="9006" y="8506"/>
                  </a:lnTo>
                  <a:close/>
                  <a:moveTo>
                    <a:pt x="10007" y="8506"/>
                  </a:moveTo>
                  <a:lnTo>
                    <a:pt x="10007" y="9474"/>
                  </a:lnTo>
                  <a:lnTo>
                    <a:pt x="10174" y="9474"/>
                  </a:lnTo>
                  <a:lnTo>
                    <a:pt x="10174" y="8506"/>
                  </a:lnTo>
                  <a:close/>
                  <a:moveTo>
                    <a:pt x="11141" y="8506"/>
                  </a:moveTo>
                  <a:lnTo>
                    <a:pt x="11141" y="9474"/>
                  </a:lnTo>
                  <a:lnTo>
                    <a:pt x="11208" y="9474"/>
                  </a:lnTo>
                  <a:lnTo>
                    <a:pt x="11208" y="8506"/>
                  </a:lnTo>
                  <a:close/>
                  <a:moveTo>
                    <a:pt x="12175" y="8506"/>
                  </a:moveTo>
                  <a:lnTo>
                    <a:pt x="12175" y="9474"/>
                  </a:lnTo>
                  <a:lnTo>
                    <a:pt x="12376" y="9474"/>
                  </a:lnTo>
                  <a:lnTo>
                    <a:pt x="12376" y="8506"/>
                  </a:lnTo>
                  <a:close/>
                  <a:moveTo>
                    <a:pt x="13343" y="8506"/>
                  </a:moveTo>
                  <a:lnTo>
                    <a:pt x="13343" y="9474"/>
                  </a:lnTo>
                  <a:lnTo>
                    <a:pt x="13376" y="9474"/>
                  </a:lnTo>
                  <a:lnTo>
                    <a:pt x="13376" y="8506"/>
                  </a:lnTo>
                  <a:close/>
                  <a:moveTo>
                    <a:pt x="14344" y="8506"/>
                  </a:moveTo>
                  <a:lnTo>
                    <a:pt x="14344" y="9474"/>
                  </a:lnTo>
                  <a:lnTo>
                    <a:pt x="14544" y="9474"/>
                  </a:lnTo>
                  <a:lnTo>
                    <a:pt x="14544" y="8506"/>
                  </a:lnTo>
                  <a:close/>
                  <a:moveTo>
                    <a:pt x="15511" y="8506"/>
                  </a:moveTo>
                  <a:lnTo>
                    <a:pt x="15511" y="9474"/>
                  </a:lnTo>
                  <a:lnTo>
                    <a:pt x="15544" y="9474"/>
                  </a:lnTo>
                  <a:lnTo>
                    <a:pt x="15544" y="8506"/>
                  </a:lnTo>
                  <a:close/>
                  <a:moveTo>
                    <a:pt x="16545" y="8506"/>
                  </a:moveTo>
                  <a:lnTo>
                    <a:pt x="16545" y="9474"/>
                  </a:lnTo>
                  <a:lnTo>
                    <a:pt x="16712" y="9474"/>
                  </a:lnTo>
                  <a:lnTo>
                    <a:pt x="16712" y="8506"/>
                  </a:lnTo>
                  <a:close/>
                  <a:moveTo>
                    <a:pt x="17679" y="8506"/>
                  </a:moveTo>
                  <a:lnTo>
                    <a:pt x="17679" y="9474"/>
                  </a:lnTo>
                  <a:lnTo>
                    <a:pt x="17746" y="9474"/>
                  </a:lnTo>
                  <a:lnTo>
                    <a:pt x="17746" y="8506"/>
                  </a:lnTo>
                  <a:close/>
                  <a:moveTo>
                    <a:pt x="18713" y="8506"/>
                  </a:moveTo>
                  <a:lnTo>
                    <a:pt x="18713" y="9474"/>
                  </a:lnTo>
                  <a:lnTo>
                    <a:pt x="18914" y="9474"/>
                  </a:lnTo>
                  <a:lnTo>
                    <a:pt x="18914" y="8806"/>
                  </a:lnTo>
                  <a:lnTo>
                    <a:pt x="18780" y="8506"/>
                  </a:lnTo>
                  <a:close/>
                  <a:moveTo>
                    <a:pt x="4703" y="9474"/>
                  </a:moveTo>
                  <a:cubicBezTo>
                    <a:pt x="4670" y="9474"/>
                    <a:pt x="4670" y="9540"/>
                    <a:pt x="4670" y="9540"/>
                  </a:cubicBezTo>
                  <a:lnTo>
                    <a:pt x="5637" y="9540"/>
                  </a:lnTo>
                  <a:lnTo>
                    <a:pt x="5637" y="9474"/>
                  </a:lnTo>
                  <a:close/>
                  <a:moveTo>
                    <a:pt x="5838" y="9474"/>
                  </a:moveTo>
                  <a:lnTo>
                    <a:pt x="5838" y="9540"/>
                  </a:lnTo>
                  <a:lnTo>
                    <a:pt x="6805" y="9540"/>
                  </a:lnTo>
                  <a:lnTo>
                    <a:pt x="6805" y="9474"/>
                  </a:lnTo>
                  <a:close/>
                  <a:moveTo>
                    <a:pt x="6838" y="9474"/>
                  </a:moveTo>
                  <a:lnTo>
                    <a:pt x="6838" y="9540"/>
                  </a:lnTo>
                  <a:lnTo>
                    <a:pt x="7806" y="9540"/>
                  </a:lnTo>
                  <a:lnTo>
                    <a:pt x="7806" y="9474"/>
                  </a:lnTo>
                  <a:close/>
                  <a:moveTo>
                    <a:pt x="8006" y="9474"/>
                  </a:moveTo>
                  <a:lnTo>
                    <a:pt x="8006" y="9540"/>
                  </a:lnTo>
                  <a:lnTo>
                    <a:pt x="8973" y="9540"/>
                  </a:lnTo>
                  <a:lnTo>
                    <a:pt x="8973" y="9474"/>
                  </a:lnTo>
                  <a:close/>
                  <a:moveTo>
                    <a:pt x="9006" y="9474"/>
                  </a:moveTo>
                  <a:lnTo>
                    <a:pt x="9006" y="9540"/>
                  </a:lnTo>
                  <a:lnTo>
                    <a:pt x="10007" y="9540"/>
                  </a:lnTo>
                  <a:lnTo>
                    <a:pt x="10007" y="9474"/>
                  </a:lnTo>
                  <a:close/>
                  <a:moveTo>
                    <a:pt x="10174" y="9474"/>
                  </a:moveTo>
                  <a:lnTo>
                    <a:pt x="10174" y="9540"/>
                  </a:lnTo>
                  <a:lnTo>
                    <a:pt x="11141" y="9540"/>
                  </a:lnTo>
                  <a:lnTo>
                    <a:pt x="11141" y="9474"/>
                  </a:lnTo>
                  <a:close/>
                  <a:moveTo>
                    <a:pt x="11208" y="9474"/>
                  </a:moveTo>
                  <a:lnTo>
                    <a:pt x="11208" y="9540"/>
                  </a:lnTo>
                  <a:lnTo>
                    <a:pt x="12175" y="9540"/>
                  </a:lnTo>
                  <a:lnTo>
                    <a:pt x="12175" y="9474"/>
                  </a:lnTo>
                  <a:close/>
                  <a:moveTo>
                    <a:pt x="12376" y="9474"/>
                  </a:moveTo>
                  <a:lnTo>
                    <a:pt x="12376" y="9540"/>
                  </a:lnTo>
                  <a:lnTo>
                    <a:pt x="13343" y="9540"/>
                  </a:lnTo>
                  <a:lnTo>
                    <a:pt x="13343" y="9474"/>
                  </a:lnTo>
                  <a:close/>
                  <a:moveTo>
                    <a:pt x="13376" y="9474"/>
                  </a:moveTo>
                  <a:lnTo>
                    <a:pt x="13376" y="9540"/>
                  </a:lnTo>
                  <a:lnTo>
                    <a:pt x="14344" y="9540"/>
                  </a:lnTo>
                  <a:lnTo>
                    <a:pt x="14344" y="9474"/>
                  </a:lnTo>
                  <a:close/>
                  <a:moveTo>
                    <a:pt x="14544" y="9474"/>
                  </a:moveTo>
                  <a:lnTo>
                    <a:pt x="14544" y="9540"/>
                  </a:lnTo>
                  <a:lnTo>
                    <a:pt x="15511" y="9540"/>
                  </a:lnTo>
                  <a:lnTo>
                    <a:pt x="15511" y="9474"/>
                  </a:lnTo>
                  <a:close/>
                  <a:moveTo>
                    <a:pt x="15544" y="9474"/>
                  </a:moveTo>
                  <a:lnTo>
                    <a:pt x="15544" y="9540"/>
                  </a:lnTo>
                  <a:lnTo>
                    <a:pt x="16545" y="9540"/>
                  </a:lnTo>
                  <a:lnTo>
                    <a:pt x="16545" y="9474"/>
                  </a:lnTo>
                  <a:close/>
                  <a:moveTo>
                    <a:pt x="16712" y="9474"/>
                  </a:moveTo>
                  <a:lnTo>
                    <a:pt x="16712" y="9540"/>
                  </a:lnTo>
                  <a:lnTo>
                    <a:pt x="17679" y="9540"/>
                  </a:lnTo>
                  <a:lnTo>
                    <a:pt x="17679" y="9474"/>
                  </a:lnTo>
                  <a:close/>
                  <a:moveTo>
                    <a:pt x="17746" y="9474"/>
                  </a:moveTo>
                  <a:lnTo>
                    <a:pt x="17746" y="9540"/>
                  </a:lnTo>
                  <a:lnTo>
                    <a:pt x="18713" y="9540"/>
                  </a:lnTo>
                  <a:lnTo>
                    <a:pt x="18713" y="9474"/>
                  </a:lnTo>
                  <a:close/>
                  <a:moveTo>
                    <a:pt x="18914" y="9474"/>
                  </a:moveTo>
                  <a:lnTo>
                    <a:pt x="18914" y="9540"/>
                  </a:lnTo>
                  <a:lnTo>
                    <a:pt x="19147" y="9540"/>
                  </a:lnTo>
                  <a:cubicBezTo>
                    <a:pt x="19147" y="9507"/>
                    <a:pt x="19147" y="9474"/>
                    <a:pt x="19147" y="9474"/>
                  </a:cubicBezTo>
                  <a:close/>
                  <a:moveTo>
                    <a:pt x="4670" y="9540"/>
                  </a:moveTo>
                  <a:lnTo>
                    <a:pt x="4637" y="9674"/>
                  </a:lnTo>
                  <a:lnTo>
                    <a:pt x="4637" y="10508"/>
                  </a:lnTo>
                  <a:lnTo>
                    <a:pt x="4670" y="10508"/>
                  </a:lnTo>
                  <a:lnTo>
                    <a:pt x="4670" y="9540"/>
                  </a:lnTo>
                  <a:close/>
                  <a:moveTo>
                    <a:pt x="5637" y="9540"/>
                  </a:moveTo>
                  <a:lnTo>
                    <a:pt x="5637" y="10508"/>
                  </a:lnTo>
                  <a:lnTo>
                    <a:pt x="5838" y="10508"/>
                  </a:lnTo>
                  <a:lnTo>
                    <a:pt x="5838" y="9540"/>
                  </a:lnTo>
                  <a:close/>
                  <a:moveTo>
                    <a:pt x="6805" y="9540"/>
                  </a:moveTo>
                  <a:lnTo>
                    <a:pt x="6805" y="10508"/>
                  </a:lnTo>
                  <a:lnTo>
                    <a:pt x="6838" y="10508"/>
                  </a:lnTo>
                  <a:lnTo>
                    <a:pt x="6838" y="9540"/>
                  </a:lnTo>
                  <a:close/>
                  <a:moveTo>
                    <a:pt x="7806" y="9540"/>
                  </a:moveTo>
                  <a:lnTo>
                    <a:pt x="7806" y="10508"/>
                  </a:lnTo>
                  <a:lnTo>
                    <a:pt x="8006" y="10508"/>
                  </a:lnTo>
                  <a:lnTo>
                    <a:pt x="8006" y="9540"/>
                  </a:lnTo>
                  <a:close/>
                  <a:moveTo>
                    <a:pt x="8973" y="9540"/>
                  </a:moveTo>
                  <a:lnTo>
                    <a:pt x="8973" y="10508"/>
                  </a:lnTo>
                  <a:lnTo>
                    <a:pt x="9006" y="10508"/>
                  </a:lnTo>
                  <a:lnTo>
                    <a:pt x="9006" y="9540"/>
                  </a:lnTo>
                  <a:close/>
                  <a:moveTo>
                    <a:pt x="10007" y="9540"/>
                  </a:moveTo>
                  <a:lnTo>
                    <a:pt x="10007" y="10508"/>
                  </a:lnTo>
                  <a:lnTo>
                    <a:pt x="10174" y="10508"/>
                  </a:lnTo>
                  <a:lnTo>
                    <a:pt x="10174" y="9540"/>
                  </a:lnTo>
                  <a:close/>
                  <a:moveTo>
                    <a:pt x="11141" y="9540"/>
                  </a:moveTo>
                  <a:lnTo>
                    <a:pt x="11141" y="10508"/>
                  </a:lnTo>
                  <a:lnTo>
                    <a:pt x="11208" y="10508"/>
                  </a:lnTo>
                  <a:lnTo>
                    <a:pt x="11208" y="9540"/>
                  </a:lnTo>
                  <a:close/>
                  <a:moveTo>
                    <a:pt x="12175" y="9540"/>
                  </a:moveTo>
                  <a:lnTo>
                    <a:pt x="12175" y="10508"/>
                  </a:lnTo>
                  <a:lnTo>
                    <a:pt x="12376" y="10508"/>
                  </a:lnTo>
                  <a:lnTo>
                    <a:pt x="12376" y="9540"/>
                  </a:lnTo>
                  <a:close/>
                  <a:moveTo>
                    <a:pt x="13343" y="9540"/>
                  </a:moveTo>
                  <a:lnTo>
                    <a:pt x="13343" y="10508"/>
                  </a:lnTo>
                  <a:lnTo>
                    <a:pt x="13376" y="10508"/>
                  </a:lnTo>
                  <a:lnTo>
                    <a:pt x="13376" y="9540"/>
                  </a:lnTo>
                  <a:close/>
                  <a:moveTo>
                    <a:pt x="14344" y="9540"/>
                  </a:moveTo>
                  <a:lnTo>
                    <a:pt x="14344" y="10508"/>
                  </a:lnTo>
                  <a:lnTo>
                    <a:pt x="14544" y="10508"/>
                  </a:lnTo>
                  <a:lnTo>
                    <a:pt x="14544" y="9540"/>
                  </a:lnTo>
                  <a:close/>
                  <a:moveTo>
                    <a:pt x="15511" y="9540"/>
                  </a:moveTo>
                  <a:lnTo>
                    <a:pt x="15511" y="10508"/>
                  </a:lnTo>
                  <a:lnTo>
                    <a:pt x="15544" y="10508"/>
                  </a:lnTo>
                  <a:lnTo>
                    <a:pt x="15544" y="9540"/>
                  </a:lnTo>
                  <a:close/>
                  <a:moveTo>
                    <a:pt x="16545" y="9540"/>
                  </a:moveTo>
                  <a:lnTo>
                    <a:pt x="16545" y="10508"/>
                  </a:lnTo>
                  <a:lnTo>
                    <a:pt x="16712" y="10508"/>
                  </a:lnTo>
                  <a:lnTo>
                    <a:pt x="16712" y="9540"/>
                  </a:lnTo>
                  <a:close/>
                  <a:moveTo>
                    <a:pt x="17679" y="9540"/>
                  </a:moveTo>
                  <a:lnTo>
                    <a:pt x="17679" y="10508"/>
                  </a:lnTo>
                  <a:lnTo>
                    <a:pt x="17746" y="10508"/>
                  </a:lnTo>
                  <a:lnTo>
                    <a:pt x="17746" y="9540"/>
                  </a:lnTo>
                  <a:close/>
                  <a:moveTo>
                    <a:pt x="18713" y="9540"/>
                  </a:moveTo>
                  <a:lnTo>
                    <a:pt x="18713" y="10508"/>
                  </a:lnTo>
                  <a:lnTo>
                    <a:pt x="18914" y="10508"/>
                  </a:lnTo>
                  <a:lnTo>
                    <a:pt x="18914" y="9540"/>
                  </a:lnTo>
                  <a:close/>
                  <a:moveTo>
                    <a:pt x="4336" y="10508"/>
                  </a:moveTo>
                  <a:cubicBezTo>
                    <a:pt x="4336" y="10541"/>
                    <a:pt x="4303" y="10608"/>
                    <a:pt x="4303" y="10674"/>
                  </a:cubicBezTo>
                  <a:lnTo>
                    <a:pt x="4637" y="10674"/>
                  </a:lnTo>
                  <a:lnTo>
                    <a:pt x="4637" y="10508"/>
                  </a:lnTo>
                  <a:close/>
                  <a:moveTo>
                    <a:pt x="4670" y="10508"/>
                  </a:moveTo>
                  <a:lnTo>
                    <a:pt x="4670" y="10674"/>
                  </a:lnTo>
                  <a:lnTo>
                    <a:pt x="5637" y="10674"/>
                  </a:lnTo>
                  <a:lnTo>
                    <a:pt x="5637" y="10508"/>
                  </a:lnTo>
                  <a:close/>
                  <a:moveTo>
                    <a:pt x="5838" y="10508"/>
                  </a:moveTo>
                  <a:lnTo>
                    <a:pt x="5838" y="10674"/>
                  </a:lnTo>
                  <a:lnTo>
                    <a:pt x="6805" y="10674"/>
                  </a:lnTo>
                  <a:lnTo>
                    <a:pt x="6805" y="10508"/>
                  </a:lnTo>
                  <a:close/>
                  <a:moveTo>
                    <a:pt x="6838" y="10508"/>
                  </a:moveTo>
                  <a:lnTo>
                    <a:pt x="6838" y="10674"/>
                  </a:lnTo>
                  <a:lnTo>
                    <a:pt x="7806" y="10674"/>
                  </a:lnTo>
                  <a:lnTo>
                    <a:pt x="7806" y="10508"/>
                  </a:lnTo>
                  <a:close/>
                  <a:moveTo>
                    <a:pt x="8006" y="10508"/>
                  </a:moveTo>
                  <a:lnTo>
                    <a:pt x="8006" y="10674"/>
                  </a:lnTo>
                  <a:lnTo>
                    <a:pt x="8973" y="10674"/>
                  </a:lnTo>
                  <a:lnTo>
                    <a:pt x="8973" y="10508"/>
                  </a:lnTo>
                  <a:close/>
                  <a:moveTo>
                    <a:pt x="9006" y="10508"/>
                  </a:moveTo>
                  <a:lnTo>
                    <a:pt x="9006" y="10674"/>
                  </a:lnTo>
                  <a:lnTo>
                    <a:pt x="10007" y="10674"/>
                  </a:lnTo>
                  <a:lnTo>
                    <a:pt x="10007" y="10508"/>
                  </a:lnTo>
                  <a:close/>
                  <a:moveTo>
                    <a:pt x="10174" y="10508"/>
                  </a:moveTo>
                  <a:lnTo>
                    <a:pt x="10174" y="10674"/>
                  </a:lnTo>
                  <a:lnTo>
                    <a:pt x="11141" y="10674"/>
                  </a:lnTo>
                  <a:lnTo>
                    <a:pt x="11141" y="10508"/>
                  </a:lnTo>
                  <a:close/>
                  <a:moveTo>
                    <a:pt x="11208" y="10508"/>
                  </a:moveTo>
                  <a:lnTo>
                    <a:pt x="11208" y="10674"/>
                  </a:lnTo>
                  <a:lnTo>
                    <a:pt x="12175" y="10674"/>
                  </a:lnTo>
                  <a:lnTo>
                    <a:pt x="12175" y="10508"/>
                  </a:lnTo>
                  <a:close/>
                  <a:moveTo>
                    <a:pt x="12376" y="10508"/>
                  </a:moveTo>
                  <a:lnTo>
                    <a:pt x="12376" y="10674"/>
                  </a:lnTo>
                  <a:lnTo>
                    <a:pt x="13343" y="10674"/>
                  </a:lnTo>
                  <a:lnTo>
                    <a:pt x="13343" y="10508"/>
                  </a:lnTo>
                  <a:close/>
                  <a:moveTo>
                    <a:pt x="13376" y="10508"/>
                  </a:moveTo>
                  <a:lnTo>
                    <a:pt x="13376" y="10674"/>
                  </a:lnTo>
                  <a:lnTo>
                    <a:pt x="14344" y="10674"/>
                  </a:lnTo>
                  <a:lnTo>
                    <a:pt x="14344" y="10508"/>
                  </a:lnTo>
                  <a:close/>
                  <a:moveTo>
                    <a:pt x="14544" y="10508"/>
                  </a:moveTo>
                  <a:lnTo>
                    <a:pt x="14544" y="10674"/>
                  </a:lnTo>
                  <a:lnTo>
                    <a:pt x="15511" y="10674"/>
                  </a:lnTo>
                  <a:lnTo>
                    <a:pt x="15511" y="10508"/>
                  </a:lnTo>
                  <a:close/>
                  <a:moveTo>
                    <a:pt x="15544" y="10508"/>
                  </a:moveTo>
                  <a:lnTo>
                    <a:pt x="15544" y="10674"/>
                  </a:lnTo>
                  <a:lnTo>
                    <a:pt x="16545" y="10674"/>
                  </a:lnTo>
                  <a:lnTo>
                    <a:pt x="16545" y="10508"/>
                  </a:lnTo>
                  <a:close/>
                  <a:moveTo>
                    <a:pt x="16712" y="10508"/>
                  </a:moveTo>
                  <a:lnTo>
                    <a:pt x="16712" y="10674"/>
                  </a:lnTo>
                  <a:lnTo>
                    <a:pt x="17679" y="10674"/>
                  </a:lnTo>
                  <a:lnTo>
                    <a:pt x="17679" y="10508"/>
                  </a:lnTo>
                  <a:close/>
                  <a:moveTo>
                    <a:pt x="17746" y="10508"/>
                  </a:moveTo>
                  <a:lnTo>
                    <a:pt x="17746" y="10674"/>
                  </a:lnTo>
                  <a:lnTo>
                    <a:pt x="18713" y="10674"/>
                  </a:lnTo>
                  <a:lnTo>
                    <a:pt x="18713" y="10508"/>
                  </a:lnTo>
                  <a:close/>
                  <a:moveTo>
                    <a:pt x="18914" y="10508"/>
                  </a:moveTo>
                  <a:lnTo>
                    <a:pt x="18914" y="10674"/>
                  </a:lnTo>
                  <a:lnTo>
                    <a:pt x="19581" y="10674"/>
                  </a:lnTo>
                  <a:lnTo>
                    <a:pt x="19481" y="10508"/>
                  </a:lnTo>
                  <a:close/>
                  <a:moveTo>
                    <a:pt x="4637" y="10674"/>
                  </a:moveTo>
                  <a:lnTo>
                    <a:pt x="4637" y="11642"/>
                  </a:lnTo>
                  <a:lnTo>
                    <a:pt x="4670" y="11642"/>
                  </a:lnTo>
                  <a:lnTo>
                    <a:pt x="4670" y="10674"/>
                  </a:lnTo>
                  <a:close/>
                  <a:moveTo>
                    <a:pt x="5637" y="10674"/>
                  </a:moveTo>
                  <a:lnTo>
                    <a:pt x="5637" y="11642"/>
                  </a:lnTo>
                  <a:lnTo>
                    <a:pt x="5838" y="11642"/>
                  </a:lnTo>
                  <a:lnTo>
                    <a:pt x="5838" y="10674"/>
                  </a:lnTo>
                  <a:close/>
                  <a:moveTo>
                    <a:pt x="6805" y="10674"/>
                  </a:moveTo>
                  <a:lnTo>
                    <a:pt x="6805" y="11642"/>
                  </a:lnTo>
                  <a:lnTo>
                    <a:pt x="6838" y="11642"/>
                  </a:lnTo>
                  <a:lnTo>
                    <a:pt x="6838" y="10674"/>
                  </a:lnTo>
                  <a:close/>
                  <a:moveTo>
                    <a:pt x="7806" y="10674"/>
                  </a:moveTo>
                  <a:lnTo>
                    <a:pt x="7806" y="11642"/>
                  </a:lnTo>
                  <a:lnTo>
                    <a:pt x="8006" y="11642"/>
                  </a:lnTo>
                  <a:lnTo>
                    <a:pt x="8006" y="10674"/>
                  </a:lnTo>
                  <a:close/>
                  <a:moveTo>
                    <a:pt x="8973" y="10674"/>
                  </a:moveTo>
                  <a:lnTo>
                    <a:pt x="8973" y="11642"/>
                  </a:lnTo>
                  <a:lnTo>
                    <a:pt x="9006" y="11642"/>
                  </a:lnTo>
                  <a:lnTo>
                    <a:pt x="9006" y="10674"/>
                  </a:lnTo>
                  <a:close/>
                  <a:moveTo>
                    <a:pt x="10007" y="10674"/>
                  </a:moveTo>
                  <a:lnTo>
                    <a:pt x="10007" y="11642"/>
                  </a:lnTo>
                  <a:lnTo>
                    <a:pt x="10174" y="11642"/>
                  </a:lnTo>
                  <a:lnTo>
                    <a:pt x="10174" y="10674"/>
                  </a:lnTo>
                  <a:close/>
                  <a:moveTo>
                    <a:pt x="11141" y="10674"/>
                  </a:moveTo>
                  <a:lnTo>
                    <a:pt x="11141" y="11642"/>
                  </a:lnTo>
                  <a:lnTo>
                    <a:pt x="11208" y="11642"/>
                  </a:lnTo>
                  <a:lnTo>
                    <a:pt x="11208" y="10674"/>
                  </a:lnTo>
                  <a:close/>
                  <a:moveTo>
                    <a:pt x="12175" y="10674"/>
                  </a:moveTo>
                  <a:lnTo>
                    <a:pt x="12175" y="11642"/>
                  </a:lnTo>
                  <a:lnTo>
                    <a:pt x="12376" y="11642"/>
                  </a:lnTo>
                  <a:lnTo>
                    <a:pt x="12376" y="10674"/>
                  </a:lnTo>
                  <a:close/>
                  <a:moveTo>
                    <a:pt x="13343" y="10674"/>
                  </a:moveTo>
                  <a:lnTo>
                    <a:pt x="13343" y="11642"/>
                  </a:lnTo>
                  <a:lnTo>
                    <a:pt x="13376" y="11642"/>
                  </a:lnTo>
                  <a:lnTo>
                    <a:pt x="13376" y="10674"/>
                  </a:lnTo>
                  <a:close/>
                  <a:moveTo>
                    <a:pt x="14344" y="10674"/>
                  </a:moveTo>
                  <a:lnTo>
                    <a:pt x="14344" y="11642"/>
                  </a:lnTo>
                  <a:lnTo>
                    <a:pt x="14544" y="11642"/>
                  </a:lnTo>
                  <a:lnTo>
                    <a:pt x="14544" y="10674"/>
                  </a:lnTo>
                  <a:close/>
                  <a:moveTo>
                    <a:pt x="15511" y="10674"/>
                  </a:moveTo>
                  <a:lnTo>
                    <a:pt x="15511" y="11642"/>
                  </a:lnTo>
                  <a:lnTo>
                    <a:pt x="15544" y="11642"/>
                  </a:lnTo>
                  <a:lnTo>
                    <a:pt x="15544" y="10674"/>
                  </a:lnTo>
                  <a:close/>
                  <a:moveTo>
                    <a:pt x="16545" y="10674"/>
                  </a:moveTo>
                  <a:lnTo>
                    <a:pt x="16545" y="11642"/>
                  </a:lnTo>
                  <a:lnTo>
                    <a:pt x="16712" y="11642"/>
                  </a:lnTo>
                  <a:lnTo>
                    <a:pt x="16712" y="10674"/>
                  </a:lnTo>
                  <a:close/>
                  <a:moveTo>
                    <a:pt x="17679" y="10674"/>
                  </a:moveTo>
                  <a:lnTo>
                    <a:pt x="17679" y="11642"/>
                  </a:lnTo>
                  <a:lnTo>
                    <a:pt x="17746" y="11642"/>
                  </a:lnTo>
                  <a:lnTo>
                    <a:pt x="17746" y="10674"/>
                  </a:lnTo>
                  <a:close/>
                  <a:moveTo>
                    <a:pt x="18713" y="10674"/>
                  </a:moveTo>
                  <a:lnTo>
                    <a:pt x="18713" y="11642"/>
                  </a:lnTo>
                  <a:lnTo>
                    <a:pt x="18914" y="11642"/>
                  </a:lnTo>
                  <a:lnTo>
                    <a:pt x="18914" y="10674"/>
                  </a:lnTo>
                  <a:close/>
                  <a:moveTo>
                    <a:pt x="3970" y="11642"/>
                  </a:moveTo>
                  <a:cubicBezTo>
                    <a:pt x="3970" y="11675"/>
                    <a:pt x="3970" y="11675"/>
                    <a:pt x="3970" y="11708"/>
                  </a:cubicBezTo>
                  <a:lnTo>
                    <a:pt x="4637" y="11708"/>
                  </a:lnTo>
                  <a:lnTo>
                    <a:pt x="4637" y="11642"/>
                  </a:lnTo>
                  <a:close/>
                  <a:moveTo>
                    <a:pt x="4670" y="11642"/>
                  </a:moveTo>
                  <a:lnTo>
                    <a:pt x="4670" y="11708"/>
                  </a:lnTo>
                  <a:lnTo>
                    <a:pt x="5637" y="11708"/>
                  </a:lnTo>
                  <a:lnTo>
                    <a:pt x="5637" y="11642"/>
                  </a:lnTo>
                  <a:close/>
                  <a:moveTo>
                    <a:pt x="5838" y="11642"/>
                  </a:moveTo>
                  <a:lnTo>
                    <a:pt x="5838" y="11708"/>
                  </a:lnTo>
                  <a:lnTo>
                    <a:pt x="6805" y="11708"/>
                  </a:lnTo>
                  <a:lnTo>
                    <a:pt x="6805" y="11642"/>
                  </a:lnTo>
                  <a:close/>
                  <a:moveTo>
                    <a:pt x="6838" y="11642"/>
                  </a:moveTo>
                  <a:lnTo>
                    <a:pt x="6838" y="11708"/>
                  </a:lnTo>
                  <a:lnTo>
                    <a:pt x="7806" y="11708"/>
                  </a:lnTo>
                  <a:lnTo>
                    <a:pt x="7806" y="11642"/>
                  </a:lnTo>
                  <a:close/>
                  <a:moveTo>
                    <a:pt x="8006" y="11642"/>
                  </a:moveTo>
                  <a:lnTo>
                    <a:pt x="8006" y="11708"/>
                  </a:lnTo>
                  <a:lnTo>
                    <a:pt x="8973" y="11708"/>
                  </a:lnTo>
                  <a:lnTo>
                    <a:pt x="8973" y="11642"/>
                  </a:lnTo>
                  <a:close/>
                  <a:moveTo>
                    <a:pt x="9006" y="11642"/>
                  </a:moveTo>
                  <a:lnTo>
                    <a:pt x="9006" y="11708"/>
                  </a:lnTo>
                  <a:lnTo>
                    <a:pt x="10007" y="11708"/>
                  </a:lnTo>
                  <a:lnTo>
                    <a:pt x="10007" y="11642"/>
                  </a:lnTo>
                  <a:close/>
                  <a:moveTo>
                    <a:pt x="10174" y="11642"/>
                  </a:moveTo>
                  <a:lnTo>
                    <a:pt x="10174" y="11708"/>
                  </a:lnTo>
                  <a:lnTo>
                    <a:pt x="11141" y="11708"/>
                  </a:lnTo>
                  <a:lnTo>
                    <a:pt x="11141" y="11642"/>
                  </a:lnTo>
                  <a:close/>
                  <a:moveTo>
                    <a:pt x="11208" y="11642"/>
                  </a:moveTo>
                  <a:lnTo>
                    <a:pt x="11208" y="11708"/>
                  </a:lnTo>
                  <a:lnTo>
                    <a:pt x="12175" y="11708"/>
                  </a:lnTo>
                  <a:lnTo>
                    <a:pt x="12175" y="11642"/>
                  </a:lnTo>
                  <a:close/>
                  <a:moveTo>
                    <a:pt x="12376" y="11642"/>
                  </a:moveTo>
                  <a:lnTo>
                    <a:pt x="12376" y="11708"/>
                  </a:lnTo>
                  <a:lnTo>
                    <a:pt x="13343" y="11708"/>
                  </a:lnTo>
                  <a:lnTo>
                    <a:pt x="13343" y="11642"/>
                  </a:lnTo>
                  <a:close/>
                  <a:moveTo>
                    <a:pt x="13376" y="11642"/>
                  </a:moveTo>
                  <a:lnTo>
                    <a:pt x="13376" y="11708"/>
                  </a:lnTo>
                  <a:lnTo>
                    <a:pt x="14344" y="11708"/>
                  </a:lnTo>
                  <a:lnTo>
                    <a:pt x="14344" y="11642"/>
                  </a:lnTo>
                  <a:close/>
                  <a:moveTo>
                    <a:pt x="14544" y="11642"/>
                  </a:moveTo>
                  <a:lnTo>
                    <a:pt x="14544" y="11708"/>
                  </a:lnTo>
                  <a:lnTo>
                    <a:pt x="15511" y="11708"/>
                  </a:lnTo>
                  <a:lnTo>
                    <a:pt x="15511" y="11642"/>
                  </a:lnTo>
                  <a:close/>
                  <a:moveTo>
                    <a:pt x="15544" y="11642"/>
                  </a:moveTo>
                  <a:lnTo>
                    <a:pt x="15544" y="11708"/>
                  </a:lnTo>
                  <a:lnTo>
                    <a:pt x="16545" y="11708"/>
                  </a:lnTo>
                  <a:lnTo>
                    <a:pt x="16545" y="11642"/>
                  </a:lnTo>
                  <a:close/>
                  <a:moveTo>
                    <a:pt x="16712" y="11642"/>
                  </a:moveTo>
                  <a:lnTo>
                    <a:pt x="16712" y="11708"/>
                  </a:lnTo>
                  <a:lnTo>
                    <a:pt x="17679" y="11708"/>
                  </a:lnTo>
                  <a:lnTo>
                    <a:pt x="17679" y="11642"/>
                  </a:lnTo>
                  <a:close/>
                  <a:moveTo>
                    <a:pt x="17746" y="11642"/>
                  </a:moveTo>
                  <a:lnTo>
                    <a:pt x="17746" y="11708"/>
                  </a:lnTo>
                  <a:lnTo>
                    <a:pt x="18713" y="11708"/>
                  </a:lnTo>
                  <a:lnTo>
                    <a:pt x="18713" y="11642"/>
                  </a:lnTo>
                  <a:close/>
                  <a:moveTo>
                    <a:pt x="18914" y="11642"/>
                  </a:moveTo>
                  <a:lnTo>
                    <a:pt x="18914" y="11708"/>
                  </a:lnTo>
                  <a:lnTo>
                    <a:pt x="19881" y="11708"/>
                  </a:lnTo>
                  <a:cubicBezTo>
                    <a:pt x="19881" y="11675"/>
                    <a:pt x="19848" y="11675"/>
                    <a:pt x="19848" y="11642"/>
                  </a:cubicBezTo>
                  <a:close/>
                  <a:moveTo>
                    <a:pt x="4637" y="11708"/>
                  </a:moveTo>
                  <a:lnTo>
                    <a:pt x="4637" y="12676"/>
                  </a:lnTo>
                  <a:lnTo>
                    <a:pt x="4670" y="12676"/>
                  </a:lnTo>
                  <a:lnTo>
                    <a:pt x="4670" y="11708"/>
                  </a:lnTo>
                  <a:close/>
                  <a:moveTo>
                    <a:pt x="5637" y="11708"/>
                  </a:moveTo>
                  <a:lnTo>
                    <a:pt x="5637" y="12676"/>
                  </a:lnTo>
                  <a:lnTo>
                    <a:pt x="5838" y="12676"/>
                  </a:lnTo>
                  <a:lnTo>
                    <a:pt x="5838" y="11708"/>
                  </a:lnTo>
                  <a:close/>
                  <a:moveTo>
                    <a:pt x="6805" y="11708"/>
                  </a:moveTo>
                  <a:lnTo>
                    <a:pt x="6805" y="12676"/>
                  </a:lnTo>
                  <a:lnTo>
                    <a:pt x="6838" y="12676"/>
                  </a:lnTo>
                  <a:lnTo>
                    <a:pt x="6838" y="11708"/>
                  </a:lnTo>
                  <a:close/>
                  <a:moveTo>
                    <a:pt x="7806" y="11708"/>
                  </a:moveTo>
                  <a:lnTo>
                    <a:pt x="7806" y="12676"/>
                  </a:lnTo>
                  <a:lnTo>
                    <a:pt x="8006" y="12676"/>
                  </a:lnTo>
                  <a:lnTo>
                    <a:pt x="8006" y="11708"/>
                  </a:lnTo>
                  <a:close/>
                  <a:moveTo>
                    <a:pt x="8973" y="11708"/>
                  </a:moveTo>
                  <a:lnTo>
                    <a:pt x="8973" y="12676"/>
                  </a:lnTo>
                  <a:lnTo>
                    <a:pt x="9006" y="12676"/>
                  </a:lnTo>
                  <a:lnTo>
                    <a:pt x="9006" y="11708"/>
                  </a:lnTo>
                  <a:close/>
                  <a:moveTo>
                    <a:pt x="10007" y="11708"/>
                  </a:moveTo>
                  <a:lnTo>
                    <a:pt x="10007" y="12676"/>
                  </a:lnTo>
                  <a:lnTo>
                    <a:pt x="10174" y="12676"/>
                  </a:lnTo>
                  <a:lnTo>
                    <a:pt x="10174" y="11708"/>
                  </a:lnTo>
                  <a:close/>
                  <a:moveTo>
                    <a:pt x="11141" y="11708"/>
                  </a:moveTo>
                  <a:lnTo>
                    <a:pt x="11141" y="12676"/>
                  </a:lnTo>
                  <a:lnTo>
                    <a:pt x="11208" y="12676"/>
                  </a:lnTo>
                  <a:lnTo>
                    <a:pt x="11208" y="11708"/>
                  </a:lnTo>
                  <a:close/>
                  <a:moveTo>
                    <a:pt x="12175" y="11708"/>
                  </a:moveTo>
                  <a:lnTo>
                    <a:pt x="12175" y="12676"/>
                  </a:lnTo>
                  <a:lnTo>
                    <a:pt x="12376" y="12676"/>
                  </a:lnTo>
                  <a:lnTo>
                    <a:pt x="12376" y="11708"/>
                  </a:lnTo>
                  <a:close/>
                  <a:moveTo>
                    <a:pt x="13343" y="11708"/>
                  </a:moveTo>
                  <a:lnTo>
                    <a:pt x="13343" y="12676"/>
                  </a:lnTo>
                  <a:lnTo>
                    <a:pt x="13376" y="12676"/>
                  </a:lnTo>
                  <a:lnTo>
                    <a:pt x="13376" y="11708"/>
                  </a:lnTo>
                  <a:close/>
                  <a:moveTo>
                    <a:pt x="14344" y="11708"/>
                  </a:moveTo>
                  <a:lnTo>
                    <a:pt x="14344" y="12676"/>
                  </a:lnTo>
                  <a:lnTo>
                    <a:pt x="14544" y="12676"/>
                  </a:lnTo>
                  <a:lnTo>
                    <a:pt x="14544" y="11708"/>
                  </a:lnTo>
                  <a:close/>
                  <a:moveTo>
                    <a:pt x="15511" y="11708"/>
                  </a:moveTo>
                  <a:lnTo>
                    <a:pt x="15511" y="12676"/>
                  </a:lnTo>
                  <a:lnTo>
                    <a:pt x="15544" y="12676"/>
                  </a:lnTo>
                  <a:lnTo>
                    <a:pt x="15544" y="11708"/>
                  </a:lnTo>
                  <a:close/>
                  <a:moveTo>
                    <a:pt x="16545" y="11708"/>
                  </a:moveTo>
                  <a:lnTo>
                    <a:pt x="16545" y="12676"/>
                  </a:lnTo>
                  <a:lnTo>
                    <a:pt x="16712" y="12676"/>
                  </a:lnTo>
                  <a:lnTo>
                    <a:pt x="16712" y="11708"/>
                  </a:lnTo>
                  <a:close/>
                  <a:moveTo>
                    <a:pt x="17679" y="11708"/>
                  </a:moveTo>
                  <a:lnTo>
                    <a:pt x="17679" y="12676"/>
                  </a:lnTo>
                  <a:lnTo>
                    <a:pt x="17746" y="12676"/>
                  </a:lnTo>
                  <a:lnTo>
                    <a:pt x="17746" y="11708"/>
                  </a:lnTo>
                  <a:close/>
                  <a:moveTo>
                    <a:pt x="18713" y="11708"/>
                  </a:moveTo>
                  <a:lnTo>
                    <a:pt x="18713" y="12676"/>
                  </a:lnTo>
                  <a:lnTo>
                    <a:pt x="18914" y="12676"/>
                  </a:lnTo>
                  <a:lnTo>
                    <a:pt x="18914" y="11708"/>
                  </a:lnTo>
                  <a:close/>
                  <a:moveTo>
                    <a:pt x="19881" y="11708"/>
                  </a:moveTo>
                  <a:lnTo>
                    <a:pt x="19881" y="12676"/>
                  </a:lnTo>
                  <a:lnTo>
                    <a:pt x="19948" y="12676"/>
                  </a:lnTo>
                  <a:lnTo>
                    <a:pt x="19948" y="11809"/>
                  </a:lnTo>
                  <a:cubicBezTo>
                    <a:pt x="19914" y="11775"/>
                    <a:pt x="19914" y="11742"/>
                    <a:pt x="19881" y="11708"/>
                  </a:cubicBezTo>
                  <a:close/>
                  <a:moveTo>
                    <a:pt x="3669" y="12676"/>
                  </a:moveTo>
                  <a:cubicBezTo>
                    <a:pt x="3669" y="12709"/>
                    <a:pt x="3669" y="12743"/>
                    <a:pt x="3636" y="12776"/>
                  </a:cubicBezTo>
                  <a:lnTo>
                    <a:pt x="3636" y="12843"/>
                  </a:lnTo>
                  <a:lnTo>
                    <a:pt x="4637" y="12843"/>
                  </a:lnTo>
                  <a:lnTo>
                    <a:pt x="4637" y="12676"/>
                  </a:lnTo>
                  <a:close/>
                  <a:moveTo>
                    <a:pt x="4670" y="12676"/>
                  </a:moveTo>
                  <a:lnTo>
                    <a:pt x="4670" y="12843"/>
                  </a:lnTo>
                  <a:lnTo>
                    <a:pt x="5637" y="12843"/>
                  </a:lnTo>
                  <a:lnTo>
                    <a:pt x="5637" y="12676"/>
                  </a:lnTo>
                  <a:close/>
                  <a:moveTo>
                    <a:pt x="5838" y="12676"/>
                  </a:moveTo>
                  <a:lnTo>
                    <a:pt x="5838" y="12843"/>
                  </a:lnTo>
                  <a:lnTo>
                    <a:pt x="6805" y="12843"/>
                  </a:lnTo>
                  <a:lnTo>
                    <a:pt x="6805" y="12676"/>
                  </a:lnTo>
                  <a:close/>
                  <a:moveTo>
                    <a:pt x="6838" y="12676"/>
                  </a:moveTo>
                  <a:lnTo>
                    <a:pt x="6838" y="12843"/>
                  </a:lnTo>
                  <a:lnTo>
                    <a:pt x="7806" y="12843"/>
                  </a:lnTo>
                  <a:lnTo>
                    <a:pt x="7806" y="12676"/>
                  </a:lnTo>
                  <a:close/>
                  <a:moveTo>
                    <a:pt x="8006" y="12676"/>
                  </a:moveTo>
                  <a:lnTo>
                    <a:pt x="8006" y="12843"/>
                  </a:lnTo>
                  <a:lnTo>
                    <a:pt x="8973" y="12843"/>
                  </a:lnTo>
                  <a:lnTo>
                    <a:pt x="8973" y="12676"/>
                  </a:lnTo>
                  <a:close/>
                  <a:moveTo>
                    <a:pt x="9006" y="12676"/>
                  </a:moveTo>
                  <a:lnTo>
                    <a:pt x="9006" y="12843"/>
                  </a:lnTo>
                  <a:lnTo>
                    <a:pt x="10007" y="12843"/>
                  </a:lnTo>
                  <a:lnTo>
                    <a:pt x="10007" y="12676"/>
                  </a:lnTo>
                  <a:close/>
                  <a:moveTo>
                    <a:pt x="10174" y="12676"/>
                  </a:moveTo>
                  <a:lnTo>
                    <a:pt x="10174" y="12843"/>
                  </a:lnTo>
                  <a:lnTo>
                    <a:pt x="11141" y="12843"/>
                  </a:lnTo>
                  <a:lnTo>
                    <a:pt x="11141" y="12676"/>
                  </a:lnTo>
                  <a:close/>
                  <a:moveTo>
                    <a:pt x="11208" y="12676"/>
                  </a:moveTo>
                  <a:lnTo>
                    <a:pt x="11208" y="12843"/>
                  </a:lnTo>
                  <a:lnTo>
                    <a:pt x="12175" y="12843"/>
                  </a:lnTo>
                  <a:lnTo>
                    <a:pt x="12175" y="12676"/>
                  </a:lnTo>
                  <a:close/>
                  <a:moveTo>
                    <a:pt x="12376" y="12676"/>
                  </a:moveTo>
                  <a:lnTo>
                    <a:pt x="12376" y="12843"/>
                  </a:lnTo>
                  <a:lnTo>
                    <a:pt x="13343" y="12843"/>
                  </a:lnTo>
                  <a:lnTo>
                    <a:pt x="13343" y="12676"/>
                  </a:lnTo>
                  <a:close/>
                  <a:moveTo>
                    <a:pt x="13376" y="12676"/>
                  </a:moveTo>
                  <a:lnTo>
                    <a:pt x="13376" y="12843"/>
                  </a:lnTo>
                  <a:lnTo>
                    <a:pt x="14344" y="12843"/>
                  </a:lnTo>
                  <a:lnTo>
                    <a:pt x="14344" y="12676"/>
                  </a:lnTo>
                  <a:close/>
                  <a:moveTo>
                    <a:pt x="14544" y="12676"/>
                  </a:moveTo>
                  <a:lnTo>
                    <a:pt x="14544" y="12843"/>
                  </a:lnTo>
                  <a:lnTo>
                    <a:pt x="15511" y="12843"/>
                  </a:lnTo>
                  <a:lnTo>
                    <a:pt x="15511" y="12676"/>
                  </a:lnTo>
                  <a:close/>
                  <a:moveTo>
                    <a:pt x="15544" y="12676"/>
                  </a:moveTo>
                  <a:lnTo>
                    <a:pt x="15544" y="12843"/>
                  </a:lnTo>
                  <a:lnTo>
                    <a:pt x="16545" y="12843"/>
                  </a:lnTo>
                  <a:lnTo>
                    <a:pt x="16545" y="12676"/>
                  </a:lnTo>
                  <a:close/>
                  <a:moveTo>
                    <a:pt x="16712" y="12676"/>
                  </a:moveTo>
                  <a:lnTo>
                    <a:pt x="16712" y="12843"/>
                  </a:lnTo>
                  <a:lnTo>
                    <a:pt x="17679" y="12843"/>
                  </a:lnTo>
                  <a:lnTo>
                    <a:pt x="17679" y="12676"/>
                  </a:lnTo>
                  <a:close/>
                  <a:moveTo>
                    <a:pt x="17746" y="12676"/>
                  </a:moveTo>
                  <a:lnTo>
                    <a:pt x="17746" y="12843"/>
                  </a:lnTo>
                  <a:lnTo>
                    <a:pt x="18713" y="12843"/>
                  </a:lnTo>
                  <a:lnTo>
                    <a:pt x="18713" y="12676"/>
                  </a:lnTo>
                  <a:close/>
                  <a:moveTo>
                    <a:pt x="18914" y="12676"/>
                  </a:moveTo>
                  <a:lnTo>
                    <a:pt x="18914" y="12843"/>
                  </a:lnTo>
                  <a:lnTo>
                    <a:pt x="19881" y="12843"/>
                  </a:lnTo>
                  <a:lnTo>
                    <a:pt x="19881" y="12676"/>
                  </a:lnTo>
                  <a:close/>
                  <a:moveTo>
                    <a:pt x="19948" y="12676"/>
                  </a:moveTo>
                  <a:lnTo>
                    <a:pt x="19948" y="12843"/>
                  </a:lnTo>
                  <a:lnTo>
                    <a:pt x="20281" y="12843"/>
                  </a:lnTo>
                  <a:lnTo>
                    <a:pt x="20214" y="12676"/>
                  </a:lnTo>
                  <a:close/>
                  <a:moveTo>
                    <a:pt x="3636" y="12843"/>
                  </a:moveTo>
                  <a:lnTo>
                    <a:pt x="3469" y="13443"/>
                  </a:lnTo>
                  <a:lnTo>
                    <a:pt x="3469" y="13843"/>
                  </a:lnTo>
                  <a:lnTo>
                    <a:pt x="3636" y="13843"/>
                  </a:lnTo>
                  <a:lnTo>
                    <a:pt x="3636" y="12843"/>
                  </a:lnTo>
                  <a:close/>
                  <a:moveTo>
                    <a:pt x="4637" y="12843"/>
                  </a:moveTo>
                  <a:lnTo>
                    <a:pt x="4637" y="13843"/>
                  </a:lnTo>
                  <a:lnTo>
                    <a:pt x="4670" y="13843"/>
                  </a:lnTo>
                  <a:lnTo>
                    <a:pt x="4670" y="12843"/>
                  </a:lnTo>
                  <a:close/>
                  <a:moveTo>
                    <a:pt x="5637" y="12843"/>
                  </a:moveTo>
                  <a:lnTo>
                    <a:pt x="5637" y="13843"/>
                  </a:lnTo>
                  <a:lnTo>
                    <a:pt x="5838" y="13843"/>
                  </a:lnTo>
                  <a:lnTo>
                    <a:pt x="5838" y="12843"/>
                  </a:lnTo>
                  <a:close/>
                  <a:moveTo>
                    <a:pt x="6805" y="12843"/>
                  </a:moveTo>
                  <a:lnTo>
                    <a:pt x="6805" y="13843"/>
                  </a:lnTo>
                  <a:lnTo>
                    <a:pt x="6838" y="13843"/>
                  </a:lnTo>
                  <a:lnTo>
                    <a:pt x="6838" y="12843"/>
                  </a:lnTo>
                  <a:close/>
                  <a:moveTo>
                    <a:pt x="7806" y="12843"/>
                  </a:moveTo>
                  <a:lnTo>
                    <a:pt x="7806" y="13843"/>
                  </a:lnTo>
                  <a:lnTo>
                    <a:pt x="8006" y="13843"/>
                  </a:lnTo>
                  <a:lnTo>
                    <a:pt x="8006" y="12843"/>
                  </a:lnTo>
                  <a:close/>
                  <a:moveTo>
                    <a:pt x="8973" y="12843"/>
                  </a:moveTo>
                  <a:lnTo>
                    <a:pt x="8973" y="13843"/>
                  </a:lnTo>
                  <a:lnTo>
                    <a:pt x="9006" y="13843"/>
                  </a:lnTo>
                  <a:lnTo>
                    <a:pt x="9006" y="12843"/>
                  </a:lnTo>
                  <a:close/>
                  <a:moveTo>
                    <a:pt x="10007" y="12843"/>
                  </a:moveTo>
                  <a:lnTo>
                    <a:pt x="10007" y="13843"/>
                  </a:lnTo>
                  <a:lnTo>
                    <a:pt x="10174" y="13843"/>
                  </a:lnTo>
                  <a:lnTo>
                    <a:pt x="10174" y="12843"/>
                  </a:lnTo>
                  <a:close/>
                  <a:moveTo>
                    <a:pt x="11141" y="12843"/>
                  </a:moveTo>
                  <a:lnTo>
                    <a:pt x="11141" y="13843"/>
                  </a:lnTo>
                  <a:lnTo>
                    <a:pt x="11208" y="13843"/>
                  </a:lnTo>
                  <a:lnTo>
                    <a:pt x="11208" y="12843"/>
                  </a:lnTo>
                  <a:close/>
                  <a:moveTo>
                    <a:pt x="12175" y="12843"/>
                  </a:moveTo>
                  <a:lnTo>
                    <a:pt x="12175" y="13843"/>
                  </a:lnTo>
                  <a:lnTo>
                    <a:pt x="12376" y="13843"/>
                  </a:lnTo>
                  <a:lnTo>
                    <a:pt x="12376" y="12843"/>
                  </a:lnTo>
                  <a:close/>
                  <a:moveTo>
                    <a:pt x="13343" y="12843"/>
                  </a:moveTo>
                  <a:lnTo>
                    <a:pt x="13343" y="13843"/>
                  </a:lnTo>
                  <a:lnTo>
                    <a:pt x="13376" y="13843"/>
                  </a:lnTo>
                  <a:lnTo>
                    <a:pt x="13376" y="12843"/>
                  </a:lnTo>
                  <a:close/>
                  <a:moveTo>
                    <a:pt x="14344" y="12843"/>
                  </a:moveTo>
                  <a:lnTo>
                    <a:pt x="14344" y="13843"/>
                  </a:lnTo>
                  <a:lnTo>
                    <a:pt x="14544" y="13843"/>
                  </a:lnTo>
                  <a:lnTo>
                    <a:pt x="14544" y="12843"/>
                  </a:lnTo>
                  <a:close/>
                  <a:moveTo>
                    <a:pt x="15511" y="12843"/>
                  </a:moveTo>
                  <a:lnTo>
                    <a:pt x="15511" y="13843"/>
                  </a:lnTo>
                  <a:lnTo>
                    <a:pt x="15544" y="13843"/>
                  </a:lnTo>
                  <a:lnTo>
                    <a:pt x="15544" y="12843"/>
                  </a:lnTo>
                  <a:close/>
                  <a:moveTo>
                    <a:pt x="16545" y="12843"/>
                  </a:moveTo>
                  <a:lnTo>
                    <a:pt x="16545" y="13843"/>
                  </a:lnTo>
                  <a:lnTo>
                    <a:pt x="16712" y="13843"/>
                  </a:lnTo>
                  <a:lnTo>
                    <a:pt x="16712" y="12843"/>
                  </a:lnTo>
                  <a:close/>
                  <a:moveTo>
                    <a:pt x="17679" y="12843"/>
                  </a:moveTo>
                  <a:lnTo>
                    <a:pt x="17679" y="13843"/>
                  </a:lnTo>
                  <a:lnTo>
                    <a:pt x="17746" y="13843"/>
                  </a:lnTo>
                  <a:lnTo>
                    <a:pt x="17746" y="12843"/>
                  </a:lnTo>
                  <a:close/>
                  <a:moveTo>
                    <a:pt x="18713" y="12843"/>
                  </a:moveTo>
                  <a:lnTo>
                    <a:pt x="18713" y="13843"/>
                  </a:lnTo>
                  <a:lnTo>
                    <a:pt x="18914" y="13843"/>
                  </a:lnTo>
                  <a:lnTo>
                    <a:pt x="18914" y="12843"/>
                  </a:lnTo>
                  <a:close/>
                  <a:moveTo>
                    <a:pt x="19881" y="12843"/>
                  </a:moveTo>
                  <a:lnTo>
                    <a:pt x="19881" y="13843"/>
                  </a:lnTo>
                  <a:lnTo>
                    <a:pt x="19948" y="13843"/>
                  </a:lnTo>
                  <a:lnTo>
                    <a:pt x="19948" y="12843"/>
                  </a:lnTo>
                  <a:close/>
                  <a:moveTo>
                    <a:pt x="3336" y="13843"/>
                  </a:moveTo>
                  <a:lnTo>
                    <a:pt x="3336" y="13877"/>
                  </a:lnTo>
                  <a:lnTo>
                    <a:pt x="3469" y="13877"/>
                  </a:lnTo>
                  <a:lnTo>
                    <a:pt x="3469" y="13843"/>
                  </a:lnTo>
                  <a:close/>
                  <a:moveTo>
                    <a:pt x="3636" y="13843"/>
                  </a:moveTo>
                  <a:lnTo>
                    <a:pt x="3636" y="13877"/>
                  </a:lnTo>
                  <a:lnTo>
                    <a:pt x="4637" y="13877"/>
                  </a:lnTo>
                  <a:lnTo>
                    <a:pt x="4637" y="13843"/>
                  </a:lnTo>
                  <a:close/>
                  <a:moveTo>
                    <a:pt x="4670" y="13843"/>
                  </a:moveTo>
                  <a:lnTo>
                    <a:pt x="4670" y="13877"/>
                  </a:lnTo>
                  <a:lnTo>
                    <a:pt x="5637" y="13877"/>
                  </a:lnTo>
                  <a:lnTo>
                    <a:pt x="5637" y="13843"/>
                  </a:lnTo>
                  <a:close/>
                  <a:moveTo>
                    <a:pt x="5838" y="13843"/>
                  </a:moveTo>
                  <a:lnTo>
                    <a:pt x="5838" y="13877"/>
                  </a:lnTo>
                  <a:lnTo>
                    <a:pt x="6805" y="13877"/>
                  </a:lnTo>
                  <a:lnTo>
                    <a:pt x="6805" y="13843"/>
                  </a:lnTo>
                  <a:close/>
                  <a:moveTo>
                    <a:pt x="6838" y="13843"/>
                  </a:moveTo>
                  <a:lnTo>
                    <a:pt x="6838" y="13877"/>
                  </a:lnTo>
                  <a:lnTo>
                    <a:pt x="7806" y="13877"/>
                  </a:lnTo>
                  <a:lnTo>
                    <a:pt x="7806" y="13843"/>
                  </a:lnTo>
                  <a:close/>
                  <a:moveTo>
                    <a:pt x="8006" y="13843"/>
                  </a:moveTo>
                  <a:lnTo>
                    <a:pt x="8006" y="13877"/>
                  </a:lnTo>
                  <a:lnTo>
                    <a:pt x="8973" y="13877"/>
                  </a:lnTo>
                  <a:lnTo>
                    <a:pt x="8973" y="13843"/>
                  </a:lnTo>
                  <a:close/>
                  <a:moveTo>
                    <a:pt x="9006" y="13843"/>
                  </a:moveTo>
                  <a:lnTo>
                    <a:pt x="9006" y="13877"/>
                  </a:lnTo>
                  <a:lnTo>
                    <a:pt x="10007" y="13877"/>
                  </a:lnTo>
                  <a:lnTo>
                    <a:pt x="10007" y="13843"/>
                  </a:lnTo>
                  <a:close/>
                  <a:moveTo>
                    <a:pt x="10174" y="13843"/>
                  </a:moveTo>
                  <a:lnTo>
                    <a:pt x="10174" y="13877"/>
                  </a:lnTo>
                  <a:lnTo>
                    <a:pt x="11141" y="13877"/>
                  </a:lnTo>
                  <a:lnTo>
                    <a:pt x="11141" y="13843"/>
                  </a:lnTo>
                  <a:close/>
                  <a:moveTo>
                    <a:pt x="11208" y="13843"/>
                  </a:moveTo>
                  <a:lnTo>
                    <a:pt x="11208" y="13877"/>
                  </a:lnTo>
                  <a:lnTo>
                    <a:pt x="12175" y="13877"/>
                  </a:lnTo>
                  <a:lnTo>
                    <a:pt x="12175" y="13843"/>
                  </a:lnTo>
                  <a:close/>
                  <a:moveTo>
                    <a:pt x="12376" y="13843"/>
                  </a:moveTo>
                  <a:lnTo>
                    <a:pt x="12376" y="13877"/>
                  </a:lnTo>
                  <a:lnTo>
                    <a:pt x="13343" y="13877"/>
                  </a:lnTo>
                  <a:lnTo>
                    <a:pt x="13343" y="13843"/>
                  </a:lnTo>
                  <a:close/>
                  <a:moveTo>
                    <a:pt x="13376" y="13843"/>
                  </a:moveTo>
                  <a:lnTo>
                    <a:pt x="13376" y="13877"/>
                  </a:lnTo>
                  <a:lnTo>
                    <a:pt x="14344" y="13877"/>
                  </a:lnTo>
                  <a:lnTo>
                    <a:pt x="14344" y="13843"/>
                  </a:lnTo>
                  <a:close/>
                  <a:moveTo>
                    <a:pt x="14544" y="13843"/>
                  </a:moveTo>
                  <a:lnTo>
                    <a:pt x="14544" y="13877"/>
                  </a:lnTo>
                  <a:lnTo>
                    <a:pt x="15511" y="13877"/>
                  </a:lnTo>
                  <a:lnTo>
                    <a:pt x="15511" y="13843"/>
                  </a:lnTo>
                  <a:close/>
                  <a:moveTo>
                    <a:pt x="15544" y="13843"/>
                  </a:moveTo>
                  <a:lnTo>
                    <a:pt x="15544" y="13877"/>
                  </a:lnTo>
                  <a:lnTo>
                    <a:pt x="16545" y="13877"/>
                  </a:lnTo>
                  <a:lnTo>
                    <a:pt x="16545" y="13843"/>
                  </a:lnTo>
                  <a:close/>
                  <a:moveTo>
                    <a:pt x="16712" y="13843"/>
                  </a:moveTo>
                  <a:lnTo>
                    <a:pt x="16712" y="13877"/>
                  </a:lnTo>
                  <a:lnTo>
                    <a:pt x="17679" y="13877"/>
                  </a:lnTo>
                  <a:lnTo>
                    <a:pt x="17679" y="13843"/>
                  </a:lnTo>
                  <a:close/>
                  <a:moveTo>
                    <a:pt x="17746" y="13843"/>
                  </a:moveTo>
                  <a:lnTo>
                    <a:pt x="17746" y="13877"/>
                  </a:lnTo>
                  <a:lnTo>
                    <a:pt x="18713" y="13877"/>
                  </a:lnTo>
                  <a:lnTo>
                    <a:pt x="18713" y="13843"/>
                  </a:lnTo>
                  <a:close/>
                  <a:moveTo>
                    <a:pt x="18914" y="13843"/>
                  </a:moveTo>
                  <a:lnTo>
                    <a:pt x="18914" y="13877"/>
                  </a:lnTo>
                  <a:lnTo>
                    <a:pt x="19881" y="13877"/>
                  </a:lnTo>
                  <a:lnTo>
                    <a:pt x="19881" y="13843"/>
                  </a:lnTo>
                  <a:close/>
                  <a:moveTo>
                    <a:pt x="19948" y="13843"/>
                  </a:moveTo>
                  <a:lnTo>
                    <a:pt x="19948" y="13877"/>
                  </a:lnTo>
                  <a:lnTo>
                    <a:pt x="20615" y="13877"/>
                  </a:lnTo>
                  <a:cubicBezTo>
                    <a:pt x="20615" y="13877"/>
                    <a:pt x="20581" y="13843"/>
                    <a:pt x="20581" y="13843"/>
                  </a:cubicBezTo>
                  <a:close/>
                  <a:moveTo>
                    <a:pt x="3469" y="13877"/>
                  </a:moveTo>
                  <a:lnTo>
                    <a:pt x="3469" y="14844"/>
                  </a:lnTo>
                  <a:lnTo>
                    <a:pt x="3636" y="14844"/>
                  </a:lnTo>
                  <a:lnTo>
                    <a:pt x="3636" y="13877"/>
                  </a:lnTo>
                  <a:close/>
                  <a:moveTo>
                    <a:pt x="4637" y="13877"/>
                  </a:moveTo>
                  <a:lnTo>
                    <a:pt x="4637" y="14844"/>
                  </a:lnTo>
                  <a:lnTo>
                    <a:pt x="4670" y="14844"/>
                  </a:lnTo>
                  <a:lnTo>
                    <a:pt x="4670" y="13877"/>
                  </a:lnTo>
                  <a:close/>
                  <a:moveTo>
                    <a:pt x="5637" y="13877"/>
                  </a:moveTo>
                  <a:lnTo>
                    <a:pt x="5637" y="14844"/>
                  </a:lnTo>
                  <a:lnTo>
                    <a:pt x="5838" y="14844"/>
                  </a:lnTo>
                  <a:lnTo>
                    <a:pt x="5838" y="13877"/>
                  </a:lnTo>
                  <a:close/>
                  <a:moveTo>
                    <a:pt x="6805" y="13877"/>
                  </a:moveTo>
                  <a:lnTo>
                    <a:pt x="6805" y="14844"/>
                  </a:lnTo>
                  <a:lnTo>
                    <a:pt x="6838" y="14844"/>
                  </a:lnTo>
                  <a:lnTo>
                    <a:pt x="6838" y="13877"/>
                  </a:lnTo>
                  <a:close/>
                  <a:moveTo>
                    <a:pt x="7806" y="13877"/>
                  </a:moveTo>
                  <a:lnTo>
                    <a:pt x="7806" y="14844"/>
                  </a:lnTo>
                  <a:lnTo>
                    <a:pt x="8006" y="14844"/>
                  </a:lnTo>
                  <a:lnTo>
                    <a:pt x="8006" y="13877"/>
                  </a:lnTo>
                  <a:close/>
                  <a:moveTo>
                    <a:pt x="8973" y="13877"/>
                  </a:moveTo>
                  <a:lnTo>
                    <a:pt x="8973" y="14844"/>
                  </a:lnTo>
                  <a:lnTo>
                    <a:pt x="9006" y="14844"/>
                  </a:lnTo>
                  <a:lnTo>
                    <a:pt x="9006" y="13877"/>
                  </a:lnTo>
                  <a:close/>
                  <a:moveTo>
                    <a:pt x="10007" y="13877"/>
                  </a:moveTo>
                  <a:lnTo>
                    <a:pt x="10007" y="14844"/>
                  </a:lnTo>
                  <a:lnTo>
                    <a:pt x="10174" y="14844"/>
                  </a:lnTo>
                  <a:lnTo>
                    <a:pt x="10174" y="13877"/>
                  </a:lnTo>
                  <a:close/>
                  <a:moveTo>
                    <a:pt x="11141" y="13877"/>
                  </a:moveTo>
                  <a:lnTo>
                    <a:pt x="11141" y="14844"/>
                  </a:lnTo>
                  <a:lnTo>
                    <a:pt x="11208" y="14844"/>
                  </a:lnTo>
                  <a:lnTo>
                    <a:pt x="11208" y="13877"/>
                  </a:lnTo>
                  <a:close/>
                  <a:moveTo>
                    <a:pt x="12175" y="13877"/>
                  </a:moveTo>
                  <a:lnTo>
                    <a:pt x="12175" y="14844"/>
                  </a:lnTo>
                  <a:lnTo>
                    <a:pt x="12376" y="14844"/>
                  </a:lnTo>
                  <a:lnTo>
                    <a:pt x="12376" y="13877"/>
                  </a:lnTo>
                  <a:close/>
                  <a:moveTo>
                    <a:pt x="13343" y="13877"/>
                  </a:moveTo>
                  <a:lnTo>
                    <a:pt x="13343" y="14844"/>
                  </a:lnTo>
                  <a:lnTo>
                    <a:pt x="13376" y="14844"/>
                  </a:lnTo>
                  <a:lnTo>
                    <a:pt x="13376" y="13877"/>
                  </a:lnTo>
                  <a:close/>
                  <a:moveTo>
                    <a:pt x="14344" y="13877"/>
                  </a:moveTo>
                  <a:lnTo>
                    <a:pt x="14344" y="14844"/>
                  </a:lnTo>
                  <a:lnTo>
                    <a:pt x="14544" y="14844"/>
                  </a:lnTo>
                  <a:lnTo>
                    <a:pt x="14544" y="13877"/>
                  </a:lnTo>
                  <a:close/>
                  <a:moveTo>
                    <a:pt x="15511" y="13877"/>
                  </a:moveTo>
                  <a:lnTo>
                    <a:pt x="15511" y="14844"/>
                  </a:lnTo>
                  <a:lnTo>
                    <a:pt x="15544" y="14844"/>
                  </a:lnTo>
                  <a:lnTo>
                    <a:pt x="15544" y="13877"/>
                  </a:lnTo>
                  <a:close/>
                  <a:moveTo>
                    <a:pt x="16545" y="13877"/>
                  </a:moveTo>
                  <a:lnTo>
                    <a:pt x="16545" y="14844"/>
                  </a:lnTo>
                  <a:lnTo>
                    <a:pt x="16712" y="14844"/>
                  </a:lnTo>
                  <a:lnTo>
                    <a:pt x="16712" y="13877"/>
                  </a:lnTo>
                  <a:close/>
                  <a:moveTo>
                    <a:pt x="17679" y="13877"/>
                  </a:moveTo>
                  <a:lnTo>
                    <a:pt x="17679" y="14844"/>
                  </a:lnTo>
                  <a:lnTo>
                    <a:pt x="17746" y="14844"/>
                  </a:lnTo>
                  <a:lnTo>
                    <a:pt x="17746" y="13877"/>
                  </a:lnTo>
                  <a:close/>
                  <a:moveTo>
                    <a:pt x="18713" y="13877"/>
                  </a:moveTo>
                  <a:lnTo>
                    <a:pt x="18713" y="14844"/>
                  </a:lnTo>
                  <a:lnTo>
                    <a:pt x="18914" y="14844"/>
                  </a:lnTo>
                  <a:lnTo>
                    <a:pt x="18914" y="13877"/>
                  </a:lnTo>
                  <a:close/>
                  <a:moveTo>
                    <a:pt x="19881" y="13877"/>
                  </a:moveTo>
                  <a:lnTo>
                    <a:pt x="19881" y="14844"/>
                  </a:lnTo>
                  <a:lnTo>
                    <a:pt x="19948" y="14844"/>
                  </a:lnTo>
                  <a:lnTo>
                    <a:pt x="19948" y="13877"/>
                  </a:lnTo>
                  <a:close/>
                  <a:moveTo>
                    <a:pt x="20882" y="14777"/>
                  </a:moveTo>
                  <a:lnTo>
                    <a:pt x="20882" y="14844"/>
                  </a:lnTo>
                  <a:lnTo>
                    <a:pt x="20915" y="14844"/>
                  </a:lnTo>
                  <a:cubicBezTo>
                    <a:pt x="20915" y="14844"/>
                    <a:pt x="20882" y="14811"/>
                    <a:pt x="20882" y="14777"/>
                  </a:cubicBezTo>
                  <a:close/>
                  <a:moveTo>
                    <a:pt x="20915" y="14844"/>
                  </a:moveTo>
                  <a:cubicBezTo>
                    <a:pt x="20927" y="14868"/>
                    <a:pt x="20939" y="14893"/>
                    <a:pt x="20950" y="14917"/>
                  </a:cubicBezTo>
                  <a:lnTo>
                    <a:pt x="20950" y="14917"/>
                  </a:lnTo>
                  <a:cubicBezTo>
                    <a:pt x="20948" y="14893"/>
                    <a:pt x="20948" y="14868"/>
                    <a:pt x="20948" y="14844"/>
                  </a:cubicBezTo>
                  <a:close/>
                  <a:moveTo>
                    <a:pt x="3102" y="14844"/>
                  </a:moveTo>
                  <a:lnTo>
                    <a:pt x="3069" y="15044"/>
                  </a:lnTo>
                  <a:lnTo>
                    <a:pt x="3469" y="15044"/>
                  </a:lnTo>
                  <a:lnTo>
                    <a:pt x="3469" y="14844"/>
                  </a:lnTo>
                  <a:close/>
                  <a:moveTo>
                    <a:pt x="3636" y="14844"/>
                  </a:moveTo>
                  <a:lnTo>
                    <a:pt x="3636" y="15044"/>
                  </a:lnTo>
                  <a:lnTo>
                    <a:pt x="4637" y="15044"/>
                  </a:lnTo>
                  <a:lnTo>
                    <a:pt x="4637" y="14844"/>
                  </a:lnTo>
                  <a:close/>
                  <a:moveTo>
                    <a:pt x="4670" y="14844"/>
                  </a:moveTo>
                  <a:lnTo>
                    <a:pt x="4670" y="15044"/>
                  </a:lnTo>
                  <a:lnTo>
                    <a:pt x="5637" y="15044"/>
                  </a:lnTo>
                  <a:lnTo>
                    <a:pt x="5637" y="14844"/>
                  </a:lnTo>
                  <a:close/>
                  <a:moveTo>
                    <a:pt x="5838" y="14844"/>
                  </a:moveTo>
                  <a:lnTo>
                    <a:pt x="5838" y="15044"/>
                  </a:lnTo>
                  <a:lnTo>
                    <a:pt x="6805" y="15044"/>
                  </a:lnTo>
                  <a:lnTo>
                    <a:pt x="6805" y="14844"/>
                  </a:lnTo>
                  <a:close/>
                  <a:moveTo>
                    <a:pt x="6838" y="14844"/>
                  </a:moveTo>
                  <a:lnTo>
                    <a:pt x="6838" y="15044"/>
                  </a:lnTo>
                  <a:lnTo>
                    <a:pt x="7806" y="15044"/>
                  </a:lnTo>
                  <a:lnTo>
                    <a:pt x="7806" y="14844"/>
                  </a:lnTo>
                  <a:close/>
                  <a:moveTo>
                    <a:pt x="8006" y="14844"/>
                  </a:moveTo>
                  <a:lnTo>
                    <a:pt x="8006" y="15044"/>
                  </a:lnTo>
                  <a:lnTo>
                    <a:pt x="8973" y="15044"/>
                  </a:lnTo>
                  <a:lnTo>
                    <a:pt x="8973" y="14844"/>
                  </a:lnTo>
                  <a:close/>
                  <a:moveTo>
                    <a:pt x="9006" y="14844"/>
                  </a:moveTo>
                  <a:lnTo>
                    <a:pt x="9006" y="15044"/>
                  </a:lnTo>
                  <a:lnTo>
                    <a:pt x="10007" y="15044"/>
                  </a:lnTo>
                  <a:lnTo>
                    <a:pt x="10007" y="14844"/>
                  </a:lnTo>
                  <a:close/>
                  <a:moveTo>
                    <a:pt x="10174" y="14844"/>
                  </a:moveTo>
                  <a:lnTo>
                    <a:pt x="10174" y="15044"/>
                  </a:lnTo>
                  <a:lnTo>
                    <a:pt x="11141" y="15044"/>
                  </a:lnTo>
                  <a:lnTo>
                    <a:pt x="11141" y="14844"/>
                  </a:lnTo>
                  <a:close/>
                  <a:moveTo>
                    <a:pt x="11208" y="14844"/>
                  </a:moveTo>
                  <a:lnTo>
                    <a:pt x="11208" y="15044"/>
                  </a:lnTo>
                  <a:lnTo>
                    <a:pt x="12175" y="15044"/>
                  </a:lnTo>
                  <a:lnTo>
                    <a:pt x="12175" y="14844"/>
                  </a:lnTo>
                  <a:close/>
                  <a:moveTo>
                    <a:pt x="12376" y="14844"/>
                  </a:moveTo>
                  <a:lnTo>
                    <a:pt x="12376" y="15044"/>
                  </a:lnTo>
                  <a:lnTo>
                    <a:pt x="13343" y="15044"/>
                  </a:lnTo>
                  <a:lnTo>
                    <a:pt x="13343" y="14844"/>
                  </a:lnTo>
                  <a:close/>
                  <a:moveTo>
                    <a:pt x="13376" y="14844"/>
                  </a:moveTo>
                  <a:lnTo>
                    <a:pt x="13376" y="15044"/>
                  </a:lnTo>
                  <a:lnTo>
                    <a:pt x="14344" y="15044"/>
                  </a:lnTo>
                  <a:lnTo>
                    <a:pt x="14344" y="14844"/>
                  </a:lnTo>
                  <a:close/>
                  <a:moveTo>
                    <a:pt x="14544" y="14844"/>
                  </a:moveTo>
                  <a:lnTo>
                    <a:pt x="14544" y="15044"/>
                  </a:lnTo>
                  <a:lnTo>
                    <a:pt x="15511" y="15044"/>
                  </a:lnTo>
                  <a:lnTo>
                    <a:pt x="15511" y="14844"/>
                  </a:lnTo>
                  <a:close/>
                  <a:moveTo>
                    <a:pt x="15544" y="14844"/>
                  </a:moveTo>
                  <a:lnTo>
                    <a:pt x="15544" y="15044"/>
                  </a:lnTo>
                  <a:lnTo>
                    <a:pt x="16545" y="15044"/>
                  </a:lnTo>
                  <a:lnTo>
                    <a:pt x="16545" y="14844"/>
                  </a:lnTo>
                  <a:close/>
                  <a:moveTo>
                    <a:pt x="16712" y="14844"/>
                  </a:moveTo>
                  <a:lnTo>
                    <a:pt x="16712" y="15044"/>
                  </a:lnTo>
                  <a:lnTo>
                    <a:pt x="17679" y="15044"/>
                  </a:lnTo>
                  <a:lnTo>
                    <a:pt x="17679" y="14844"/>
                  </a:lnTo>
                  <a:close/>
                  <a:moveTo>
                    <a:pt x="17746" y="14844"/>
                  </a:moveTo>
                  <a:lnTo>
                    <a:pt x="17746" y="15044"/>
                  </a:lnTo>
                  <a:lnTo>
                    <a:pt x="18713" y="15044"/>
                  </a:lnTo>
                  <a:lnTo>
                    <a:pt x="18713" y="14844"/>
                  </a:lnTo>
                  <a:close/>
                  <a:moveTo>
                    <a:pt x="18914" y="14844"/>
                  </a:moveTo>
                  <a:lnTo>
                    <a:pt x="18914" y="15044"/>
                  </a:lnTo>
                  <a:lnTo>
                    <a:pt x="19881" y="15044"/>
                  </a:lnTo>
                  <a:lnTo>
                    <a:pt x="19881" y="14844"/>
                  </a:lnTo>
                  <a:close/>
                  <a:moveTo>
                    <a:pt x="19948" y="14844"/>
                  </a:moveTo>
                  <a:lnTo>
                    <a:pt x="19948" y="15044"/>
                  </a:lnTo>
                  <a:lnTo>
                    <a:pt x="20882" y="15044"/>
                  </a:lnTo>
                  <a:lnTo>
                    <a:pt x="20882" y="14844"/>
                  </a:lnTo>
                  <a:close/>
                  <a:moveTo>
                    <a:pt x="20950" y="14917"/>
                  </a:moveTo>
                  <a:cubicBezTo>
                    <a:pt x="20953" y="14960"/>
                    <a:pt x="20961" y="15002"/>
                    <a:pt x="20982" y="15044"/>
                  </a:cubicBezTo>
                  <a:cubicBezTo>
                    <a:pt x="20982" y="15002"/>
                    <a:pt x="20968" y="14960"/>
                    <a:pt x="20950" y="14917"/>
                  </a:cubicBezTo>
                  <a:close/>
                  <a:moveTo>
                    <a:pt x="3469" y="15044"/>
                  </a:moveTo>
                  <a:lnTo>
                    <a:pt x="3469" y="16012"/>
                  </a:lnTo>
                  <a:lnTo>
                    <a:pt x="3636" y="16012"/>
                  </a:lnTo>
                  <a:lnTo>
                    <a:pt x="3636" y="15044"/>
                  </a:lnTo>
                  <a:close/>
                  <a:moveTo>
                    <a:pt x="4637" y="15044"/>
                  </a:moveTo>
                  <a:lnTo>
                    <a:pt x="4637" y="16012"/>
                  </a:lnTo>
                  <a:lnTo>
                    <a:pt x="4670" y="16012"/>
                  </a:lnTo>
                  <a:lnTo>
                    <a:pt x="4670" y="15044"/>
                  </a:lnTo>
                  <a:close/>
                  <a:moveTo>
                    <a:pt x="5637" y="15044"/>
                  </a:moveTo>
                  <a:lnTo>
                    <a:pt x="5637" y="16012"/>
                  </a:lnTo>
                  <a:lnTo>
                    <a:pt x="5838" y="16012"/>
                  </a:lnTo>
                  <a:lnTo>
                    <a:pt x="5838" y="15044"/>
                  </a:lnTo>
                  <a:close/>
                  <a:moveTo>
                    <a:pt x="6805" y="15044"/>
                  </a:moveTo>
                  <a:lnTo>
                    <a:pt x="6805" y="16012"/>
                  </a:lnTo>
                  <a:lnTo>
                    <a:pt x="6838" y="16012"/>
                  </a:lnTo>
                  <a:lnTo>
                    <a:pt x="6838" y="15044"/>
                  </a:lnTo>
                  <a:close/>
                  <a:moveTo>
                    <a:pt x="7806" y="15044"/>
                  </a:moveTo>
                  <a:lnTo>
                    <a:pt x="7806" y="16012"/>
                  </a:lnTo>
                  <a:lnTo>
                    <a:pt x="8006" y="16012"/>
                  </a:lnTo>
                  <a:lnTo>
                    <a:pt x="8006" y="15044"/>
                  </a:lnTo>
                  <a:close/>
                  <a:moveTo>
                    <a:pt x="8973" y="15044"/>
                  </a:moveTo>
                  <a:lnTo>
                    <a:pt x="8973" y="16012"/>
                  </a:lnTo>
                  <a:lnTo>
                    <a:pt x="9006" y="16012"/>
                  </a:lnTo>
                  <a:lnTo>
                    <a:pt x="9006" y="15044"/>
                  </a:lnTo>
                  <a:close/>
                  <a:moveTo>
                    <a:pt x="10007" y="15044"/>
                  </a:moveTo>
                  <a:lnTo>
                    <a:pt x="10007" y="16012"/>
                  </a:lnTo>
                  <a:lnTo>
                    <a:pt x="10174" y="16012"/>
                  </a:lnTo>
                  <a:lnTo>
                    <a:pt x="10174" y="15044"/>
                  </a:lnTo>
                  <a:close/>
                  <a:moveTo>
                    <a:pt x="11141" y="15044"/>
                  </a:moveTo>
                  <a:lnTo>
                    <a:pt x="11141" y="16012"/>
                  </a:lnTo>
                  <a:lnTo>
                    <a:pt x="11208" y="16012"/>
                  </a:lnTo>
                  <a:lnTo>
                    <a:pt x="11208" y="15044"/>
                  </a:lnTo>
                  <a:close/>
                  <a:moveTo>
                    <a:pt x="12175" y="15044"/>
                  </a:moveTo>
                  <a:lnTo>
                    <a:pt x="12175" y="16012"/>
                  </a:lnTo>
                  <a:lnTo>
                    <a:pt x="12376" y="16012"/>
                  </a:lnTo>
                  <a:lnTo>
                    <a:pt x="12376" y="15044"/>
                  </a:lnTo>
                  <a:close/>
                  <a:moveTo>
                    <a:pt x="13343" y="15044"/>
                  </a:moveTo>
                  <a:lnTo>
                    <a:pt x="13343" y="16012"/>
                  </a:lnTo>
                  <a:lnTo>
                    <a:pt x="13376" y="16012"/>
                  </a:lnTo>
                  <a:lnTo>
                    <a:pt x="13376" y="15044"/>
                  </a:lnTo>
                  <a:close/>
                  <a:moveTo>
                    <a:pt x="14344" y="15044"/>
                  </a:moveTo>
                  <a:lnTo>
                    <a:pt x="14344" y="16012"/>
                  </a:lnTo>
                  <a:lnTo>
                    <a:pt x="14544" y="16012"/>
                  </a:lnTo>
                  <a:lnTo>
                    <a:pt x="14544" y="15044"/>
                  </a:lnTo>
                  <a:close/>
                  <a:moveTo>
                    <a:pt x="15511" y="15044"/>
                  </a:moveTo>
                  <a:lnTo>
                    <a:pt x="15511" y="16012"/>
                  </a:lnTo>
                  <a:lnTo>
                    <a:pt x="15544" y="16012"/>
                  </a:lnTo>
                  <a:lnTo>
                    <a:pt x="15544" y="15044"/>
                  </a:lnTo>
                  <a:close/>
                  <a:moveTo>
                    <a:pt x="16545" y="15044"/>
                  </a:moveTo>
                  <a:lnTo>
                    <a:pt x="16545" y="16012"/>
                  </a:lnTo>
                  <a:lnTo>
                    <a:pt x="16712" y="16012"/>
                  </a:lnTo>
                  <a:lnTo>
                    <a:pt x="16712" y="15044"/>
                  </a:lnTo>
                  <a:close/>
                  <a:moveTo>
                    <a:pt x="17679" y="15044"/>
                  </a:moveTo>
                  <a:lnTo>
                    <a:pt x="17679" y="16012"/>
                  </a:lnTo>
                  <a:lnTo>
                    <a:pt x="17746" y="16012"/>
                  </a:lnTo>
                  <a:lnTo>
                    <a:pt x="17746" y="15044"/>
                  </a:lnTo>
                  <a:close/>
                  <a:moveTo>
                    <a:pt x="18713" y="15044"/>
                  </a:moveTo>
                  <a:lnTo>
                    <a:pt x="18713" y="16012"/>
                  </a:lnTo>
                  <a:lnTo>
                    <a:pt x="18914" y="16012"/>
                  </a:lnTo>
                  <a:lnTo>
                    <a:pt x="18914" y="15044"/>
                  </a:lnTo>
                  <a:close/>
                  <a:moveTo>
                    <a:pt x="19881" y="15044"/>
                  </a:moveTo>
                  <a:lnTo>
                    <a:pt x="19881" y="16012"/>
                  </a:lnTo>
                  <a:lnTo>
                    <a:pt x="19948" y="16012"/>
                  </a:lnTo>
                  <a:lnTo>
                    <a:pt x="19948" y="15044"/>
                  </a:lnTo>
                  <a:close/>
                  <a:moveTo>
                    <a:pt x="20882" y="15044"/>
                  </a:moveTo>
                  <a:lnTo>
                    <a:pt x="20882" y="16012"/>
                  </a:lnTo>
                  <a:lnTo>
                    <a:pt x="21082" y="16012"/>
                  </a:lnTo>
                  <a:lnTo>
                    <a:pt x="21082" y="15378"/>
                  </a:lnTo>
                  <a:cubicBezTo>
                    <a:pt x="21048" y="15244"/>
                    <a:pt x="21015" y="15144"/>
                    <a:pt x="20982" y="15044"/>
                  </a:cubicBezTo>
                  <a:close/>
                  <a:moveTo>
                    <a:pt x="2802" y="16012"/>
                  </a:moveTo>
                  <a:lnTo>
                    <a:pt x="2802" y="16045"/>
                  </a:lnTo>
                  <a:lnTo>
                    <a:pt x="3469" y="16045"/>
                  </a:lnTo>
                  <a:lnTo>
                    <a:pt x="3469" y="16012"/>
                  </a:lnTo>
                  <a:close/>
                  <a:moveTo>
                    <a:pt x="3636" y="16012"/>
                  </a:moveTo>
                  <a:lnTo>
                    <a:pt x="3636" y="16045"/>
                  </a:lnTo>
                  <a:lnTo>
                    <a:pt x="4637" y="16045"/>
                  </a:lnTo>
                  <a:lnTo>
                    <a:pt x="4637" y="16012"/>
                  </a:lnTo>
                  <a:close/>
                  <a:moveTo>
                    <a:pt x="4670" y="16012"/>
                  </a:moveTo>
                  <a:lnTo>
                    <a:pt x="4670" y="16045"/>
                  </a:lnTo>
                  <a:lnTo>
                    <a:pt x="5637" y="16045"/>
                  </a:lnTo>
                  <a:lnTo>
                    <a:pt x="5637" y="16012"/>
                  </a:lnTo>
                  <a:close/>
                  <a:moveTo>
                    <a:pt x="5838" y="16012"/>
                  </a:moveTo>
                  <a:lnTo>
                    <a:pt x="5838" y="16045"/>
                  </a:lnTo>
                  <a:lnTo>
                    <a:pt x="6805" y="16045"/>
                  </a:lnTo>
                  <a:lnTo>
                    <a:pt x="6805" y="16012"/>
                  </a:lnTo>
                  <a:close/>
                  <a:moveTo>
                    <a:pt x="6838" y="16012"/>
                  </a:moveTo>
                  <a:lnTo>
                    <a:pt x="6838" y="16045"/>
                  </a:lnTo>
                  <a:lnTo>
                    <a:pt x="7806" y="16045"/>
                  </a:lnTo>
                  <a:lnTo>
                    <a:pt x="7806" y="16012"/>
                  </a:lnTo>
                  <a:close/>
                  <a:moveTo>
                    <a:pt x="8006" y="16012"/>
                  </a:moveTo>
                  <a:lnTo>
                    <a:pt x="8006" y="16045"/>
                  </a:lnTo>
                  <a:lnTo>
                    <a:pt x="8973" y="16045"/>
                  </a:lnTo>
                  <a:lnTo>
                    <a:pt x="8973" y="16012"/>
                  </a:lnTo>
                  <a:close/>
                  <a:moveTo>
                    <a:pt x="9006" y="16012"/>
                  </a:moveTo>
                  <a:lnTo>
                    <a:pt x="9006" y="16045"/>
                  </a:lnTo>
                  <a:lnTo>
                    <a:pt x="10007" y="16045"/>
                  </a:lnTo>
                  <a:lnTo>
                    <a:pt x="10007" y="16012"/>
                  </a:lnTo>
                  <a:close/>
                  <a:moveTo>
                    <a:pt x="10174" y="16012"/>
                  </a:moveTo>
                  <a:lnTo>
                    <a:pt x="10174" y="16045"/>
                  </a:lnTo>
                  <a:lnTo>
                    <a:pt x="11141" y="16045"/>
                  </a:lnTo>
                  <a:lnTo>
                    <a:pt x="11141" y="16012"/>
                  </a:lnTo>
                  <a:close/>
                  <a:moveTo>
                    <a:pt x="11208" y="16012"/>
                  </a:moveTo>
                  <a:lnTo>
                    <a:pt x="11208" y="16045"/>
                  </a:lnTo>
                  <a:lnTo>
                    <a:pt x="12175" y="16045"/>
                  </a:lnTo>
                  <a:lnTo>
                    <a:pt x="12175" y="16012"/>
                  </a:lnTo>
                  <a:close/>
                  <a:moveTo>
                    <a:pt x="12376" y="16012"/>
                  </a:moveTo>
                  <a:lnTo>
                    <a:pt x="12376" y="16045"/>
                  </a:lnTo>
                  <a:lnTo>
                    <a:pt x="13343" y="16045"/>
                  </a:lnTo>
                  <a:lnTo>
                    <a:pt x="13343" y="16012"/>
                  </a:lnTo>
                  <a:close/>
                  <a:moveTo>
                    <a:pt x="13376" y="16012"/>
                  </a:moveTo>
                  <a:lnTo>
                    <a:pt x="13376" y="16045"/>
                  </a:lnTo>
                  <a:lnTo>
                    <a:pt x="14344" y="16045"/>
                  </a:lnTo>
                  <a:lnTo>
                    <a:pt x="14344" y="16012"/>
                  </a:lnTo>
                  <a:close/>
                  <a:moveTo>
                    <a:pt x="14544" y="16012"/>
                  </a:moveTo>
                  <a:lnTo>
                    <a:pt x="14544" y="16045"/>
                  </a:lnTo>
                  <a:lnTo>
                    <a:pt x="15511" y="16045"/>
                  </a:lnTo>
                  <a:lnTo>
                    <a:pt x="15511" y="16012"/>
                  </a:lnTo>
                  <a:close/>
                  <a:moveTo>
                    <a:pt x="15544" y="16012"/>
                  </a:moveTo>
                  <a:lnTo>
                    <a:pt x="15544" y="16045"/>
                  </a:lnTo>
                  <a:lnTo>
                    <a:pt x="16545" y="16045"/>
                  </a:lnTo>
                  <a:lnTo>
                    <a:pt x="16545" y="16012"/>
                  </a:lnTo>
                  <a:close/>
                  <a:moveTo>
                    <a:pt x="16712" y="16012"/>
                  </a:moveTo>
                  <a:lnTo>
                    <a:pt x="16712" y="16045"/>
                  </a:lnTo>
                  <a:lnTo>
                    <a:pt x="17679" y="16045"/>
                  </a:lnTo>
                  <a:lnTo>
                    <a:pt x="17679" y="16012"/>
                  </a:lnTo>
                  <a:close/>
                  <a:moveTo>
                    <a:pt x="17746" y="16012"/>
                  </a:moveTo>
                  <a:lnTo>
                    <a:pt x="17746" y="16045"/>
                  </a:lnTo>
                  <a:lnTo>
                    <a:pt x="18713" y="16045"/>
                  </a:lnTo>
                  <a:lnTo>
                    <a:pt x="18713" y="16012"/>
                  </a:lnTo>
                  <a:close/>
                  <a:moveTo>
                    <a:pt x="18914" y="16012"/>
                  </a:moveTo>
                  <a:lnTo>
                    <a:pt x="18914" y="16045"/>
                  </a:lnTo>
                  <a:lnTo>
                    <a:pt x="19881" y="16045"/>
                  </a:lnTo>
                  <a:lnTo>
                    <a:pt x="19881" y="16012"/>
                  </a:lnTo>
                  <a:close/>
                  <a:moveTo>
                    <a:pt x="19948" y="16012"/>
                  </a:moveTo>
                  <a:lnTo>
                    <a:pt x="19948" y="16045"/>
                  </a:lnTo>
                  <a:lnTo>
                    <a:pt x="20882" y="16045"/>
                  </a:lnTo>
                  <a:lnTo>
                    <a:pt x="20882" y="16012"/>
                  </a:lnTo>
                  <a:close/>
                  <a:moveTo>
                    <a:pt x="21082" y="16012"/>
                  </a:moveTo>
                  <a:lnTo>
                    <a:pt x="21082" y="16045"/>
                  </a:lnTo>
                  <a:lnTo>
                    <a:pt x="21282" y="16045"/>
                  </a:lnTo>
                  <a:cubicBezTo>
                    <a:pt x="21282" y="16026"/>
                    <a:pt x="21282" y="16012"/>
                    <a:pt x="21282" y="16012"/>
                  </a:cubicBezTo>
                  <a:close/>
                  <a:moveTo>
                    <a:pt x="21282" y="16045"/>
                  </a:moveTo>
                  <a:cubicBezTo>
                    <a:pt x="21282" y="16055"/>
                    <a:pt x="21282" y="16067"/>
                    <a:pt x="21282" y="16078"/>
                  </a:cubicBezTo>
                  <a:lnTo>
                    <a:pt x="21315" y="16045"/>
                  </a:lnTo>
                  <a:close/>
                  <a:moveTo>
                    <a:pt x="3469" y="16045"/>
                  </a:moveTo>
                  <a:lnTo>
                    <a:pt x="3469" y="17012"/>
                  </a:lnTo>
                  <a:lnTo>
                    <a:pt x="3636" y="17012"/>
                  </a:lnTo>
                  <a:lnTo>
                    <a:pt x="3636" y="16045"/>
                  </a:lnTo>
                  <a:close/>
                  <a:moveTo>
                    <a:pt x="4637" y="16045"/>
                  </a:moveTo>
                  <a:lnTo>
                    <a:pt x="4637" y="17012"/>
                  </a:lnTo>
                  <a:lnTo>
                    <a:pt x="4670" y="17012"/>
                  </a:lnTo>
                  <a:lnTo>
                    <a:pt x="4670" y="16045"/>
                  </a:lnTo>
                  <a:close/>
                  <a:moveTo>
                    <a:pt x="5637" y="16045"/>
                  </a:moveTo>
                  <a:lnTo>
                    <a:pt x="5637" y="17012"/>
                  </a:lnTo>
                  <a:lnTo>
                    <a:pt x="5838" y="17012"/>
                  </a:lnTo>
                  <a:lnTo>
                    <a:pt x="5838" y="16045"/>
                  </a:lnTo>
                  <a:close/>
                  <a:moveTo>
                    <a:pt x="6805" y="16045"/>
                  </a:moveTo>
                  <a:lnTo>
                    <a:pt x="6805" y="17012"/>
                  </a:lnTo>
                  <a:lnTo>
                    <a:pt x="6838" y="17012"/>
                  </a:lnTo>
                  <a:lnTo>
                    <a:pt x="6838" y="16045"/>
                  </a:lnTo>
                  <a:close/>
                  <a:moveTo>
                    <a:pt x="7806" y="16045"/>
                  </a:moveTo>
                  <a:lnTo>
                    <a:pt x="7806" y="17012"/>
                  </a:lnTo>
                  <a:lnTo>
                    <a:pt x="8006" y="17012"/>
                  </a:lnTo>
                  <a:lnTo>
                    <a:pt x="8006" y="16045"/>
                  </a:lnTo>
                  <a:close/>
                  <a:moveTo>
                    <a:pt x="8973" y="16045"/>
                  </a:moveTo>
                  <a:lnTo>
                    <a:pt x="8973" y="17012"/>
                  </a:lnTo>
                  <a:lnTo>
                    <a:pt x="9006" y="17012"/>
                  </a:lnTo>
                  <a:lnTo>
                    <a:pt x="9006" y="16045"/>
                  </a:lnTo>
                  <a:close/>
                  <a:moveTo>
                    <a:pt x="10007" y="16045"/>
                  </a:moveTo>
                  <a:lnTo>
                    <a:pt x="10007" y="17012"/>
                  </a:lnTo>
                  <a:lnTo>
                    <a:pt x="10174" y="17012"/>
                  </a:lnTo>
                  <a:lnTo>
                    <a:pt x="10174" y="16045"/>
                  </a:lnTo>
                  <a:close/>
                  <a:moveTo>
                    <a:pt x="11141" y="16045"/>
                  </a:moveTo>
                  <a:lnTo>
                    <a:pt x="11141" y="17012"/>
                  </a:lnTo>
                  <a:lnTo>
                    <a:pt x="11208" y="17012"/>
                  </a:lnTo>
                  <a:lnTo>
                    <a:pt x="11208" y="16045"/>
                  </a:lnTo>
                  <a:close/>
                  <a:moveTo>
                    <a:pt x="12175" y="16045"/>
                  </a:moveTo>
                  <a:lnTo>
                    <a:pt x="12175" y="17012"/>
                  </a:lnTo>
                  <a:lnTo>
                    <a:pt x="12376" y="17012"/>
                  </a:lnTo>
                  <a:lnTo>
                    <a:pt x="12376" y="16045"/>
                  </a:lnTo>
                  <a:close/>
                  <a:moveTo>
                    <a:pt x="13343" y="16045"/>
                  </a:moveTo>
                  <a:lnTo>
                    <a:pt x="13343" y="17012"/>
                  </a:lnTo>
                  <a:lnTo>
                    <a:pt x="13376" y="17012"/>
                  </a:lnTo>
                  <a:lnTo>
                    <a:pt x="13376" y="16045"/>
                  </a:lnTo>
                  <a:close/>
                  <a:moveTo>
                    <a:pt x="14344" y="16045"/>
                  </a:moveTo>
                  <a:lnTo>
                    <a:pt x="14344" y="17012"/>
                  </a:lnTo>
                  <a:lnTo>
                    <a:pt x="14544" y="17012"/>
                  </a:lnTo>
                  <a:lnTo>
                    <a:pt x="14544" y="16045"/>
                  </a:lnTo>
                  <a:close/>
                  <a:moveTo>
                    <a:pt x="15511" y="16045"/>
                  </a:moveTo>
                  <a:lnTo>
                    <a:pt x="15511" y="17012"/>
                  </a:lnTo>
                  <a:lnTo>
                    <a:pt x="15544" y="17012"/>
                  </a:lnTo>
                  <a:lnTo>
                    <a:pt x="15544" y="16045"/>
                  </a:lnTo>
                  <a:close/>
                  <a:moveTo>
                    <a:pt x="16545" y="16045"/>
                  </a:moveTo>
                  <a:lnTo>
                    <a:pt x="16545" y="17012"/>
                  </a:lnTo>
                  <a:lnTo>
                    <a:pt x="16712" y="17012"/>
                  </a:lnTo>
                  <a:lnTo>
                    <a:pt x="16712" y="16045"/>
                  </a:lnTo>
                  <a:close/>
                  <a:moveTo>
                    <a:pt x="17679" y="16045"/>
                  </a:moveTo>
                  <a:lnTo>
                    <a:pt x="17679" y="17012"/>
                  </a:lnTo>
                  <a:lnTo>
                    <a:pt x="17746" y="17012"/>
                  </a:lnTo>
                  <a:lnTo>
                    <a:pt x="17746" y="16045"/>
                  </a:lnTo>
                  <a:close/>
                  <a:moveTo>
                    <a:pt x="18713" y="16045"/>
                  </a:moveTo>
                  <a:lnTo>
                    <a:pt x="18713" y="17012"/>
                  </a:lnTo>
                  <a:lnTo>
                    <a:pt x="18914" y="17012"/>
                  </a:lnTo>
                  <a:lnTo>
                    <a:pt x="18914" y="16045"/>
                  </a:lnTo>
                  <a:close/>
                  <a:moveTo>
                    <a:pt x="19881" y="16045"/>
                  </a:moveTo>
                  <a:lnTo>
                    <a:pt x="19881" y="17012"/>
                  </a:lnTo>
                  <a:lnTo>
                    <a:pt x="19948" y="17012"/>
                  </a:lnTo>
                  <a:lnTo>
                    <a:pt x="19948" y="16045"/>
                  </a:lnTo>
                  <a:close/>
                  <a:moveTo>
                    <a:pt x="20882" y="16045"/>
                  </a:moveTo>
                  <a:lnTo>
                    <a:pt x="20882" y="17012"/>
                  </a:lnTo>
                  <a:lnTo>
                    <a:pt x="21082" y="17012"/>
                  </a:lnTo>
                  <a:lnTo>
                    <a:pt x="21082" y="16045"/>
                  </a:lnTo>
                  <a:close/>
                  <a:moveTo>
                    <a:pt x="2569" y="17012"/>
                  </a:moveTo>
                  <a:cubicBezTo>
                    <a:pt x="2535" y="17079"/>
                    <a:pt x="2502" y="17146"/>
                    <a:pt x="2502" y="17212"/>
                  </a:cubicBezTo>
                  <a:lnTo>
                    <a:pt x="3469" y="17212"/>
                  </a:lnTo>
                  <a:lnTo>
                    <a:pt x="3469" y="17012"/>
                  </a:lnTo>
                  <a:close/>
                  <a:moveTo>
                    <a:pt x="3636" y="17012"/>
                  </a:moveTo>
                  <a:lnTo>
                    <a:pt x="3636" y="17212"/>
                  </a:lnTo>
                  <a:lnTo>
                    <a:pt x="4637" y="17212"/>
                  </a:lnTo>
                  <a:lnTo>
                    <a:pt x="4637" y="17012"/>
                  </a:lnTo>
                  <a:close/>
                  <a:moveTo>
                    <a:pt x="4670" y="17012"/>
                  </a:moveTo>
                  <a:lnTo>
                    <a:pt x="4670" y="17212"/>
                  </a:lnTo>
                  <a:lnTo>
                    <a:pt x="5637" y="17212"/>
                  </a:lnTo>
                  <a:lnTo>
                    <a:pt x="5637" y="17012"/>
                  </a:lnTo>
                  <a:close/>
                  <a:moveTo>
                    <a:pt x="5838" y="17012"/>
                  </a:moveTo>
                  <a:lnTo>
                    <a:pt x="5838" y="17212"/>
                  </a:lnTo>
                  <a:lnTo>
                    <a:pt x="6805" y="17212"/>
                  </a:lnTo>
                  <a:lnTo>
                    <a:pt x="6805" y="17012"/>
                  </a:lnTo>
                  <a:close/>
                  <a:moveTo>
                    <a:pt x="6838" y="17012"/>
                  </a:moveTo>
                  <a:lnTo>
                    <a:pt x="6838" y="17212"/>
                  </a:lnTo>
                  <a:lnTo>
                    <a:pt x="7806" y="17212"/>
                  </a:lnTo>
                  <a:lnTo>
                    <a:pt x="7806" y="17012"/>
                  </a:lnTo>
                  <a:close/>
                  <a:moveTo>
                    <a:pt x="8006" y="17012"/>
                  </a:moveTo>
                  <a:lnTo>
                    <a:pt x="8006" y="17212"/>
                  </a:lnTo>
                  <a:lnTo>
                    <a:pt x="8973" y="17212"/>
                  </a:lnTo>
                  <a:lnTo>
                    <a:pt x="8973" y="17012"/>
                  </a:lnTo>
                  <a:close/>
                  <a:moveTo>
                    <a:pt x="9006" y="17012"/>
                  </a:moveTo>
                  <a:lnTo>
                    <a:pt x="9006" y="17212"/>
                  </a:lnTo>
                  <a:lnTo>
                    <a:pt x="10007" y="17212"/>
                  </a:lnTo>
                  <a:lnTo>
                    <a:pt x="10007" y="17012"/>
                  </a:lnTo>
                  <a:close/>
                  <a:moveTo>
                    <a:pt x="10174" y="17012"/>
                  </a:moveTo>
                  <a:lnTo>
                    <a:pt x="10174" y="17212"/>
                  </a:lnTo>
                  <a:lnTo>
                    <a:pt x="11141" y="17212"/>
                  </a:lnTo>
                  <a:lnTo>
                    <a:pt x="11141" y="17012"/>
                  </a:lnTo>
                  <a:close/>
                  <a:moveTo>
                    <a:pt x="11208" y="17012"/>
                  </a:moveTo>
                  <a:lnTo>
                    <a:pt x="11208" y="17212"/>
                  </a:lnTo>
                  <a:lnTo>
                    <a:pt x="12175" y="17212"/>
                  </a:lnTo>
                  <a:lnTo>
                    <a:pt x="12175" y="17012"/>
                  </a:lnTo>
                  <a:close/>
                  <a:moveTo>
                    <a:pt x="12376" y="17012"/>
                  </a:moveTo>
                  <a:lnTo>
                    <a:pt x="12376" y="17212"/>
                  </a:lnTo>
                  <a:lnTo>
                    <a:pt x="13343" y="17212"/>
                  </a:lnTo>
                  <a:lnTo>
                    <a:pt x="13343" y="17012"/>
                  </a:lnTo>
                  <a:close/>
                  <a:moveTo>
                    <a:pt x="13376" y="17012"/>
                  </a:moveTo>
                  <a:lnTo>
                    <a:pt x="13376" y="17212"/>
                  </a:lnTo>
                  <a:lnTo>
                    <a:pt x="14344" y="17212"/>
                  </a:lnTo>
                  <a:lnTo>
                    <a:pt x="14344" y="17012"/>
                  </a:lnTo>
                  <a:close/>
                  <a:moveTo>
                    <a:pt x="14544" y="17012"/>
                  </a:moveTo>
                  <a:lnTo>
                    <a:pt x="14544" y="17212"/>
                  </a:lnTo>
                  <a:lnTo>
                    <a:pt x="15511" y="17212"/>
                  </a:lnTo>
                  <a:lnTo>
                    <a:pt x="15511" y="17012"/>
                  </a:lnTo>
                  <a:close/>
                  <a:moveTo>
                    <a:pt x="15544" y="17012"/>
                  </a:moveTo>
                  <a:lnTo>
                    <a:pt x="15544" y="17212"/>
                  </a:lnTo>
                  <a:lnTo>
                    <a:pt x="16545" y="17212"/>
                  </a:lnTo>
                  <a:lnTo>
                    <a:pt x="16545" y="17012"/>
                  </a:lnTo>
                  <a:close/>
                  <a:moveTo>
                    <a:pt x="16712" y="17012"/>
                  </a:moveTo>
                  <a:lnTo>
                    <a:pt x="16712" y="17212"/>
                  </a:lnTo>
                  <a:lnTo>
                    <a:pt x="17679" y="17212"/>
                  </a:lnTo>
                  <a:lnTo>
                    <a:pt x="17679" y="17012"/>
                  </a:lnTo>
                  <a:close/>
                  <a:moveTo>
                    <a:pt x="17746" y="17012"/>
                  </a:moveTo>
                  <a:lnTo>
                    <a:pt x="17746" y="17212"/>
                  </a:lnTo>
                  <a:lnTo>
                    <a:pt x="18713" y="17212"/>
                  </a:lnTo>
                  <a:lnTo>
                    <a:pt x="18713" y="17012"/>
                  </a:lnTo>
                  <a:close/>
                  <a:moveTo>
                    <a:pt x="18914" y="17012"/>
                  </a:moveTo>
                  <a:lnTo>
                    <a:pt x="18914" y="17212"/>
                  </a:lnTo>
                  <a:lnTo>
                    <a:pt x="19881" y="17212"/>
                  </a:lnTo>
                  <a:lnTo>
                    <a:pt x="19881" y="17012"/>
                  </a:lnTo>
                  <a:close/>
                  <a:moveTo>
                    <a:pt x="19948" y="17012"/>
                  </a:moveTo>
                  <a:lnTo>
                    <a:pt x="19948" y="17212"/>
                  </a:lnTo>
                  <a:lnTo>
                    <a:pt x="20882" y="17212"/>
                  </a:lnTo>
                  <a:lnTo>
                    <a:pt x="20882" y="17012"/>
                  </a:lnTo>
                  <a:close/>
                  <a:moveTo>
                    <a:pt x="21082" y="17012"/>
                  </a:moveTo>
                  <a:lnTo>
                    <a:pt x="21082" y="17212"/>
                  </a:lnTo>
                  <a:lnTo>
                    <a:pt x="21649" y="17212"/>
                  </a:lnTo>
                  <a:cubicBezTo>
                    <a:pt x="21649" y="17179"/>
                    <a:pt x="21615" y="17079"/>
                    <a:pt x="21615" y="17012"/>
                  </a:cubicBezTo>
                  <a:close/>
                  <a:moveTo>
                    <a:pt x="2502" y="17312"/>
                  </a:moveTo>
                  <a:cubicBezTo>
                    <a:pt x="2468" y="17379"/>
                    <a:pt x="2468" y="17479"/>
                    <a:pt x="2435" y="17546"/>
                  </a:cubicBezTo>
                  <a:lnTo>
                    <a:pt x="2435" y="18180"/>
                  </a:lnTo>
                  <a:lnTo>
                    <a:pt x="2502" y="18180"/>
                  </a:lnTo>
                  <a:lnTo>
                    <a:pt x="2502" y="17312"/>
                  </a:lnTo>
                  <a:close/>
                  <a:moveTo>
                    <a:pt x="3469" y="17212"/>
                  </a:moveTo>
                  <a:lnTo>
                    <a:pt x="3469" y="18180"/>
                  </a:lnTo>
                  <a:lnTo>
                    <a:pt x="3636" y="18180"/>
                  </a:lnTo>
                  <a:lnTo>
                    <a:pt x="3636" y="17212"/>
                  </a:lnTo>
                  <a:close/>
                  <a:moveTo>
                    <a:pt x="4637" y="17212"/>
                  </a:moveTo>
                  <a:lnTo>
                    <a:pt x="4637" y="18180"/>
                  </a:lnTo>
                  <a:lnTo>
                    <a:pt x="4670" y="18180"/>
                  </a:lnTo>
                  <a:lnTo>
                    <a:pt x="4670" y="17212"/>
                  </a:lnTo>
                  <a:close/>
                  <a:moveTo>
                    <a:pt x="5637" y="17212"/>
                  </a:moveTo>
                  <a:lnTo>
                    <a:pt x="5637" y="18180"/>
                  </a:lnTo>
                  <a:lnTo>
                    <a:pt x="5838" y="18180"/>
                  </a:lnTo>
                  <a:lnTo>
                    <a:pt x="5838" y="17212"/>
                  </a:lnTo>
                  <a:close/>
                  <a:moveTo>
                    <a:pt x="6805" y="17212"/>
                  </a:moveTo>
                  <a:lnTo>
                    <a:pt x="6805" y="18180"/>
                  </a:lnTo>
                  <a:lnTo>
                    <a:pt x="6838" y="18180"/>
                  </a:lnTo>
                  <a:lnTo>
                    <a:pt x="6838" y="17212"/>
                  </a:lnTo>
                  <a:close/>
                  <a:moveTo>
                    <a:pt x="7806" y="17212"/>
                  </a:moveTo>
                  <a:lnTo>
                    <a:pt x="7806" y="18180"/>
                  </a:lnTo>
                  <a:lnTo>
                    <a:pt x="8006" y="18180"/>
                  </a:lnTo>
                  <a:lnTo>
                    <a:pt x="8006" y="17212"/>
                  </a:lnTo>
                  <a:close/>
                  <a:moveTo>
                    <a:pt x="8973" y="17212"/>
                  </a:moveTo>
                  <a:lnTo>
                    <a:pt x="8973" y="18180"/>
                  </a:lnTo>
                  <a:lnTo>
                    <a:pt x="9006" y="18180"/>
                  </a:lnTo>
                  <a:lnTo>
                    <a:pt x="9006" y="17212"/>
                  </a:lnTo>
                  <a:close/>
                  <a:moveTo>
                    <a:pt x="10007" y="17212"/>
                  </a:moveTo>
                  <a:lnTo>
                    <a:pt x="10007" y="18180"/>
                  </a:lnTo>
                  <a:lnTo>
                    <a:pt x="10174" y="18180"/>
                  </a:lnTo>
                  <a:lnTo>
                    <a:pt x="10174" y="17212"/>
                  </a:lnTo>
                  <a:close/>
                  <a:moveTo>
                    <a:pt x="11141" y="17212"/>
                  </a:moveTo>
                  <a:lnTo>
                    <a:pt x="11141" y="18180"/>
                  </a:lnTo>
                  <a:lnTo>
                    <a:pt x="11208" y="18180"/>
                  </a:lnTo>
                  <a:lnTo>
                    <a:pt x="11208" y="17212"/>
                  </a:lnTo>
                  <a:close/>
                  <a:moveTo>
                    <a:pt x="12175" y="17212"/>
                  </a:moveTo>
                  <a:lnTo>
                    <a:pt x="12175" y="18180"/>
                  </a:lnTo>
                  <a:lnTo>
                    <a:pt x="12376" y="18180"/>
                  </a:lnTo>
                  <a:lnTo>
                    <a:pt x="12376" y="17212"/>
                  </a:lnTo>
                  <a:close/>
                  <a:moveTo>
                    <a:pt x="13343" y="17212"/>
                  </a:moveTo>
                  <a:lnTo>
                    <a:pt x="13343" y="18180"/>
                  </a:lnTo>
                  <a:lnTo>
                    <a:pt x="13376" y="18180"/>
                  </a:lnTo>
                  <a:lnTo>
                    <a:pt x="13376" y="17212"/>
                  </a:lnTo>
                  <a:close/>
                  <a:moveTo>
                    <a:pt x="14344" y="17212"/>
                  </a:moveTo>
                  <a:lnTo>
                    <a:pt x="14344" y="18180"/>
                  </a:lnTo>
                  <a:lnTo>
                    <a:pt x="14544" y="18180"/>
                  </a:lnTo>
                  <a:lnTo>
                    <a:pt x="14544" y="17212"/>
                  </a:lnTo>
                  <a:close/>
                  <a:moveTo>
                    <a:pt x="15511" y="17212"/>
                  </a:moveTo>
                  <a:lnTo>
                    <a:pt x="15511" y="18180"/>
                  </a:lnTo>
                  <a:lnTo>
                    <a:pt x="15544" y="18180"/>
                  </a:lnTo>
                  <a:lnTo>
                    <a:pt x="15544" y="17212"/>
                  </a:lnTo>
                  <a:close/>
                  <a:moveTo>
                    <a:pt x="16545" y="17212"/>
                  </a:moveTo>
                  <a:lnTo>
                    <a:pt x="16545" y="18180"/>
                  </a:lnTo>
                  <a:lnTo>
                    <a:pt x="16712" y="18180"/>
                  </a:lnTo>
                  <a:lnTo>
                    <a:pt x="16712" y="17212"/>
                  </a:lnTo>
                  <a:close/>
                  <a:moveTo>
                    <a:pt x="17679" y="17212"/>
                  </a:moveTo>
                  <a:lnTo>
                    <a:pt x="17679" y="18180"/>
                  </a:lnTo>
                  <a:lnTo>
                    <a:pt x="17746" y="18180"/>
                  </a:lnTo>
                  <a:lnTo>
                    <a:pt x="17746" y="17212"/>
                  </a:lnTo>
                  <a:close/>
                  <a:moveTo>
                    <a:pt x="18713" y="17212"/>
                  </a:moveTo>
                  <a:lnTo>
                    <a:pt x="18713" y="18180"/>
                  </a:lnTo>
                  <a:lnTo>
                    <a:pt x="18914" y="18180"/>
                  </a:lnTo>
                  <a:lnTo>
                    <a:pt x="18914" y="17212"/>
                  </a:lnTo>
                  <a:close/>
                  <a:moveTo>
                    <a:pt x="19881" y="17212"/>
                  </a:moveTo>
                  <a:lnTo>
                    <a:pt x="19881" y="18180"/>
                  </a:lnTo>
                  <a:lnTo>
                    <a:pt x="19948" y="18180"/>
                  </a:lnTo>
                  <a:lnTo>
                    <a:pt x="19948" y="17212"/>
                  </a:lnTo>
                  <a:close/>
                  <a:moveTo>
                    <a:pt x="20882" y="17212"/>
                  </a:moveTo>
                  <a:lnTo>
                    <a:pt x="20882" y="18180"/>
                  </a:lnTo>
                  <a:lnTo>
                    <a:pt x="21082" y="18180"/>
                  </a:lnTo>
                  <a:lnTo>
                    <a:pt x="21082" y="17212"/>
                  </a:lnTo>
                  <a:close/>
                  <a:moveTo>
                    <a:pt x="2302" y="18180"/>
                  </a:moveTo>
                  <a:lnTo>
                    <a:pt x="2302" y="18246"/>
                  </a:lnTo>
                  <a:lnTo>
                    <a:pt x="2435" y="18246"/>
                  </a:lnTo>
                  <a:lnTo>
                    <a:pt x="2435" y="18180"/>
                  </a:lnTo>
                  <a:close/>
                  <a:moveTo>
                    <a:pt x="2502" y="18180"/>
                  </a:moveTo>
                  <a:lnTo>
                    <a:pt x="2502" y="18246"/>
                  </a:lnTo>
                  <a:lnTo>
                    <a:pt x="3469" y="18246"/>
                  </a:lnTo>
                  <a:lnTo>
                    <a:pt x="3469" y="18180"/>
                  </a:lnTo>
                  <a:close/>
                  <a:moveTo>
                    <a:pt x="3636" y="18180"/>
                  </a:moveTo>
                  <a:lnTo>
                    <a:pt x="3636" y="18246"/>
                  </a:lnTo>
                  <a:lnTo>
                    <a:pt x="4637" y="18246"/>
                  </a:lnTo>
                  <a:lnTo>
                    <a:pt x="4637" y="18180"/>
                  </a:lnTo>
                  <a:close/>
                  <a:moveTo>
                    <a:pt x="4670" y="18180"/>
                  </a:moveTo>
                  <a:lnTo>
                    <a:pt x="4670" y="18246"/>
                  </a:lnTo>
                  <a:lnTo>
                    <a:pt x="5637" y="18246"/>
                  </a:lnTo>
                  <a:lnTo>
                    <a:pt x="5637" y="18180"/>
                  </a:lnTo>
                  <a:close/>
                  <a:moveTo>
                    <a:pt x="5838" y="18180"/>
                  </a:moveTo>
                  <a:lnTo>
                    <a:pt x="5838" y="18246"/>
                  </a:lnTo>
                  <a:lnTo>
                    <a:pt x="6805" y="18246"/>
                  </a:lnTo>
                  <a:lnTo>
                    <a:pt x="6805" y="18180"/>
                  </a:lnTo>
                  <a:close/>
                  <a:moveTo>
                    <a:pt x="6838" y="18180"/>
                  </a:moveTo>
                  <a:lnTo>
                    <a:pt x="6838" y="18246"/>
                  </a:lnTo>
                  <a:lnTo>
                    <a:pt x="7806" y="18246"/>
                  </a:lnTo>
                  <a:lnTo>
                    <a:pt x="7806" y="18180"/>
                  </a:lnTo>
                  <a:close/>
                  <a:moveTo>
                    <a:pt x="8006" y="18180"/>
                  </a:moveTo>
                  <a:lnTo>
                    <a:pt x="8006" y="18246"/>
                  </a:lnTo>
                  <a:lnTo>
                    <a:pt x="8973" y="18246"/>
                  </a:lnTo>
                  <a:lnTo>
                    <a:pt x="8973" y="18180"/>
                  </a:lnTo>
                  <a:close/>
                  <a:moveTo>
                    <a:pt x="9006" y="18180"/>
                  </a:moveTo>
                  <a:lnTo>
                    <a:pt x="9006" y="18246"/>
                  </a:lnTo>
                  <a:lnTo>
                    <a:pt x="10007" y="18246"/>
                  </a:lnTo>
                  <a:lnTo>
                    <a:pt x="10007" y="18180"/>
                  </a:lnTo>
                  <a:close/>
                  <a:moveTo>
                    <a:pt x="10174" y="18180"/>
                  </a:moveTo>
                  <a:lnTo>
                    <a:pt x="10174" y="18246"/>
                  </a:lnTo>
                  <a:lnTo>
                    <a:pt x="11141" y="18246"/>
                  </a:lnTo>
                  <a:lnTo>
                    <a:pt x="11141" y="18180"/>
                  </a:lnTo>
                  <a:close/>
                  <a:moveTo>
                    <a:pt x="11208" y="18180"/>
                  </a:moveTo>
                  <a:lnTo>
                    <a:pt x="11208" y="18246"/>
                  </a:lnTo>
                  <a:lnTo>
                    <a:pt x="12175" y="18246"/>
                  </a:lnTo>
                  <a:lnTo>
                    <a:pt x="12175" y="18180"/>
                  </a:lnTo>
                  <a:close/>
                  <a:moveTo>
                    <a:pt x="12376" y="18180"/>
                  </a:moveTo>
                  <a:lnTo>
                    <a:pt x="12376" y="18246"/>
                  </a:lnTo>
                  <a:lnTo>
                    <a:pt x="13343" y="18246"/>
                  </a:lnTo>
                  <a:lnTo>
                    <a:pt x="13343" y="18180"/>
                  </a:lnTo>
                  <a:close/>
                  <a:moveTo>
                    <a:pt x="13376" y="18180"/>
                  </a:moveTo>
                  <a:lnTo>
                    <a:pt x="13376" y="18246"/>
                  </a:lnTo>
                  <a:lnTo>
                    <a:pt x="14344" y="18246"/>
                  </a:lnTo>
                  <a:lnTo>
                    <a:pt x="14344" y="18180"/>
                  </a:lnTo>
                  <a:close/>
                  <a:moveTo>
                    <a:pt x="14544" y="18180"/>
                  </a:moveTo>
                  <a:lnTo>
                    <a:pt x="14544" y="18246"/>
                  </a:lnTo>
                  <a:lnTo>
                    <a:pt x="15511" y="18246"/>
                  </a:lnTo>
                  <a:lnTo>
                    <a:pt x="15511" y="18180"/>
                  </a:lnTo>
                  <a:close/>
                  <a:moveTo>
                    <a:pt x="15544" y="18180"/>
                  </a:moveTo>
                  <a:lnTo>
                    <a:pt x="15544" y="18246"/>
                  </a:lnTo>
                  <a:lnTo>
                    <a:pt x="16545" y="18246"/>
                  </a:lnTo>
                  <a:lnTo>
                    <a:pt x="16545" y="18180"/>
                  </a:lnTo>
                  <a:close/>
                  <a:moveTo>
                    <a:pt x="16712" y="18180"/>
                  </a:moveTo>
                  <a:lnTo>
                    <a:pt x="16712" y="18246"/>
                  </a:lnTo>
                  <a:lnTo>
                    <a:pt x="17679" y="18246"/>
                  </a:lnTo>
                  <a:lnTo>
                    <a:pt x="17679" y="18180"/>
                  </a:lnTo>
                  <a:close/>
                  <a:moveTo>
                    <a:pt x="17746" y="18180"/>
                  </a:moveTo>
                  <a:lnTo>
                    <a:pt x="17746" y="18246"/>
                  </a:lnTo>
                  <a:lnTo>
                    <a:pt x="18713" y="18246"/>
                  </a:lnTo>
                  <a:lnTo>
                    <a:pt x="18713" y="18180"/>
                  </a:lnTo>
                  <a:close/>
                  <a:moveTo>
                    <a:pt x="18914" y="18180"/>
                  </a:moveTo>
                  <a:lnTo>
                    <a:pt x="18914" y="18246"/>
                  </a:lnTo>
                  <a:lnTo>
                    <a:pt x="19881" y="18246"/>
                  </a:lnTo>
                  <a:lnTo>
                    <a:pt x="19881" y="18180"/>
                  </a:lnTo>
                  <a:close/>
                  <a:moveTo>
                    <a:pt x="19948" y="18180"/>
                  </a:moveTo>
                  <a:lnTo>
                    <a:pt x="19948" y="18246"/>
                  </a:lnTo>
                  <a:lnTo>
                    <a:pt x="20882" y="18246"/>
                  </a:lnTo>
                  <a:lnTo>
                    <a:pt x="20882" y="18180"/>
                  </a:lnTo>
                  <a:close/>
                  <a:moveTo>
                    <a:pt x="21082" y="18180"/>
                  </a:moveTo>
                  <a:lnTo>
                    <a:pt x="21082" y="18246"/>
                  </a:lnTo>
                  <a:lnTo>
                    <a:pt x="21982" y="18246"/>
                  </a:lnTo>
                  <a:cubicBezTo>
                    <a:pt x="21949" y="18213"/>
                    <a:pt x="21949" y="18213"/>
                    <a:pt x="21949" y="18180"/>
                  </a:cubicBezTo>
                  <a:close/>
                  <a:moveTo>
                    <a:pt x="2435" y="18246"/>
                  </a:moveTo>
                  <a:lnTo>
                    <a:pt x="2435" y="19214"/>
                  </a:lnTo>
                  <a:lnTo>
                    <a:pt x="2502" y="19214"/>
                  </a:lnTo>
                  <a:lnTo>
                    <a:pt x="2502" y="18246"/>
                  </a:lnTo>
                  <a:close/>
                  <a:moveTo>
                    <a:pt x="3469" y="18246"/>
                  </a:moveTo>
                  <a:lnTo>
                    <a:pt x="3469" y="19214"/>
                  </a:lnTo>
                  <a:lnTo>
                    <a:pt x="3636" y="19214"/>
                  </a:lnTo>
                  <a:lnTo>
                    <a:pt x="3636" y="18246"/>
                  </a:lnTo>
                  <a:close/>
                  <a:moveTo>
                    <a:pt x="4637" y="18246"/>
                  </a:moveTo>
                  <a:lnTo>
                    <a:pt x="4637" y="19214"/>
                  </a:lnTo>
                  <a:lnTo>
                    <a:pt x="4670" y="19214"/>
                  </a:lnTo>
                  <a:lnTo>
                    <a:pt x="4670" y="18246"/>
                  </a:lnTo>
                  <a:close/>
                  <a:moveTo>
                    <a:pt x="5637" y="18246"/>
                  </a:moveTo>
                  <a:lnTo>
                    <a:pt x="5637" y="19214"/>
                  </a:lnTo>
                  <a:lnTo>
                    <a:pt x="5838" y="19214"/>
                  </a:lnTo>
                  <a:lnTo>
                    <a:pt x="5838" y="18246"/>
                  </a:lnTo>
                  <a:close/>
                  <a:moveTo>
                    <a:pt x="6805" y="18246"/>
                  </a:moveTo>
                  <a:lnTo>
                    <a:pt x="6805" y="19214"/>
                  </a:lnTo>
                  <a:lnTo>
                    <a:pt x="6838" y="19214"/>
                  </a:lnTo>
                  <a:lnTo>
                    <a:pt x="6838" y="18246"/>
                  </a:lnTo>
                  <a:close/>
                  <a:moveTo>
                    <a:pt x="7806" y="18246"/>
                  </a:moveTo>
                  <a:lnTo>
                    <a:pt x="7806" y="19214"/>
                  </a:lnTo>
                  <a:lnTo>
                    <a:pt x="8006" y="19214"/>
                  </a:lnTo>
                  <a:lnTo>
                    <a:pt x="8006" y="18246"/>
                  </a:lnTo>
                  <a:close/>
                  <a:moveTo>
                    <a:pt x="8973" y="18246"/>
                  </a:moveTo>
                  <a:lnTo>
                    <a:pt x="8973" y="19214"/>
                  </a:lnTo>
                  <a:lnTo>
                    <a:pt x="9006" y="19214"/>
                  </a:lnTo>
                  <a:lnTo>
                    <a:pt x="9006" y="18246"/>
                  </a:lnTo>
                  <a:close/>
                  <a:moveTo>
                    <a:pt x="10007" y="18246"/>
                  </a:moveTo>
                  <a:lnTo>
                    <a:pt x="10007" y="19214"/>
                  </a:lnTo>
                  <a:lnTo>
                    <a:pt x="10174" y="19214"/>
                  </a:lnTo>
                  <a:lnTo>
                    <a:pt x="10174" y="18246"/>
                  </a:lnTo>
                  <a:close/>
                  <a:moveTo>
                    <a:pt x="11141" y="18246"/>
                  </a:moveTo>
                  <a:lnTo>
                    <a:pt x="11141" y="19214"/>
                  </a:lnTo>
                  <a:lnTo>
                    <a:pt x="11208" y="19214"/>
                  </a:lnTo>
                  <a:lnTo>
                    <a:pt x="11208" y="18246"/>
                  </a:lnTo>
                  <a:close/>
                  <a:moveTo>
                    <a:pt x="12175" y="18246"/>
                  </a:moveTo>
                  <a:lnTo>
                    <a:pt x="12175" y="19214"/>
                  </a:lnTo>
                  <a:lnTo>
                    <a:pt x="12376" y="19214"/>
                  </a:lnTo>
                  <a:lnTo>
                    <a:pt x="12376" y="18246"/>
                  </a:lnTo>
                  <a:close/>
                  <a:moveTo>
                    <a:pt x="13343" y="18246"/>
                  </a:moveTo>
                  <a:lnTo>
                    <a:pt x="13343" y="19214"/>
                  </a:lnTo>
                  <a:lnTo>
                    <a:pt x="13376" y="19214"/>
                  </a:lnTo>
                  <a:lnTo>
                    <a:pt x="13376" y="18246"/>
                  </a:lnTo>
                  <a:close/>
                  <a:moveTo>
                    <a:pt x="14344" y="18246"/>
                  </a:moveTo>
                  <a:lnTo>
                    <a:pt x="14344" y="19214"/>
                  </a:lnTo>
                  <a:lnTo>
                    <a:pt x="14544" y="19214"/>
                  </a:lnTo>
                  <a:lnTo>
                    <a:pt x="14544" y="18246"/>
                  </a:lnTo>
                  <a:close/>
                  <a:moveTo>
                    <a:pt x="15511" y="18246"/>
                  </a:moveTo>
                  <a:lnTo>
                    <a:pt x="15511" y="19214"/>
                  </a:lnTo>
                  <a:lnTo>
                    <a:pt x="15544" y="19214"/>
                  </a:lnTo>
                  <a:lnTo>
                    <a:pt x="15544" y="18246"/>
                  </a:lnTo>
                  <a:close/>
                  <a:moveTo>
                    <a:pt x="16545" y="18246"/>
                  </a:moveTo>
                  <a:lnTo>
                    <a:pt x="16545" y="19214"/>
                  </a:lnTo>
                  <a:lnTo>
                    <a:pt x="16712" y="19214"/>
                  </a:lnTo>
                  <a:lnTo>
                    <a:pt x="16712" y="18246"/>
                  </a:lnTo>
                  <a:close/>
                  <a:moveTo>
                    <a:pt x="17679" y="18246"/>
                  </a:moveTo>
                  <a:lnTo>
                    <a:pt x="17679" y="19214"/>
                  </a:lnTo>
                  <a:lnTo>
                    <a:pt x="17746" y="19214"/>
                  </a:lnTo>
                  <a:lnTo>
                    <a:pt x="17746" y="18246"/>
                  </a:lnTo>
                  <a:close/>
                  <a:moveTo>
                    <a:pt x="18713" y="18246"/>
                  </a:moveTo>
                  <a:lnTo>
                    <a:pt x="18713" y="19214"/>
                  </a:lnTo>
                  <a:lnTo>
                    <a:pt x="18914" y="19214"/>
                  </a:lnTo>
                  <a:lnTo>
                    <a:pt x="18914" y="18246"/>
                  </a:lnTo>
                  <a:close/>
                  <a:moveTo>
                    <a:pt x="19881" y="18246"/>
                  </a:moveTo>
                  <a:lnTo>
                    <a:pt x="19881" y="19214"/>
                  </a:lnTo>
                  <a:lnTo>
                    <a:pt x="19948" y="19214"/>
                  </a:lnTo>
                  <a:lnTo>
                    <a:pt x="19948" y="18246"/>
                  </a:lnTo>
                  <a:close/>
                  <a:moveTo>
                    <a:pt x="20882" y="18246"/>
                  </a:moveTo>
                  <a:lnTo>
                    <a:pt x="20882" y="19214"/>
                  </a:lnTo>
                  <a:lnTo>
                    <a:pt x="21082" y="19214"/>
                  </a:lnTo>
                  <a:lnTo>
                    <a:pt x="21082" y="18246"/>
                  </a:lnTo>
                  <a:close/>
                  <a:moveTo>
                    <a:pt x="22049" y="18480"/>
                  </a:moveTo>
                  <a:lnTo>
                    <a:pt x="22049" y="19214"/>
                  </a:lnTo>
                  <a:lnTo>
                    <a:pt x="22082" y="19214"/>
                  </a:lnTo>
                  <a:lnTo>
                    <a:pt x="22082" y="18647"/>
                  </a:lnTo>
                  <a:lnTo>
                    <a:pt x="22049" y="18480"/>
                  </a:lnTo>
                  <a:close/>
                  <a:moveTo>
                    <a:pt x="2102" y="19214"/>
                  </a:moveTo>
                  <a:lnTo>
                    <a:pt x="2068" y="19381"/>
                  </a:lnTo>
                  <a:lnTo>
                    <a:pt x="2435" y="19381"/>
                  </a:lnTo>
                  <a:lnTo>
                    <a:pt x="2435" y="19214"/>
                  </a:lnTo>
                  <a:close/>
                  <a:moveTo>
                    <a:pt x="2502" y="19214"/>
                  </a:moveTo>
                  <a:lnTo>
                    <a:pt x="2502" y="19381"/>
                  </a:lnTo>
                  <a:lnTo>
                    <a:pt x="3469" y="19381"/>
                  </a:lnTo>
                  <a:lnTo>
                    <a:pt x="3469" y="19214"/>
                  </a:lnTo>
                  <a:close/>
                  <a:moveTo>
                    <a:pt x="3636" y="19214"/>
                  </a:moveTo>
                  <a:lnTo>
                    <a:pt x="3636" y="19381"/>
                  </a:lnTo>
                  <a:lnTo>
                    <a:pt x="4637" y="19381"/>
                  </a:lnTo>
                  <a:lnTo>
                    <a:pt x="4637" y="19214"/>
                  </a:lnTo>
                  <a:close/>
                  <a:moveTo>
                    <a:pt x="4670" y="19214"/>
                  </a:moveTo>
                  <a:lnTo>
                    <a:pt x="4670" y="19381"/>
                  </a:lnTo>
                  <a:lnTo>
                    <a:pt x="5637" y="19381"/>
                  </a:lnTo>
                  <a:lnTo>
                    <a:pt x="5637" y="19214"/>
                  </a:lnTo>
                  <a:close/>
                  <a:moveTo>
                    <a:pt x="5838" y="19214"/>
                  </a:moveTo>
                  <a:lnTo>
                    <a:pt x="5838" y="19381"/>
                  </a:lnTo>
                  <a:lnTo>
                    <a:pt x="6805" y="19381"/>
                  </a:lnTo>
                  <a:lnTo>
                    <a:pt x="6805" y="19214"/>
                  </a:lnTo>
                  <a:close/>
                  <a:moveTo>
                    <a:pt x="6838" y="19214"/>
                  </a:moveTo>
                  <a:lnTo>
                    <a:pt x="6838" y="19381"/>
                  </a:lnTo>
                  <a:lnTo>
                    <a:pt x="7806" y="19381"/>
                  </a:lnTo>
                  <a:lnTo>
                    <a:pt x="7806" y="19214"/>
                  </a:lnTo>
                  <a:close/>
                  <a:moveTo>
                    <a:pt x="8006" y="19214"/>
                  </a:moveTo>
                  <a:lnTo>
                    <a:pt x="8006" y="19381"/>
                  </a:lnTo>
                  <a:lnTo>
                    <a:pt x="8973" y="19381"/>
                  </a:lnTo>
                  <a:lnTo>
                    <a:pt x="8973" y="19214"/>
                  </a:lnTo>
                  <a:close/>
                  <a:moveTo>
                    <a:pt x="9006" y="19214"/>
                  </a:moveTo>
                  <a:lnTo>
                    <a:pt x="9006" y="19381"/>
                  </a:lnTo>
                  <a:lnTo>
                    <a:pt x="10007" y="19381"/>
                  </a:lnTo>
                  <a:lnTo>
                    <a:pt x="10007" y="19214"/>
                  </a:lnTo>
                  <a:close/>
                  <a:moveTo>
                    <a:pt x="10174" y="19214"/>
                  </a:moveTo>
                  <a:lnTo>
                    <a:pt x="10174" y="19381"/>
                  </a:lnTo>
                  <a:lnTo>
                    <a:pt x="11141" y="19381"/>
                  </a:lnTo>
                  <a:lnTo>
                    <a:pt x="11141" y="19214"/>
                  </a:lnTo>
                  <a:close/>
                  <a:moveTo>
                    <a:pt x="11208" y="19214"/>
                  </a:moveTo>
                  <a:lnTo>
                    <a:pt x="11208" y="19381"/>
                  </a:lnTo>
                  <a:lnTo>
                    <a:pt x="12175" y="19381"/>
                  </a:lnTo>
                  <a:lnTo>
                    <a:pt x="12175" y="19214"/>
                  </a:lnTo>
                  <a:close/>
                  <a:moveTo>
                    <a:pt x="12376" y="19214"/>
                  </a:moveTo>
                  <a:lnTo>
                    <a:pt x="12376" y="19381"/>
                  </a:lnTo>
                  <a:lnTo>
                    <a:pt x="13343" y="19381"/>
                  </a:lnTo>
                  <a:lnTo>
                    <a:pt x="13343" y="19214"/>
                  </a:lnTo>
                  <a:close/>
                  <a:moveTo>
                    <a:pt x="13376" y="19214"/>
                  </a:moveTo>
                  <a:lnTo>
                    <a:pt x="13376" y="19381"/>
                  </a:lnTo>
                  <a:lnTo>
                    <a:pt x="14344" y="19381"/>
                  </a:lnTo>
                  <a:lnTo>
                    <a:pt x="14344" y="19214"/>
                  </a:lnTo>
                  <a:close/>
                  <a:moveTo>
                    <a:pt x="14544" y="19214"/>
                  </a:moveTo>
                  <a:lnTo>
                    <a:pt x="14544" y="19381"/>
                  </a:lnTo>
                  <a:lnTo>
                    <a:pt x="15511" y="19381"/>
                  </a:lnTo>
                  <a:lnTo>
                    <a:pt x="15511" y="19214"/>
                  </a:lnTo>
                  <a:close/>
                  <a:moveTo>
                    <a:pt x="15544" y="19214"/>
                  </a:moveTo>
                  <a:lnTo>
                    <a:pt x="15544" y="19381"/>
                  </a:lnTo>
                  <a:lnTo>
                    <a:pt x="16545" y="19381"/>
                  </a:lnTo>
                  <a:lnTo>
                    <a:pt x="16545" y="19214"/>
                  </a:lnTo>
                  <a:close/>
                  <a:moveTo>
                    <a:pt x="16712" y="19214"/>
                  </a:moveTo>
                  <a:lnTo>
                    <a:pt x="16712" y="19381"/>
                  </a:lnTo>
                  <a:lnTo>
                    <a:pt x="17679" y="19381"/>
                  </a:lnTo>
                  <a:lnTo>
                    <a:pt x="17679" y="19214"/>
                  </a:lnTo>
                  <a:close/>
                  <a:moveTo>
                    <a:pt x="17746" y="19214"/>
                  </a:moveTo>
                  <a:lnTo>
                    <a:pt x="17746" y="19381"/>
                  </a:lnTo>
                  <a:lnTo>
                    <a:pt x="18713" y="19381"/>
                  </a:lnTo>
                  <a:lnTo>
                    <a:pt x="18713" y="19214"/>
                  </a:lnTo>
                  <a:close/>
                  <a:moveTo>
                    <a:pt x="18914" y="19214"/>
                  </a:moveTo>
                  <a:lnTo>
                    <a:pt x="18914" y="19381"/>
                  </a:lnTo>
                  <a:lnTo>
                    <a:pt x="19881" y="19381"/>
                  </a:lnTo>
                  <a:lnTo>
                    <a:pt x="19881" y="19214"/>
                  </a:lnTo>
                  <a:close/>
                  <a:moveTo>
                    <a:pt x="19948" y="19214"/>
                  </a:moveTo>
                  <a:lnTo>
                    <a:pt x="19948" y="19381"/>
                  </a:lnTo>
                  <a:lnTo>
                    <a:pt x="20882" y="19381"/>
                  </a:lnTo>
                  <a:lnTo>
                    <a:pt x="20882" y="19214"/>
                  </a:lnTo>
                  <a:close/>
                  <a:moveTo>
                    <a:pt x="21082" y="19214"/>
                  </a:moveTo>
                  <a:lnTo>
                    <a:pt x="21082" y="19381"/>
                  </a:lnTo>
                  <a:lnTo>
                    <a:pt x="22049" y="19381"/>
                  </a:lnTo>
                  <a:lnTo>
                    <a:pt x="22049" y="19214"/>
                  </a:lnTo>
                  <a:close/>
                  <a:moveTo>
                    <a:pt x="22082" y="19214"/>
                  </a:moveTo>
                  <a:lnTo>
                    <a:pt x="22082" y="19381"/>
                  </a:lnTo>
                  <a:lnTo>
                    <a:pt x="22316" y="19381"/>
                  </a:lnTo>
                  <a:cubicBezTo>
                    <a:pt x="22316" y="19347"/>
                    <a:pt x="22316" y="19281"/>
                    <a:pt x="22283" y="19214"/>
                  </a:cubicBezTo>
                  <a:close/>
                  <a:moveTo>
                    <a:pt x="2435" y="19381"/>
                  </a:moveTo>
                  <a:lnTo>
                    <a:pt x="2435" y="20348"/>
                  </a:lnTo>
                  <a:lnTo>
                    <a:pt x="2502" y="20348"/>
                  </a:lnTo>
                  <a:lnTo>
                    <a:pt x="2502" y="19381"/>
                  </a:lnTo>
                  <a:close/>
                  <a:moveTo>
                    <a:pt x="3469" y="19381"/>
                  </a:moveTo>
                  <a:lnTo>
                    <a:pt x="3469" y="20348"/>
                  </a:lnTo>
                  <a:lnTo>
                    <a:pt x="3636" y="20348"/>
                  </a:lnTo>
                  <a:lnTo>
                    <a:pt x="3636" y="19381"/>
                  </a:lnTo>
                  <a:close/>
                  <a:moveTo>
                    <a:pt x="4637" y="19381"/>
                  </a:moveTo>
                  <a:lnTo>
                    <a:pt x="4637" y="20348"/>
                  </a:lnTo>
                  <a:lnTo>
                    <a:pt x="4670" y="20348"/>
                  </a:lnTo>
                  <a:lnTo>
                    <a:pt x="4670" y="19381"/>
                  </a:lnTo>
                  <a:close/>
                  <a:moveTo>
                    <a:pt x="5637" y="19381"/>
                  </a:moveTo>
                  <a:lnTo>
                    <a:pt x="5637" y="20348"/>
                  </a:lnTo>
                  <a:lnTo>
                    <a:pt x="5838" y="20348"/>
                  </a:lnTo>
                  <a:lnTo>
                    <a:pt x="5838" y="19381"/>
                  </a:lnTo>
                  <a:close/>
                  <a:moveTo>
                    <a:pt x="6805" y="19381"/>
                  </a:moveTo>
                  <a:lnTo>
                    <a:pt x="6805" y="20348"/>
                  </a:lnTo>
                  <a:lnTo>
                    <a:pt x="6838" y="20348"/>
                  </a:lnTo>
                  <a:lnTo>
                    <a:pt x="6838" y="19381"/>
                  </a:lnTo>
                  <a:close/>
                  <a:moveTo>
                    <a:pt x="7806" y="19381"/>
                  </a:moveTo>
                  <a:lnTo>
                    <a:pt x="7806" y="20348"/>
                  </a:lnTo>
                  <a:lnTo>
                    <a:pt x="8006" y="20348"/>
                  </a:lnTo>
                  <a:lnTo>
                    <a:pt x="8006" y="19381"/>
                  </a:lnTo>
                  <a:close/>
                  <a:moveTo>
                    <a:pt x="8973" y="19381"/>
                  </a:moveTo>
                  <a:lnTo>
                    <a:pt x="8973" y="20348"/>
                  </a:lnTo>
                  <a:lnTo>
                    <a:pt x="9006" y="20348"/>
                  </a:lnTo>
                  <a:lnTo>
                    <a:pt x="9006" y="19381"/>
                  </a:lnTo>
                  <a:close/>
                  <a:moveTo>
                    <a:pt x="10007" y="19381"/>
                  </a:moveTo>
                  <a:lnTo>
                    <a:pt x="10007" y="20348"/>
                  </a:lnTo>
                  <a:lnTo>
                    <a:pt x="10174" y="20348"/>
                  </a:lnTo>
                  <a:lnTo>
                    <a:pt x="10174" y="19381"/>
                  </a:lnTo>
                  <a:close/>
                  <a:moveTo>
                    <a:pt x="11141" y="19381"/>
                  </a:moveTo>
                  <a:lnTo>
                    <a:pt x="11141" y="20348"/>
                  </a:lnTo>
                  <a:lnTo>
                    <a:pt x="11208" y="20348"/>
                  </a:lnTo>
                  <a:lnTo>
                    <a:pt x="11208" y="19381"/>
                  </a:lnTo>
                  <a:close/>
                  <a:moveTo>
                    <a:pt x="12175" y="19381"/>
                  </a:moveTo>
                  <a:lnTo>
                    <a:pt x="12175" y="20348"/>
                  </a:lnTo>
                  <a:lnTo>
                    <a:pt x="12376" y="20348"/>
                  </a:lnTo>
                  <a:lnTo>
                    <a:pt x="12376" y="19381"/>
                  </a:lnTo>
                  <a:close/>
                  <a:moveTo>
                    <a:pt x="13343" y="19381"/>
                  </a:moveTo>
                  <a:lnTo>
                    <a:pt x="13343" y="20348"/>
                  </a:lnTo>
                  <a:lnTo>
                    <a:pt x="13376" y="20348"/>
                  </a:lnTo>
                  <a:lnTo>
                    <a:pt x="13376" y="19381"/>
                  </a:lnTo>
                  <a:close/>
                  <a:moveTo>
                    <a:pt x="14344" y="19381"/>
                  </a:moveTo>
                  <a:lnTo>
                    <a:pt x="14344" y="20348"/>
                  </a:lnTo>
                  <a:lnTo>
                    <a:pt x="14544" y="20348"/>
                  </a:lnTo>
                  <a:lnTo>
                    <a:pt x="14544" y="19381"/>
                  </a:lnTo>
                  <a:close/>
                  <a:moveTo>
                    <a:pt x="15511" y="19381"/>
                  </a:moveTo>
                  <a:lnTo>
                    <a:pt x="15511" y="20348"/>
                  </a:lnTo>
                  <a:lnTo>
                    <a:pt x="15544" y="20348"/>
                  </a:lnTo>
                  <a:lnTo>
                    <a:pt x="15544" y="19381"/>
                  </a:lnTo>
                  <a:close/>
                  <a:moveTo>
                    <a:pt x="16545" y="19381"/>
                  </a:moveTo>
                  <a:lnTo>
                    <a:pt x="16545" y="20348"/>
                  </a:lnTo>
                  <a:lnTo>
                    <a:pt x="16712" y="20348"/>
                  </a:lnTo>
                  <a:lnTo>
                    <a:pt x="16712" y="19381"/>
                  </a:lnTo>
                  <a:close/>
                  <a:moveTo>
                    <a:pt x="17679" y="19381"/>
                  </a:moveTo>
                  <a:lnTo>
                    <a:pt x="17679" y="20348"/>
                  </a:lnTo>
                  <a:lnTo>
                    <a:pt x="17746" y="20348"/>
                  </a:lnTo>
                  <a:lnTo>
                    <a:pt x="17746" y="19381"/>
                  </a:lnTo>
                  <a:close/>
                  <a:moveTo>
                    <a:pt x="18713" y="19381"/>
                  </a:moveTo>
                  <a:lnTo>
                    <a:pt x="18713" y="20348"/>
                  </a:lnTo>
                  <a:lnTo>
                    <a:pt x="18914" y="20348"/>
                  </a:lnTo>
                  <a:lnTo>
                    <a:pt x="18914" y="19381"/>
                  </a:lnTo>
                  <a:close/>
                  <a:moveTo>
                    <a:pt x="19881" y="19381"/>
                  </a:moveTo>
                  <a:lnTo>
                    <a:pt x="19881" y="20348"/>
                  </a:lnTo>
                  <a:lnTo>
                    <a:pt x="19948" y="20348"/>
                  </a:lnTo>
                  <a:lnTo>
                    <a:pt x="19948" y="19381"/>
                  </a:lnTo>
                  <a:close/>
                  <a:moveTo>
                    <a:pt x="20882" y="19381"/>
                  </a:moveTo>
                  <a:lnTo>
                    <a:pt x="20882" y="20348"/>
                  </a:lnTo>
                  <a:lnTo>
                    <a:pt x="21082" y="20348"/>
                  </a:lnTo>
                  <a:lnTo>
                    <a:pt x="21082" y="19381"/>
                  </a:lnTo>
                  <a:close/>
                  <a:moveTo>
                    <a:pt x="22049" y="19381"/>
                  </a:moveTo>
                  <a:lnTo>
                    <a:pt x="22049" y="20348"/>
                  </a:lnTo>
                  <a:lnTo>
                    <a:pt x="22082" y="20348"/>
                  </a:lnTo>
                  <a:lnTo>
                    <a:pt x="22082" y="19381"/>
                  </a:lnTo>
                  <a:close/>
                  <a:moveTo>
                    <a:pt x="1868" y="20348"/>
                  </a:moveTo>
                  <a:lnTo>
                    <a:pt x="1868" y="20415"/>
                  </a:lnTo>
                  <a:lnTo>
                    <a:pt x="2435" y="20415"/>
                  </a:lnTo>
                  <a:lnTo>
                    <a:pt x="2435" y="20348"/>
                  </a:lnTo>
                  <a:close/>
                  <a:moveTo>
                    <a:pt x="2502" y="20348"/>
                  </a:moveTo>
                  <a:lnTo>
                    <a:pt x="2502" y="20415"/>
                  </a:lnTo>
                  <a:lnTo>
                    <a:pt x="3469" y="20415"/>
                  </a:lnTo>
                  <a:lnTo>
                    <a:pt x="3469" y="20348"/>
                  </a:lnTo>
                  <a:close/>
                  <a:moveTo>
                    <a:pt x="3636" y="20348"/>
                  </a:moveTo>
                  <a:lnTo>
                    <a:pt x="3636" y="20415"/>
                  </a:lnTo>
                  <a:lnTo>
                    <a:pt x="4637" y="20415"/>
                  </a:lnTo>
                  <a:lnTo>
                    <a:pt x="4637" y="20348"/>
                  </a:lnTo>
                  <a:close/>
                  <a:moveTo>
                    <a:pt x="4670" y="20348"/>
                  </a:moveTo>
                  <a:lnTo>
                    <a:pt x="4670" y="20415"/>
                  </a:lnTo>
                  <a:lnTo>
                    <a:pt x="5637" y="20415"/>
                  </a:lnTo>
                  <a:lnTo>
                    <a:pt x="5637" y="20348"/>
                  </a:lnTo>
                  <a:close/>
                  <a:moveTo>
                    <a:pt x="5838" y="20348"/>
                  </a:moveTo>
                  <a:lnTo>
                    <a:pt x="5838" y="20415"/>
                  </a:lnTo>
                  <a:lnTo>
                    <a:pt x="6805" y="20415"/>
                  </a:lnTo>
                  <a:lnTo>
                    <a:pt x="6805" y="20348"/>
                  </a:lnTo>
                  <a:close/>
                  <a:moveTo>
                    <a:pt x="6838" y="20348"/>
                  </a:moveTo>
                  <a:lnTo>
                    <a:pt x="6838" y="20415"/>
                  </a:lnTo>
                  <a:lnTo>
                    <a:pt x="7806" y="20415"/>
                  </a:lnTo>
                  <a:lnTo>
                    <a:pt x="7806" y="20348"/>
                  </a:lnTo>
                  <a:close/>
                  <a:moveTo>
                    <a:pt x="8006" y="20348"/>
                  </a:moveTo>
                  <a:lnTo>
                    <a:pt x="8006" y="20415"/>
                  </a:lnTo>
                  <a:lnTo>
                    <a:pt x="8973" y="20415"/>
                  </a:lnTo>
                  <a:lnTo>
                    <a:pt x="8973" y="20348"/>
                  </a:lnTo>
                  <a:close/>
                  <a:moveTo>
                    <a:pt x="9006" y="20348"/>
                  </a:moveTo>
                  <a:lnTo>
                    <a:pt x="9006" y="20415"/>
                  </a:lnTo>
                  <a:lnTo>
                    <a:pt x="10007" y="20415"/>
                  </a:lnTo>
                  <a:lnTo>
                    <a:pt x="10007" y="20348"/>
                  </a:lnTo>
                  <a:close/>
                  <a:moveTo>
                    <a:pt x="10174" y="20348"/>
                  </a:moveTo>
                  <a:lnTo>
                    <a:pt x="10174" y="20415"/>
                  </a:lnTo>
                  <a:lnTo>
                    <a:pt x="11141" y="20415"/>
                  </a:lnTo>
                  <a:lnTo>
                    <a:pt x="11141" y="20348"/>
                  </a:lnTo>
                  <a:close/>
                  <a:moveTo>
                    <a:pt x="11208" y="20348"/>
                  </a:moveTo>
                  <a:lnTo>
                    <a:pt x="11208" y="20415"/>
                  </a:lnTo>
                  <a:lnTo>
                    <a:pt x="12175" y="20415"/>
                  </a:lnTo>
                  <a:lnTo>
                    <a:pt x="12175" y="20348"/>
                  </a:lnTo>
                  <a:close/>
                  <a:moveTo>
                    <a:pt x="12376" y="20348"/>
                  </a:moveTo>
                  <a:lnTo>
                    <a:pt x="12376" y="20415"/>
                  </a:lnTo>
                  <a:lnTo>
                    <a:pt x="13343" y="20415"/>
                  </a:lnTo>
                  <a:lnTo>
                    <a:pt x="13343" y="20348"/>
                  </a:lnTo>
                  <a:close/>
                  <a:moveTo>
                    <a:pt x="13376" y="20348"/>
                  </a:moveTo>
                  <a:lnTo>
                    <a:pt x="13376" y="20415"/>
                  </a:lnTo>
                  <a:lnTo>
                    <a:pt x="14344" y="20415"/>
                  </a:lnTo>
                  <a:lnTo>
                    <a:pt x="14344" y="20348"/>
                  </a:lnTo>
                  <a:close/>
                  <a:moveTo>
                    <a:pt x="14544" y="20348"/>
                  </a:moveTo>
                  <a:lnTo>
                    <a:pt x="14544" y="20415"/>
                  </a:lnTo>
                  <a:lnTo>
                    <a:pt x="15511" y="20415"/>
                  </a:lnTo>
                  <a:lnTo>
                    <a:pt x="15511" y="20348"/>
                  </a:lnTo>
                  <a:close/>
                  <a:moveTo>
                    <a:pt x="15544" y="20348"/>
                  </a:moveTo>
                  <a:lnTo>
                    <a:pt x="15544" y="20415"/>
                  </a:lnTo>
                  <a:lnTo>
                    <a:pt x="16545" y="20415"/>
                  </a:lnTo>
                  <a:lnTo>
                    <a:pt x="16545" y="20348"/>
                  </a:lnTo>
                  <a:close/>
                  <a:moveTo>
                    <a:pt x="16712" y="20348"/>
                  </a:moveTo>
                  <a:lnTo>
                    <a:pt x="16712" y="20415"/>
                  </a:lnTo>
                  <a:lnTo>
                    <a:pt x="17679" y="20415"/>
                  </a:lnTo>
                  <a:lnTo>
                    <a:pt x="17679" y="20348"/>
                  </a:lnTo>
                  <a:close/>
                  <a:moveTo>
                    <a:pt x="17746" y="20348"/>
                  </a:moveTo>
                  <a:lnTo>
                    <a:pt x="17746" y="20415"/>
                  </a:lnTo>
                  <a:lnTo>
                    <a:pt x="18713" y="20415"/>
                  </a:lnTo>
                  <a:lnTo>
                    <a:pt x="18713" y="20348"/>
                  </a:lnTo>
                  <a:close/>
                  <a:moveTo>
                    <a:pt x="18914" y="20348"/>
                  </a:moveTo>
                  <a:lnTo>
                    <a:pt x="18914" y="20415"/>
                  </a:lnTo>
                  <a:lnTo>
                    <a:pt x="19881" y="20415"/>
                  </a:lnTo>
                  <a:lnTo>
                    <a:pt x="19881" y="20348"/>
                  </a:lnTo>
                  <a:close/>
                  <a:moveTo>
                    <a:pt x="19948" y="20348"/>
                  </a:moveTo>
                  <a:lnTo>
                    <a:pt x="19948" y="20415"/>
                  </a:lnTo>
                  <a:lnTo>
                    <a:pt x="20882" y="20415"/>
                  </a:lnTo>
                  <a:lnTo>
                    <a:pt x="20882" y="20348"/>
                  </a:lnTo>
                  <a:close/>
                  <a:moveTo>
                    <a:pt x="21082" y="20348"/>
                  </a:moveTo>
                  <a:lnTo>
                    <a:pt x="21082" y="20415"/>
                  </a:lnTo>
                  <a:lnTo>
                    <a:pt x="22049" y="20415"/>
                  </a:lnTo>
                  <a:lnTo>
                    <a:pt x="22049" y="20348"/>
                  </a:lnTo>
                  <a:close/>
                  <a:moveTo>
                    <a:pt x="22082" y="20348"/>
                  </a:moveTo>
                  <a:lnTo>
                    <a:pt x="22082" y="20415"/>
                  </a:lnTo>
                  <a:lnTo>
                    <a:pt x="22650" y="20415"/>
                  </a:lnTo>
                  <a:lnTo>
                    <a:pt x="22616" y="20348"/>
                  </a:lnTo>
                  <a:close/>
                  <a:moveTo>
                    <a:pt x="2435" y="20415"/>
                  </a:moveTo>
                  <a:lnTo>
                    <a:pt x="2435" y="21382"/>
                  </a:lnTo>
                  <a:lnTo>
                    <a:pt x="2502" y="21382"/>
                  </a:lnTo>
                  <a:lnTo>
                    <a:pt x="2502" y="20415"/>
                  </a:lnTo>
                  <a:close/>
                  <a:moveTo>
                    <a:pt x="3469" y="20415"/>
                  </a:moveTo>
                  <a:lnTo>
                    <a:pt x="3469" y="21382"/>
                  </a:lnTo>
                  <a:lnTo>
                    <a:pt x="3636" y="21382"/>
                  </a:lnTo>
                  <a:lnTo>
                    <a:pt x="3636" y="20415"/>
                  </a:lnTo>
                  <a:close/>
                  <a:moveTo>
                    <a:pt x="4637" y="20415"/>
                  </a:moveTo>
                  <a:lnTo>
                    <a:pt x="4637" y="21382"/>
                  </a:lnTo>
                  <a:lnTo>
                    <a:pt x="4670" y="21382"/>
                  </a:lnTo>
                  <a:lnTo>
                    <a:pt x="4670" y="20415"/>
                  </a:lnTo>
                  <a:close/>
                  <a:moveTo>
                    <a:pt x="5637" y="20415"/>
                  </a:moveTo>
                  <a:lnTo>
                    <a:pt x="5637" y="21382"/>
                  </a:lnTo>
                  <a:lnTo>
                    <a:pt x="5838" y="21382"/>
                  </a:lnTo>
                  <a:lnTo>
                    <a:pt x="5838" y="20415"/>
                  </a:lnTo>
                  <a:close/>
                  <a:moveTo>
                    <a:pt x="6805" y="20415"/>
                  </a:moveTo>
                  <a:lnTo>
                    <a:pt x="6805" y="21382"/>
                  </a:lnTo>
                  <a:lnTo>
                    <a:pt x="6838" y="21382"/>
                  </a:lnTo>
                  <a:lnTo>
                    <a:pt x="6838" y="20415"/>
                  </a:lnTo>
                  <a:close/>
                  <a:moveTo>
                    <a:pt x="7806" y="20415"/>
                  </a:moveTo>
                  <a:lnTo>
                    <a:pt x="7806" y="21382"/>
                  </a:lnTo>
                  <a:lnTo>
                    <a:pt x="8006" y="21382"/>
                  </a:lnTo>
                  <a:lnTo>
                    <a:pt x="8006" y="20415"/>
                  </a:lnTo>
                  <a:close/>
                  <a:moveTo>
                    <a:pt x="8973" y="20415"/>
                  </a:moveTo>
                  <a:lnTo>
                    <a:pt x="8973" y="21382"/>
                  </a:lnTo>
                  <a:lnTo>
                    <a:pt x="9006" y="21382"/>
                  </a:lnTo>
                  <a:lnTo>
                    <a:pt x="9006" y="20415"/>
                  </a:lnTo>
                  <a:close/>
                  <a:moveTo>
                    <a:pt x="10007" y="20415"/>
                  </a:moveTo>
                  <a:lnTo>
                    <a:pt x="10007" y="21382"/>
                  </a:lnTo>
                  <a:lnTo>
                    <a:pt x="10174" y="21382"/>
                  </a:lnTo>
                  <a:lnTo>
                    <a:pt x="10174" y="20415"/>
                  </a:lnTo>
                  <a:close/>
                  <a:moveTo>
                    <a:pt x="11141" y="20415"/>
                  </a:moveTo>
                  <a:lnTo>
                    <a:pt x="11141" y="21382"/>
                  </a:lnTo>
                  <a:lnTo>
                    <a:pt x="11208" y="21382"/>
                  </a:lnTo>
                  <a:lnTo>
                    <a:pt x="11208" y="20415"/>
                  </a:lnTo>
                  <a:close/>
                  <a:moveTo>
                    <a:pt x="12175" y="20415"/>
                  </a:moveTo>
                  <a:lnTo>
                    <a:pt x="12175" y="21382"/>
                  </a:lnTo>
                  <a:lnTo>
                    <a:pt x="12376" y="21382"/>
                  </a:lnTo>
                  <a:lnTo>
                    <a:pt x="12376" y="20415"/>
                  </a:lnTo>
                  <a:close/>
                  <a:moveTo>
                    <a:pt x="13343" y="20415"/>
                  </a:moveTo>
                  <a:lnTo>
                    <a:pt x="13343" y="21382"/>
                  </a:lnTo>
                  <a:lnTo>
                    <a:pt x="13376" y="21382"/>
                  </a:lnTo>
                  <a:lnTo>
                    <a:pt x="13376" y="20415"/>
                  </a:lnTo>
                  <a:close/>
                  <a:moveTo>
                    <a:pt x="14344" y="20415"/>
                  </a:moveTo>
                  <a:lnTo>
                    <a:pt x="14344" y="21382"/>
                  </a:lnTo>
                  <a:lnTo>
                    <a:pt x="14544" y="21382"/>
                  </a:lnTo>
                  <a:lnTo>
                    <a:pt x="14544" y="20415"/>
                  </a:lnTo>
                  <a:close/>
                  <a:moveTo>
                    <a:pt x="15511" y="20415"/>
                  </a:moveTo>
                  <a:lnTo>
                    <a:pt x="15511" y="21382"/>
                  </a:lnTo>
                  <a:lnTo>
                    <a:pt x="15544" y="21382"/>
                  </a:lnTo>
                  <a:lnTo>
                    <a:pt x="15544" y="20415"/>
                  </a:lnTo>
                  <a:close/>
                  <a:moveTo>
                    <a:pt x="16545" y="20415"/>
                  </a:moveTo>
                  <a:lnTo>
                    <a:pt x="16545" y="21382"/>
                  </a:lnTo>
                  <a:lnTo>
                    <a:pt x="16712" y="21382"/>
                  </a:lnTo>
                  <a:lnTo>
                    <a:pt x="16712" y="20415"/>
                  </a:lnTo>
                  <a:close/>
                  <a:moveTo>
                    <a:pt x="17679" y="20415"/>
                  </a:moveTo>
                  <a:lnTo>
                    <a:pt x="17679" y="21382"/>
                  </a:lnTo>
                  <a:lnTo>
                    <a:pt x="17746" y="21382"/>
                  </a:lnTo>
                  <a:lnTo>
                    <a:pt x="17746" y="20415"/>
                  </a:lnTo>
                  <a:close/>
                  <a:moveTo>
                    <a:pt x="18713" y="20415"/>
                  </a:moveTo>
                  <a:lnTo>
                    <a:pt x="18713" y="21382"/>
                  </a:lnTo>
                  <a:lnTo>
                    <a:pt x="18914" y="21382"/>
                  </a:lnTo>
                  <a:lnTo>
                    <a:pt x="18914" y="20415"/>
                  </a:lnTo>
                  <a:close/>
                  <a:moveTo>
                    <a:pt x="19881" y="20415"/>
                  </a:moveTo>
                  <a:lnTo>
                    <a:pt x="19881" y="21382"/>
                  </a:lnTo>
                  <a:lnTo>
                    <a:pt x="19948" y="21382"/>
                  </a:lnTo>
                  <a:lnTo>
                    <a:pt x="19948" y="20415"/>
                  </a:lnTo>
                  <a:close/>
                  <a:moveTo>
                    <a:pt x="20882" y="20415"/>
                  </a:moveTo>
                  <a:lnTo>
                    <a:pt x="20882" y="21382"/>
                  </a:lnTo>
                  <a:lnTo>
                    <a:pt x="21082" y="21382"/>
                  </a:lnTo>
                  <a:lnTo>
                    <a:pt x="21082" y="20415"/>
                  </a:lnTo>
                  <a:close/>
                  <a:moveTo>
                    <a:pt x="22049" y="20415"/>
                  </a:moveTo>
                  <a:lnTo>
                    <a:pt x="22049" y="21382"/>
                  </a:lnTo>
                  <a:lnTo>
                    <a:pt x="22082" y="21382"/>
                  </a:lnTo>
                  <a:lnTo>
                    <a:pt x="22082" y="20415"/>
                  </a:lnTo>
                  <a:close/>
                  <a:moveTo>
                    <a:pt x="1701" y="21382"/>
                  </a:moveTo>
                  <a:cubicBezTo>
                    <a:pt x="1701" y="21449"/>
                    <a:pt x="1668" y="21515"/>
                    <a:pt x="1668" y="21582"/>
                  </a:cubicBezTo>
                  <a:lnTo>
                    <a:pt x="2435" y="21582"/>
                  </a:lnTo>
                  <a:lnTo>
                    <a:pt x="2435" y="21382"/>
                  </a:lnTo>
                  <a:close/>
                  <a:moveTo>
                    <a:pt x="2502" y="21382"/>
                  </a:moveTo>
                  <a:lnTo>
                    <a:pt x="2502" y="21582"/>
                  </a:lnTo>
                  <a:lnTo>
                    <a:pt x="3469" y="21582"/>
                  </a:lnTo>
                  <a:lnTo>
                    <a:pt x="3469" y="21382"/>
                  </a:lnTo>
                  <a:close/>
                  <a:moveTo>
                    <a:pt x="3636" y="21382"/>
                  </a:moveTo>
                  <a:lnTo>
                    <a:pt x="3636" y="21582"/>
                  </a:lnTo>
                  <a:lnTo>
                    <a:pt x="4637" y="21582"/>
                  </a:lnTo>
                  <a:lnTo>
                    <a:pt x="4637" y="21382"/>
                  </a:lnTo>
                  <a:close/>
                  <a:moveTo>
                    <a:pt x="4670" y="21382"/>
                  </a:moveTo>
                  <a:lnTo>
                    <a:pt x="4670" y="21582"/>
                  </a:lnTo>
                  <a:lnTo>
                    <a:pt x="5637" y="21582"/>
                  </a:lnTo>
                  <a:lnTo>
                    <a:pt x="5637" y="21382"/>
                  </a:lnTo>
                  <a:close/>
                  <a:moveTo>
                    <a:pt x="5838" y="21382"/>
                  </a:moveTo>
                  <a:lnTo>
                    <a:pt x="5838" y="21582"/>
                  </a:lnTo>
                  <a:lnTo>
                    <a:pt x="6805" y="21582"/>
                  </a:lnTo>
                  <a:lnTo>
                    <a:pt x="6805" y="21382"/>
                  </a:lnTo>
                  <a:close/>
                  <a:moveTo>
                    <a:pt x="6838" y="21382"/>
                  </a:moveTo>
                  <a:lnTo>
                    <a:pt x="6838" y="21582"/>
                  </a:lnTo>
                  <a:lnTo>
                    <a:pt x="7806" y="21582"/>
                  </a:lnTo>
                  <a:lnTo>
                    <a:pt x="7806" y="21382"/>
                  </a:lnTo>
                  <a:close/>
                  <a:moveTo>
                    <a:pt x="8006" y="21382"/>
                  </a:moveTo>
                  <a:lnTo>
                    <a:pt x="8006" y="21582"/>
                  </a:lnTo>
                  <a:lnTo>
                    <a:pt x="8973" y="21582"/>
                  </a:lnTo>
                  <a:lnTo>
                    <a:pt x="8973" y="21382"/>
                  </a:lnTo>
                  <a:close/>
                  <a:moveTo>
                    <a:pt x="9006" y="21382"/>
                  </a:moveTo>
                  <a:lnTo>
                    <a:pt x="9006" y="21582"/>
                  </a:lnTo>
                  <a:lnTo>
                    <a:pt x="10007" y="21582"/>
                  </a:lnTo>
                  <a:lnTo>
                    <a:pt x="10007" y="21382"/>
                  </a:lnTo>
                  <a:close/>
                  <a:moveTo>
                    <a:pt x="10174" y="21382"/>
                  </a:moveTo>
                  <a:lnTo>
                    <a:pt x="10174" y="21582"/>
                  </a:lnTo>
                  <a:lnTo>
                    <a:pt x="11141" y="21582"/>
                  </a:lnTo>
                  <a:lnTo>
                    <a:pt x="11141" y="21382"/>
                  </a:lnTo>
                  <a:close/>
                  <a:moveTo>
                    <a:pt x="11208" y="21382"/>
                  </a:moveTo>
                  <a:lnTo>
                    <a:pt x="11208" y="21582"/>
                  </a:lnTo>
                  <a:lnTo>
                    <a:pt x="12175" y="21582"/>
                  </a:lnTo>
                  <a:lnTo>
                    <a:pt x="12175" y="21382"/>
                  </a:lnTo>
                  <a:close/>
                  <a:moveTo>
                    <a:pt x="12376" y="21382"/>
                  </a:moveTo>
                  <a:lnTo>
                    <a:pt x="12376" y="21582"/>
                  </a:lnTo>
                  <a:lnTo>
                    <a:pt x="13343" y="21582"/>
                  </a:lnTo>
                  <a:lnTo>
                    <a:pt x="13343" y="21382"/>
                  </a:lnTo>
                  <a:close/>
                  <a:moveTo>
                    <a:pt x="13376" y="21382"/>
                  </a:moveTo>
                  <a:lnTo>
                    <a:pt x="13376" y="21582"/>
                  </a:lnTo>
                  <a:lnTo>
                    <a:pt x="14344" y="21582"/>
                  </a:lnTo>
                  <a:lnTo>
                    <a:pt x="14344" y="21382"/>
                  </a:lnTo>
                  <a:close/>
                  <a:moveTo>
                    <a:pt x="14544" y="21382"/>
                  </a:moveTo>
                  <a:lnTo>
                    <a:pt x="14544" y="21582"/>
                  </a:lnTo>
                  <a:lnTo>
                    <a:pt x="15511" y="21582"/>
                  </a:lnTo>
                  <a:lnTo>
                    <a:pt x="15511" y="21382"/>
                  </a:lnTo>
                  <a:close/>
                  <a:moveTo>
                    <a:pt x="15544" y="21382"/>
                  </a:moveTo>
                  <a:lnTo>
                    <a:pt x="15544" y="21582"/>
                  </a:lnTo>
                  <a:lnTo>
                    <a:pt x="16545" y="21582"/>
                  </a:lnTo>
                  <a:lnTo>
                    <a:pt x="16545" y="21382"/>
                  </a:lnTo>
                  <a:close/>
                  <a:moveTo>
                    <a:pt x="16712" y="21382"/>
                  </a:moveTo>
                  <a:lnTo>
                    <a:pt x="16712" y="21582"/>
                  </a:lnTo>
                  <a:lnTo>
                    <a:pt x="17679" y="21582"/>
                  </a:lnTo>
                  <a:lnTo>
                    <a:pt x="17679" y="21382"/>
                  </a:lnTo>
                  <a:close/>
                  <a:moveTo>
                    <a:pt x="17746" y="21382"/>
                  </a:moveTo>
                  <a:lnTo>
                    <a:pt x="17746" y="21582"/>
                  </a:lnTo>
                  <a:lnTo>
                    <a:pt x="18713" y="21582"/>
                  </a:lnTo>
                  <a:lnTo>
                    <a:pt x="18713" y="21382"/>
                  </a:lnTo>
                  <a:close/>
                  <a:moveTo>
                    <a:pt x="18914" y="21382"/>
                  </a:moveTo>
                  <a:lnTo>
                    <a:pt x="18914" y="21582"/>
                  </a:lnTo>
                  <a:lnTo>
                    <a:pt x="19881" y="21582"/>
                  </a:lnTo>
                  <a:lnTo>
                    <a:pt x="19881" y="21382"/>
                  </a:lnTo>
                  <a:close/>
                  <a:moveTo>
                    <a:pt x="19948" y="21382"/>
                  </a:moveTo>
                  <a:lnTo>
                    <a:pt x="19948" y="21582"/>
                  </a:lnTo>
                  <a:lnTo>
                    <a:pt x="20882" y="21582"/>
                  </a:lnTo>
                  <a:lnTo>
                    <a:pt x="20882" y="21382"/>
                  </a:lnTo>
                  <a:close/>
                  <a:moveTo>
                    <a:pt x="21082" y="21382"/>
                  </a:moveTo>
                  <a:lnTo>
                    <a:pt x="21082" y="21582"/>
                  </a:lnTo>
                  <a:lnTo>
                    <a:pt x="22049" y="21582"/>
                  </a:lnTo>
                  <a:lnTo>
                    <a:pt x="22049" y="21382"/>
                  </a:lnTo>
                  <a:close/>
                  <a:moveTo>
                    <a:pt x="22082" y="21382"/>
                  </a:moveTo>
                  <a:lnTo>
                    <a:pt x="22082" y="21582"/>
                  </a:lnTo>
                  <a:lnTo>
                    <a:pt x="22983" y="21582"/>
                  </a:lnTo>
                  <a:cubicBezTo>
                    <a:pt x="22950" y="21515"/>
                    <a:pt x="22950" y="21449"/>
                    <a:pt x="22916" y="21382"/>
                  </a:cubicBezTo>
                  <a:close/>
                  <a:moveTo>
                    <a:pt x="2435" y="21582"/>
                  </a:moveTo>
                  <a:lnTo>
                    <a:pt x="2435" y="22550"/>
                  </a:lnTo>
                  <a:lnTo>
                    <a:pt x="2502" y="22550"/>
                  </a:lnTo>
                  <a:lnTo>
                    <a:pt x="2502" y="21582"/>
                  </a:lnTo>
                  <a:close/>
                  <a:moveTo>
                    <a:pt x="3469" y="21582"/>
                  </a:moveTo>
                  <a:lnTo>
                    <a:pt x="3469" y="22550"/>
                  </a:lnTo>
                  <a:lnTo>
                    <a:pt x="3636" y="22550"/>
                  </a:lnTo>
                  <a:lnTo>
                    <a:pt x="3636" y="21582"/>
                  </a:lnTo>
                  <a:close/>
                  <a:moveTo>
                    <a:pt x="4637" y="21582"/>
                  </a:moveTo>
                  <a:lnTo>
                    <a:pt x="4637" y="22550"/>
                  </a:lnTo>
                  <a:lnTo>
                    <a:pt x="4670" y="22550"/>
                  </a:lnTo>
                  <a:lnTo>
                    <a:pt x="4670" y="21582"/>
                  </a:lnTo>
                  <a:close/>
                  <a:moveTo>
                    <a:pt x="5637" y="21582"/>
                  </a:moveTo>
                  <a:lnTo>
                    <a:pt x="5637" y="22550"/>
                  </a:lnTo>
                  <a:lnTo>
                    <a:pt x="5838" y="22550"/>
                  </a:lnTo>
                  <a:lnTo>
                    <a:pt x="5838" y="21582"/>
                  </a:lnTo>
                  <a:close/>
                  <a:moveTo>
                    <a:pt x="6805" y="21582"/>
                  </a:moveTo>
                  <a:lnTo>
                    <a:pt x="6805" y="22550"/>
                  </a:lnTo>
                  <a:lnTo>
                    <a:pt x="6838" y="22550"/>
                  </a:lnTo>
                  <a:lnTo>
                    <a:pt x="6838" y="21582"/>
                  </a:lnTo>
                  <a:close/>
                  <a:moveTo>
                    <a:pt x="7806" y="21582"/>
                  </a:moveTo>
                  <a:lnTo>
                    <a:pt x="7806" y="22550"/>
                  </a:lnTo>
                  <a:lnTo>
                    <a:pt x="8006" y="22550"/>
                  </a:lnTo>
                  <a:lnTo>
                    <a:pt x="8006" y="21582"/>
                  </a:lnTo>
                  <a:close/>
                  <a:moveTo>
                    <a:pt x="8973" y="21582"/>
                  </a:moveTo>
                  <a:lnTo>
                    <a:pt x="8973" y="22550"/>
                  </a:lnTo>
                  <a:lnTo>
                    <a:pt x="9006" y="22550"/>
                  </a:lnTo>
                  <a:lnTo>
                    <a:pt x="9006" y="21582"/>
                  </a:lnTo>
                  <a:close/>
                  <a:moveTo>
                    <a:pt x="10007" y="21582"/>
                  </a:moveTo>
                  <a:lnTo>
                    <a:pt x="10007" y="22550"/>
                  </a:lnTo>
                  <a:lnTo>
                    <a:pt x="10174" y="22550"/>
                  </a:lnTo>
                  <a:lnTo>
                    <a:pt x="10174" y="21582"/>
                  </a:lnTo>
                  <a:close/>
                  <a:moveTo>
                    <a:pt x="11141" y="21582"/>
                  </a:moveTo>
                  <a:lnTo>
                    <a:pt x="11141" y="22550"/>
                  </a:lnTo>
                  <a:lnTo>
                    <a:pt x="11208" y="22550"/>
                  </a:lnTo>
                  <a:lnTo>
                    <a:pt x="11208" y="21582"/>
                  </a:lnTo>
                  <a:close/>
                  <a:moveTo>
                    <a:pt x="12175" y="21582"/>
                  </a:moveTo>
                  <a:lnTo>
                    <a:pt x="12175" y="22550"/>
                  </a:lnTo>
                  <a:lnTo>
                    <a:pt x="12376" y="22550"/>
                  </a:lnTo>
                  <a:lnTo>
                    <a:pt x="12376" y="21582"/>
                  </a:lnTo>
                  <a:close/>
                  <a:moveTo>
                    <a:pt x="13343" y="21582"/>
                  </a:moveTo>
                  <a:lnTo>
                    <a:pt x="13343" y="22550"/>
                  </a:lnTo>
                  <a:lnTo>
                    <a:pt x="13376" y="22550"/>
                  </a:lnTo>
                  <a:lnTo>
                    <a:pt x="13376" y="21582"/>
                  </a:lnTo>
                  <a:close/>
                  <a:moveTo>
                    <a:pt x="14344" y="21582"/>
                  </a:moveTo>
                  <a:lnTo>
                    <a:pt x="14344" y="22550"/>
                  </a:lnTo>
                  <a:lnTo>
                    <a:pt x="14544" y="22550"/>
                  </a:lnTo>
                  <a:lnTo>
                    <a:pt x="14544" y="21582"/>
                  </a:lnTo>
                  <a:close/>
                  <a:moveTo>
                    <a:pt x="15511" y="21582"/>
                  </a:moveTo>
                  <a:lnTo>
                    <a:pt x="15511" y="22550"/>
                  </a:lnTo>
                  <a:lnTo>
                    <a:pt x="15544" y="22550"/>
                  </a:lnTo>
                  <a:lnTo>
                    <a:pt x="15544" y="21582"/>
                  </a:lnTo>
                  <a:close/>
                  <a:moveTo>
                    <a:pt x="16545" y="21582"/>
                  </a:moveTo>
                  <a:lnTo>
                    <a:pt x="16545" y="22550"/>
                  </a:lnTo>
                  <a:lnTo>
                    <a:pt x="16712" y="22550"/>
                  </a:lnTo>
                  <a:lnTo>
                    <a:pt x="16712" y="21582"/>
                  </a:lnTo>
                  <a:close/>
                  <a:moveTo>
                    <a:pt x="17679" y="21582"/>
                  </a:moveTo>
                  <a:lnTo>
                    <a:pt x="17679" y="22550"/>
                  </a:lnTo>
                  <a:lnTo>
                    <a:pt x="17746" y="22550"/>
                  </a:lnTo>
                  <a:lnTo>
                    <a:pt x="17746" y="21582"/>
                  </a:lnTo>
                  <a:close/>
                  <a:moveTo>
                    <a:pt x="18713" y="21582"/>
                  </a:moveTo>
                  <a:lnTo>
                    <a:pt x="18713" y="22550"/>
                  </a:lnTo>
                  <a:lnTo>
                    <a:pt x="18914" y="22550"/>
                  </a:lnTo>
                  <a:lnTo>
                    <a:pt x="18914" y="21582"/>
                  </a:lnTo>
                  <a:close/>
                  <a:moveTo>
                    <a:pt x="19881" y="21582"/>
                  </a:moveTo>
                  <a:lnTo>
                    <a:pt x="19881" y="22550"/>
                  </a:lnTo>
                  <a:lnTo>
                    <a:pt x="19948" y="22550"/>
                  </a:lnTo>
                  <a:lnTo>
                    <a:pt x="19948" y="21582"/>
                  </a:lnTo>
                  <a:close/>
                  <a:moveTo>
                    <a:pt x="20882" y="21582"/>
                  </a:moveTo>
                  <a:lnTo>
                    <a:pt x="20882" y="22550"/>
                  </a:lnTo>
                  <a:lnTo>
                    <a:pt x="21082" y="22550"/>
                  </a:lnTo>
                  <a:lnTo>
                    <a:pt x="21082" y="21582"/>
                  </a:lnTo>
                  <a:close/>
                  <a:moveTo>
                    <a:pt x="22049" y="21582"/>
                  </a:moveTo>
                  <a:lnTo>
                    <a:pt x="22049" y="22550"/>
                  </a:lnTo>
                  <a:lnTo>
                    <a:pt x="22082" y="22550"/>
                  </a:lnTo>
                  <a:lnTo>
                    <a:pt x="22082" y="21582"/>
                  </a:lnTo>
                  <a:close/>
                  <a:moveTo>
                    <a:pt x="23083" y="21916"/>
                  </a:moveTo>
                  <a:lnTo>
                    <a:pt x="23083" y="22550"/>
                  </a:lnTo>
                  <a:lnTo>
                    <a:pt x="23242" y="22550"/>
                  </a:lnTo>
                  <a:cubicBezTo>
                    <a:pt x="23180" y="22299"/>
                    <a:pt x="23147" y="22107"/>
                    <a:pt x="23083" y="21916"/>
                  </a:cubicBezTo>
                  <a:close/>
                  <a:moveTo>
                    <a:pt x="1501" y="22550"/>
                  </a:moveTo>
                  <a:cubicBezTo>
                    <a:pt x="1501" y="22550"/>
                    <a:pt x="1501" y="22583"/>
                    <a:pt x="1501" y="22583"/>
                  </a:cubicBezTo>
                  <a:lnTo>
                    <a:pt x="2435" y="22583"/>
                  </a:lnTo>
                  <a:lnTo>
                    <a:pt x="2435" y="22550"/>
                  </a:lnTo>
                  <a:close/>
                  <a:moveTo>
                    <a:pt x="2502" y="22550"/>
                  </a:moveTo>
                  <a:lnTo>
                    <a:pt x="2502" y="22583"/>
                  </a:lnTo>
                  <a:lnTo>
                    <a:pt x="3469" y="22583"/>
                  </a:lnTo>
                  <a:lnTo>
                    <a:pt x="3469" y="22550"/>
                  </a:lnTo>
                  <a:close/>
                  <a:moveTo>
                    <a:pt x="3636" y="22550"/>
                  </a:moveTo>
                  <a:lnTo>
                    <a:pt x="3636" y="22583"/>
                  </a:lnTo>
                  <a:lnTo>
                    <a:pt x="4637" y="22583"/>
                  </a:lnTo>
                  <a:lnTo>
                    <a:pt x="4637" y="22550"/>
                  </a:lnTo>
                  <a:close/>
                  <a:moveTo>
                    <a:pt x="4670" y="22550"/>
                  </a:moveTo>
                  <a:lnTo>
                    <a:pt x="4670" y="22583"/>
                  </a:lnTo>
                  <a:lnTo>
                    <a:pt x="5637" y="22583"/>
                  </a:lnTo>
                  <a:lnTo>
                    <a:pt x="5637" y="22550"/>
                  </a:lnTo>
                  <a:close/>
                  <a:moveTo>
                    <a:pt x="5838" y="22550"/>
                  </a:moveTo>
                  <a:lnTo>
                    <a:pt x="5838" y="22583"/>
                  </a:lnTo>
                  <a:lnTo>
                    <a:pt x="6805" y="22583"/>
                  </a:lnTo>
                  <a:lnTo>
                    <a:pt x="6805" y="22550"/>
                  </a:lnTo>
                  <a:close/>
                  <a:moveTo>
                    <a:pt x="6838" y="22550"/>
                  </a:moveTo>
                  <a:lnTo>
                    <a:pt x="6838" y="22583"/>
                  </a:lnTo>
                  <a:lnTo>
                    <a:pt x="7806" y="22583"/>
                  </a:lnTo>
                  <a:lnTo>
                    <a:pt x="7806" y="22550"/>
                  </a:lnTo>
                  <a:close/>
                  <a:moveTo>
                    <a:pt x="8006" y="22550"/>
                  </a:moveTo>
                  <a:lnTo>
                    <a:pt x="8006" y="22583"/>
                  </a:lnTo>
                  <a:lnTo>
                    <a:pt x="8973" y="22583"/>
                  </a:lnTo>
                  <a:lnTo>
                    <a:pt x="8973" y="22550"/>
                  </a:lnTo>
                  <a:close/>
                  <a:moveTo>
                    <a:pt x="9006" y="22550"/>
                  </a:moveTo>
                  <a:lnTo>
                    <a:pt x="9006" y="22583"/>
                  </a:lnTo>
                  <a:lnTo>
                    <a:pt x="10007" y="22583"/>
                  </a:lnTo>
                  <a:lnTo>
                    <a:pt x="10007" y="22550"/>
                  </a:lnTo>
                  <a:close/>
                  <a:moveTo>
                    <a:pt x="10174" y="22550"/>
                  </a:moveTo>
                  <a:lnTo>
                    <a:pt x="10174" y="22583"/>
                  </a:lnTo>
                  <a:lnTo>
                    <a:pt x="11141" y="22583"/>
                  </a:lnTo>
                  <a:lnTo>
                    <a:pt x="11141" y="22550"/>
                  </a:lnTo>
                  <a:close/>
                  <a:moveTo>
                    <a:pt x="11208" y="22550"/>
                  </a:moveTo>
                  <a:lnTo>
                    <a:pt x="11208" y="22583"/>
                  </a:lnTo>
                  <a:lnTo>
                    <a:pt x="12175" y="22583"/>
                  </a:lnTo>
                  <a:lnTo>
                    <a:pt x="12175" y="22550"/>
                  </a:lnTo>
                  <a:close/>
                  <a:moveTo>
                    <a:pt x="12376" y="22550"/>
                  </a:moveTo>
                  <a:lnTo>
                    <a:pt x="12376" y="22583"/>
                  </a:lnTo>
                  <a:lnTo>
                    <a:pt x="13343" y="22583"/>
                  </a:lnTo>
                  <a:lnTo>
                    <a:pt x="13343" y="22550"/>
                  </a:lnTo>
                  <a:close/>
                  <a:moveTo>
                    <a:pt x="13376" y="22550"/>
                  </a:moveTo>
                  <a:lnTo>
                    <a:pt x="13376" y="22583"/>
                  </a:lnTo>
                  <a:lnTo>
                    <a:pt x="14344" y="22583"/>
                  </a:lnTo>
                  <a:lnTo>
                    <a:pt x="14344" y="22550"/>
                  </a:lnTo>
                  <a:close/>
                  <a:moveTo>
                    <a:pt x="14544" y="22550"/>
                  </a:moveTo>
                  <a:lnTo>
                    <a:pt x="14544" y="22583"/>
                  </a:lnTo>
                  <a:lnTo>
                    <a:pt x="15511" y="22583"/>
                  </a:lnTo>
                  <a:lnTo>
                    <a:pt x="15511" y="22550"/>
                  </a:lnTo>
                  <a:close/>
                  <a:moveTo>
                    <a:pt x="15544" y="22550"/>
                  </a:moveTo>
                  <a:lnTo>
                    <a:pt x="15544" y="22583"/>
                  </a:lnTo>
                  <a:lnTo>
                    <a:pt x="16545" y="22583"/>
                  </a:lnTo>
                  <a:lnTo>
                    <a:pt x="16545" y="22550"/>
                  </a:lnTo>
                  <a:close/>
                  <a:moveTo>
                    <a:pt x="16712" y="22550"/>
                  </a:moveTo>
                  <a:lnTo>
                    <a:pt x="16712" y="22583"/>
                  </a:lnTo>
                  <a:lnTo>
                    <a:pt x="17679" y="22583"/>
                  </a:lnTo>
                  <a:lnTo>
                    <a:pt x="17679" y="22550"/>
                  </a:lnTo>
                  <a:close/>
                  <a:moveTo>
                    <a:pt x="17746" y="22550"/>
                  </a:moveTo>
                  <a:lnTo>
                    <a:pt x="17746" y="22583"/>
                  </a:lnTo>
                  <a:lnTo>
                    <a:pt x="18713" y="22583"/>
                  </a:lnTo>
                  <a:lnTo>
                    <a:pt x="18713" y="22550"/>
                  </a:lnTo>
                  <a:close/>
                  <a:moveTo>
                    <a:pt x="18914" y="22550"/>
                  </a:moveTo>
                  <a:lnTo>
                    <a:pt x="18914" y="22583"/>
                  </a:lnTo>
                  <a:lnTo>
                    <a:pt x="19881" y="22583"/>
                  </a:lnTo>
                  <a:lnTo>
                    <a:pt x="19881" y="22550"/>
                  </a:lnTo>
                  <a:close/>
                  <a:moveTo>
                    <a:pt x="19948" y="22550"/>
                  </a:moveTo>
                  <a:lnTo>
                    <a:pt x="19948" y="22583"/>
                  </a:lnTo>
                  <a:lnTo>
                    <a:pt x="20882" y="22583"/>
                  </a:lnTo>
                  <a:lnTo>
                    <a:pt x="20882" y="22550"/>
                  </a:lnTo>
                  <a:close/>
                  <a:moveTo>
                    <a:pt x="21082" y="22550"/>
                  </a:moveTo>
                  <a:lnTo>
                    <a:pt x="21082" y="22583"/>
                  </a:lnTo>
                  <a:lnTo>
                    <a:pt x="22049" y="22583"/>
                  </a:lnTo>
                  <a:lnTo>
                    <a:pt x="22049" y="22550"/>
                  </a:lnTo>
                  <a:close/>
                  <a:moveTo>
                    <a:pt x="22082" y="22550"/>
                  </a:moveTo>
                  <a:lnTo>
                    <a:pt x="22082" y="22583"/>
                  </a:lnTo>
                  <a:lnTo>
                    <a:pt x="23083" y="22583"/>
                  </a:lnTo>
                  <a:lnTo>
                    <a:pt x="23083" y="22550"/>
                  </a:lnTo>
                  <a:close/>
                  <a:moveTo>
                    <a:pt x="23242" y="22550"/>
                  </a:moveTo>
                  <a:cubicBezTo>
                    <a:pt x="23244" y="22561"/>
                    <a:pt x="23247" y="22572"/>
                    <a:pt x="23250" y="22583"/>
                  </a:cubicBezTo>
                  <a:lnTo>
                    <a:pt x="23283" y="22583"/>
                  </a:lnTo>
                  <a:cubicBezTo>
                    <a:pt x="23250" y="22583"/>
                    <a:pt x="23250" y="22550"/>
                    <a:pt x="23250" y="22550"/>
                  </a:cubicBezTo>
                  <a:close/>
                  <a:moveTo>
                    <a:pt x="1468" y="22850"/>
                  </a:moveTo>
                  <a:cubicBezTo>
                    <a:pt x="1468" y="23073"/>
                    <a:pt x="1406" y="23297"/>
                    <a:pt x="1372" y="23550"/>
                  </a:cubicBezTo>
                  <a:lnTo>
                    <a:pt x="1468" y="23550"/>
                  </a:lnTo>
                  <a:lnTo>
                    <a:pt x="1468" y="22850"/>
                  </a:lnTo>
                  <a:close/>
                  <a:moveTo>
                    <a:pt x="2435" y="22583"/>
                  </a:moveTo>
                  <a:lnTo>
                    <a:pt x="2435" y="23550"/>
                  </a:lnTo>
                  <a:lnTo>
                    <a:pt x="2502" y="23550"/>
                  </a:lnTo>
                  <a:lnTo>
                    <a:pt x="2502" y="22583"/>
                  </a:lnTo>
                  <a:close/>
                  <a:moveTo>
                    <a:pt x="3469" y="22583"/>
                  </a:moveTo>
                  <a:lnTo>
                    <a:pt x="3469" y="23550"/>
                  </a:lnTo>
                  <a:lnTo>
                    <a:pt x="3636" y="23550"/>
                  </a:lnTo>
                  <a:lnTo>
                    <a:pt x="3636" y="22583"/>
                  </a:lnTo>
                  <a:close/>
                  <a:moveTo>
                    <a:pt x="4637" y="22583"/>
                  </a:moveTo>
                  <a:lnTo>
                    <a:pt x="4637" y="23550"/>
                  </a:lnTo>
                  <a:lnTo>
                    <a:pt x="4670" y="23550"/>
                  </a:lnTo>
                  <a:lnTo>
                    <a:pt x="4670" y="22583"/>
                  </a:lnTo>
                  <a:close/>
                  <a:moveTo>
                    <a:pt x="5637" y="22583"/>
                  </a:moveTo>
                  <a:lnTo>
                    <a:pt x="5637" y="23550"/>
                  </a:lnTo>
                  <a:lnTo>
                    <a:pt x="5838" y="23550"/>
                  </a:lnTo>
                  <a:lnTo>
                    <a:pt x="5838" y="22583"/>
                  </a:lnTo>
                  <a:close/>
                  <a:moveTo>
                    <a:pt x="6805" y="22583"/>
                  </a:moveTo>
                  <a:lnTo>
                    <a:pt x="6805" y="23550"/>
                  </a:lnTo>
                  <a:lnTo>
                    <a:pt x="6838" y="23550"/>
                  </a:lnTo>
                  <a:lnTo>
                    <a:pt x="6838" y="22583"/>
                  </a:lnTo>
                  <a:close/>
                  <a:moveTo>
                    <a:pt x="7806" y="22583"/>
                  </a:moveTo>
                  <a:lnTo>
                    <a:pt x="7806" y="23550"/>
                  </a:lnTo>
                  <a:lnTo>
                    <a:pt x="8006" y="23550"/>
                  </a:lnTo>
                  <a:lnTo>
                    <a:pt x="8006" y="22583"/>
                  </a:lnTo>
                  <a:close/>
                  <a:moveTo>
                    <a:pt x="8973" y="22583"/>
                  </a:moveTo>
                  <a:lnTo>
                    <a:pt x="8973" y="23550"/>
                  </a:lnTo>
                  <a:lnTo>
                    <a:pt x="9006" y="23550"/>
                  </a:lnTo>
                  <a:lnTo>
                    <a:pt x="9006" y="22583"/>
                  </a:lnTo>
                  <a:close/>
                  <a:moveTo>
                    <a:pt x="10007" y="22583"/>
                  </a:moveTo>
                  <a:lnTo>
                    <a:pt x="10007" y="23550"/>
                  </a:lnTo>
                  <a:lnTo>
                    <a:pt x="10174" y="23550"/>
                  </a:lnTo>
                  <a:lnTo>
                    <a:pt x="10174" y="22583"/>
                  </a:lnTo>
                  <a:close/>
                  <a:moveTo>
                    <a:pt x="11141" y="22583"/>
                  </a:moveTo>
                  <a:lnTo>
                    <a:pt x="11141" y="23550"/>
                  </a:lnTo>
                  <a:lnTo>
                    <a:pt x="11208" y="23550"/>
                  </a:lnTo>
                  <a:lnTo>
                    <a:pt x="11208" y="22583"/>
                  </a:lnTo>
                  <a:close/>
                  <a:moveTo>
                    <a:pt x="12175" y="22583"/>
                  </a:moveTo>
                  <a:lnTo>
                    <a:pt x="12175" y="23550"/>
                  </a:lnTo>
                  <a:lnTo>
                    <a:pt x="12376" y="23550"/>
                  </a:lnTo>
                  <a:lnTo>
                    <a:pt x="12376" y="22583"/>
                  </a:lnTo>
                  <a:close/>
                  <a:moveTo>
                    <a:pt x="13343" y="22583"/>
                  </a:moveTo>
                  <a:lnTo>
                    <a:pt x="13343" y="23550"/>
                  </a:lnTo>
                  <a:lnTo>
                    <a:pt x="13376" y="23550"/>
                  </a:lnTo>
                  <a:lnTo>
                    <a:pt x="13376" y="22583"/>
                  </a:lnTo>
                  <a:close/>
                  <a:moveTo>
                    <a:pt x="14344" y="22583"/>
                  </a:moveTo>
                  <a:lnTo>
                    <a:pt x="14344" y="23550"/>
                  </a:lnTo>
                  <a:lnTo>
                    <a:pt x="14544" y="23550"/>
                  </a:lnTo>
                  <a:lnTo>
                    <a:pt x="14544" y="22583"/>
                  </a:lnTo>
                  <a:close/>
                  <a:moveTo>
                    <a:pt x="15511" y="22583"/>
                  </a:moveTo>
                  <a:lnTo>
                    <a:pt x="15511" y="23550"/>
                  </a:lnTo>
                  <a:lnTo>
                    <a:pt x="15544" y="23550"/>
                  </a:lnTo>
                  <a:lnTo>
                    <a:pt x="15544" y="22583"/>
                  </a:lnTo>
                  <a:close/>
                  <a:moveTo>
                    <a:pt x="16545" y="22583"/>
                  </a:moveTo>
                  <a:lnTo>
                    <a:pt x="16545" y="23550"/>
                  </a:lnTo>
                  <a:lnTo>
                    <a:pt x="16712" y="23550"/>
                  </a:lnTo>
                  <a:lnTo>
                    <a:pt x="16712" y="22583"/>
                  </a:lnTo>
                  <a:close/>
                  <a:moveTo>
                    <a:pt x="17679" y="22583"/>
                  </a:moveTo>
                  <a:lnTo>
                    <a:pt x="17679" y="23550"/>
                  </a:lnTo>
                  <a:lnTo>
                    <a:pt x="17746" y="23550"/>
                  </a:lnTo>
                  <a:lnTo>
                    <a:pt x="17746" y="22583"/>
                  </a:lnTo>
                  <a:close/>
                  <a:moveTo>
                    <a:pt x="18713" y="22583"/>
                  </a:moveTo>
                  <a:lnTo>
                    <a:pt x="18713" y="23550"/>
                  </a:lnTo>
                  <a:lnTo>
                    <a:pt x="18914" y="23550"/>
                  </a:lnTo>
                  <a:lnTo>
                    <a:pt x="18914" y="22583"/>
                  </a:lnTo>
                  <a:close/>
                  <a:moveTo>
                    <a:pt x="19881" y="22583"/>
                  </a:moveTo>
                  <a:lnTo>
                    <a:pt x="19881" y="23550"/>
                  </a:lnTo>
                  <a:lnTo>
                    <a:pt x="19948" y="23550"/>
                  </a:lnTo>
                  <a:lnTo>
                    <a:pt x="19948" y="22583"/>
                  </a:lnTo>
                  <a:close/>
                  <a:moveTo>
                    <a:pt x="20882" y="22583"/>
                  </a:moveTo>
                  <a:lnTo>
                    <a:pt x="20882" y="23550"/>
                  </a:lnTo>
                  <a:lnTo>
                    <a:pt x="21082" y="23550"/>
                  </a:lnTo>
                  <a:lnTo>
                    <a:pt x="21082" y="22583"/>
                  </a:lnTo>
                  <a:close/>
                  <a:moveTo>
                    <a:pt x="22049" y="22583"/>
                  </a:moveTo>
                  <a:lnTo>
                    <a:pt x="22049" y="23550"/>
                  </a:lnTo>
                  <a:lnTo>
                    <a:pt x="22082" y="23550"/>
                  </a:lnTo>
                  <a:lnTo>
                    <a:pt x="22082" y="22583"/>
                  </a:lnTo>
                  <a:close/>
                  <a:moveTo>
                    <a:pt x="23083" y="22583"/>
                  </a:moveTo>
                  <a:lnTo>
                    <a:pt x="23083" y="23550"/>
                  </a:lnTo>
                  <a:lnTo>
                    <a:pt x="23250" y="23550"/>
                  </a:lnTo>
                  <a:lnTo>
                    <a:pt x="23250" y="22583"/>
                  </a:lnTo>
                  <a:close/>
                  <a:moveTo>
                    <a:pt x="1368" y="23550"/>
                  </a:moveTo>
                  <a:cubicBezTo>
                    <a:pt x="1334" y="23617"/>
                    <a:pt x="1334" y="23684"/>
                    <a:pt x="1334" y="23750"/>
                  </a:cubicBezTo>
                  <a:cubicBezTo>
                    <a:pt x="1368" y="23684"/>
                    <a:pt x="1368" y="23617"/>
                    <a:pt x="1368" y="23584"/>
                  </a:cubicBezTo>
                  <a:cubicBezTo>
                    <a:pt x="1369" y="23572"/>
                    <a:pt x="1371" y="23561"/>
                    <a:pt x="1372" y="23550"/>
                  </a:cubicBezTo>
                  <a:close/>
                  <a:moveTo>
                    <a:pt x="1468" y="23550"/>
                  </a:moveTo>
                  <a:lnTo>
                    <a:pt x="1468" y="23750"/>
                  </a:lnTo>
                  <a:lnTo>
                    <a:pt x="2435" y="23750"/>
                  </a:lnTo>
                  <a:lnTo>
                    <a:pt x="2435" y="23550"/>
                  </a:lnTo>
                  <a:close/>
                  <a:moveTo>
                    <a:pt x="2502" y="23550"/>
                  </a:moveTo>
                  <a:lnTo>
                    <a:pt x="2502" y="23750"/>
                  </a:lnTo>
                  <a:lnTo>
                    <a:pt x="3469" y="23750"/>
                  </a:lnTo>
                  <a:lnTo>
                    <a:pt x="3469" y="23550"/>
                  </a:lnTo>
                  <a:close/>
                  <a:moveTo>
                    <a:pt x="3636" y="23550"/>
                  </a:moveTo>
                  <a:lnTo>
                    <a:pt x="3636" y="23750"/>
                  </a:lnTo>
                  <a:lnTo>
                    <a:pt x="4637" y="23750"/>
                  </a:lnTo>
                  <a:lnTo>
                    <a:pt x="4637" y="23550"/>
                  </a:lnTo>
                  <a:close/>
                  <a:moveTo>
                    <a:pt x="4670" y="23550"/>
                  </a:moveTo>
                  <a:lnTo>
                    <a:pt x="4670" y="23750"/>
                  </a:lnTo>
                  <a:lnTo>
                    <a:pt x="5637" y="23750"/>
                  </a:lnTo>
                  <a:lnTo>
                    <a:pt x="5637" y="23550"/>
                  </a:lnTo>
                  <a:close/>
                  <a:moveTo>
                    <a:pt x="5838" y="23550"/>
                  </a:moveTo>
                  <a:lnTo>
                    <a:pt x="5838" y="23750"/>
                  </a:lnTo>
                  <a:lnTo>
                    <a:pt x="6805" y="23750"/>
                  </a:lnTo>
                  <a:lnTo>
                    <a:pt x="6805" y="23550"/>
                  </a:lnTo>
                  <a:close/>
                  <a:moveTo>
                    <a:pt x="6838" y="23550"/>
                  </a:moveTo>
                  <a:lnTo>
                    <a:pt x="6838" y="23750"/>
                  </a:lnTo>
                  <a:lnTo>
                    <a:pt x="7806" y="23750"/>
                  </a:lnTo>
                  <a:lnTo>
                    <a:pt x="7806" y="23550"/>
                  </a:lnTo>
                  <a:close/>
                  <a:moveTo>
                    <a:pt x="8006" y="23550"/>
                  </a:moveTo>
                  <a:lnTo>
                    <a:pt x="8006" y="23750"/>
                  </a:lnTo>
                  <a:lnTo>
                    <a:pt x="8973" y="23750"/>
                  </a:lnTo>
                  <a:lnTo>
                    <a:pt x="8973" y="23550"/>
                  </a:lnTo>
                  <a:close/>
                  <a:moveTo>
                    <a:pt x="9006" y="23550"/>
                  </a:moveTo>
                  <a:lnTo>
                    <a:pt x="9006" y="23750"/>
                  </a:lnTo>
                  <a:lnTo>
                    <a:pt x="10007" y="23750"/>
                  </a:lnTo>
                  <a:lnTo>
                    <a:pt x="10007" y="23550"/>
                  </a:lnTo>
                  <a:close/>
                  <a:moveTo>
                    <a:pt x="10174" y="23550"/>
                  </a:moveTo>
                  <a:lnTo>
                    <a:pt x="10174" y="23750"/>
                  </a:lnTo>
                  <a:lnTo>
                    <a:pt x="11141" y="23750"/>
                  </a:lnTo>
                  <a:lnTo>
                    <a:pt x="11141" y="23550"/>
                  </a:lnTo>
                  <a:close/>
                  <a:moveTo>
                    <a:pt x="11208" y="23550"/>
                  </a:moveTo>
                  <a:lnTo>
                    <a:pt x="11208" y="23750"/>
                  </a:lnTo>
                  <a:lnTo>
                    <a:pt x="12175" y="23750"/>
                  </a:lnTo>
                  <a:lnTo>
                    <a:pt x="12175" y="23550"/>
                  </a:lnTo>
                  <a:close/>
                  <a:moveTo>
                    <a:pt x="12376" y="23550"/>
                  </a:moveTo>
                  <a:lnTo>
                    <a:pt x="12376" y="23750"/>
                  </a:lnTo>
                  <a:lnTo>
                    <a:pt x="13343" y="23750"/>
                  </a:lnTo>
                  <a:lnTo>
                    <a:pt x="13343" y="23550"/>
                  </a:lnTo>
                  <a:close/>
                  <a:moveTo>
                    <a:pt x="13376" y="23550"/>
                  </a:moveTo>
                  <a:lnTo>
                    <a:pt x="13376" y="23750"/>
                  </a:lnTo>
                  <a:lnTo>
                    <a:pt x="14344" y="23750"/>
                  </a:lnTo>
                  <a:lnTo>
                    <a:pt x="14344" y="23550"/>
                  </a:lnTo>
                  <a:close/>
                  <a:moveTo>
                    <a:pt x="14544" y="23550"/>
                  </a:moveTo>
                  <a:lnTo>
                    <a:pt x="14544" y="23750"/>
                  </a:lnTo>
                  <a:lnTo>
                    <a:pt x="15511" y="23750"/>
                  </a:lnTo>
                  <a:lnTo>
                    <a:pt x="15511" y="23550"/>
                  </a:lnTo>
                  <a:close/>
                  <a:moveTo>
                    <a:pt x="15544" y="23550"/>
                  </a:moveTo>
                  <a:lnTo>
                    <a:pt x="15544" y="23750"/>
                  </a:lnTo>
                  <a:lnTo>
                    <a:pt x="16545" y="23750"/>
                  </a:lnTo>
                  <a:lnTo>
                    <a:pt x="16545" y="23550"/>
                  </a:lnTo>
                  <a:close/>
                  <a:moveTo>
                    <a:pt x="16712" y="23550"/>
                  </a:moveTo>
                  <a:lnTo>
                    <a:pt x="16712" y="23750"/>
                  </a:lnTo>
                  <a:lnTo>
                    <a:pt x="17679" y="23750"/>
                  </a:lnTo>
                  <a:lnTo>
                    <a:pt x="17679" y="23550"/>
                  </a:lnTo>
                  <a:close/>
                  <a:moveTo>
                    <a:pt x="17746" y="23550"/>
                  </a:moveTo>
                  <a:lnTo>
                    <a:pt x="17746" y="23750"/>
                  </a:lnTo>
                  <a:lnTo>
                    <a:pt x="18713" y="23750"/>
                  </a:lnTo>
                  <a:lnTo>
                    <a:pt x="18713" y="23550"/>
                  </a:lnTo>
                  <a:close/>
                  <a:moveTo>
                    <a:pt x="18914" y="23550"/>
                  </a:moveTo>
                  <a:lnTo>
                    <a:pt x="18914" y="23750"/>
                  </a:lnTo>
                  <a:lnTo>
                    <a:pt x="19881" y="23750"/>
                  </a:lnTo>
                  <a:lnTo>
                    <a:pt x="19881" y="23550"/>
                  </a:lnTo>
                  <a:close/>
                  <a:moveTo>
                    <a:pt x="19948" y="23550"/>
                  </a:moveTo>
                  <a:lnTo>
                    <a:pt x="19948" y="23750"/>
                  </a:lnTo>
                  <a:lnTo>
                    <a:pt x="20882" y="23750"/>
                  </a:lnTo>
                  <a:lnTo>
                    <a:pt x="20882" y="23550"/>
                  </a:lnTo>
                  <a:close/>
                  <a:moveTo>
                    <a:pt x="21082" y="23550"/>
                  </a:moveTo>
                  <a:lnTo>
                    <a:pt x="21082" y="23750"/>
                  </a:lnTo>
                  <a:lnTo>
                    <a:pt x="22049" y="23750"/>
                  </a:lnTo>
                  <a:lnTo>
                    <a:pt x="22049" y="23550"/>
                  </a:lnTo>
                  <a:close/>
                  <a:moveTo>
                    <a:pt x="22082" y="23550"/>
                  </a:moveTo>
                  <a:lnTo>
                    <a:pt x="22082" y="23750"/>
                  </a:lnTo>
                  <a:lnTo>
                    <a:pt x="23083" y="23750"/>
                  </a:lnTo>
                  <a:lnTo>
                    <a:pt x="23083" y="23550"/>
                  </a:lnTo>
                  <a:close/>
                  <a:moveTo>
                    <a:pt x="23250" y="23550"/>
                  </a:moveTo>
                  <a:lnTo>
                    <a:pt x="23250" y="23750"/>
                  </a:lnTo>
                  <a:lnTo>
                    <a:pt x="23617" y="23750"/>
                  </a:lnTo>
                  <a:lnTo>
                    <a:pt x="23550" y="23550"/>
                  </a:lnTo>
                  <a:close/>
                  <a:moveTo>
                    <a:pt x="1334" y="23750"/>
                  </a:moveTo>
                  <a:cubicBezTo>
                    <a:pt x="1301" y="23817"/>
                    <a:pt x="1334" y="23884"/>
                    <a:pt x="1301" y="23984"/>
                  </a:cubicBezTo>
                  <a:lnTo>
                    <a:pt x="1301" y="24718"/>
                  </a:lnTo>
                  <a:lnTo>
                    <a:pt x="1468" y="24718"/>
                  </a:lnTo>
                  <a:lnTo>
                    <a:pt x="1468" y="23750"/>
                  </a:lnTo>
                  <a:close/>
                  <a:moveTo>
                    <a:pt x="2435" y="23750"/>
                  </a:moveTo>
                  <a:lnTo>
                    <a:pt x="2435" y="24718"/>
                  </a:lnTo>
                  <a:lnTo>
                    <a:pt x="2502" y="24718"/>
                  </a:lnTo>
                  <a:lnTo>
                    <a:pt x="2502" y="23750"/>
                  </a:lnTo>
                  <a:close/>
                  <a:moveTo>
                    <a:pt x="3469" y="23750"/>
                  </a:moveTo>
                  <a:lnTo>
                    <a:pt x="3469" y="24718"/>
                  </a:lnTo>
                  <a:lnTo>
                    <a:pt x="3636" y="24718"/>
                  </a:lnTo>
                  <a:lnTo>
                    <a:pt x="3636" y="23750"/>
                  </a:lnTo>
                  <a:close/>
                  <a:moveTo>
                    <a:pt x="4637" y="23750"/>
                  </a:moveTo>
                  <a:lnTo>
                    <a:pt x="4637" y="24718"/>
                  </a:lnTo>
                  <a:lnTo>
                    <a:pt x="4670" y="24718"/>
                  </a:lnTo>
                  <a:lnTo>
                    <a:pt x="4670" y="23750"/>
                  </a:lnTo>
                  <a:close/>
                  <a:moveTo>
                    <a:pt x="5637" y="23750"/>
                  </a:moveTo>
                  <a:lnTo>
                    <a:pt x="5637" y="24718"/>
                  </a:lnTo>
                  <a:lnTo>
                    <a:pt x="5838" y="24718"/>
                  </a:lnTo>
                  <a:lnTo>
                    <a:pt x="5838" y="23750"/>
                  </a:lnTo>
                  <a:close/>
                  <a:moveTo>
                    <a:pt x="6805" y="23750"/>
                  </a:moveTo>
                  <a:lnTo>
                    <a:pt x="6805" y="24718"/>
                  </a:lnTo>
                  <a:lnTo>
                    <a:pt x="6838" y="24718"/>
                  </a:lnTo>
                  <a:lnTo>
                    <a:pt x="6838" y="23750"/>
                  </a:lnTo>
                  <a:close/>
                  <a:moveTo>
                    <a:pt x="7806" y="23750"/>
                  </a:moveTo>
                  <a:lnTo>
                    <a:pt x="7806" y="24718"/>
                  </a:lnTo>
                  <a:lnTo>
                    <a:pt x="8006" y="24718"/>
                  </a:lnTo>
                  <a:lnTo>
                    <a:pt x="8006" y="23750"/>
                  </a:lnTo>
                  <a:close/>
                  <a:moveTo>
                    <a:pt x="8973" y="23750"/>
                  </a:moveTo>
                  <a:lnTo>
                    <a:pt x="8973" y="24718"/>
                  </a:lnTo>
                  <a:lnTo>
                    <a:pt x="9006" y="24718"/>
                  </a:lnTo>
                  <a:lnTo>
                    <a:pt x="9006" y="23750"/>
                  </a:lnTo>
                  <a:close/>
                  <a:moveTo>
                    <a:pt x="10007" y="23750"/>
                  </a:moveTo>
                  <a:lnTo>
                    <a:pt x="10007" y="24718"/>
                  </a:lnTo>
                  <a:lnTo>
                    <a:pt x="10174" y="24718"/>
                  </a:lnTo>
                  <a:lnTo>
                    <a:pt x="10174" y="23750"/>
                  </a:lnTo>
                  <a:close/>
                  <a:moveTo>
                    <a:pt x="11141" y="23750"/>
                  </a:moveTo>
                  <a:lnTo>
                    <a:pt x="11141" y="24718"/>
                  </a:lnTo>
                  <a:lnTo>
                    <a:pt x="11208" y="24718"/>
                  </a:lnTo>
                  <a:lnTo>
                    <a:pt x="11208" y="23750"/>
                  </a:lnTo>
                  <a:close/>
                  <a:moveTo>
                    <a:pt x="12175" y="23750"/>
                  </a:moveTo>
                  <a:lnTo>
                    <a:pt x="12175" y="24718"/>
                  </a:lnTo>
                  <a:lnTo>
                    <a:pt x="12376" y="24718"/>
                  </a:lnTo>
                  <a:lnTo>
                    <a:pt x="12376" y="23750"/>
                  </a:lnTo>
                  <a:close/>
                  <a:moveTo>
                    <a:pt x="13343" y="23750"/>
                  </a:moveTo>
                  <a:lnTo>
                    <a:pt x="13343" y="24718"/>
                  </a:lnTo>
                  <a:lnTo>
                    <a:pt x="13376" y="24718"/>
                  </a:lnTo>
                  <a:lnTo>
                    <a:pt x="13376" y="23750"/>
                  </a:lnTo>
                  <a:close/>
                  <a:moveTo>
                    <a:pt x="14344" y="23750"/>
                  </a:moveTo>
                  <a:lnTo>
                    <a:pt x="14344" y="24718"/>
                  </a:lnTo>
                  <a:lnTo>
                    <a:pt x="14544" y="24718"/>
                  </a:lnTo>
                  <a:lnTo>
                    <a:pt x="14544" y="23750"/>
                  </a:lnTo>
                  <a:close/>
                  <a:moveTo>
                    <a:pt x="15511" y="23750"/>
                  </a:moveTo>
                  <a:lnTo>
                    <a:pt x="15511" y="24718"/>
                  </a:lnTo>
                  <a:lnTo>
                    <a:pt x="15544" y="24718"/>
                  </a:lnTo>
                  <a:lnTo>
                    <a:pt x="15544" y="23750"/>
                  </a:lnTo>
                  <a:close/>
                  <a:moveTo>
                    <a:pt x="16545" y="23750"/>
                  </a:moveTo>
                  <a:lnTo>
                    <a:pt x="16545" y="24718"/>
                  </a:lnTo>
                  <a:lnTo>
                    <a:pt x="16712" y="24718"/>
                  </a:lnTo>
                  <a:lnTo>
                    <a:pt x="16712" y="23750"/>
                  </a:lnTo>
                  <a:close/>
                  <a:moveTo>
                    <a:pt x="17679" y="23750"/>
                  </a:moveTo>
                  <a:lnTo>
                    <a:pt x="17679" y="24718"/>
                  </a:lnTo>
                  <a:lnTo>
                    <a:pt x="17746" y="24718"/>
                  </a:lnTo>
                  <a:lnTo>
                    <a:pt x="17746" y="23750"/>
                  </a:lnTo>
                  <a:close/>
                  <a:moveTo>
                    <a:pt x="18713" y="23750"/>
                  </a:moveTo>
                  <a:lnTo>
                    <a:pt x="18713" y="24718"/>
                  </a:lnTo>
                  <a:lnTo>
                    <a:pt x="18914" y="24718"/>
                  </a:lnTo>
                  <a:lnTo>
                    <a:pt x="18914" y="23750"/>
                  </a:lnTo>
                  <a:close/>
                  <a:moveTo>
                    <a:pt x="19881" y="23750"/>
                  </a:moveTo>
                  <a:lnTo>
                    <a:pt x="19881" y="24718"/>
                  </a:lnTo>
                  <a:lnTo>
                    <a:pt x="19948" y="24718"/>
                  </a:lnTo>
                  <a:lnTo>
                    <a:pt x="19948" y="23750"/>
                  </a:lnTo>
                  <a:close/>
                  <a:moveTo>
                    <a:pt x="20882" y="23750"/>
                  </a:moveTo>
                  <a:lnTo>
                    <a:pt x="20882" y="24718"/>
                  </a:lnTo>
                  <a:lnTo>
                    <a:pt x="21082" y="24718"/>
                  </a:lnTo>
                  <a:lnTo>
                    <a:pt x="21082" y="23750"/>
                  </a:lnTo>
                  <a:close/>
                  <a:moveTo>
                    <a:pt x="22049" y="23750"/>
                  </a:moveTo>
                  <a:lnTo>
                    <a:pt x="22049" y="24718"/>
                  </a:lnTo>
                  <a:lnTo>
                    <a:pt x="22082" y="24718"/>
                  </a:lnTo>
                  <a:lnTo>
                    <a:pt x="22082" y="23750"/>
                  </a:lnTo>
                  <a:close/>
                  <a:moveTo>
                    <a:pt x="23083" y="23750"/>
                  </a:moveTo>
                  <a:lnTo>
                    <a:pt x="23083" y="24718"/>
                  </a:lnTo>
                  <a:lnTo>
                    <a:pt x="23250" y="24718"/>
                  </a:lnTo>
                  <a:lnTo>
                    <a:pt x="23250" y="23750"/>
                  </a:lnTo>
                  <a:close/>
                  <a:moveTo>
                    <a:pt x="1168" y="24718"/>
                  </a:moveTo>
                  <a:cubicBezTo>
                    <a:pt x="1168" y="24718"/>
                    <a:pt x="1168" y="24751"/>
                    <a:pt x="1168" y="24784"/>
                  </a:cubicBezTo>
                  <a:lnTo>
                    <a:pt x="1301" y="24784"/>
                  </a:lnTo>
                  <a:lnTo>
                    <a:pt x="1301" y="24718"/>
                  </a:lnTo>
                  <a:close/>
                  <a:moveTo>
                    <a:pt x="1468" y="24718"/>
                  </a:moveTo>
                  <a:lnTo>
                    <a:pt x="1468" y="24784"/>
                  </a:lnTo>
                  <a:lnTo>
                    <a:pt x="2435" y="24784"/>
                  </a:lnTo>
                  <a:lnTo>
                    <a:pt x="2435" y="24718"/>
                  </a:lnTo>
                  <a:close/>
                  <a:moveTo>
                    <a:pt x="2502" y="24718"/>
                  </a:moveTo>
                  <a:lnTo>
                    <a:pt x="2502" y="24784"/>
                  </a:lnTo>
                  <a:lnTo>
                    <a:pt x="3469" y="24784"/>
                  </a:lnTo>
                  <a:lnTo>
                    <a:pt x="3469" y="24718"/>
                  </a:lnTo>
                  <a:close/>
                  <a:moveTo>
                    <a:pt x="3636" y="24718"/>
                  </a:moveTo>
                  <a:lnTo>
                    <a:pt x="3636" y="24784"/>
                  </a:lnTo>
                  <a:lnTo>
                    <a:pt x="4637" y="24784"/>
                  </a:lnTo>
                  <a:lnTo>
                    <a:pt x="4637" y="24718"/>
                  </a:lnTo>
                  <a:close/>
                  <a:moveTo>
                    <a:pt x="4670" y="24718"/>
                  </a:moveTo>
                  <a:lnTo>
                    <a:pt x="4670" y="24784"/>
                  </a:lnTo>
                  <a:lnTo>
                    <a:pt x="5637" y="24784"/>
                  </a:lnTo>
                  <a:lnTo>
                    <a:pt x="5637" y="24718"/>
                  </a:lnTo>
                  <a:close/>
                  <a:moveTo>
                    <a:pt x="5838" y="24718"/>
                  </a:moveTo>
                  <a:lnTo>
                    <a:pt x="5838" y="24784"/>
                  </a:lnTo>
                  <a:lnTo>
                    <a:pt x="6805" y="24784"/>
                  </a:lnTo>
                  <a:lnTo>
                    <a:pt x="6805" y="24718"/>
                  </a:lnTo>
                  <a:close/>
                  <a:moveTo>
                    <a:pt x="6838" y="24718"/>
                  </a:moveTo>
                  <a:lnTo>
                    <a:pt x="6838" y="24784"/>
                  </a:lnTo>
                  <a:lnTo>
                    <a:pt x="7806" y="24784"/>
                  </a:lnTo>
                  <a:lnTo>
                    <a:pt x="7806" y="24718"/>
                  </a:lnTo>
                  <a:close/>
                  <a:moveTo>
                    <a:pt x="8006" y="24718"/>
                  </a:moveTo>
                  <a:lnTo>
                    <a:pt x="8006" y="24784"/>
                  </a:lnTo>
                  <a:lnTo>
                    <a:pt x="8973" y="24784"/>
                  </a:lnTo>
                  <a:lnTo>
                    <a:pt x="8973" y="24718"/>
                  </a:lnTo>
                  <a:close/>
                  <a:moveTo>
                    <a:pt x="9006" y="24718"/>
                  </a:moveTo>
                  <a:lnTo>
                    <a:pt x="9006" y="24784"/>
                  </a:lnTo>
                  <a:lnTo>
                    <a:pt x="10007" y="24784"/>
                  </a:lnTo>
                  <a:lnTo>
                    <a:pt x="10007" y="24718"/>
                  </a:lnTo>
                  <a:close/>
                  <a:moveTo>
                    <a:pt x="10174" y="24718"/>
                  </a:moveTo>
                  <a:lnTo>
                    <a:pt x="10174" y="24784"/>
                  </a:lnTo>
                  <a:lnTo>
                    <a:pt x="11141" y="24784"/>
                  </a:lnTo>
                  <a:lnTo>
                    <a:pt x="11141" y="24718"/>
                  </a:lnTo>
                  <a:close/>
                  <a:moveTo>
                    <a:pt x="11208" y="24718"/>
                  </a:moveTo>
                  <a:lnTo>
                    <a:pt x="11208" y="24784"/>
                  </a:lnTo>
                  <a:lnTo>
                    <a:pt x="12175" y="24784"/>
                  </a:lnTo>
                  <a:lnTo>
                    <a:pt x="12175" y="24718"/>
                  </a:lnTo>
                  <a:close/>
                  <a:moveTo>
                    <a:pt x="12376" y="24718"/>
                  </a:moveTo>
                  <a:lnTo>
                    <a:pt x="12376" y="24784"/>
                  </a:lnTo>
                  <a:lnTo>
                    <a:pt x="13343" y="24784"/>
                  </a:lnTo>
                  <a:lnTo>
                    <a:pt x="13343" y="24718"/>
                  </a:lnTo>
                  <a:close/>
                  <a:moveTo>
                    <a:pt x="13376" y="24718"/>
                  </a:moveTo>
                  <a:lnTo>
                    <a:pt x="13376" y="24784"/>
                  </a:lnTo>
                  <a:lnTo>
                    <a:pt x="14344" y="24784"/>
                  </a:lnTo>
                  <a:lnTo>
                    <a:pt x="14344" y="24718"/>
                  </a:lnTo>
                  <a:close/>
                  <a:moveTo>
                    <a:pt x="14544" y="24718"/>
                  </a:moveTo>
                  <a:lnTo>
                    <a:pt x="14544" y="24784"/>
                  </a:lnTo>
                  <a:lnTo>
                    <a:pt x="15511" y="24784"/>
                  </a:lnTo>
                  <a:lnTo>
                    <a:pt x="15511" y="24718"/>
                  </a:lnTo>
                  <a:close/>
                  <a:moveTo>
                    <a:pt x="15544" y="24718"/>
                  </a:moveTo>
                  <a:lnTo>
                    <a:pt x="15544" y="24784"/>
                  </a:lnTo>
                  <a:lnTo>
                    <a:pt x="16545" y="24784"/>
                  </a:lnTo>
                  <a:lnTo>
                    <a:pt x="16545" y="24718"/>
                  </a:lnTo>
                  <a:close/>
                  <a:moveTo>
                    <a:pt x="16712" y="24718"/>
                  </a:moveTo>
                  <a:lnTo>
                    <a:pt x="16712" y="24784"/>
                  </a:lnTo>
                  <a:lnTo>
                    <a:pt x="17679" y="24784"/>
                  </a:lnTo>
                  <a:lnTo>
                    <a:pt x="17679" y="24718"/>
                  </a:lnTo>
                  <a:close/>
                  <a:moveTo>
                    <a:pt x="17746" y="24718"/>
                  </a:moveTo>
                  <a:lnTo>
                    <a:pt x="17746" y="24784"/>
                  </a:lnTo>
                  <a:lnTo>
                    <a:pt x="18713" y="24784"/>
                  </a:lnTo>
                  <a:lnTo>
                    <a:pt x="18713" y="24718"/>
                  </a:lnTo>
                  <a:close/>
                  <a:moveTo>
                    <a:pt x="18914" y="24718"/>
                  </a:moveTo>
                  <a:lnTo>
                    <a:pt x="18914" y="24784"/>
                  </a:lnTo>
                  <a:lnTo>
                    <a:pt x="19881" y="24784"/>
                  </a:lnTo>
                  <a:lnTo>
                    <a:pt x="19881" y="24718"/>
                  </a:lnTo>
                  <a:close/>
                  <a:moveTo>
                    <a:pt x="19948" y="24718"/>
                  </a:moveTo>
                  <a:lnTo>
                    <a:pt x="19948" y="24784"/>
                  </a:lnTo>
                  <a:lnTo>
                    <a:pt x="20882" y="24784"/>
                  </a:lnTo>
                  <a:lnTo>
                    <a:pt x="20882" y="24718"/>
                  </a:lnTo>
                  <a:close/>
                  <a:moveTo>
                    <a:pt x="21082" y="24718"/>
                  </a:moveTo>
                  <a:lnTo>
                    <a:pt x="21082" y="24784"/>
                  </a:lnTo>
                  <a:lnTo>
                    <a:pt x="22049" y="24784"/>
                  </a:lnTo>
                  <a:lnTo>
                    <a:pt x="22049" y="24718"/>
                  </a:lnTo>
                  <a:close/>
                  <a:moveTo>
                    <a:pt x="22082" y="24718"/>
                  </a:moveTo>
                  <a:lnTo>
                    <a:pt x="22082" y="24784"/>
                  </a:lnTo>
                  <a:lnTo>
                    <a:pt x="23083" y="24784"/>
                  </a:lnTo>
                  <a:lnTo>
                    <a:pt x="23083" y="24718"/>
                  </a:lnTo>
                  <a:close/>
                  <a:moveTo>
                    <a:pt x="23250" y="24718"/>
                  </a:moveTo>
                  <a:lnTo>
                    <a:pt x="23250" y="24784"/>
                  </a:lnTo>
                  <a:lnTo>
                    <a:pt x="23884" y="24784"/>
                  </a:lnTo>
                  <a:cubicBezTo>
                    <a:pt x="23884" y="24751"/>
                    <a:pt x="23884" y="24751"/>
                    <a:pt x="23884" y="24718"/>
                  </a:cubicBezTo>
                  <a:close/>
                  <a:moveTo>
                    <a:pt x="1301" y="24784"/>
                  </a:moveTo>
                  <a:lnTo>
                    <a:pt x="1301" y="25752"/>
                  </a:lnTo>
                  <a:lnTo>
                    <a:pt x="1468" y="25752"/>
                  </a:lnTo>
                  <a:lnTo>
                    <a:pt x="1468" y="24784"/>
                  </a:lnTo>
                  <a:close/>
                  <a:moveTo>
                    <a:pt x="2435" y="24784"/>
                  </a:moveTo>
                  <a:lnTo>
                    <a:pt x="2435" y="25752"/>
                  </a:lnTo>
                  <a:lnTo>
                    <a:pt x="2502" y="25752"/>
                  </a:lnTo>
                  <a:lnTo>
                    <a:pt x="2502" y="24784"/>
                  </a:lnTo>
                  <a:close/>
                  <a:moveTo>
                    <a:pt x="3469" y="24784"/>
                  </a:moveTo>
                  <a:lnTo>
                    <a:pt x="3469" y="25752"/>
                  </a:lnTo>
                  <a:lnTo>
                    <a:pt x="3636" y="25752"/>
                  </a:lnTo>
                  <a:lnTo>
                    <a:pt x="3636" y="24784"/>
                  </a:lnTo>
                  <a:close/>
                  <a:moveTo>
                    <a:pt x="4637" y="24784"/>
                  </a:moveTo>
                  <a:lnTo>
                    <a:pt x="4637" y="25752"/>
                  </a:lnTo>
                  <a:lnTo>
                    <a:pt x="4670" y="25752"/>
                  </a:lnTo>
                  <a:lnTo>
                    <a:pt x="4670" y="24784"/>
                  </a:lnTo>
                  <a:close/>
                  <a:moveTo>
                    <a:pt x="5637" y="24784"/>
                  </a:moveTo>
                  <a:lnTo>
                    <a:pt x="5637" y="25752"/>
                  </a:lnTo>
                  <a:lnTo>
                    <a:pt x="5838" y="25752"/>
                  </a:lnTo>
                  <a:lnTo>
                    <a:pt x="5838" y="24784"/>
                  </a:lnTo>
                  <a:close/>
                  <a:moveTo>
                    <a:pt x="6805" y="24784"/>
                  </a:moveTo>
                  <a:lnTo>
                    <a:pt x="6805" y="25752"/>
                  </a:lnTo>
                  <a:lnTo>
                    <a:pt x="6838" y="25752"/>
                  </a:lnTo>
                  <a:lnTo>
                    <a:pt x="6838" y="24784"/>
                  </a:lnTo>
                  <a:close/>
                  <a:moveTo>
                    <a:pt x="7806" y="24784"/>
                  </a:moveTo>
                  <a:lnTo>
                    <a:pt x="7806" y="25752"/>
                  </a:lnTo>
                  <a:lnTo>
                    <a:pt x="8006" y="25752"/>
                  </a:lnTo>
                  <a:lnTo>
                    <a:pt x="8006" y="24784"/>
                  </a:lnTo>
                  <a:close/>
                  <a:moveTo>
                    <a:pt x="8973" y="24784"/>
                  </a:moveTo>
                  <a:lnTo>
                    <a:pt x="8973" y="25752"/>
                  </a:lnTo>
                  <a:lnTo>
                    <a:pt x="9006" y="25752"/>
                  </a:lnTo>
                  <a:lnTo>
                    <a:pt x="9006" y="24784"/>
                  </a:lnTo>
                  <a:close/>
                  <a:moveTo>
                    <a:pt x="10007" y="24784"/>
                  </a:moveTo>
                  <a:lnTo>
                    <a:pt x="10007" y="25752"/>
                  </a:lnTo>
                  <a:lnTo>
                    <a:pt x="10174" y="25752"/>
                  </a:lnTo>
                  <a:lnTo>
                    <a:pt x="10174" y="24784"/>
                  </a:lnTo>
                  <a:close/>
                  <a:moveTo>
                    <a:pt x="11141" y="24784"/>
                  </a:moveTo>
                  <a:lnTo>
                    <a:pt x="11141" y="25752"/>
                  </a:lnTo>
                  <a:lnTo>
                    <a:pt x="11208" y="25752"/>
                  </a:lnTo>
                  <a:lnTo>
                    <a:pt x="11208" y="24784"/>
                  </a:lnTo>
                  <a:close/>
                  <a:moveTo>
                    <a:pt x="12175" y="24784"/>
                  </a:moveTo>
                  <a:lnTo>
                    <a:pt x="12175" y="25752"/>
                  </a:lnTo>
                  <a:lnTo>
                    <a:pt x="12376" y="25752"/>
                  </a:lnTo>
                  <a:lnTo>
                    <a:pt x="12376" y="24784"/>
                  </a:lnTo>
                  <a:close/>
                  <a:moveTo>
                    <a:pt x="13343" y="24784"/>
                  </a:moveTo>
                  <a:lnTo>
                    <a:pt x="13343" y="25752"/>
                  </a:lnTo>
                  <a:lnTo>
                    <a:pt x="13376" y="25752"/>
                  </a:lnTo>
                  <a:lnTo>
                    <a:pt x="13376" y="24784"/>
                  </a:lnTo>
                  <a:close/>
                  <a:moveTo>
                    <a:pt x="14344" y="24784"/>
                  </a:moveTo>
                  <a:lnTo>
                    <a:pt x="14344" y="25752"/>
                  </a:lnTo>
                  <a:lnTo>
                    <a:pt x="14544" y="25752"/>
                  </a:lnTo>
                  <a:lnTo>
                    <a:pt x="14544" y="24784"/>
                  </a:lnTo>
                  <a:close/>
                  <a:moveTo>
                    <a:pt x="15511" y="24784"/>
                  </a:moveTo>
                  <a:lnTo>
                    <a:pt x="15511" y="25752"/>
                  </a:lnTo>
                  <a:lnTo>
                    <a:pt x="15544" y="25752"/>
                  </a:lnTo>
                  <a:lnTo>
                    <a:pt x="15544" y="24784"/>
                  </a:lnTo>
                  <a:close/>
                  <a:moveTo>
                    <a:pt x="16545" y="24784"/>
                  </a:moveTo>
                  <a:lnTo>
                    <a:pt x="16545" y="25752"/>
                  </a:lnTo>
                  <a:lnTo>
                    <a:pt x="16712" y="25752"/>
                  </a:lnTo>
                  <a:lnTo>
                    <a:pt x="16712" y="24784"/>
                  </a:lnTo>
                  <a:close/>
                  <a:moveTo>
                    <a:pt x="17679" y="24784"/>
                  </a:moveTo>
                  <a:lnTo>
                    <a:pt x="17679" y="25752"/>
                  </a:lnTo>
                  <a:lnTo>
                    <a:pt x="17746" y="25752"/>
                  </a:lnTo>
                  <a:lnTo>
                    <a:pt x="17746" y="24784"/>
                  </a:lnTo>
                  <a:close/>
                  <a:moveTo>
                    <a:pt x="18713" y="24784"/>
                  </a:moveTo>
                  <a:lnTo>
                    <a:pt x="18713" y="25752"/>
                  </a:lnTo>
                  <a:lnTo>
                    <a:pt x="18914" y="25752"/>
                  </a:lnTo>
                  <a:lnTo>
                    <a:pt x="18914" y="24784"/>
                  </a:lnTo>
                  <a:close/>
                  <a:moveTo>
                    <a:pt x="19881" y="24784"/>
                  </a:moveTo>
                  <a:lnTo>
                    <a:pt x="19881" y="25752"/>
                  </a:lnTo>
                  <a:lnTo>
                    <a:pt x="19948" y="25752"/>
                  </a:lnTo>
                  <a:lnTo>
                    <a:pt x="19948" y="24784"/>
                  </a:lnTo>
                  <a:close/>
                  <a:moveTo>
                    <a:pt x="20882" y="24784"/>
                  </a:moveTo>
                  <a:lnTo>
                    <a:pt x="20882" y="25752"/>
                  </a:lnTo>
                  <a:lnTo>
                    <a:pt x="21082" y="25752"/>
                  </a:lnTo>
                  <a:lnTo>
                    <a:pt x="21082" y="24784"/>
                  </a:lnTo>
                  <a:close/>
                  <a:moveTo>
                    <a:pt x="22049" y="24784"/>
                  </a:moveTo>
                  <a:lnTo>
                    <a:pt x="22049" y="25752"/>
                  </a:lnTo>
                  <a:lnTo>
                    <a:pt x="22082" y="25752"/>
                  </a:lnTo>
                  <a:lnTo>
                    <a:pt x="22082" y="24784"/>
                  </a:lnTo>
                  <a:close/>
                  <a:moveTo>
                    <a:pt x="23083" y="24784"/>
                  </a:moveTo>
                  <a:lnTo>
                    <a:pt x="23083" y="25752"/>
                  </a:lnTo>
                  <a:lnTo>
                    <a:pt x="23250" y="25752"/>
                  </a:lnTo>
                  <a:lnTo>
                    <a:pt x="23250" y="24784"/>
                  </a:lnTo>
                  <a:close/>
                  <a:moveTo>
                    <a:pt x="1001" y="25752"/>
                  </a:moveTo>
                  <a:cubicBezTo>
                    <a:pt x="967" y="25819"/>
                    <a:pt x="967" y="25852"/>
                    <a:pt x="967" y="25919"/>
                  </a:cubicBezTo>
                  <a:lnTo>
                    <a:pt x="1301" y="25919"/>
                  </a:lnTo>
                  <a:lnTo>
                    <a:pt x="1301" y="25752"/>
                  </a:lnTo>
                  <a:close/>
                  <a:moveTo>
                    <a:pt x="1468" y="25752"/>
                  </a:moveTo>
                  <a:lnTo>
                    <a:pt x="1468" y="25919"/>
                  </a:lnTo>
                  <a:lnTo>
                    <a:pt x="2435" y="25919"/>
                  </a:lnTo>
                  <a:lnTo>
                    <a:pt x="2435" y="25752"/>
                  </a:lnTo>
                  <a:close/>
                  <a:moveTo>
                    <a:pt x="2502" y="25752"/>
                  </a:moveTo>
                  <a:lnTo>
                    <a:pt x="2502" y="25919"/>
                  </a:lnTo>
                  <a:lnTo>
                    <a:pt x="3469" y="25919"/>
                  </a:lnTo>
                  <a:lnTo>
                    <a:pt x="3469" y="25752"/>
                  </a:lnTo>
                  <a:close/>
                  <a:moveTo>
                    <a:pt x="3636" y="25752"/>
                  </a:moveTo>
                  <a:lnTo>
                    <a:pt x="3636" y="25919"/>
                  </a:lnTo>
                  <a:lnTo>
                    <a:pt x="4637" y="25919"/>
                  </a:lnTo>
                  <a:lnTo>
                    <a:pt x="4637" y="25752"/>
                  </a:lnTo>
                  <a:close/>
                  <a:moveTo>
                    <a:pt x="4670" y="25752"/>
                  </a:moveTo>
                  <a:lnTo>
                    <a:pt x="4670" y="25919"/>
                  </a:lnTo>
                  <a:lnTo>
                    <a:pt x="5637" y="25919"/>
                  </a:lnTo>
                  <a:lnTo>
                    <a:pt x="5637" y="25752"/>
                  </a:lnTo>
                  <a:close/>
                  <a:moveTo>
                    <a:pt x="5838" y="25752"/>
                  </a:moveTo>
                  <a:lnTo>
                    <a:pt x="5838" y="25919"/>
                  </a:lnTo>
                  <a:lnTo>
                    <a:pt x="6805" y="25919"/>
                  </a:lnTo>
                  <a:lnTo>
                    <a:pt x="6805" y="25752"/>
                  </a:lnTo>
                  <a:close/>
                  <a:moveTo>
                    <a:pt x="6838" y="25752"/>
                  </a:moveTo>
                  <a:lnTo>
                    <a:pt x="6838" y="25919"/>
                  </a:lnTo>
                  <a:lnTo>
                    <a:pt x="7806" y="25919"/>
                  </a:lnTo>
                  <a:lnTo>
                    <a:pt x="7806" y="25752"/>
                  </a:lnTo>
                  <a:close/>
                  <a:moveTo>
                    <a:pt x="8006" y="25752"/>
                  </a:moveTo>
                  <a:lnTo>
                    <a:pt x="8006" y="25919"/>
                  </a:lnTo>
                  <a:lnTo>
                    <a:pt x="8973" y="25919"/>
                  </a:lnTo>
                  <a:lnTo>
                    <a:pt x="8973" y="25752"/>
                  </a:lnTo>
                  <a:close/>
                  <a:moveTo>
                    <a:pt x="9006" y="25752"/>
                  </a:moveTo>
                  <a:lnTo>
                    <a:pt x="9006" y="25919"/>
                  </a:lnTo>
                  <a:lnTo>
                    <a:pt x="10007" y="25919"/>
                  </a:lnTo>
                  <a:lnTo>
                    <a:pt x="10007" y="25752"/>
                  </a:lnTo>
                  <a:close/>
                  <a:moveTo>
                    <a:pt x="10174" y="25752"/>
                  </a:moveTo>
                  <a:lnTo>
                    <a:pt x="10174" y="25919"/>
                  </a:lnTo>
                  <a:lnTo>
                    <a:pt x="11141" y="25919"/>
                  </a:lnTo>
                  <a:lnTo>
                    <a:pt x="11141" y="25752"/>
                  </a:lnTo>
                  <a:close/>
                  <a:moveTo>
                    <a:pt x="11208" y="25752"/>
                  </a:moveTo>
                  <a:lnTo>
                    <a:pt x="11208" y="25919"/>
                  </a:lnTo>
                  <a:lnTo>
                    <a:pt x="12175" y="25919"/>
                  </a:lnTo>
                  <a:lnTo>
                    <a:pt x="12175" y="25752"/>
                  </a:lnTo>
                  <a:close/>
                  <a:moveTo>
                    <a:pt x="12376" y="25752"/>
                  </a:moveTo>
                  <a:lnTo>
                    <a:pt x="12376" y="25919"/>
                  </a:lnTo>
                  <a:lnTo>
                    <a:pt x="13343" y="25919"/>
                  </a:lnTo>
                  <a:lnTo>
                    <a:pt x="13343" y="25752"/>
                  </a:lnTo>
                  <a:close/>
                  <a:moveTo>
                    <a:pt x="13376" y="25752"/>
                  </a:moveTo>
                  <a:lnTo>
                    <a:pt x="13376" y="25919"/>
                  </a:lnTo>
                  <a:lnTo>
                    <a:pt x="14344" y="25919"/>
                  </a:lnTo>
                  <a:lnTo>
                    <a:pt x="14344" y="25752"/>
                  </a:lnTo>
                  <a:close/>
                  <a:moveTo>
                    <a:pt x="14544" y="25752"/>
                  </a:moveTo>
                  <a:lnTo>
                    <a:pt x="14544" y="25919"/>
                  </a:lnTo>
                  <a:lnTo>
                    <a:pt x="15511" y="25919"/>
                  </a:lnTo>
                  <a:lnTo>
                    <a:pt x="15511" y="25752"/>
                  </a:lnTo>
                  <a:close/>
                  <a:moveTo>
                    <a:pt x="15544" y="25752"/>
                  </a:moveTo>
                  <a:lnTo>
                    <a:pt x="15544" y="25919"/>
                  </a:lnTo>
                  <a:lnTo>
                    <a:pt x="16545" y="25919"/>
                  </a:lnTo>
                  <a:lnTo>
                    <a:pt x="16545" y="25752"/>
                  </a:lnTo>
                  <a:close/>
                  <a:moveTo>
                    <a:pt x="16712" y="25752"/>
                  </a:moveTo>
                  <a:lnTo>
                    <a:pt x="16712" y="25919"/>
                  </a:lnTo>
                  <a:lnTo>
                    <a:pt x="17679" y="25919"/>
                  </a:lnTo>
                  <a:lnTo>
                    <a:pt x="17679" y="25752"/>
                  </a:lnTo>
                  <a:close/>
                  <a:moveTo>
                    <a:pt x="17746" y="25752"/>
                  </a:moveTo>
                  <a:lnTo>
                    <a:pt x="17746" y="25919"/>
                  </a:lnTo>
                  <a:lnTo>
                    <a:pt x="18713" y="25919"/>
                  </a:lnTo>
                  <a:lnTo>
                    <a:pt x="18713" y="25752"/>
                  </a:lnTo>
                  <a:close/>
                  <a:moveTo>
                    <a:pt x="18914" y="25752"/>
                  </a:moveTo>
                  <a:lnTo>
                    <a:pt x="18914" y="25919"/>
                  </a:lnTo>
                  <a:lnTo>
                    <a:pt x="19881" y="25919"/>
                  </a:lnTo>
                  <a:lnTo>
                    <a:pt x="19881" y="25752"/>
                  </a:lnTo>
                  <a:close/>
                  <a:moveTo>
                    <a:pt x="19948" y="25752"/>
                  </a:moveTo>
                  <a:lnTo>
                    <a:pt x="19948" y="25919"/>
                  </a:lnTo>
                  <a:lnTo>
                    <a:pt x="20882" y="25919"/>
                  </a:lnTo>
                  <a:lnTo>
                    <a:pt x="20882" y="25752"/>
                  </a:lnTo>
                  <a:close/>
                  <a:moveTo>
                    <a:pt x="21082" y="25752"/>
                  </a:moveTo>
                  <a:lnTo>
                    <a:pt x="21082" y="25919"/>
                  </a:lnTo>
                  <a:lnTo>
                    <a:pt x="22049" y="25919"/>
                  </a:lnTo>
                  <a:lnTo>
                    <a:pt x="22049" y="25752"/>
                  </a:lnTo>
                  <a:close/>
                  <a:moveTo>
                    <a:pt x="22082" y="25752"/>
                  </a:moveTo>
                  <a:lnTo>
                    <a:pt x="22082" y="25919"/>
                  </a:lnTo>
                  <a:lnTo>
                    <a:pt x="23083" y="25919"/>
                  </a:lnTo>
                  <a:lnTo>
                    <a:pt x="23083" y="25752"/>
                  </a:lnTo>
                  <a:close/>
                  <a:moveTo>
                    <a:pt x="23250" y="25752"/>
                  </a:moveTo>
                  <a:lnTo>
                    <a:pt x="23250" y="25919"/>
                  </a:lnTo>
                  <a:lnTo>
                    <a:pt x="24217" y="25919"/>
                  </a:lnTo>
                  <a:cubicBezTo>
                    <a:pt x="24217" y="25885"/>
                    <a:pt x="24184" y="25819"/>
                    <a:pt x="24151" y="25752"/>
                  </a:cubicBezTo>
                  <a:close/>
                  <a:moveTo>
                    <a:pt x="1301" y="25919"/>
                  </a:moveTo>
                  <a:lnTo>
                    <a:pt x="1301" y="26886"/>
                  </a:lnTo>
                  <a:lnTo>
                    <a:pt x="1468" y="26886"/>
                  </a:lnTo>
                  <a:lnTo>
                    <a:pt x="1468" y="25919"/>
                  </a:lnTo>
                  <a:close/>
                  <a:moveTo>
                    <a:pt x="2435" y="25919"/>
                  </a:moveTo>
                  <a:lnTo>
                    <a:pt x="2435" y="26886"/>
                  </a:lnTo>
                  <a:lnTo>
                    <a:pt x="2502" y="26886"/>
                  </a:lnTo>
                  <a:lnTo>
                    <a:pt x="2502" y="25919"/>
                  </a:lnTo>
                  <a:close/>
                  <a:moveTo>
                    <a:pt x="3469" y="25919"/>
                  </a:moveTo>
                  <a:lnTo>
                    <a:pt x="3469" y="26886"/>
                  </a:lnTo>
                  <a:lnTo>
                    <a:pt x="3636" y="26886"/>
                  </a:lnTo>
                  <a:lnTo>
                    <a:pt x="3636" y="25919"/>
                  </a:lnTo>
                  <a:close/>
                  <a:moveTo>
                    <a:pt x="4637" y="25919"/>
                  </a:moveTo>
                  <a:lnTo>
                    <a:pt x="4637" y="26886"/>
                  </a:lnTo>
                  <a:lnTo>
                    <a:pt x="4670" y="26886"/>
                  </a:lnTo>
                  <a:lnTo>
                    <a:pt x="4670" y="25919"/>
                  </a:lnTo>
                  <a:close/>
                  <a:moveTo>
                    <a:pt x="5637" y="25919"/>
                  </a:moveTo>
                  <a:lnTo>
                    <a:pt x="5637" y="26886"/>
                  </a:lnTo>
                  <a:lnTo>
                    <a:pt x="5838" y="26886"/>
                  </a:lnTo>
                  <a:lnTo>
                    <a:pt x="5838" y="25919"/>
                  </a:lnTo>
                  <a:close/>
                  <a:moveTo>
                    <a:pt x="6805" y="25919"/>
                  </a:moveTo>
                  <a:lnTo>
                    <a:pt x="6805" y="26886"/>
                  </a:lnTo>
                  <a:lnTo>
                    <a:pt x="6838" y="26886"/>
                  </a:lnTo>
                  <a:lnTo>
                    <a:pt x="6838" y="25919"/>
                  </a:lnTo>
                  <a:close/>
                  <a:moveTo>
                    <a:pt x="7806" y="25919"/>
                  </a:moveTo>
                  <a:lnTo>
                    <a:pt x="7806" y="26886"/>
                  </a:lnTo>
                  <a:lnTo>
                    <a:pt x="8006" y="26886"/>
                  </a:lnTo>
                  <a:lnTo>
                    <a:pt x="8006" y="25919"/>
                  </a:lnTo>
                  <a:close/>
                  <a:moveTo>
                    <a:pt x="8973" y="25919"/>
                  </a:moveTo>
                  <a:lnTo>
                    <a:pt x="8973" y="26886"/>
                  </a:lnTo>
                  <a:lnTo>
                    <a:pt x="9006" y="26886"/>
                  </a:lnTo>
                  <a:lnTo>
                    <a:pt x="9006" y="25919"/>
                  </a:lnTo>
                  <a:close/>
                  <a:moveTo>
                    <a:pt x="10007" y="25919"/>
                  </a:moveTo>
                  <a:lnTo>
                    <a:pt x="10007" y="26886"/>
                  </a:lnTo>
                  <a:lnTo>
                    <a:pt x="10174" y="26886"/>
                  </a:lnTo>
                  <a:lnTo>
                    <a:pt x="10174" y="25919"/>
                  </a:lnTo>
                  <a:close/>
                  <a:moveTo>
                    <a:pt x="11141" y="25919"/>
                  </a:moveTo>
                  <a:lnTo>
                    <a:pt x="11141" y="26886"/>
                  </a:lnTo>
                  <a:lnTo>
                    <a:pt x="11208" y="26886"/>
                  </a:lnTo>
                  <a:lnTo>
                    <a:pt x="11208" y="25919"/>
                  </a:lnTo>
                  <a:close/>
                  <a:moveTo>
                    <a:pt x="12175" y="25919"/>
                  </a:moveTo>
                  <a:lnTo>
                    <a:pt x="12175" y="26886"/>
                  </a:lnTo>
                  <a:lnTo>
                    <a:pt x="12376" y="26886"/>
                  </a:lnTo>
                  <a:lnTo>
                    <a:pt x="12376" y="25919"/>
                  </a:lnTo>
                  <a:close/>
                  <a:moveTo>
                    <a:pt x="13343" y="25919"/>
                  </a:moveTo>
                  <a:lnTo>
                    <a:pt x="13343" y="26886"/>
                  </a:lnTo>
                  <a:lnTo>
                    <a:pt x="13376" y="26886"/>
                  </a:lnTo>
                  <a:lnTo>
                    <a:pt x="13376" y="25919"/>
                  </a:lnTo>
                  <a:close/>
                  <a:moveTo>
                    <a:pt x="14344" y="25919"/>
                  </a:moveTo>
                  <a:lnTo>
                    <a:pt x="14344" y="26886"/>
                  </a:lnTo>
                  <a:lnTo>
                    <a:pt x="14544" y="26886"/>
                  </a:lnTo>
                  <a:lnTo>
                    <a:pt x="14544" y="25919"/>
                  </a:lnTo>
                  <a:close/>
                  <a:moveTo>
                    <a:pt x="15511" y="25919"/>
                  </a:moveTo>
                  <a:lnTo>
                    <a:pt x="15511" y="26886"/>
                  </a:lnTo>
                  <a:lnTo>
                    <a:pt x="15544" y="26886"/>
                  </a:lnTo>
                  <a:lnTo>
                    <a:pt x="15544" y="25919"/>
                  </a:lnTo>
                  <a:close/>
                  <a:moveTo>
                    <a:pt x="16545" y="25919"/>
                  </a:moveTo>
                  <a:lnTo>
                    <a:pt x="16545" y="26886"/>
                  </a:lnTo>
                  <a:lnTo>
                    <a:pt x="16712" y="26886"/>
                  </a:lnTo>
                  <a:lnTo>
                    <a:pt x="16712" y="25919"/>
                  </a:lnTo>
                  <a:close/>
                  <a:moveTo>
                    <a:pt x="17679" y="25919"/>
                  </a:moveTo>
                  <a:lnTo>
                    <a:pt x="17679" y="26886"/>
                  </a:lnTo>
                  <a:lnTo>
                    <a:pt x="17746" y="26886"/>
                  </a:lnTo>
                  <a:lnTo>
                    <a:pt x="17746" y="25919"/>
                  </a:lnTo>
                  <a:close/>
                  <a:moveTo>
                    <a:pt x="18713" y="25919"/>
                  </a:moveTo>
                  <a:lnTo>
                    <a:pt x="18713" y="26886"/>
                  </a:lnTo>
                  <a:lnTo>
                    <a:pt x="18914" y="26886"/>
                  </a:lnTo>
                  <a:lnTo>
                    <a:pt x="18914" y="25919"/>
                  </a:lnTo>
                  <a:close/>
                  <a:moveTo>
                    <a:pt x="19881" y="25919"/>
                  </a:moveTo>
                  <a:lnTo>
                    <a:pt x="19881" y="26886"/>
                  </a:lnTo>
                  <a:lnTo>
                    <a:pt x="19948" y="26886"/>
                  </a:lnTo>
                  <a:lnTo>
                    <a:pt x="19948" y="25919"/>
                  </a:lnTo>
                  <a:close/>
                  <a:moveTo>
                    <a:pt x="20882" y="25919"/>
                  </a:moveTo>
                  <a:lnTo>
                    <a:pt x="20882" y="26886"/>
                  </a:lnTo>
                  <a:lnTo>
                    <a:pt x="21082" y="26886"/>
                  </a:lnTo>
                  <a:lnTo>
                    <a:pt x="21082" y="25919"/>
                  </a:lnTo>
                  <a:close/>
                  <a:moveTo>
                    <a:pt x="22049" y="25919"/>
                  </a:moveTo>
                  <a:lnTo>
                    <a:pt x="22049" y="26886"/>
                  </a:lnTo>
                  <a:lnTo>
                    <a:pt x="22082" y="26886"/>
                  </a:lnTo>
                  <a:lnTo>
                    <a:pt x="22082" y="25919"/>
                  </a:lnTo>
                  <a:close/>
                  <a:moveTo>
                    <a:pt x="23083" y="25919"/>
                  </a:moveTo>
                  <a:lnTo>
                    <a:pt x="23083" y="26886"/>
                  </a:lnTo>
                  <a:lnTo>
                    <a:pt x="23250" y="26886"/>
                  </a:lnTo>
                  <a:lnTo>
                    <a:pt x="23250" y="25919"/>
                  </a:lnTo>
                  <a:close/>
                  <a:moveTo>
                    <a:pt x="24217" y="25952"/>
                  </a:moveTo>
                  <a:lnTo>
                    <a:pt x="24217" y="26886"/>
                  </a:lnTo>
                  <a:lnTo>
                    <a:pt x="24284" y="26886"/>
                  </a:lnTo>
                  <a:lnTo>
                    <a:pt x="24284" y="26119"/>
                  </a:lnTo>
                  <a:lnTo>
                    <a:pt x="24217" y="25952"/>
                  </a:lnTo>
                  <a:close/>
                  <a:moveTo>
                    <a:pt x="801" y="26886"/>
                  </a:moveTo>
                  <a:lnTo>
                    <a:pt x="801" y="26953"/>
                  </a:lnTo>
                  <a:lnTo>
                    <a:pt x="1301" y="26953"/>
                  </a:lnTo>
                  <a:lnTo>
                    <a:pt x="1301" y="26886"/>
                  </a:lnTo>
                  <a:close/>
                  <a:moveTo>
                    <a:pt x="1468" y="26886"/>
                  </a:moveTo>
                  <a:lnTo>
                    <a:pt x="1468" y="26953"/>
                  </a:lnTo>
                  <a:lnTo>
                    <a:pt x="2435" y="26953"/>
                  </a:lnTo>
                  <a:lnTo>
                    <a:pt x="2435" y="26886"/>
                  </a:lnTo>
                  <a:close/>
                  <a:moveTo>
                    <a:pt x="2502" y="26886"/>
                  </a:moveTo>
                  <a:lnTo>
                    <a:pt x="2502" y="26953"/>
                  </a:lnTo>
                  <a:lnTo>
                    <a:pt x="3469" y="26953"/>
                  </a:lnTo>
                  <a:lnTo>
                    <a:pt x="3469" y="26886"/>
                  </a:lnTo>
                  <a:close/>
                  <a:moveTo>
                    <a:pt x="3636" y="26886"/>
                  </a:moveTo>
                  <a:lnTo>
                    <a:pt x="3636" y="26953"/>
                  </a:lnTo>
                  <a:lnTo>
                    <a:pt x="4637" y="26953"/>
                  </a:lnTo>
                  <a:lnTo>
                    <a:pt x="4637" y="26886"/>
                  </a:lnTo>
                  <a:close/>
                  <a:moveTo>
                    <a:pt x="4670" y="26886"/>
                  </a:moveTo>
                  <a:lnTo>
                    <a:pt x="4670" y="26953"/>
                  </a:lnTo>
                  <a:lnTo>
                    <a:pt x="5637" y="26953"/>
                  </a:lnTo>
                  <a:lnTo>
                    <a:pt x="5637" y="26886"/>
                  </a:lnTo>
                  <a:close/>
                  <a:moveTo>
                    <a:pt x="5838" y="26886"/>
                  </a:moveTo>
                  <a:lnTo>
                    <a:pt x="5838" y="26953"/>
                  </a:lnTo>
                  <a:lnTo>
                    <a:pt x="6805" y="26953"/>
                  </a:lnTo>
                  <a:lnTo>
                    <a:pt x="6805" y="26886"/>
                  </a:lnTo>
                  <a:close/>
                  <a:moveTo>
                    <a:pt x="6838" y="26886"/>
                  </a:moveTo>
                  <a:lnTo>
                    <a:pt x="6838" y="26953"/>
                  </a:lnTo>
                  <a:lnTo>
                    <a:pt x="7806" y="26953"/>
                  </a:lnTo>
                  <a:lnTo>
                    <a:pt x="7806" y="26886"/>
                  </a:lnTo>
                  <a:close/>
                  <a:moveTo>
                    <a:pt x="8006" y="26886"/>
                  </a:moveTo>
                  <a:lnTo>
                    <a:pt x="8006" y="26953"/>
                  </a:lnTo>
                  <a:lnTo>
                    <a:pt x="8973" y="26953"/>
                  </a:lnTo>
                  <a:lnTo>
                    <a:pt x="8973" y="26886"/>
                  </a:lnTo>
                  <a:close/>
                  <a:moveTo>
                    <a:pt x="9006" y="26886"/>
                  </a:moveTo>
                  <a:lnTo>
                    <a:pt x="9006" y="26953"/>
                  </a:lnTo>
                  <a:lnTo>
                    <a:pt x="10007" y="26953"/>
                  </a:lnTo>
                  <a:lnTo>
                    <a:pt x="10007" y="26886"/>
                  </a:lnTo>
                  <a:close/>
                  <a:moveTo>
                    <a:pt x="10174" y="26886"/>
                  </a:moveTo>
                  <a:lnTo>
                    <a:pt x="10174" y="26953"/>
                  </a:lnTo>
                  <a:lnTo>
                    <a:pt x="11141" y="26953"/>
                  </a:lnTo>
                  <a:lnTo>
                    <a:pt x="11141" y="26886"/>
                  </a:lnTo>
                  <a:close/>
                  <a:moveTo>
                    <a:pt x="11208" y="26886"/>
                  </a:moveTo>
                  <a:lnTo>
                    <a:pt x="11208" y="26953"/>
                  </a:lnTo>
                  <a:lnTo>
                    <a:pt x="12175" y="26953"/>
                  </a:lnTo>
                  <a:lnTo>
                    <a:pt x="12175" y="26886"/>
                  </a:lnTo>
                  <a:close/>
                  <a:moveTo>
                    <a:pt x="12376" y="26886"/>
                  </a:moveTo>
                  <a:lnTo>
                    <a:pt x="12376" y="26953"/>
                  </a:lnTo>
                  <a:lnTo>
                    <a:pt x="13343" y="26953"/>
                  </a:lnTo>
                  <a:lnTo>
                    <a:pt x="13343" y="26886"/>
                  </a:lnTo>
                  <a:close/>
                  <a:moveTo>
                    <a:pt x="13376" y="26886"/>
                  </a:moveTo>
                  <a:lnTo>
                    <a:pt x="13376" y="26953"/>
                  </a:lnTo>
                  <a:lnTo>
                    <a:pt x="14344" y="26953"/>
                  </a:lnTo>
                  <a:lnTo>
                    <a:pt x="14344" y="26886"/>
                  </a:lnTo>
                  <a:close/>
                  <a:moveTo>
                    <a:pt x="14544" y="26886"/>
                  </a:moveTo>
                  <a:lnTo>
                    <a:pt x="14544" y="26953"/>
                  </a:lnTo>
                  <a:lnTo>
                    <a:pt x="15511" y="26953"/>
                  </a:lnTo>
                  <a:lnTo>
                    <a:pt x="15511" y="26886"/>
                  </a:lnTo>
                  <a:close/>
                  <a:moveTo>
                    <a:pt x="15544" y="26886"/>
                  </a:moveTo>
                  <a:lnTo>
                    <a:pt x="15544" y="26953"/>
                  </a:lnTo>
                  <a:lnTo>
                    <a:pt x="16545" y="26953"/>
                  </a:lnTo>
                  <a:lnTo>
                    <a:pt x="16545" y="26886"/>
                  </a:lnTo>
                  <a:close/>
                  <a:moveTo>
                    <a:pt x="16712" y="26886"/>
                  </a:moveTo>
                  <a:lnTo>
                    <a:pt x="16712" y="26953"/>
                  </a:lnTo>
                  <a:lnTo>
                    <a:pt x="17679" y="26953"/>
                  </a:lnTo>
                  <a:lnTo>
                    <a:pt x="17679" y="26886"/>
                  </a:lnTo>
                  <a:close/>
                  <a:moveTo>
                    <a:pt x="17746" y="26886"/>
                  </a:moveTo>
                  <a:lnTo>
                    <a:pt x="17746" y="26953"/>
                  </a:lnTo>
                  <a:lnTo>
                    <a:pt x="18713" y="26953"/>
                  </a:lnTo>
                  <a:lnTo>
                    <a:pt x="18713" y="26886"/>
                  </a:lnTo>
                  <a:close/>
                  <a:moveTo>
                    <a:pt x="18914" y="26886"/>
                  </a:moveTo>
                  <a:lnTo>
                    <a:pt x="18914" y="26953"/>
                  </a:lnTo>
                  <a:lnTo>
                    <a:pt x="19881" y="26953"/>
                  </a:lnTo>
                  <a:lnTo>
                    <a:pt x="19881" y="26886"/>
                  </a:lnTo>
                  <a:close/>
                  <a:moveTo>
                    <a:pt x="19948" y="26886"/>
                  </a:moveTo>
                  <a:lnTo>
                    <a:pt x="19948" y="26953"/>
                  </a:lnTo>
                  <a:lnTo>
                    <a:pt x="20882" y="26953"/>
                  </a:lnTo>
                  <a:lnTo>
                    <a:pt x="20882" y="26886"/>
                  </a:lnTo>
                  <a:close/>
                  <a:moveTo>
                    <a:pt x="21082" y="26886"/>
                  </a:moveTo>
                  <a:lnTo>
                    <a:pt x="21082" y="26953"/>
                  </a:lnTo>
                  <a:lnTo>
                    <a:pt x="22049" y="26953"/>
                  </a:lnTo>
                  <a:lnTo>
                    <a:pt x="22049" y="26886"/>
                  </a:lnTo>
                  <a:close/>
                  <a:moveTo>
                    <a:pt x="22082" y="26886"/>
                  </a:moveTo>
                  <a:lnTo>
                    <a:pt x="22082" y="26953"/>
                  </a:lnTo>
                  <a:lnTo>
                    <a:pt x="23083" y="26953"/>
                  </a:lnTo>
                  <a:lnTo>
                    <a:pt x="23083" y="26886"/>
                  </a:lnTo>
                  <a:close/>
                  <a:moveTo>
                    <a:pt x="23250" y="26886"/>
                  </a:moveTo>
                  <a:lnTo>
                    <a:pt x="23250" y="26953"/>
                  </a:lnTo>
                  <a:lnTo>
                    <a:pt x="24217" y="26953"/>
                  </a:lnTo>
                  <a:lnTo>
                    <a:pt x="24217" y="26886"/>
                  </a:lnTo>
                  <a:close/>
                  <a:moveTo>
                    <a:pt x="24284" y="26886"/>
                  </a:moveTo>
                  <a:lnTo>
                    <a:pt x="24284" y="26953"/>
                  </a:lnTo>
                  <a:lnTo>
                    <a:pt x="24518" y="26953"/>
                  </a:lnTo>
                  <a:lnTo>
                    <a:pt x="24484" y="26886"/>
                  </a:lnTo>
                  <a:close/>
                  <a:moveTo>
                    <a:pt x="1301" y="26953"/>
                  </a:moveTo>
                  <a:lnTo>
                    <a:pt x="1301" y="27920"/>
                  </a:lnTo>
                  <a:lnTo>
                    <a:pt x="1468" y="27920"/>
                  </a:lnTo>
                  <a:lnTo>
                    <a:pt x="1468" y="26953"/>
                  </a:lnTo>
                  <a:close/>
                  <a:moveTo>
                    <a:pt x="2435" y="26953"/>
                  </a:moveTo>
                  <a:lnTo>
                    <a:pt x="2435" y="27920"/>
                  </a:lnTo>
                  <a:lnTo>
                    <a:pt x="2502" y="27920"/>
                  </a:lnTo>
                  <a:lnTo>
                    <a:pt x="2502" y="26953"/>
                  </a:lnTo>
                  <a:close/>
                  <a:moveTo>
                    <a:pt x="3469" y="26953"/>
                  </a:moveTo>
                  <a:lnTo>
                    <a:pt x="3469" y="27920"/>
                  </a:lnTo>
                  <a:lnTo>
                    <a:pt x="3636" y="27920"/>
                  </a:lnTo>
                  <a:lnTo>
                    <a:pt x="3636" y="26953"/>
                  </a:lnTo>
                  <a:close/>
                  <a:moveTo>
                    <a:pt x="4637" y="26953"/>
                  </a:moveTo>
                  <a:lnTo>
                    <a:pt x="4637" y="27920"/>
                  </a:lnTo>
                  <a:lnTo>
                    <a:pt x="4670" y="27920"/>
                  </a:lnTo>
                  <a:lnTo>
                    <a:pt x="4670" y="26953"/>
                  </a:lnTo>
                  <a:close/>
                  <a:moveTo>
                    <a:pt x="5637" y="26953"/>
                  </a:moveTo>
                  <a:lnTo>
                    <a:pt x="5637" y="27920"/>
                  </a:lnTo>
                  <a:lnTo>
                    <a:pt x="5838" y="27920"/>
                  </a:lnTo>
                  <a:lnTo>
                    <a:pt x="5838" y="26953"/>
                  </a:lnTo>
                  <a:close/>
                  <a:moveTo>
                    <a:pt x="6805" y="26953"/>
                  </a:moveTo>
                  <a:lnTo>
                    <a:pt x="6805" y="27920"/>
                  </a:lnTo>
                  <a:lnTo>
                    <a:pt x="6838" y="27920"/>
                  </a:lnTo>
                  <a:lnTo>
                    <a:pt x="6838" y="26953"/>
                  </a:lnTo>
                  <a:close/>
                  <a:moveTo>
                    <a:pt x="7806" y="26953"/>
                  </a:moveTo>
                  <a:lnTo>
                    <a:pt x="7806" y="27920"/>
                  </a:lnTo>
                  <a:lnTo>
                    <a:pt x="8006" y="27920"/>
                  </a:lnTo>
                  <a:lnTo>
                    <a:pt x="8006" y="26953"/>
                  </a:lnTo>
                  <a:close/>
                  <a:moveTo>
                    <a:pt x="8973" y="26953"/>
                  </a:moveTo>
                  <a:lnTo>
                    <a:pt x="8973" y="27920"/>
                  </a:lnTo>
                  <a:lnTo>
                    <a:pt x="9006" y="27920"/>
                  </a:lnTo>
                  <a:lnTo>
                    <a:pt x="9006" y="26953"/>
                  </a:lnTo>
                  <a:close/>
                  <a:moveTo>
                    <a:pt x="10007" y="26953"/>
                  </a:moveTo>
                  <a:lnTo>
                    <a:pt x="10007" y="27920"/>
                  </a:lnTo>
                  <a:lnTo>
                    <a:pt x="10174" y="27920"/>
                  </a:lnTo>
                  <a:lnTo>
                    <a:pt x="10174" y="26953"/>
                  </a:lnTo>
                  <a:close/>
                  <a:moveTo>
                    <a:pt x="11141" y="26953"/>
                  </a:moveTo>
                  <a:lnTo>
                    <a:pt x="11141" y="27920"/>
                  </a:lnTo>
                  <a:lnTo>
                    <a:pt x="11208" y="27920"/>
                  </a:lnTo>
                  <a:lnTo>
                    <a:pt x="11208" y="26953"/>
                  </a:lnTo>
                  <a:close/>
                  <a:moveTo>
                    <a:pt x="12175" y="26953"/>
                  </a:moveTo>
                  <a:lnTo>
                    <a:pt x="12175" y="27920"/>
                  </a:lnTo>
                  <a:lnTo>
                    <a:pt x="12376" y="27920"/>
                  </a:lnTo>
                  <a:lnTo>
                    <a:pt x="12376" y="26953"/>
                  </a:lnTo>
                  <a:close/>
                  <a:moveTo>
                    <a:pt x="13343" y="26953"/>
                  </a:moveTo>
                  <a:lnTo>
                    <a:pt x="13343" y="27920"/>
                  </a:lnTo>
                  <a:lnTo>
                    <a:pt x="13376" y="27920"/>
                  </a:lnTo>
                  <a:lnTo>
                    <a:pt x="13376" y="26953"/>
                  </a:lnTo>
                  <a:close/>
                  <a:moveTo>
                    <a:pt x="14344" y="26953"/>
                  </a:moveTo>
                  <a:lnTo>
                    <a:pt x="14344" y="27920"/>
                  </a:lnTo>
                  <a:lnTo>
                    <a:pt x="14544" y="27920"/>
                  </a:lnTo>
                  <a:lnTo>
                    <a:pt x="14544" y="26953"/>
                  </a:lnTo>
                  <a:close/>
                  <a:moveTo>
                    <a:pt x="15511" y="26953"/>
                  </a:moveTo>
                  <a:lnTo>
                    <a:pt x="15511" y="27920"/>
                  </a:lnTo>
                  <a:lnTo>
                    <a:pt x="15544" y="27920"/>
                  </a:lnTo>
                  <a:lnTo>
                    <a:pt x="15544" y="26953"/>
                  </a:lnTo>
                  <a:close/>
                  <a:moveTo>
                    <a:pt x="16545" y="26953"/>
                  </a:moveTo>
                  <a:lnTo>
                    <a:pt x="16545" y="27920"/>
                  </a:lnTo>
                  <a:lnTo>
                    <a:pt x="16712" y="27920"/>
                  </a:lnTo>
                  <a:lnTo>
                    <a:pt x="16712" y="26953"/>
                  </a:lnTo>
                  <a:close/>
                  <a:moveTo>
                    <a:pt x="17679" y="26953"/>
                  </a:moveTo>
                  <a:lnTo>
                    <a:pt x="17679" y="27920"/>
                  </a:lnTo>
                  <a:lnTo>
                    <a:pt x="17746" y="27920"/>
                  </a:lnTo>
                  <a:lnTo>
                    <a:pt x="17746" y="26953"/>
                  </a:lnTo>
                  <a:close/>
                  <a:moveTo>
                    <a:pt x="18713" y="26953"/>
                  </a:moveTo>
                  <a:lnTo>
                    <a:pt x="18713" y="27920"/>
                  </a:lnTo>
                  <a:lnTo>
                    <a:pt x="18914" y="27920"/>
                  </a:lnTo>
                  <a:lnTo>
                    <a:pt x="18914" y="26953"/>
                  </a:lnTo>
                  <a:close/>
                  <a:moveTo>
                    <a:pt x="19881" y="26953"/>
                  </a:moveTo>
                  <a:lnTo>
                    <a:pt x="19881" y="27920"/>
                  </a:lnTo>
                  <a:lnTo>
                    <a:pt x="19948" y="27920"/>
                  </a:lnTo>
                  <a:lnTo>
                    <a:pt x="19948" y="26953"/>
                  </a:lnTo>
                  <a:close/>
                  <a:moveTo>
                    <a:pt x="20882" y="26953"/>
                  </a:moveTo>
                  <a:lnTo>
                    <a:pt x="20882" y="27920"/>
                  </a:lnTo>
                  <a:lnTo>
                    <a:pt x="21082" y="27920"/>
                  </a:lnTo>
                  <a:lnTo>
                    <a:pt x="21082" y="26953"/>
                  </a:lnTo>
                  <a:close/>
                  <a:moveTo>
                    <a:pt x="22049" y="26953"/>
                  </a:moveTo>
                  <a:lnTo>
                    <a:pt x="22049" y="27920"/>
                  </a:lnTo>
                  <a:lnTo>
                    <a:pt x="22082" y="27920"/>
                  </a:lnTo>
                  <a:lnTo>
                    <a:pt x="22082" y="26953"/>
                  </a:lnTo>
                  <a:close/>
                  <a:moveTo>
                    <a:pt x="23083" y="26953"/>
                  </a:moveTo>
                  <a:lnTo>
                    <a:pt x="23083" y="27920"/>
                  </a:lnTo>
                  <a:lnTo>
                    <a:pt x="23250" y="27920"/>
                  </a:lnTo>
                  <a:lnTo>
                    <a:pt x="23250" y="26953"/>
                  </a:lnTo>
                  <a:close/>
                  <a:moveTo>
                    <a:pt x="24217" y="26953"/>
                  </a:moveTo>
                  <a:lnTo>
                    <a:pt x="24217" y="27920"/>
                  </a:lnTo>
                  <a:lnTo>
                    <a:pt x="24284" y="27920"/>
                  </a:lnTo>
                  <a:lnTo>
                    <a:pt x="24284" y="26953"/>
                  </a:lnTo>
                  <a:close/>
                  <a:moveTo>
                    <a:pt x="667" y="27920"/>
                  </a:moveTo>
                  <a:cubicBezTo>
                    <a:pt x="634" y="27987"/>
                    <a:pt x="634" y="28053"/>
                    <a:pt x="634" y="28120"/>
                  </a:cubicBezTo>
                  <a:lnTo>
                    <a:pt x="1301" y="28120"/>
                  </a:lnTo>
                  <a:lnTo>
                    <a:pt x="1301" y="27920"/>
                  </a:lnTo>
                  <a:close/>
                  <a:moveTo>
                    <a:pt x="1468" y="27920"/>
                  </a:moveTo>
                  <a:lnTo>
                    <a:pt x="1468" y="28120"/>
                  </a:lnTo>
                  <a:lnTo>
                    <a:pt x="2435" y="28120"/>
                  </a:lnTo>
                  <a:lnTo>
                    <a:pt x="2435" y="27920"/>
                  </a:lnTo>
                  <a:close/>
                  <a:moveTo>
                    <a:pt x="2502" y="27920"/>
                  </a:moveTo>
                  <a:lnTo>
                    <a:pt x="2502" y="28120"/>
                  </a:lnTo>
                  <a:lnTo>
                    <a:pt x="3469" y="28120"/>
                  </a:lnTo>
                  <a:lnTo>
                    <a:pt x="3469" y="27920"/>
                  </a:lnTo>
                  <a:close/>
                  <a:moveTo>
                    <a:pt x="3636" y="27920"/>
                  </a:moveTo>
                  <a:lnTo>
                    <a:pt x="3636" y="28120"/>
                  </a:lnTo>
                  <a:lnTo>
                    <a:pt x="4637" y="28120"/>
                  </a:lnTo>
                  <a:lnTo>
                    <a:pt x="4637" y="27920"/>
                  </a:lnTo>
                  <a:close/>
                  <a:moveTo>
                    <a:pt x="4670" y="27920"/>
                  </a:moveTo>
                  <a:lnTo>
                    <a:pt x="4670" y="28120"/>
                  </a:lnTo>
                  <a:lnTo>
                    <a:pt x="5637" y="28120"/>
                  </a:lnTo>
                  <a:lnTo>
                    <a:pt x="5637" y="27920"/>
                  </a:lnTo>
                  <a:close/>
                  <a:moveTo>
                    <a:pt x="5838" y="27920"/>
                  </a:moveTo>
                  <a:lnTo>
                    <a:pt x="5838" y="28120"/>
                  </a:lnTo>
                  <a:lnTo>
                    <a:pt x="6805" y="28120"/>
                  </a:lnTo>
                  <a:lnTo>
                    <a:pt x="6805" y="27920"/>
                  </a:lnTo>
                  <a:close/>
                  <a:moveTo>
                    <a:pt x="6838" y="27920"/>
                  </a:moveTo>
                  <a:lnTo>
                    <a:pt x="6838" y="28120"/>
                  </a:lnTo>
                  <a:lnTo>
                    <a:pt x="7806" y="28120"/>
                  </a:lnTo>
                  <a:lnTo>
                    <a:pt x="7806" y="27920"/>
                  </a:lnTo>
                  <a:close/>
                  <a:moveTo>
                    <a:pt x="8006" y="27920"/>
                  </a:moveTo>
                  <a:lnTo>
                    <a:pt x="8006" y="28120"/>
                  </a:lnTo>
                  <a:lnTo>
                    <a:pt x="8973" y="28120"/>
                  </a:lnTo>
                  <a:lnTo>
                    <a:pt x="8973" y="27920"/>
                  </a:lnTo>
                  <a:close/>
                  <a:moveTo>
                    <a:pt x="9006" y="27920"/>
                  </a:moveTo>
                  <a:lnTo>
                    <a:pt x="9006" y="28120"/>
                  </a:lnTo>
                  <a:lnTo>
                    <a:pt x="10007" y="28120"/>
                  </a:lnTo>
                  <a:lnTo>
                    <a:pt x="10007" y="27920"/>
                  </a:lnTo>
                  <a:close/>
                  <a:moveTo>
                    <a:pt x="10174" y="27920"/>
                  </a:moveTo>
                  <a:lnTo>
                    <a:pt x="10174" y="28120"/>
                  </a:lnTo>
                  <a:lnTo>
                    <a:pt x="11141" y="28120"/>
                  </a:lnTo>
                  <a:lnTo>
                    <a:pt x="11141" y="27920"/>
                  </a:lnTo>
                  <a:close/>
                  <a:moveTo>
                    <a:pt x="11208" y="27920"/>
                  </a:moveTo>
                  <a:lnTo>
                    <a:pt x="11208" y="28120"/>
                  </a:lnTo>
                  <a:lnTo>
                    <a:pt x="12175" y="28120"/>
                  </a:lnTo>
                  <a:lnTo>
                    <a:pt x="12175" y="27920"/>
                  </a:lnTo>
                  <a:close/>
                  <a:moveTo>
                    <a:pt x="12376" y="27920"/>
                  </a:moveTo>
                  <a:lnTo>
                    <a:pt x="12376" y="28120"/>
                  </a:lnTo>
                  <a:lnTo>
                    <a:pt x="13343" y="28120"/>
                  </a:lnTo>
                  <a:lnTo>
                    <a:pt x="13343" y="27920"/>
                  </a:lnTo>
                  <a:close/>
                  <a:moveTo>
                    <a:pt x="13376" y="27920"/>
                  </a:moveTo>
                  <a:lnTo>
                    <a:pt x="13376" y="28120"/>
                  </a:lnTo>
                  <a:lnTo>
                    <a:pt x="14344" y="28120"/>
                  </a:lnTo>
                  <a:lnTo>
                    <a:pt x="14344" y="27920"/>
                  </a:lnTo>
                  <a:close/>
                  <a:moveTo>
                    <a:pt x="14544" y="27920"/>
                  </a:moveTo>
                  <a:lnTo>
                    <a:pt x="14544" y="28120"/>
                  </a:lnTo>
                  <a:lnTo>
                    <a:pt x="15511" y="28120"/>
                  </a:lnTo>
                  <a:lnTo>
                    <a:pt x="15511" y="27920"/>
                  </a:lnTo>
                  <a:close/>
                  <a:moveTo>
                    <a:pt x="15544" y="27920"/>
                  </a:moveTo>
                  <a:lnTo>
                    <a:pt x="15544" y="28120"/>
                  </a:lnTo>
                  <a:lnTo>
                    <a:pt x="16545" y="28120"/>
                  </a:lnTo>
                  <a:lnTo>
                    <a:pt x="16545" y="27920"/>
                  </a:lnTo>
                  <a:close/>
                  <a:moveTo>
                    <a:pt x="16712" y="27920"/>
                  </a:moveTo>
                  <a:lnTo>
                    <a:pt x="16712" y="28120"/>
                  </a:lnTo>
                  <a:lnTo>
                    <a:pt x="17679" y="28120"/>
                  </a:lnTo>
                  <a:lnTo>
                    <a:pt x="17679" y="27920"/>
                  </a:lnTo>
                  <a:close/>
                  <a:moveTo>
                    <a:pt x="17746" y="27920"/>
                  </a:moveTo>
                  <a:lnTo>
                    <a:pt x="17746" y="28120"/>
                  </a:lnTo>
                  <a:lnTo>
                    <a:pt x="18713" y="28120"/>
                  </a:lnTo>
                  <a:lnTo>
                    <a:pt x="18713" y="27920"/>
                  </a:lnTo>
                  <a:close/>
                  <a:moveTo>
                    <a:pt x="18914" y="27920"/>
                  </a:moveTo>
                  <a:lnTo>
                    <a:pt x="18914" y="28120"/>
                  </a:lnTo>
                  <a:lnTo>
                    <a:pt x="19881" y="28120"/>
                  </a:lnTo>
                  <a:lnTo>
                    <a:pt x="19881" y="27920"/>
                  </a:lnTo>
                  <a:close/>
                  <a:moveTo>
                    <a:pt x="19948" y="27920"/>
                  </a:moveTo>
                  <a:lnTo>
                    <a:pt x="19948" y="28120"/>
                  </a:lnTo>
                  <a:lnTo>
                    <a:pt x="20882" y="28120"/>
                  </a:lnTo>
                  <a:lnTo>
                    <a:pt x="20882" y="27920"/>
                  </a:lnTo>
                  <a:close/>
                  <a:moveTo>
                    <a:pt x="21082" y="27920"/>
                  </a:moveTo>
                  <a:lnTo>
                    <a:pt x="21082" y="28120"/>
                  </a:lnTo>
                  <a:lnTo>
                    <a:pt x="22049" y="28120"/>
                  </a:lnTo>
                  <a:lnTo>
                    <a:pt x="22049" y="27920"/>
                  </a:lnTo>
                  <a:close/>
                  <a:moveTo>
                    <a:pt x="22082" y="27920"/>
                  </a:moveTo>
                  <a:lnTo>
                    <a:pt x="22082" y="28120"/>
                  </a:lnTo>
                  <a:lnTo>
                    <a:pt x="23083" y="28120"/>
                  </a:lnTo>
                  <a:lnTo>
                    <a:pt x="23083" y="27920"/>
                  </a:lnTo>
                  <a:close/>
                  <a:moveTo>
                    <a:pt x="23250" y="27920"/>
                  </a:moveTo>
                  <a:lnTo>
                    <a:pt x="23250" y="28120"/>
                  </a:lnTo>
                  <a:lnTo>
                    <a:pt x="24217" y="28120"/>
                  </a:lnTo>
                  <a:lnTo>
                    <a:pt x="24217" y="27920"/>
                  </a:lnTo>
                  <a:close/>
                  <a:moveTo>
                    <a:pt x="24284" y="27920"/>
                  </a:moveTo>
                  <a:lnTo>
                    <a:pt x="24284" y="28120"/>
                  </a:lnTo>
                  <a:lnTo>
                    <a:pt x="24818" y="28120"/>
                  </a:lnTo>
                  <a:lnTo>
                    <a:pt x="24751" y="27920"/>
                  </a:lnTo>
                  <a:close/>
                  <a:moveTo>
                    <a:pt x="1301" y="28120"/>
                  </a:moveTo>
                  <a:lnTo>
                    <a:pt x="1301" y="29088"/>
                  </a:lnTo>
                  <a:lnTo>
                    <a:pt x="1468" y="29088"/>
                  </a:lnTo>
                  <a:lnTo>
                    <a:pt x="1468" y="28120"/>
                  </a:lnTo>
                  <a:close/>
                  <a:moveTo>
                    <a:pt x="2435" y="28120"/>
                  </a:moveTo>
                  <a:lnTo>
                    <a:pt x="2435" y="29088"/>
                  </a:lnTo>
                  <a:lnTo>
                    <a:pt x="2502" y="29088"/>
                  </a:lnTo>
                  <a:lnTo>
                    <a:pt x="2502" y="28120"/>
                  </a:lnTo>
                  <a:close/>
                  <a:moveTo>
                    <a:pt x="3469" y="28120"/>
                  </a:moveTo>
                  <a:lnTo>
                    <a:pt x="3469" y="29088"/>
                  </a:lnTo>
                  <a:lnTo>
                    <a:pt x="3636" y="29088"/>
                  </a:lnTo>
                  <a:lnTo>
                    <a:pt x="3636" y="28120"/>
                  </a:lnTo>
                  <a:close/>
                  <a:moveTo>
                    <a:pt x="4637" y="28120"/>
                  </a:moveTo>
                  <a:lnTo>
                    <a:pt x="4637" y="29088"/>
                  </a:lnTo>
                  <a:lnTo>
                    <a:pt x="4670" y="29088"/>
                  </a:lnTo>
                  <a:lnTo>
                    <a:pt x="4670" y="28120"/>
                  </a:lnTo>
                  <a:close/>
                  <a:moveTo>
                    <a:pt x="5637" y="28120"/>
                  </a:moveTo>
                  <a:lnTo>
                    <a:pt x="5637" y="29088"/>
                  </a:lnTo>
                  <a:lnTo>
                    <a:pt x="5838" y="29088"/>
                  </a:lnTo>
                  <a:lnTo>
                    <a:pt x="5838" y="28120"/>
                  </a:lnTo>
                  <a:close/>
                  <a:moveTo>
                    <a:pt x="6805" y="28120"/>
                  </a:moveTo>
                  <a:lnTo>
                    <a:pt x="6805" y="29088"/>
                  </a:lnTo>
                  <a:lnTo>
                    <a:pt x="6838" y="29088"/>
                  </a:lnTo>
                  <a:lnTo>
                    <a:pt x="6838" y="28120"/>
                  </a:lnTo>
                  <a:close/>
                  <a:moveTo>
                    <a:pt x="7806" y="28120"/>
                  </a:moveTo>
                  <a:lnTo>
                    <a:pt x="7806" y="29088"/>
                  </a:lnTo>
                  <a:lnTo>
                    <a:pt x="8006" y="29088"/>
                  </a:lnTo>
                  <a:lnTo>
                    <a:pt x="8006" y="28120"/>
                  </a:lnTo>
                  <a:close/>
                  <a:moveTo>
                    <a:pt x="8973" y="28120"/>
                  </a:moveTo>
                  <a:lnTo>
                    <a:pt x="8973" y="29088"/>
                  </a:lnTo>
                  <a:lnTo>
                    <a:pt x="9006" y="29088"/>
                  </a:lnTo>
                  <a:lnTo>
                    <a:pt x="9006" y="28120"/>
                  </a:lnTo>
                  <a:close/>
                  <a:moveTo>
                    <a:pt x="10007" y="28120"/>
                  </a:moveTo>
                  <a:lnTo>
                    <a:pt x="10007" y="29088"/>
                  </a:lnTo>
                  <a:lnTo>
                    <a:pt x="10174" y="29088"/>
                  </a:lnTo>
                  <a:lnTo>
                    <a:pt x="10174" y="28120"/>
                  </a:lnTo>
                  <a:close/>
                  <a:moveTo>
                    <a:pt x="11141" y="28120"/>
                  </a:moveTo>
                  <a:lnTo>
                    <a:pt x="11141" y="29088"/>
                  </a:lnTo>
                  <a:lnTo>
                    <a:pt x="11208" y="29088"/>
                  </a:lnTo>
                  <a:lnTo>
                    <a:pt x="11208" y="28120"/>
                  </a:lnTo>
                  <a:close/>
                  <a:moveTo>
                    <a:pt x="12175" y="28120"/>
                  </a:moveTo>
                  <a:lnTo>
                    <a:pt x="12175" y="29088"/>
                  </a:lnTo>
                  <a:lnTo>
                    <a:pt x="12376" y="29088"/>
                  </a:lnTo>
                  <a:lnTo>
                    <a:pt x="12376" y="28120"/>
                  </a:lnTo>
                  <a:close/>
                  <a:moveTo>
                    <a:pt x="13343" y="28120"/>
                  </a:moveTo>
                  <a:lnTo>
                    <a:pt x="13343" y="29088"/>
                  </a:lnTo>
                  <a:lnTo>
                    <a:pt x="13376" y="29088"/>
                  </a:lnTo>
                  <a:lnTo>
                    <a:pt x="13376" y="28120"/>
                  </a:lnTo>
                  <a:close/>
                  <a:moveTo>
                    <a:pt x="14344" y="28120"/>
                  </a:moveTo>
                  <a:lnTo>
                    <a:pt x="14344" y="29088"/>
                  </a:lnTo>
                  <a:lnTo>
                    <a:pt x="14544" y="29088"/>
                  </a:lnTo>
                  <a:lnTo>
                    <a:pt x="14544" y="28120"/>
                  </a:lnTo>
                  <a:close/>
                  <a:moveTo>
                    <a:pt x="15511" y="28120"/>
                  </a:moveTo>
                  <a:lnTo>
                    <a:pt x="15511" y="29088"/>
                  </a:lnTo>
                  <a:lnTo>
                    <a:pt x="15544" y="29088"/>
                  </a:lnTo>
                  <a:lnTo>
                    <a:pt x="15544" y="28120"/>
                  </a:lnTo>
                  <a:close/>
                  <a:moveTo>
                    <a:pt x="16545" y="28120"/>
                  </a:moveTo>
                  <a:lnTo>
                    <a:pt x="16545" y="29088"/>
                  </a:lnTo>
                  <a:lnTo>
                    <a:pt x="16712" y="29088"/>
                  </a:lnTo>
                  <a:lnTo>
                    <a:pt x="16712" y="28120"/>
                  </a:lnTo>
                  <a:close/>
                  <a:moveTo>
                    <a:pt x="17679" y="28120"/>
                  </a:moveTo>
                  <a:lnTo>
                    <a:pt x="17679" y="29088"/>
                  </a:lnTo>
                  <a:lnTo>
                    <a:pt x="17746" y="29088"/>
                  </a:lnTo>
                  <a:lnTo>
                    <a:pt x="17746" y="28120"/>
                  </a:lnTo>
                  <a:close/>
                  <a:moveTo>
                    <a:pt x="18713" y="28120"/>
                  </a:moveTo>
                  <a:lnTo>
                    <a:pt x="18713" y="29088"/>
                  </a:lnTo>
                  <a:lnTo>
                    <a:pt x="18914" y="29088"/>
                  </a:lnTo>
                  <a:lnTo>
                    <a:pt x="18914" y="28120"/>
                  </a:lnTo>
                  <a:close/>
                  <a:moveTo>
                    <a:pt x="19881" y="28120"/>
                  </a:moveTo>
                  <a:lnTo>
                    <a:pt x="19881" y="29088"/>
                  </a:lnTo>
                  <a:lnTo>
                    <a:pt x="19948" y="29088"/>
                  </a:lnTo>
                  <a:lnTo>
                    <a:pt x="19948" y="28120"/>
                  </a:lnTo>
                  <a:close/>
                  <a:moveTo>
                    <a:pt x="20882" y="28120"/>
                  </a:moveTo>
                  <a:lnTo>
                    <a:pt x="20882" y="29088"/>
                  </a:lnTo>
                  <a:lnTo>
                    <a:pt x="21082" y="29088"/>
                  </a:lnTo>
                  <a:lnTo>
                    <a:pt x="21082" y="28120"/>
                  </a:lnTo>
                  <a:close/>
                  <a:moveTo>
                    <a:pt x="22049" y="28120"/>
                  </a:moveTo>
                  <a:lnTo>
                    <a:pt x="22049" y="29088"/>
                  </a:lnTo>
                  <a:lnTo>
                    <a:pt x="22082" y="29088"/>
                  </a:lnTo>
                  <a:lnTo>
                    <a:pt x="22082" y="28120"/>
                  </a:lnTo>
                  <a:close/>
                  <a:moveTo>
                    <a:pt x="23083" y="28120"/>
                  </a:moveTo>
                  <a:lnTo>
                    <a:pt x="23083" y="29088"/>
                  </a:lnTo>
                  <a:lnTo>
                    <a:pt x="23250" y="29088"/>
                  </a:lnTo>
                  <a:lnTo>
                    <a:pt x="23250" y="28120"/>
                  </a:lnTo>
                  <a:close/>
                  <a:moveTo>
                    <a:pt x="24217" y="28120"/>
                  </a:moveTo>
                  <a:lnTo>
                    <a:pt x="24217" y="29088"/>
                  </a:lnTo>
                  <a:lnTo>
                    <a:pt x="24284" y="29088"/>
                  </a:lnTo>
                  <a:lnTo>
                    <a:pt x="24284" y="28120"/>
                  </a:lnTo>
                  <a:close/>
                  <a:moveTo>
                    <a:pt x="434" y="29088"/>
                  </a:moveTo>
                  <a:cubicBezTo>
                    <a:pt x="434" y="29088"/>
                    <a:pt x="434" y="29121"/>
                    <a:pt x="434" y="29121"/>
                  </a:cubicBezTo>
                  <a:lnTo>
                    <a:pt x="1301" y="29121"/>
                  </a:lnTo>
                  <a:lnTo>
                    <a:pt x="1301" y="29088"/>
                  </a:lnTo>
                  <a:close/>
                  <a:moveTo>
                    <a:pt x="1468" y="29088"/>
                  </a:moveTo>
                  <a:lnTo>
                    <a:pt x="1468" y="29121"/>
                  </a:lnTo>
                  <a:lnTo>
                    <a:pt x="2435" y="29121"/>
                  </a:lnTo>
                  <a:lnTo>
                    <a:pt x="2435" y="29088"/>
                  </a:lnTo>
                  <a:close/>
                  <a:moveTo>
                    <a:pt x="2502" y="29088"/>
                  </a:moveTo>
                  <a:lnTo>
                    <a:pt x="2502" y="29121"/>
                  </a:lnTo>
                  <a:lnTo>
                    <a:pt x="3469" y="29121"/>
                  </a:lnTo>
                  <a:lnTo>
                    <a:pt x="3469" y="29088"/>
                  </a:lnTo>
                  <a:close/>
                  <a:moveTo>
                    <a:pt x="3636" y="29088"/>
                  </a:moveTo>
                  <a:lnTo>
                    <a:pt x="3636" y="29121"/>
                  </a:lnTo>
                  <a:lnTo>
                    <a:pt x="4637" y="29121"/>
                  </a:lnTo>
                  <a:lnTo>
                    <a:pt x="4637" y="29088"/>
                  </a:lnTo>
                  <a:close/>
                  <a:moveTo>
                    <a:pt x="4670" y="29088"/>
                  </a:moveTo>
                  <a:lnTo>
                    <a:pt x="4670" y="29121"/>
                  </a:lnTo>
                  <a:lnTo>
                    <a:pt x="5637" y="29121"/>
                  </a:lnTo>
                  <a:lnTo>
                    <a:pt x="5637" y="29088"/>
                  </a:lnTo>
                  <a:close/>
                  <a:moveTo>
                    <a:pt x="5838" y="29088"/>
                  </a:moveTo>
                  <a:lnTo>
                    <a:pt x="5838" y="29121"/>
                  </a:lnTo>
                  <a:lnTo>
                    <a:pt x="6805" y="29121"/>
                  </a:lnTo>
                  <a:lnTo>
                    <a:pt x="6805" y="29088"/>
                  </a:lnTo>
                  <a:close/>
                  <a:moveTo>
                    <a:pt x="6838" y="29088"/>
                  </a:moveTo>
                  <a:lnTo>
                    <a:pt x="6838" y="29121"/>
                  </a:lnTo>
                  <a:lnTo>
                    <a:pt x="7806" y="29121"/>
                  </a:lnTo>
                  <a:lnTo>
                    <a:pt x="7806" y="29088"/>
                  </a:lnTo>
                  <a:close/>
                  <a:moveTo>
                    <a:pt x="8006" y="29088"/>
                  </a:moveTo>
                  <a:lnTo>
                    <a:pt x="8006" y="29121"/>
                  </a:lnTo>
                  <a:lnTo>
                    <a:pt x="8973" y="29121"/>
                  </a:lnTo>
                  <a:lnTo>
                    <a:pt x="8973" y="29088"/>
                  </a:lnTo>
                  <a:close/>
                  <a:moveTo>
                    <a:pt x="9006" y="29088"/>
                  </a:moveTo>
                  <a:lnTo>
                    <a:pt x="9006" y="29121"/>
                  </a:lnTo>
                  <a:lnTo>
                    <a:pt x="10007" y="29121"/>
                  </a:lnTo>
                  <a:lnTo>
                    <a:pt x="10007" y="29088"/>
                  </a:lnTo>
                  <a:close/>
                  <a:moveTo>
                    <a:pt x="10174" y="29088"/>
                  </a:moveTo>
                  <a:lnTo>
                    <a:pt x="10174" y="29121"/>
                  </a:lnTo>
                  <a:lnTo>
                    <a:pt x="11141" y="29121"/>
                  </a:lnTo>
                  <a:lnTo>
                    <a:pt x="11141" y="29088"/>
                  </a:lnTo>
                  <a:close/>
                  <a:moveTo>
                    <a:pt x="11208" y="29088"/>
                  </a:moveTo>
                  <a:lnTo>
                    <a:pt x="11208" y="29121"/>
                  </a:lnTo>
                  <a:lnTo>
                    <a:pt x="12175" y="29121"/>
                  </a:lnTo>
                  <a:lnTo>
                    <a:pt x="12175" y="29088"/>
                  </a:lnTo>
                  <a:close/>
                  <a:moveTo>
                    <a:pt x="12376" y="29088"/>
                  </a:moveTo>
                  <a:lnTo>
                    <a:pt x="12376" y="29121"/>
                  </a:lnTo>
                  <a:lnTo>
                    <a:pt x="13343" y="29121"/>
                  </a:lnTo>
                  <a:lnTo>
                    <a:pt x="13343" y="29088"/>
                  </a:lnTo>
                  <a:close/>
                  <a:moveTo>
                    <a:pt x="13376" y="29088"/>
                  </a:moveTo>
                  <a:lnTo>
                    <a:pt x="13376" y="29121"/>
                  </a:lnTo>
                  <a:lnTo>
                    <a:pt x="14344" y="29121"/>
                  </a:lnTo>
                  <a:lnTo>
                    <a:pt x="14344" y="29088"/>
                  </a:lnTo>
                  <a:close/>
                  <a:moveTo>
                    <a:pt x="14544" y="29088"/>
                  </a:moveTo>
                  <a:lnTo>
                    <a:pt x="14544" y="29121"/>
                  </a:lnTo>
                  <a:lnTo>
                    <a:pt x="15511" y="29121"/>
                  </a:lnTo>
                  <a:lnTo>
                    <a:pt x="15511" y="29088"/>
                  </a:lnTo>
                  <a:close/>
                  <a:moveTo>
                    <a:pt x="15544" y="29088"/>
                  </a:moveTo>
                  <a:lnTo>
                    <a:pt x="15544" y="29121"/>
                  </a:lnTo>
                  <a:lnTo>
                    <a:pt x="16545" y="29121"/>
                  </a:lnTo>
                  <a:lnTo>
                    <a:pt x="16545" y="29088"/>
                  </a:lnTo>
                  <a:close/>
                  <a:moveTo>
                    <a:pt x="16712" y="29088"/>
                  </a:moveTo>
                  <a:lnTo>
                    <a:pt x="16712" y="29121"/>
                  </a:lnTo>
                  <a:lnTo>
                    <a:pt x="17679" y="29121"/>
                  </a:lnTo>
                  <a:lnTo>
                    <a:pt x="17679" y="29088"/>
                  </a:lnTo>
                  <a:close/>
                  <a:moveTo>
                    <a:pt x="17746" y="29088"/>
                  </a:moveTo>
                  <a:lnTo>
                    <a:pt x="17746" y="29121"/>
                  </a:lnTo>
                  <a:lnTo>
                    <a:pt x="18713" y="29121"/>
                  </a:lnTo>
                  <a:lnTo>
                    <a:pt x="18713" y="29088"/>
                  </a:lnTo>
                  <a:close/>
                  <a:moveTo>
                    <a:pt x="18914" y="29088"/>
                  </a:moveTo>
                  <a:lnTo>
                    <a:pt x="18914" y="29121"/>
                  </a:lnTo>
                  <a:lnTo>
                    <a:pt x="19881" y="29121"/>
                  </a:lnTo>
                  <a:lnTo>
                    <a:pt x="19881" y="29088"/>
                  </a:lnTo>
                  <a:close/>
                  <a:moveTo>
                    <a:pt x="19948" y="29088"/>
                  </a:moveTo>
                  <a:lnTo>
                    <a:pt x="19948" y="29121"/>
                  </a:lnTo>
                  <a:lnTo>
                    <a:pt x="20882" y="29121"/>
                  </a:lnTo>
                  <a:lnTo>
                    <a:pt x="20882" y="29088"/>
                  </a:lnTo>
                  <a:close/>
                  <a:moveTo>
                    <a:pt x="21082" y="29088"/>
                  </a:moveTo>
                  <a:lnTo>
                    <a:pt x="21082" y="29121"/>
                  </a:lnTo>
                  <a:lnTo>
                    <a:pt x="22049" y="29121"/>
                  </a:lnTo>
                  <a:lnTo>
                    <a:pt x="22049" y="29088"/>
                  </a:lnTo>
                  <a:close/>
                  <a:moveTo>
                    <a:pt x="22082" y="29088"/>
                  </a:moveTo>
                  <a:lnTo>
                    <a:pt x="22082" y="29121"/>
                  </a:lnTo>
                  <a:lnTo>
                    <a:pt x="23083" y="29121"/>
                  </a:lnTo>
                  <a:lnTo>
                    <a:pt x="23083" y="29088"/>
                  </a:lnTo>
                  <a:close/>
                  <a:moveTo>
                    <a:pt x="23250" y="29088"/>
                  </a:moveTo>
                  <a:lnTo>
                    <a:pt x="23250" y="29121"/>
                  </a:lnTo>
                  <a:lnTo>
                    <a:pt x="24217" y="29121"/>
                  </a:lnTo>
                  <a:lnTo>
                    <a:pt x="24217" y="29088"/>
                  </a:lnTo>
                  <a:close/>
                  <a:moveTo>
                    <a:pt x="24284" y="29088"/>
                  </a:moveTo>
                  <a:lnTo>
                    <a:pt x="24284" y="29121"/>
                  </a:lnTo>
                  <a:lnTo>
                    <a:pt x="25085" y="29121"/>
                  </a:lnTo>
                  <a:lnTo>
                    <a:pt x="25051" y="29088"/>
                  </a:lnTo>
                  <a:close/>
                  <a:moveTo>
                    <a:pt x="1301" y="29121"/>
                  </a:moveTo>
                  <a:lnTo>
                    <a:pt x="1301" y="30088"/>
                  </a:lnTo>
                  <a:lnTo>
                    <a:pt x="1468" y="30088"/>
                  </a:lnTo>
                  <a:lnTo>
                    <a:pt x="1468" y="29121"/>
                  </a:lnTo>
                  <a:close/>
                  <a:moveTo>
                    <a:pt x="2435" y="29121"/>
                  </a:moveTo>
                  <a:lnTo>
                    <a:pt x="2435" y="30088"/>
                  </a:lnTo>
                  <a:lnTo>
                    <a:pt x="2502" y="30088"/>
                  </a:lnTo>
                  <a:lnTo>
                    <a:pt x="2502" y="29121"/>
                  </a:lnTo>
                  <a:close/>
                  <a:moveTo>
                    <a:pt x="3469" y="29121"/>
                  </a:moveTo>
                  <a:lnTo>
                    <a:pt x="3469" y="30088"/>
                  </a:lnTo>
                  <a:lnTo>
                    <a:pt x="3636" y="30088"/>
                  </a:lnTo>
                  <a:lnTo>
                    <a:pt x="3636" y="29121"/>
                  </a:lnTo>
                  <a:close/>
                  <a:moveTo>
                    <a:pt x="4637" y="29121"/>
                  </a:moveTo>
                  <a:lnTo>
                    <a:pt x="4637" y="30088"/>
                  </a:lnTo>
                  <a:lnTo>
                    <a:pt x="4670" y="30088"/>
                  </a:lnTo>
                  <a:lnTo>
                    <a:pt x="4670" y="29121"/>
                  </a:lnTo>
                  <a:close/>
                  <a:moveTo>
                    <a:pt x="5637" y="29121"/>
                  </a:moveTo>
                  <a:lnTo>
                    <a:pt x="5637" y="30088"/>
                  </a:lnTo>
                  <a:lnTo>
                    <a:pt x="5838" y="30088"/>
                  </a:lnTo>
                  <a:lnTo>
                    <a:pt x="5838" y="29121"/>
                  </a:lnTo>
                  <a:close/>
                  <a:moveTo>
                    <a:pt x="6805" y="29121"/>
                  </a:moveTo>
                  <a:lnTo>
                    <a:pt x="6805" y="30088"/>
                  </a:lnTo>
                  <a:lnTo>
                    <a:pt x="6838" y="30088"/>
                  </a:lnTo>
                  <a:lnTo>
                    <a:pt x="6838" y="29121"/>
                  </a:lnTo>
                  <a:close/>
                  <a:moveTo>
                    <a:pt x="7806" y="29121"/>
                  </a:moveTo>
                  <a:lnTo>
                    <a:pt x="7806" y="30088"/>
                  </a:lnTo>
                  <a:lnTo>
                    <a:pt x="8006" y="30088"/>
                  </a:lnTo>
                  <a:lnTo>
                    <a:pt x="8006" y="29121"/>
                  </a:lnTo>
                  <a:close/>
                  <a:moveTo>
                    <a:pt x="8973" y="29121"/>
                  </a:moveTo>
                  <a:lnTo>
                    <a:pt x="8973" y="30088"/>
                  </a:lnTo>
                  <a:lnTo>
                    <a:pt x="9006" y="30088"/>
                  </a:lnTo>
                  <a:lnTo>
                    <a:pt x="9006" y="29121"/>
                  </a:lnTo>
                  <a:close/>
                  <a:moveTo>
                    <a:pt x="10007" y="29121"/>
                  </a:moveTo>
                  <a:lnTo>
                    <a:pt x="10007" y="30088"/>
                  </a:lnTo>
                  <a:lnTo>
                    <a:pt x="10174" y="30088"/>
                  </a:lnTo>
                  <a:lnTo>
                    <a:pt x="10174" y="29121"/>
                  </a:lnTo>
                  <a:close/>
                  <a:moveTo>
                    <a:pt x="11141" y="29121"/>
                  </a:moveTo>
                  <a:lnTo>
                    <a:pt x="11141" y="30088"/>
                  </a:lnTo>
                  <a:lnTo>
                    <a:pt x="11208" y="30088"/>
                  </a:lnTo>
                  <a:lnTo>
                    <a:pt x="11208" y="29121"/>
                  </a:lnTo>
                  <a:close/>
                  <a:moveTo>
                    <a:pt x="12175" y="29121"/>
                  </a:moveTo>
                  <a:lnTo>
                    <a:pt x="12175" y="30088"/>
                  </a:lnTo>
                  <a:lnTo>
                    <a:pt x="12376" y="30088"/>
                  </a:lnTo>
                  <a:lnTo>
                    <a:pt x="12376" y="29121"/>
                  </a:lnTo>
                  <a:close/>
                  <a:moveTo>
                    <a:pt x="13343" y="29121"/>
                  </a:moveTo>
                  <a:lnTo>
                    <a:pt x="13343" y="30088"/>
                  </a:lnTo>
                  <a:lnTo>
                    <a:pt x="13376" y="30088"/>
                  </a:lnTo>
                  <a:lnTo>
                    <a:pt x="13376" y="29121"/>
                  </a:lnTo>
                  <a:close/>
                  <a:moveTo>
                    <a:pt x="14344" y="29121"/>
                  </a:moveTo>
                  <a:lnTo>
                    <a:pt x="14344" y="30088"/>
                  </a:lnTo>
                  <a:lnTo>
                    <a:pt x="14544" y="30088"/>
                  </a:lnTo>
                  <a:lnTo>
                    <a:pt x="14544" y="29121"/>
                  </a:lnTo>
                  <a:close/>
                  <a:moveTo>
                    <a:pt x="15511" y="29121"/>
                  </a:moveTo>
                  <a:lnTo>
                    <a:pt x="15511" y="30088"/>
                  </a:lnTo>
                  <a:lnTo>
                    <a:pt x="15544" y="30088"/>
                  </a:lnTo>
                  <a:lnTo>
                    <a:pt x="15544" y="29121"/>
                  </a:lnTo>
                  <a:close/>
                  <a:moveTo>
                    <a:pt x="16545" y="29121"/>
                  </a:moveTo>
                  <a:lnTo>
                    <a:pt x="16545" y="30088"/>
                  </a:lnTo>
                  <a:lnTo>
                    <a:pt x="16712" y="30088"/>
                  </a:lnTo>
                  <a:lnTo>
                    <a:pt x="16712" y="29121"/>
                  </a:lnTo>
                  <a:close/>
                  <a:moveTo>
                    <a:pt x="17679" y="29121"/>
                  </a:moveTo>
                  <a:lnTo>
                    <a:pt x="17679" y="30088"/>
                  </a:lnTo>
                  <a:lnTo>
                    <a:pt x="17746" y="30088"/>
                  </a:lnTo>
                  <a:lnTo>
                    <a:pt x="17746" y="29121"/>
                  </a:lnTo>
                  <a:close/>
                  <a:moveTo>
                    <a:pt x="18713" y="29121"/>
                  </a:moveTo>
                  <a:lnTo>
                    <a:pt x="18713" y="30088"/>
                  </a:lnTo>
                  <a:lnTo>
                    <a:pt x="18914" y="30088"/>
                  </a:lnTo>
                  <a:lnTo>
                    <a:pt x="18914" y="29121"/>
                  </a:lnTo>
                  <a:close/>
                  <a:moveTo>
                    <a:pt x="19881" y="29121"/>
                  </a:moveTo>
                  <a:lnTo>
                    <a:pt x="19881" y="30088"/>
                  </a:lnTo>
                  <a:lnTo>
                    <a:pt x="19948" y="30088"/>
                  </a:lnTo>
                  <a:lnTo>
                    <a:pt x="19948" y="29121"/>
                  </a:lnTo>
                  <a:close/>
                  <a:moveTo>
                    <a:pt x="20882" y="29121"/>
                  </a:moveTo>
                  <a:lnTo>
                    <a:pt x="20882" y="30088"/>
                  </a:lnTo>
                  <a:lnTo>
                    <a:pt x="21082" y="30088"/>
                  </a:lnTo>
                  <a:lnTo>
                    <a:pt x="21082" y="29121"/>
                  </a:lnTo>
                  <a:close/>
                  <a:moveTo>
                    <a:pt x="22049" y="29121"/>
                  </a:moveTo>
                  <a:lnTo>
                    <a:pt x="22049" y="30088"/>
                  </a:lnTo>
                  <a:lnTo>
                    <a:pt x="22082" y="30088"/>
                  </a:lnTo>
                  <a:lnTo>
                    <a:pt x="22082" y="29121"/>
                  </a:lnTo>
                  <a:close/>
                  <a:moveTo>
                    <a:pt x="23083" y="29121"/>
                  </a:moveTo>
                  <a:lnTo>
                    <a:pt x="23083" y="30088"/>
                  </a:lnTo>
                  <a:lnTo>
                    <a:pt x="23250" y="30088"/>
                  </a:lnTo>
                  <a:lnTo>
                    <a:pt x="23250" y="29121"/>
                  </a:lnTo>
                  <a:close/>
                  <a:moveTo>
                    <a:pt x="24217" y="29121"/>
                  </a:moveTo>
                  <a:lnTo>
                    <a:pt x="24217" y="30088"/>
                  </a:lnTo>
                  <a:lnTo>
                    <a:pt x="24284" y="30088"/>
                  </a:lnTo>
                  <a:lnTo>
                    <a:pt x="24284" y="29121"/>
                  </a:lnTo>
                  <a:close/>
                  <a:moveTo>
                    <a:pt x="25251" y="29855"/>
                  </a:moveTo>
                  <a:lnTo>
                    <a:pt x="25251" y="30088"/>
                  </a:lnTo>
                  <a:lnTo>
                    <a:pt x="25305" y="30088"/>
                  </a:lnTo>
                  <a:cubicBezTo>
                    <a:pt x="25284" y="30017"/>
                    <a:pt x="25280" y="29912"/>
                    <a:pt x="25251" y="29855"/>
                  </a:cubicBezTo>
                  <a:close/>
                  <a:moveTo>
                    <a:pt x="25305" y="30088"/>
                  </a:moveTo>
                  <a:cubicBezTo>
                    <a:pt x="25309" y="30101"/>
                    <a:pt x="25313" y="30112"/>
                    <a:pt x="25318" y="30122"/>
                  </a:cubicBezTo>
                  <a:cubicBezTo>
                    <a:pt x="25318" y="30188"/>
                    <a:pt x="25351" y="30221"/>
                    <a:pt x="25351" y="30288"/>
                  </a:cubicBezTo>
                  <a:lnTo>
                    <a:pt x="25351" y="30288"/>
                  </a:lnTo>
                  <a:cubicBezTo>
                    <a:pt x="25351" y="30221"/>
                    <a:pt x="25318" y="30155"/>
                    <a:pt x="25318" y="30088"/>
                  </a:cubicBezTo>
                  <a:close/>
                  <a:moveTo>
                    <a:pt x="1468" y="30088"/>
                  </a:moveTo>
                  <a:lnTo>
                    <a:pt x="1468" y="30288"/>
                  </a:lnTo>
                  <a:lnTo>
                    <a:pt x="2435" y="30288"/>
                  </a:lnTo>
                  <a:lnTo>
                    <a:pt x="2435" y="30088"/>
                  </a:lnTo>
                  <a:close/>
                  <a:moveTo>
                    <a:pt x="2502" y="30088"/>
                  </a:moveTo>
                  <a:lnTo>
                    <a:pt x="2502" y="30288"/>
                  </a:lnTo>
                  <a:lnTo>
                    <a:pt x="3469" y="30288"/>
                  </a:lnTo>
                  <a:lnTo>
                    <a:pt x="3469" y="30088"/>
                  </a:lnTo>
                  <a:close/>
                  <a:moveTo>
                    <a:pt x="3636" y="30088"/>
                  </a:moveTo>
                  <a:lnTo>
                    <a:pt x="3636" y="30288"/>
                  </a:lnTo>
                  <a:lnTo>
                    <a:pt x="4637" y="30288"/>
                  </a:lnTo>
                  <a:lnTo>
                    <a:pt x="4637" y="30088"/>
                  </a:lnTo>
                  <a:close/>
                  <a:moveTo>
                    <a:pt x="4670" y="30088"/>
                  </a:moveTo>
                  <a:lnTo>
                    <a:pt x="4670" y="30288"/>
                  </a:lnTo>
                  <a:lnTo>
                    <a:pt x="5637" y="30288"/>
                  </a:lnTo>
                  <a:lnTo>
                    <a:pt x="5637" y="30088"/>
                  </a:lnTo>
                  <a:close/>
                  <a:moveTo>
                    <a:pt x="5838" y="30088"/>
                  </a:moveTo>
                  <a:lnTo>
                    <a:pt x="5838" y="30288"/>
                  </a:lnTo>
                  <a:lnTo>
                    <a:pt x="6805" y="30288"/>
                  </a:lnTo>
                  <a:lnTo>
                    <a:pt x="6805" y="30088"/>
                  </a:lnTo>
                  <a:close/>
                  <a:moveTo>
                    <a:pt x="6838" y="30088"/>
                  </a:moveTo>
                  <a:lnTo>
                    <a:pt x="6838" y="30288"/>
                  </a:lnTo>
                  <a:lnTo>
                    <a:pt x="7806" y="30288"/>
                  </a:lnTo>
                  <a:lnTo>
                    <a:pt x="7806" y="30088"/>
                  </a:lnTo>
                  <a:close/>
                  <a:moveTo>
                    <a:pt x="8006" y="30088"/>
                  </a:moveTo>
                  <a:lnTo>
                    <a:pt x="8006" y="30288"/>
                  </a:lnTo>
                  <a:lnTo>
                    <a:pt x="8973" y="30288"/>
                  </a:lnTo>
                  <a:lnTo>
                    <a:pt x="8973" y="30088"/>
                  </a:lnTo>
                  <a:close/>
                  <a:moveTo>
                    <a:pt x="9006" y="30088"/>
                  </a:moveTo>
                  <a:lnTo>
                    <a:pt x="9006" y="30288"/>
                  </a:lnTo>
                  <a:lnTo>
                    <a:pt x="10007" y="30288"/>
                  </a:lnTo>
                  <a:lnTo>
                    <a:pt x="10007" y="30088"/>
                  </a:lnTo>
                  <a:close/>
                  <a:moveTo>
                    <a:pt x="10174" y="30088"/>
                  </a:moveTo>
                  <a:lnTo>
                    <a:pt x="10174" y="30288"/>
                  </a:lnTo>
                  <a:lnTo>
                    <a:pt x="11141" y="30288"/>
                  </a:lnTo>
                  <a:lnTo>
                    <a:pt x="11141" y="30088"/>
                  </a:lnTo>
                  <a:close/>
                  <a:moveTo>
                    <a:pt x="11208" y="30088"/>
                  </a:moveTo>
                  <a:lnTo>
                    <a:pt x="11208" y="30288"/>
                  </a:lnTo>
                  <a:lnTo>
                    <a:pt x="12175" y="30288"/>
                  </a:lnTo>
                  <a:lnTo>
                    <a:pt x="12175" y="30088"/>
                  </a:lnTo>
                  <a:close/>
                  <a:moveTo>
                    <a:pt x="12376" y="30088"/>
                  </a:moveTo>
                  <a:lnTo>
                    <a:pt x="12376" y="30288"/>
                  </a:lnTo>
                  <a:lnTo>
                    <a:pt x="13343" y="30288"/>
                  </a:lnTo>
                  <a:lnTo>
                    <a:pt x="13343" y="30088"/>
                  </a:lnTo>
                  <a:close/>
                  <a:moveTo>
                    <a:pt x="13376" y="30088"/>
                  </a:moveTo>
                  <a:lnTo>
                    <a:pt x="13376" y="30288"/>
                  </a:lnTo>
                  <a:lnTo>
                    <a:pt x="14344" y="30288"/>
                  </a:lnTo>
                  <a:lnTo>
                    <a:pt x="14344" y="30088"/>
                  </a:lnTo>
                  <a:close/>
                  <a:moveTo>
                    <a:pt x="14544" y="30088"/>
                  </a:moveTo>
                  <a:lnTo>
                    <a:pt x="14544" y="30288"/>
                  </a:lnTo>
                  <a:lnTo>
                    <a:pt x="15511" y="30288"/>
                  </a:lnTo>
                  <a:lnTo>
                    <a:pt x="15511" y="30088"/>
                  </a:lnTo>
                  <a:close/>
                  <a:moveTo>
                    <a:pt x="15544" y="30088"/>
                  </a:moveTo>
                  <a:lnTo>
                    <a:pt x="15544" y="30288"/>
                  </a:lnTo>
                  <a:lnTo>
                    <a:pt x="16545" y="30288"/>
                  </a:lnTo>
                  <a:lnTo>
                    <a:pt x="16545" y="30088"/>
                  </a:lnTo>
                  <a:close/>
                  <a:moveTo>
                    <a:pt x="16712" y="30088"/>
                  </a:moveTo>
                  <a:lnTo>
                    <a:pt x="16712" y="30288"/>
                  </a:lnTo>
                  <a:lnTo>
                    <a:pt x="17679" y="30288"/>
                  </a:lnTo>
                  <a:lnTo>
                    <a:pt x="17679" y="30088"/>
                  </a:lnTo>
                  <a:close/>
                  <a:moveTo>
                    <a:pt x="17746" y="30088"/>
                  </a:moveTo>
                  <a:lnTo>
                    <a:pt x="17746" y="30288"/>
                  </a:lnTo>
                  <a:lnTo>
                    <a:pt x="18713" y="30288"/>
                  </a:lnTo>
                  <a:lnTo>
                    <a:pt x="18713" y="30088"/>
                  </a:lnTo>
                  <a:close/>
                  <a:moveTo>
                    <a:pt x="18914" y="30088"/>
                  </a:moveTo>
                  <a:lnTo>
                    <a:pt x="18914" y="30288"/>
                  </a:lnTo>
                  <a:lnTo>
                    <a:pt x="19881" y="30288"/>
                  </a:lnTo>
                  <a:lnTo>
                    <a:pt x="19881" y="30088"/>
                  </a:lnTo>
                  <a:close/>
                  <a:moveTo>
                    <a:pt x="19948" y="30088"/>
                  </a:moveTo>
                  <a:lnTo>
                    <a:pt x="19948" y="30288"/>
                  </a:lnTo>
                  <a:lnTo>
                    <a:pt x="20882" y="30288"/>
                  </a:lnTo>
                  <a:lnTo>
                    <a:pt x="20882" y="30088"/>
                  </a:lnTo>
                  <a:close/>
                  <a:moveTo>
                    <a:pt x="21082" y="30088"/>
                  </a:moveTo>
                  <a:lnTo>
                    <a:pt x="21082" y="30288"/>
                  </a:lnTo>
                  <a:lnTo>
                    <a:pt x="22049" y="30288"/>
                  </a:lnTo>
                  <a:lnTo>
                    <a:pt x="22049" y="30088"/>
                  </a:lnTo>
                  <a:close/>
                  <a:moveTo>
                    <a:pt x="22082" y="30088"/>
                  </a:moveTo>
                  <a:lnTo>
                    <a:pt x="22082" y="30288"/>
                  </a:lnTo>
                  <a:lnTo>
                    <a:pt x="23083" y="30288"/>
                  </a:lnTo>
                  <a:lnTo>
                    <a:pt x="23083" y="30088"/>
                  </a:lnTo>
                  <a:close/>
                  <a:moveTo>
                    <a:pt x="23250" y="30088"/>
                  </a:moveTo>
                  <a:lnTo>
                    <a:pt x="23250" y="30288"/>
                  </a:lnTo>
                  <a:lnTo>
                    <a:pt x="24217" y="30288"/>
                  </a:lnTo>
                  <a:lnTo>
                    <a:pt x="24217" y="30088"/>
                  </a:lnTo>
                  <a:close/>
                  <a:moveTo>
                    <a:pt x="24284" y="30088"/>
                  </a:moveTo>
                  <a:lnTo>
                    <a:pt x="24284" y="30288"/>
                  </a:lnTo>
                  <a:lnTo>
                    <a:pt x="25251" y="30288"/>
                  </a:lnTo>
                  <a:lnTo>
                    <a:pt x="25251" y="30088"/>
                  </a:lnTo>
                  <a:close/>
                  <a:moveTo>
                    <a:pt x="25251" y="30288"/>
                  </a:moveTo>
                  <a:lnTo>
                    <a:pt x="25251" y="31089"/>
                  </a:lnTo>
                  <a:cubicBezTo>
                    <a:pt x="25318" y="31089"/>
                    <a:pt x="25385" y="31056"/>
                    <a:pt x="25418" y="31056"/>
                  </a:cubicBezTo>
                  <a:lnTo>
                    <a:pt x="25418" y="30689"/>
                  </a:lnTo>
                  <a:cubicBezTo>
                    <a:pt x="25418" y="30589"/>
                    <a:pt x="25385" y="30455"/>
                    <a:pt x="25351" y="30288"/>
                  </a:cubicBezTo>
                  <a:close/>
                  <a:moveTo>
                    <a:pt x="24217" y="30288"/>
                  </a:moveTo>
                  <a:lnTo>
                    <a:pt x="24217" y="31222"/>
                  </a:lnTo>
                  <a:lnTo>
                    <a:pt x="24284" y="31222"/>
                  </a:lnTo>
                  <a:lnTo>
                    <a:pt x="24284" y="30288"/>
                  </a:lnTo>
                  <a:close/>
                  <a:moveTo>
                    <a:pt x="1301" y="30288"/>
                  </a:moveTo>
                  <a:lnTo>
                    <a:pt x="1301" y="31256"/>
                  </a:lnTo>
                  <a:lnTo>
                    <a:pt x="1468" y="31256"/>
                  </a:lnTo>
                  <a:lnTo>
                    <a:pt x="1468" y="30288"/>
                  </a:lnTo>
                  <a:close/>
                  <a:moveTo>
                    <a:pt x="2435" y="30288"/>
                  </a:moveTo>
                  <a:lnTo>
                    <a:pt x="2435" y="31256"/>
                  </a:lnTo>
                  <a:lnTo>
                    <a:pt x="2502" y="31256"/>
                  </a:lnTo>
                  <a:lnTo>
                    <a:pt x="2502" y="30288"/>
                  </a:lnTo>
                  <a:close/>
                  <a:moveTo>
                    <a:pt x="3469" y="30288"/>
                  </a:moveTo>
                  <a:lnTo>
                    <a:pt x="3469" y="31256"/>
                  </a:lnTo>
                  <a:lnTo>
                    <a:pt x="3636" y="31256"/>
                  </a:lnTo>
                  <a:lnTo>
                    <a:pt x="3636" y="30288"/>
                  </a:lnTo>
                  <a:close/>
                  <a:moveTo>
                    <a:pt x="4637" y="30288"/>
                  </a:moveTo>
                  <a:lnTo>
                    <a:pt x="4637" y="31256"/>
                  </a:lnTo>
                  <a:lnTo>
                    <a:pt x="4670" y="31256"/>
                  </a:lnTo>
                  <a:lnTo>
                    <a:pt x="4670" y="30288"/>
                  </a:lnTo>
                  <a:close/>
                  <a:moveTo>
                    <a:pt x="5637" y="30288"/>
                  </a:moveTo>
                  <a:lnTo>
                    <a:pt x="5637" y="31256"/>
                  </a:lnTo>
                  <a:lnTo>
                    <a:pt x="5838" y="31256"/>
                  </a:lnTo>
                  <a:lnTo>
                    <a:pt x="5838" y="30288"/>
                  </a:lnTo>
                  <a:close/>
                  <a:moveTo>
                    <a:pt x="6805" y="30288"/>
                  </a:moveTo>
                  <a:lnTo>
                    <a:pt x="6805" y="31256"/>
                  </a:lnTo>
                  <a:lnTo>
                    <a:pt x="6838" y="31256"/>
                  </a:lnTo>
                  <a:lnTo>
                    <a:pt x="6838" y="30288"/>
                  </a:lnTo>
                  <a:close/>
                  <a:moveTo>
                    <a:pt x="7806" y="30288"/>
                  </a:moveTo>
                  <a:lnTo>
                    <a:pt x="7806" y="31256"/>
                  </a:lnTo>
                  <a:lnTo>
                    <a:pt x="8006" y="31256"/>
                  </a:lnTo>
                  <a:lnTo>
                    <a:pt x="8006" y="30288"/>
                  </a:lnTo>
                  <a:close/>
                  <a:moveTo>
                    <a:pt x="8973" y="30288"/>
                  </a:moveTo>
                  <a:lnTo>
                    <a:pt x="8973" y="31256"/>
                  </a:lnTo>
                  <a:lnTo>
                    <a:pt x="9006" y="31256"/>
                  </a:lnTo>
                  <a:lnTo>
                    <a:pt x="9006" y="30288"/>
                  </a:lnTo>
                  <a:close/>
                  <a:moveTo>
                    <a:pt x="10007" y="30288"/>
                  </a:moveTo>
                  <a:lnTo>
                    <a:pt x="10007" y="31256"/>
                  </a:lnTo>
                  <a:lnTo>
                    <a:pt x="10174" y="31256"/>
                  </a:lnTo>
                  <a:lnTo>
                    <a:pt x="10174" y="30288"/>
                  </a:lnTo>
                  <a:close/>
                  <a:moveTo>
                    <a:pt x="11141" y="30288"/>
                  </a:moveTo>
                  <a:lnTo>
                    <a:pt x="11141" y="31256"/>
                  </a:lnTo>
                  <a:lnTo>
                    <a:pt x="11208" y="31256"/>
                  </a:lnTo>
                  <a:lnTo>
                    <a:pt x="11208" y="30288"/>
                  </a:lnTo>
                  <a:close/>
                  <a:moveTo>
                    <a:pt x="12175" y="30288"/>
                  </a:moveTo>
                  <a:lnTo>
                    <a:pt x="12175" y="31256"/>
                  </a:lnTo>
                  <a:lnTo>
                    <a:pt x="12376" y="31256"/>
                  </a:lnTo>
                  <a:lnTo>
                    <a:pt x="12376" y="30288"/>
                  </a:lnTo>
                  <a:close/>
                  <a:moveTo>
                    <a:pt x="13343" y="30288"/>
                  </a:moveTo>
                  <a:lnTo>
                    <a:pt x="13343" y="31256"/>
                  </a:lnTo>
                  <a:lnTo>
                    <a:pt x="13376" y="31256"/>
                  </a:lnTo>
                  <a:lnTo>
                    <a:pt x="13376" y="30288"/>
                  </a:lnTo>
                  <a:close/>
                  <a:moveTo>
                    <a:pt x="14344" y="30288"/>
                  </a:moveTo>
                  <a:lnTo>
                    <a:pt x="14344" y="31256"/>
                  </a:lnTo>
                  <a:lnTo>
                    <a:pt x="14544" y="31256"/>
                  </a:lnTo>
                  <a:lnTo>
                    <a:pt x="14544" y="30288"/>
                  </a:lnTo>
                  <a:close/>
                  <a:moveTo>
                    <a:pt x="15511" y="30288"/>
                  </a:moveTo>
                  <a:lnTo>
                    <a:pt x="15511" y="31256"/>
                  </a:lnTo>
                  <a:lnTo>
                    <a:pt x="15544" y="31256"/>
                  </a:lnTo>
                  <a:lnTo>
                    <a:pt x="15544" y="30288"/>
                  </a:lnTo>
                  <a:close/>
                  <a:moveTo>
                    <a:pt x="16545" y="30288"/>
                  </a:moveTo>
                  <a:lnTo>
                    <a:pt x="16545" y="31256"/>
                  </a:lnTo>
                  <a:lnTo>
                    <a:pt x="16712" y="31256"/>
                  </a:lnTo>
                  <a:lnTo>
                    <a:pt x="16712" y="30288"/>
                  </a:lnTo>
                  <a:close/>
                  <a:moveTo>
                    <a:pt x="17679" y="30288"/>
                  </a:moveTo>
                  <a:lnTo>
                    <a:pt x="17679" y="31256"/>
                  </a:lnTo>
                  <a:lnTo>
                    <a:pt x="17746" y="31256"/>
                  </a:lnTo>
                  <a:lnTo>
                    <a:pt x="17746" y="30288"/>
                  </a:lnTo>
                  <a:close/>
                  <a:moveTo>
                    <a:pt x="18713" y="30288"/>
                  </a:moveTo>
                  <a:lnTo>
                    <a:pt x="18713" y="31256"/>
                  </a:lnTo>
                  <a:lnTo>
                    <a:pt x="18914" y="31256"/>
                  </a:lnTo>
                  <a:lnTo>
                    <a:pt x="18914" y="30288"/>
                  </a:lnTo>
                  <a:close/>
                  <a:moveTo>
                    <a:pt x="19881" y="30288"/>
                  </a:moveTo>
                  <a:lnTo>
                    <a:pt x="19881" y="31256"/>
                  </a:lnTo>
                  <a:lnTo>
                    <a:pt x="19948" y="31256"/>
                  </a:lnTo>
                  <a:lnTo>
                    <a:pt x="19948" y="30288"/>
                  </a:lnTo>
                  <a:close/>
                  <a:moveTo>
                    <a:pt x="20882" y="30288"/>
                  </a:moveTo>
                  <a:lnTo>
                    <a:pt x="20882" y="31256"/>
                  </a:lnTo>
                  <a:lnTo>
                    <a:pt x="21082" y="31256"/>
                  </a:lnTo>
                  <a:lnTo>
                    <a:pt x="21082" y="30288"/>
                  </a:lnTo>
                  <a:close/>
                  <a:moveTo>
                    <a:pt x="22049" y="30288"/>
                  </a:moveTo>
                  <a:lnTo>
                    <a:pt x="22049" y="31256"/>
                  </a:lnTo>
                  <a:lnTo>
                    <a:pt x="22082" y="31256"/>
                  </a:lnTo>
                  <a:lnTo>
                    <a:pt x="22082" y="30288"/>
                  </a:lnTo>
                  <a:close/>
                  <a:moveTo>
                    <a:pt x="23083" y="30288"/>
                  </a:moveTo>
                  <a:lnTo>
                    <a:pt x="23083" y="31256"/>
                  </a:lnTo>
                  <a:lnTo>
                    <a:pt x="23250" y="31256"/>
                  </a:lnTo>
                  <a:lnTo>
                    <a:pt x="23250" y="30288"/>
                  </a:lnTo>
                  <a:close/>
                  <a:moveTo>
                    <a:pt x="1468" y="31256"/>
                  </a:moveTo>
                  <a:lnTo>
                    <a:pt x="1468" y="31289"/>
                  </a:lnTo>
                  <a:lnTo>
                    <a:pt x="2435" y="31289"/>
                  </a:lnTo>
                  <a:lnTo>
                    <a:pt x="2435" y="31256"/>
                  </a:lnTo>
                  <a:close/>
                  <a:moveTo>
                    <a:pt x="2502" y="31256"/>
                  </a:moveTo>
                  <a:lnTo>
                    <a:pt x="2502" y="31289"/>
                  </a:lnTo>
                  <a:lnTo>
                    <a:pt x="3469" y="31289"/>
                  </a:lnTo>
                  <a:lnTo>
                    <a:pt x="3469" y="31256"/>
                  </a:lnTo>
                  <a:close/>
                  <a:moveTo>
                    <a:pt x="3636" y="31256"/>
                  </a:moveTo>
                  <a:lnTo>
                    <a:pt x="3636" y="31289"/>
                  </a:lnTo>
                  <a:lnTo>
                    <a:pt x="4637" y="31289"/>
                  </a:lnTo>
                  <a:lnTo>
                    <a:pt x="4637" y="31256"/>
                  </a:lnTo>
                  <a:close/>
                  <a:moveTo>
                    <a:pt x="4670" y="31256"/>
                  </a:moveTo>
                  <a:lnTo>
                    <a:pt x="4670" y="31289"/>
                  </a:lnTo>
                  <a:lnTo>
                    <a:pt x="5637" y="31289"/>
                  </a:lnTo>
                  <a:lnTo>
                    <a:pt x="5637" y="31256"/>
                  </a:lnTo>
                  <a:close/>
                  <a:moveTo>
                    <a:pt x="5838" y="31256"/>
                  </a:moveTo>
                  <a:lnTo>
                    <a:pt x="5838" y="31289"/>
                  </a:lnTo>
                  <a:lnTo>
                    <a:pt x="6805" y="31289"/>
                  </a:lnTo>
                  <a:lnTo>
                    <a:pt x="6805" y="31256"/>
                  </a:lnTo>
                  <a:close/>
                  <a:moveTo>
                    <a:pt x="6838" y="31256"/>
                  </a:moveTo>
                  <a:lnTo>
                    <a:pt x="6838" y="31289"/>
                  </a:lnTo>
                  <a:lnTo>
                    <a:pt x="7806" y="31289"/>
                  </a:lnTo>
                  <a:lnTo>
                    <a:pt x="7806" y="31256"/>
                  </a:lnTo>
                  <a:close/>
                  <a:moveTo>
                    <a:pt x="8006" y="31256"/>
                  </a:moveTo>
                  <a:lnTo>
                    <a:pt x="8006" y="31289"/>
                  </a:lnTo>
                  <a:lnTo>
                    <a:pt x="8973" y="31289"/>
                  </a:lnTo>
                  <a:lnTo>
                    <a:pt x="8973" y="31256"/>
                  </a:lnTo>
                  <a:close/>
                  <a:moveTo>
                    <a:pt x="9006" y="31256"/>
                  </a:moveTo>
                  <a:lnTo>
                    <a:pt x="9006" y="31289"/>
                  </a:lnTo>
                  <a:lnTo>
                    <a:pt x="10007" y="31289"/>
                  </a:lnTo>
                  <a:lnTo>
                    <a:pt x="10007" y="31256"/>
                  </a:lnTo>
                  <a:close/>
                  <a:moveTo>
                    <a:pt x="10174" y="31256"/>
                  </a:moveTo>
                  <a:lnTo>
                    <a:pt x="10174" y="31289"/>
                  </a:lnTo>
                  <a:lnTo>
                    <a:pt x="11141" y="31289"/>
                  </a:lnTo>
                  <a:lnTo>
                    <a:pt x="11141" y="31256"/>
                  </a:lnTo>
                  <a:close/>
                  <a:moveTo>
                    <a:pt x="11208" y="31256"/>
                  </a:moveTo>
                  <a:lnTo>
                    <a:pt x="11208" y="31289"/>
                  </a:lnTo>
                  <a:lnTo>
                    <a:pt x="12175" y="31289"/>
                  </a:lnTo>
                  <a:lnTo>
                    <a:pt x="12175" y="31256"/>
                  </a:lnTo>
                  <a:close/>
                  <a:moveTo>
                    <a:pt x="12376" y="31256"/>
                  </a:moveTo>
                  <a:lnTo>
                    <a:pt x="12376" y="31289"/>
                  </a:lnTo>
                  <a:lnTo>
                    <a:pt x="13343" y="31289"/>
                  </a:lnTo>
                  <a:lnTo>
                    <a:pt x="13343" y="31256"/>
                  </a:lnTo>
                  <a:close/>
                  <a:moveTo>
                    <a:pt x="13376" y="31256"/>
                  </a:moveTo>
                  <a:lnTo>
                    <a:pt x="13376" y="31289"/>
                  </a:lnTo>
                  <a:lnTo>
                    <a:pt x="14344" y="31289"/>
                  </a:lnTo>
                  <a:lnTo>
                    <a:pt x="14344" y="31256"/>
                  </a:lnTo>
                  <a:close/>
                  <a:moveTo>
                    <a:pt x="14544" y="31256"/>
                  </a:moveTo>
                  <a:lnTo>
                    <a:pt x="14544" y="31289"/>
                  </a:lnTo>
                  <a:lnTo>
                    <a:pt x="15511" y="31289"/>
                  </a:lnTo>
                  <a:lnTo>
                    <a:pt x="15511" y="31256"/>
                  </a:lnTo>
                  <a:close/>
                  <a:moveTo>
                    <a:pt x="15544" y="31256"/>
                  </a:moveTo>
                  <a:lnTo>
                    <a:pt x="15544" y="31289"/>
                  </a:lnTo>
                  <a:lnTo>
                    <a:pt x="16545" y="31289"/>
                  </a:lnTo>
                  <a:lnTo>
                    <a:pt x="16545" y="31256"/>
                  </a:lnTo>
                  <a:close/>
                  <a:moveTo>
                    <a:pt x="16712" y="31256"/>
                  </a:moveTo>
                  <a:lnTo>
                    <a:pt x="16712" y="31289"/>
                  </a:lnTo>
                  <a:lnTo>
                    <a:pt x="17679" y="31289"/>
                  </a:lnTo>
                  <a:lnTo>
                    <a:pt x="17679" y="31256"/>
                  </a:lnTo>
                  <a:close/>
                  <a:moveTo>
                    <a:pt x="17746" y="31256"/>
                  </a:moveTo>
                  <a:lnTo>
                    <a:pt x="17746" y="31289"/>
                  </a:lnTo>
                  <a:lnTo>
                    <a:pt x="18713" y="31289"/>
                  </a:lnTo>
                  <a:lnTo>
                    <a:pt x="18713" y="31256"/>
                  </a:lnTo>
                  <a:close/>
                  <a:moveTo>
                    <a:pt x="18914" y="31256"/>
                  </a:moveTo>
                  <a:lnTo>
                    <a:pt x="18914" y="31289"/>
                  </a:lnTo>
                  <a:lnTo>
                    <a:pt x="19881" y="31289"/>
                  </a:lnTo>
                  <a:lnTo>
                    <a:pt x="19881" y="31256"/>
                  </a:lnTo>
                  <a:close/>
                  <a:moveTo>
                    <a:pt x="19948" y="31256"/>
                  </a:moveTo>
                  <a:lnTo>
                    <a:pt x="19948" y="31289"/>
                  </a:lnTo>
                  <a:lnTo>
                    <a:pt x="20882" y="31289"/>
                  </a:lnTo>
                  <a:lnTo>
                    <a:pt x="20882" y="31256"/>
                  </a:lnTo>
                  <a:close/>
                  <a:moveTo>
                    <a:pt x="21082" y="31256"/>
                  </a:moveTo>
                  <a:lnTo>
                    <a:pt x="21082" y="31289"/>
                  </a:lnTo>
                  <a:lnTo>
                    <a:pt x="22049" y="31289"/>
                  </a:lnTo>
                  <a:lnTo>
                    <a:pt x="22049" y="31256"/>
                  </a:lnTo>
                  <a:close/>
                  <a:moveTo>
                    <a:pt x="22082" y="31256"/>
                  </a:moveTo>
                  <a:lnTo>
                    <a:pt x="22082" y="31289"/>
                  </a:lnTo>
                  <a:lnTo>
                    <a:pt x="23083" y="31289"/>
                  </a:lnTo>
                  <a:lnTo>
                    <a:pt x="23083" y="31256"/>
                  </a:lnTo>
                  <a:close/>
                  <a:moveTo>
                    <a:pt x="23250" y="31256"/>
                  </a:moveTo>
                  <a:lnTo>
                    <a:pt x="23250" y="31289"/>
                  </a:lnTo>
                  <a:lnTo>
                    <a:pt x="23283" y="31289"/>
                  </a:lnTo>
                  <a:lnTo>
                    <a:pt x="23750" y="31256"/>
                  </a:lnTo>
                  <a:close/>
                  <a:moveTo>
                    <a:pt x="23083" y="31289"/>
                  </a:moveTo>
                  <a:lnTo>
                    <a:pt x="23083" y="31356"/>
                  </a:lnTo>
                  <a:lnTo>
                    <a:pt x="23250" y="31356"/>
                  </a:lnTo>
                  <a:lnTo>
                    <a:pt x="23250" y="31289"/>
                  </a:lnTo>
                  <a:close/>
                  <a:moveTo>
                    <a:pt x="22049" y="31289"/>
                  </a:moveTo>
                  <a:lnTo>
                    <a:pt x="22049" y="31423"/>
                  </a:lnTo>
                  <a:lnTo>
                    <a:pt x="22082" y="31423"/>
                  </a:lnTo>
                  <a:lnTo>
                    <a:pt x="22082" y="31289"/>
                  </a:lnTo>
                  <a:close/>
                  <a:moveTo>
                    <a:pt x="20882" y="31289"/>
                  </a:moveTo>
                  <a:lnTo>
                    <a:pt x="20882" y="31523"/>
                  </a:lnTo>
                  <a:lnTo>
                    <a:pt x="21082" y="31523"/>
                  </a:lnTo>
                  <a:lnTo>
                    <a:pt x="21082" y="31289"/>
                  </a:lnTo>
                  <a:close/>
                  <a:moveTo>
                    <a:pt x="19881" y="31289"/>
                  </a:moveTo>
                  <a:lnTo>
                    <a:pt x="19881" y="31589"/>
                  </a:lnTo>
                  <a:lnTo>
                    <a:pt x="19948" y="31589"/>
                  </a:lnTo>
                  <a:lnTo>
                    <a:pt x="19948" y="31289"/>
                  </a:lnTo>
                  <a:close/>
                  <a:moveTo>
                    <a:pt x="18713" y="31289"/>
                  </a:moveTo>
                  <a:lnTo>
                    <a:pt x="18713" y="31689"/>
                  </a:lnTo>
                  <a:lnTo>
                    <a:pt x="18914" y="31689"/>
                  </a:lnTo>
                  <a:lnTo>
                    <a:pt x="18914" y="31289"/>
                  </a:lnTo>
                  <a:close/>
                  <a:moveTo>
                    <a:pt x="17679" y="31289"/>
                  </a:moveTo>
                  <a:lnTo>
                    <a:pt x="17679" y="31756"/>
                  </a:lnTo>
                  <a:lnTo>
                    <a:pt x="17746" y="31756"/>
                  </a:lnTo>
                  <a:lnTo>
                    <a:pt x="17746" y="31289"/>
                  </a:lnTo>
                  <a:close/>
                  <a:moveTo>
                    <a:pt x="16545" y="31289"/>
                  </a:moveTo>
                  <a:lnTo>
                    <a:pt x="16545" y="31856"/>
                  </a:lnTo>
                  <a:lnTo>
                    <a:pt x="16712" y="31856"/>
                  </a:lnTo>
                  <a:lnTo>
                    <a:pt x="16712" y="31289"/>
                  </a:lnTo>
                  <a:close/>
                  <a:moveTo>
                    <a:pt x="15511" y="31289"/>
                  </a:moveTo>
                  <a:lnTo>
                    <a:pt x="15511" y="31956"/>
                  </a:lnTo>
                  <a:lnTo>
                    <a:pt x="15544" y="31956"/>
                  </a:lnTo>
                  <a:lnTo>
                    <a:pt x="15544" y="31289"/>
                  </a:lnTo>
                  <a:close/>
                  <a:moveTo>
                    <a:pt x="14344" y="31289"/>
                  </a:moveTo>
                  <a:lnTo>
                    <a:pt x="14344" y="32023"/>
                  </a:lnTo>
                  <a:lnTo>
                    <a:pt x="14544" y="32023"/>
                  </a:lnTo>
                  <a:lnTo>
                    <a:pt x="14544" y="31289"/>
                  </a:lnTo>
                  <a:close/>
                  <a:moveTo>
                    <a:pt x="13343" y="31289"/>
                  </a:moveTo>
                  <a:lnTo>
                    <a:pt x="13343" y="32090"/>
                  </a:lnTo>
                  <a:lnTo>
                    <a:pt x="13376" y="32090"/>
                  </a:lnTo>
                  <a:lnTo>
                    <a:pt x="13376" y="31289"/>
                  </a:lnTo>
                  <a:close/>
                  <a:moveTo>
                    <a:pt x="12175" y="31289"/>
                  </a:moveTo>
                  <a:lnTo>
                    <a:pt x="12175" y="32190"/>
                  </a:lnTo>
                  <a:lnTo>
                    <a:pt x="12376" y="32190"/>
                  </a:lnTo>
                  <a:lnTo>
                    <a:pt x="12376" y="31289"/>
                  </a:lnTo>
                  <a:close/>
                  <a:moveTo>
                    <a:pt x="11141" y="31289"/>
                  </a:moveTo>
                  <a:lnTo>
                    <a:pt x="11141" y="32257"/>
                  </a:lnTo>
                  <a:lnTo>
                    <a:pt x="11208" y="32257"/>
                  </a:lnTo>
                  <a:lnTo>
                    <a:pt x="11208" y="31289"/>
                  </a:lnTo>
                  <a:close/>
                  <a:moveTo>
                    <a:pt x="1301" y="31289"/>
                  </a:moveTo>
                  <a:lnTo>
                    <a:pt x="1301" y="32261"/>
                  </a:lnTo>
                  <a:lnTo>
                    <a:pt x="1301" y="32261"/>
                  </a:lnTo>
                  <a:lnTo>
                    <a:pt x="1468" y="32261"/>
                  </a:lnTo>
                  <a:lnTo>
                    <a:pt x="1468" y="32261"/>
                  </a:lnTo>
                  <a:lnTo>
                    <a:pt x="1468" y="31289"/>
                  </a:lnTo>
                  <a:close/>
                  <a:moveTo>
                    <a:pt x="2435" y="31289"/>
                  </a:moveTo>
                  <a:lnTo>
                    <a:pt x="2435" y="32264"/>
                  </a:lnTo>
                  <a:lnTo>
                    <a:pt x="2435" y="32264"/>
                  </a:lnTo>
                  <a:lnTo>
                    <a:pt x="2502" y="32264"/>
                  </a:lnTo>
                  <a:lnTo>
                    <a:pt x="2502" y="32264"/>
                  </a:lnTo>
                  <a:lnTo>
                    <a:pt x="2502" y="31289"/>
                  </a:lnTo>
                  <a:close/>
                  <a:moveTo>
                    <a:pt x="3469" y="31289"/>
                  </a:moveTo>
                  <a:lnTo>
                    <a:pt x="3469" y="32267"/>
                  </a:lnTo>
                  <a:lnTo>
                    <a:pt x="3469" y="32267"/>
                  </a:lnTo>
                  <a:lnTo>
                    <a:pt x="3636" y="32268"/>
                  </a:lnTo>
                  <a:lnTo>
                    <a:pt x="3636" y="32268"/>
                  </a:lnTo>
                  <a:lnTo>
                    <a:pt x="3636" y="31289"/>
                  </a:lnTo>
                  <a:close/>
                  <a:moveTo>
                    <a:pt x="4637" y="31289"/>
                  </a:moveTo>
                  <a:lnTo>
                    <a:pt x="4637" y="32271"/>
                  </a:lnTo>
                  <a:lnTo>
                    <a:pt x="4637" y="32271"/>
                  </a:lnTo>
                  <a:lnTo>
                    <a:pt x="4670" y="32271"/>
                  </a:lnTo>
                  <a:lnTo>
                    <a:pt x="4670" y="32271"/>
                  </a:lnTo>
                  <a:lnTo>
                    <a:pt x="4670" y="31289"/>
                  </a:lnTo>
                  <a:close/>
                  <a:moveTo>
                    <a:pt x="5637" y="31289"/>
                  </a:moveTo>
                  <a:lnTo>
                    <a:pt x="5637" y="32274"/>
                  </a:lnTo>
                  <a:lnTo>
                    <a:pt x="5637" y="32274"/>
                  </a:lnTo>
                  <a:lnTo>
                    <a:pt x="5838" y="32275"/>
                  </a:lnTo>
                  <a:lnTo>
                    <a:pt x="5838" y="32275"/>
                  </a:lnTo>
                  <a:lnTo>
                    <a:pt x="5838" y="31289"/>
                  </a:lnTo>
                  <a:close/>
                  <a:moveTo>
                    <a:pt x="6805" y="31289"/>
                  </a:moveTo>
                  <a:lnTo>
                    <a:pt x="6805" y="32278"/>
                  </a:lnTo>
                  <a:lnTo>
                    <a:pt x="6805" y="32278"/>
                  </a:lnTo>
                  <a:lnTo>
                    <a:pt x="6838" y="32278"/>
                  </a:lnTo>
                  <a:lnTo>
                    <a:pt x="6838" y="32278"/>
                  </a:lnTo>
                  <a:lnTo>
                    <a:pt x="6838" y="31289"/>
                  </a:lnTo>
                  <a:close/>
                  <a:moveTo>
                    <a:pt x="7806" y="31289"/>
                  </a:moveTo>
                  <a:lnTo>
                    <a:pt x="7806" y="32281"/>
                  </a:lnTo>
                  <a:lnTo>
                    <a:pt x="7806" y="32281"/>
                  </a:lnTo>
                  <a:lnTo>
                    <a:pt x="8006" y="32282"/>
                  </a:lnTo>
                  <a:lnTo>
                    <a:pt x="8006" y="32282"/>
                  </a:lnTo>
                  <a:lnTo>
                    <a:pt x="8006" y="31289"/>
                  </a:lnTo>
                  <a:close/>
                  <a:moveTo>
                    <a:pt x="8973" y="31289"/>
                  </a:moveTo>
                  <a:lnTo>
                    <a:pt x="8973" y="32285"/>
                  </a:lnTo>
                  <a:lnTo>
                    <a:pt x="8973" y="32285"/>
                  </a:lnTo>
                  <a:lnTo>
                    <a:pt x="9006" y="32285"/>
                  </a:lnTo>
                  <a:lnTo>
                    <a:pt x="9006" y="32285"/>
                  </a:lnTo>
                  <a:lnTo>
                    <a:pt x="9006" y="31289"/>
                  </a:lnTo>
                  <a:close/>
                  <a:moveTo>
                    <a:pt x="10007" y="31289"/>
                  </a:moveTo>
                  <a:lnTo>
                    <a:pt x="10007" y="32288"/>
                  </a:lnTo>
                  <a:lnTo>
                    <a:pt x="10007" y="32288"/>
                  </a:lnTo>
                  <a:lnTo>
                    <a:pt x="10174" y="32289"/>
                  </a:lnTo>
                  <a:lnTo>
                    <a:pt x="10174" y="32289"/>
                  </a:lnTo>
                  <a:lnTo>
                    <a:pt x="10174" y="31289"/>
                  </a:lnTo>
                  <a:close/>
                  <a:moveTo>
                    <a:pt x="10174" y="32289"/>
                  </a:moveTo>
                  <a:lnTo>
                    <a:pt x="10174" y="32290"/>
                  </a:lnTo>
                  <a:lnTo>
                    <a:pt x="10608" y="32290"/>
                  </a:lnTo>
                  <a:lnTo>
                    <a:pt x="10174" y="32289"/>
                  </a:lnTo>
                  <a:close/>
                  <a:moveTo>
                    <a:pt x="10007" y="32290"/>
                  </a:moveTo>
                  <a:lnTo>
                    <a:pt x="10007" y="32323"/>
                  </a:lnTo>
                  <a:lnTo>
                    <a:pt x="10174" y="32323"/>
                  </a:lnTo>
                  <a:lnTo>
                    <a:pt x="10174" y="32290"/>
                  </a:lnTo>
                  <a:close/>
                  <a:moveTo>
                    <a:pt x="9006" y="32285"/>
                  </a:moveTo>
                  <a:lnTo>
                    <a:pt x="9006" y="32357"/>
                  </a:lnTo>
                  <a:lnTo>
                    <a:pt x="9040" y="32357"/>
                  </a:lnTo>
                  <a:lnTo>
                    <a:pt x="10007" y="32290"/>
                  </a:lnTo>
                  <a:lnTo>
                    <a:pt x="10007" y="32288"/>
                  </a:lnTo>
                  <a:lnTo>
                    <a:pt x="10007" y="32288"/>
                  </a:lnTo>
                  <a:lnTo>
                    <a:pt x="9006" y="32285"/>
                  </a:lnTo>
                  <a:close/>
                  <a:moveTo>
                    <a:pt x="8973" y="32357"/>
                  </a:moveTo>
                  <a:lnTo>
                    <a:pt x="8973" y="32390"/>
                  </a:lnTo>
                  <a:lnTo>
                    <a:pt x="9006" y="32390"/>
                  </a:lnTo>
                  <a:lnTo>
                    <a:pt x="9006" y="32357"/>
                  </a:lnTo>
                  <a:close/>
                  <a:moveTo>
                    <a:pt x="1468" y="32261"/>
                  </a:moveTo>
                  <a:lnTo>
                    <a:pt x="1468" y="32423"/>
                  </a:lnTo>
                  <a:lnTo>
                    <a:pt x="2435" y="32423"/>
                  </a:lnTo>
                  <a:lnTo>
                    <a:pt x="2435" y="32264"/>
                  </a:lnTo>
                  <a:lnTo>
                    <a:pt x="2435" y="32264"/>
                  </a:lnTo>
                  <a:lnTo>
                    <a:pt x="1468" y="32261"/>
                  </a:lnTo>
                  <a:close/>
                  <a:moveTo>
                    <a:pt x="2502" y="32264"/>
                  </a:moveTo>
                  <a:lnTo>
                    <a:pt x="2502" y="32423"/>
                  </a:lnTo>
                  <a:lnTo>
                    <a:pt x="3469" y="32423"/>
                  </a:lnTo>
                  <a:lnTo>
                    <a:pt x="3469" y="32267"/>
                  </a:lnTo>
                  <a:lnTo>
                    <a:pt x="3469" y="32267"/>
                  </a:lnTo>
                  <a:lnTo>
                    <a:pt x="2502" y="32264"/>
                  </a:lnTo>
                  <a:close/>
                  <a:moveTo>
                    <a:pt x="3636" y="32268"/>
                  </a:moveTo>
                  <a:lnTo>
                    <a:pt x="3636" y="32423"/>
                  </a:lnTo>
                  <a:lnTo>
                    <a:pt x="4637" y="32423"/>
                  </a:lnTo>
                  <a:lnTo>
                    <a:pt x="4637" y="32271"/>
                  </a:lnTo>
                  <a:lnTo>
                    <a:pt x="4637" y="32271"/>
                  </a:lnTo>
                  <a:lnTo>
                    <a:pt x="3636" y="32268"/>
                  </a:lnTo>
                  <a:close/>
                  <a:moveTo>
                    <a:pt x="4670" y="32271"/>
                  </a:moveTo>
                  <a:lnTo>
                    <a:pt x="4670" y="32423"/>
                  </a:lnTo>
                  <a:lnTo>
                    <a:pt x="5637" y="32423"/>
                  </a:lnTo>
                  <a:lnTo>
                    <a:pt x="5637" y="32274"/>
                  </a:lnTo>
                  <a:lnTo>
                    <a:pt x="5637" y="32274"/>
                  </a:lnTo>
                  <a:lnTo>
                    <a:pt x="4670" y="32271"/>
                  </a:lnTo>
                  <a:close/>
                  <a:moveTo>
                    <a:pt x="5838" y="32275"/>
                  </a:moveTo>
                  <a:lnTo>
                    <a:pt x="5838" y="32423"/>
                  </a:lnTo>
                  <a:lnTo>
                    <a:pt x="6805" y="32423"/>
                  </a:lnTo>
                  <a:lnTo>
                    <a:pt x="6805" y="32278"/>
                  </a:lnTo>
                  <a:lnTo>
                    <a:pt x="6805" y="32278"/>
                  </a:lnTo>
                  <a:lnTo>
                    <a:pt x="5838" y="32275"/>
                  </a:lnTo>
                  <a:close/>
                  <a:moveTo>
                    <a:pt x="6838" y="32278"/>
                  </a:moveTo>
                  <a:lnTo>
                    <a:pt x="6838" y="32423"/>
                  </a:lnTo>
                  <a:lnTo>
                    <a:pt x="7806" y="32423"/>
                  </a:lnTo>
                  <a:lnTo>
                    <a:pt x="7806" y="32281"/>
                  </a:lnTo>
                  <a:lnTo>
                    <a:pt x="7806" y="32281"/>
                  </a:lnTo>
                  <a:lnTo>
                    <a:pt x="6838" y="32278"/>
                  </a:lnTo>
                  <a:close/>
                  <a:moveTo>
                    <a:pt x="8006" y="32282"/>
                  </a:moveTo>
                  <a:lnTo>
                    <a:pt x="8006" y="32423"/>
                  </a:lnTo>
                  <a:lnTo>
                    <a:pt x="8973" y="32357"/>
                  </a:lnTo>
                  <a:lnTo>
                    <a:pt x="8973" y="32285"/>
                  </a:lnTo>
                  <a:lnTo>
                    <a:pt x="8973" y="32285"/>
                  </a:lnTo>
                  <a:lnTo>
                    <a:pt x="8006" y="32282"/>
                  </a:lnTo>
                  <a:close/>
                  <a:moveTo>
                    <a:pt x="7806" y="32423"/>
                  </a:moveTo>
                  <a:lnTo>
                    <a:pt x="7806" y="32490"/>
                  </a:lnTo>
                  <a:lnTo>
                    <a:pt x="8006" y="32490"/>
                  </a:lnTo>
                  <a:lnTo>
                    <a:pt x="8006" y="32423"/>
                  </a:lnTo>
                  <a:close/>
                  <a:moveTo>
                    <a:pt x="6805" y="32423"/>
                  </a:moveTo>
                  <a:lnTo>
                    <a:pt x="6805" y="32557"/>
                  </a:lnTo>
                  <a:lnTo>
                    <a:pt x="6838" y="32557"/>
                  </a:lnTo>
                  <a:lnTo>
                    <a:pt x="6838" y="32423"/>
                  </a:lnTo>
                  <a:close/>
                  <a:moveTo>
                    <a:pt x="5637" y="32423"/>
                  </a:moveTo>
                  <a:lnTo>
                    <a:pt x="5637" y="32623"/>
                  </a:lnTo>
                  <a:lnTo>
                    <a:pt x="5838" y="32623"/>
                  </a:lnTo>
                  <a:lnTo>
                    <a:pt x="5838" y="32423"/>
                  </a:lnTo>
                  <a:close/>
                  <a:moveTo>
                    <a:pt x="4637" y="32423"/>
                  </a:moveTo>
                  <a:lnTo>
                    <a:pt x="4637" y="32690"/>
                  </a:lnTo>
                  <a:lnTo>
                    <a:pt x="4670" y="32690"/>
                  </a:lnTo>
                  <a:lnTo>
                    <a:pt x="4670" y="32423"/>
                  </a:lnTo>
                  <a:close/>
                  <a:moveTo>
                    <a:pt x="3469" y="32423"/>
                  </a:moveTo>
                  <a:lnTo>
                    <a:pt x="3469" y="32757"/>
                  </a:lnTo>
                  <a:lnTo>
                    <a:pt x="3636" y="32757"/>
                  </a:lnTo>
                  <a:lnTo>
                    <a:pt x="3636" y="32423"/>
                  </a:lnTo>
                  <a:close/>
                  <a:moveTo>
                    <a:pt x="2435" y="32423"/>
                  </a:moveTo>
                  <a:lnTo>
                    <a:pt x="2435" y="32824"/>
                  </a:lnTo>
                  <a:lnTo>
                    <a:pt x="2502" y="32824"/>
                  </a:lnTo>
                  <a:lnTo>
                    <a:pt x="2502" y="32423"/>
                  </a:lnTo>
                  <a:close/>
                  <a:moveTo>
                    <a:pt x="1301" y="32423"/>
                  </a:moveTo>
                  <a:lnTo>
                    <a:pt x="1301" y="32890"/>
                  </a:lnTo>
                  <a:lnTo>
                    <a:pt x="1468" y="32890"/>
                  </a:lnTo>
                  <a:lnTo>
                    <a:pt x="1468" y="32423"/>
                  </a:lnTo>
                  <a:close/>
                  <a:moveTo>
                    <a:pt x="267" y="30088"/>
                  </a:moveTo>
                  <a:lnTo>
                    <a:pt x="267" y="31256"/>
                  </a:lnTo>
                  <a:lnTo>
                    <a:pt x="100" y="31256"/>
                  </a:lnTo>
                  <a:cubicBezTo>
                    <a:pt x="100" y="31256"/>
                    <a:pt x="100" y="31289"/>
                    <a:pt x="100" y="31289"/>
                  </a:cubicBezTo>
                  <a:lnTo>
                    <a:pt x="267" y="31289"/>
                  </a:lnTo>
                  <a:lnTo>
                    <a:pt x="267" y="32257"/>
                  </a:lnTo>
                  <a:lnTo>
                    <a:pt x="267" y="32257"/>
                  </a:lnTo>
                  <a:lnTo>
                    <a:pt x="0" y="32257"/>
                  </a:lnTo>
                  <a:lnTo>
                    <a:pt x="0" y="32423"/>
                  </a:lnTo>
                  <a:lnTo>
                    <a:pt x="267" y="32423"/>
                  </a:lnTo>
                  <a:lnTo>
                    <a:pt x="267" y="32957"/>
                  </a:lnTo>
                  <a:lnTo>
                    <a:pt x="300" y="32957"/>
                  </a:lnTo>
                  <a:lnTo>
                    <a:pt x="300" y="32423"/>
                  </a:lnTo>
                  <a:lnTo>
                    <a:pt x="1301" y="32423"/>
                  </a:lnTo>
                  <a:lnTo>
                    <a:pt x="1301" y="32261"/>
                  </a:lnTo>
                  <a:lnTo>
                    <a:pt x="1301" y="32261"/>
                  </a:lnTo>
                  <a:lnTo>
                    <a:pt x="300" y="32257"/>
                  </a:lnTo>
                  <a:lnTo>
                    <a:pt x="300" y="32257"/>
                  </a:lnTo>
                  <a:lnTo>
                    <a:pt x="300" y="31289"/>
                  </a:lnTo>
                  <a:lnTo>
                    <a:pt x="1301" y="31289"/>
                  </a:lnTo>
                  <a:lnTo>
                    <a:pt x="1301" y="31256"/>
                  </a:lnTo>
                  <a:lnTo>
                    <a:pt x="300" y="31256"/>
                  </a:lnTo>
                  <a:lnTo>
                    <a:pt x="300" y="30288"/>
                  </a:lnTo>
                  <a:lnTo>
                    <a:pt x="1301" y="30288"/>
                  </a:lnTo>
                  <a:lnTo>
                    <a:pt x="1301" y="3008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6"/>
            <p:cNvSpPr/>
            <p:nvPr/>
          </p:nvSpPr>
          <p:spPr>
            <a:xfrm>
              <a:off x="952654" y="1669831"/>
              <a:ext cx="228187" cy="778970"/>
            </a:xfrm>
            <a:custGeom>
              <a:avLst/>
              <a:gdLst/>
              <a:ahLst/>
              <a:cxnLst/>
              <a:rect l="l" t="t" r="r" b="b"/>
              <a:pathLst>
                <a:path w="9274" h="31659" extrusionOk="0">
                  <a:moveTo>
                    <a:pt x="9140" y="0"/>
                  </a:moveTo>
                  <a:cubicBezTo>
                    <a:pt x="5271" y="4070"/>
                    <a:pt x="2636" y="15811"/>
                    <a:pt x="2069" y="19381"/>
                  </a:cubicBezTo>
                  <a:cubicBezTo>
                    <a:pt x="1068" y="25452"/>
                    <a:pt x="1" y="31456"/>
                    <a:pt x="234" y="31656"/>
                  </a:cubicBezTo>
                  <a:cubicBezTo>
                    <a:pt x="236" y="31658"/>
                    <a:pt x="251" y="31659"/>
                    <a:pt x="279" y="31659"/>
                  </a:cubicBezTo>
                  <a:cubicBezTo>
                    <a:pt x="736" y="31659"/>
                    <a:pt x="4649" y="31404"/>
                    <a:pt x="9274" y="31089"/>
                  </a:cubicBezTo>
                  <a:lnTo>
                    <a:pt x="914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6"/>
            <p:cNvSpPr/>
            <p:nvPr/>
          </p:nvSpPr>
          <p:spPr>
            <a:xfrm>
              <a:off x="1187620" y="1670298"/>
              <a:ext cx="172875" cy="108705"/>
            </a:xfrm>
            <a:custGeom>
              <a:avLst/>
              <a:gdLst/>
              <a:ahLst/>
              <a:cxnLst/>
              <a:rect l="l" t="t" r="r" b="b"/>
              <a:pathLst>
                <a:path w="7026" h="4418" extrusionOk="0">
                  <a:moveTo>
                    <a:pt x="44" y="1"/>
                  </a:moveTo>
                  <a:cubicBezTo>
                    <a:pt x="27" y="1"/>
                    <a:pt x="0" y="24"/>
                    <a:pt x="24" y="48"/>
                  </a:cubicBezTo>
                  <a:cubicBezTo>
                    <a:pt x="491" y="715"/>
                    <a:pt x="891" y="1415"/>
                    <a:pt x="1425" y="2016"/>
                  </a:cubicBezTo>
                  <a:cubicBezTo>
                    <a:pt x="1925" y="2650"/>
                    <a:pt x="2526" y="3183"/>
                    <a:pt x="3193" y="3617"/>
                  </a:cubicBezTo>
                  <a:cubicBezTo>
                    <a:pt x="3793" y="4084"/>
                    <a:pt x="4527" y="4384"/>
                    <a:pt x="5294" y="4418"/>
                  </a:cubicBezTo>
                  <a:cubicBezTo>
                    <a:pt x="5995" y="4384"/>
                    <a:pt x="6595" y="3917"/>
                    <a:pt x="6695" y="3217"/>
                  </a:cubicBezTo>
                  <a:cubicBezTo>
                    <a:pt x="6896" y="2283"/>
                    <a:pt x="6862" y="1315"/>
                    <a:pt x="6629" y="381"/>
                  </a:cubicBezTo>
                  <a:lnTo>
                    <a:pt x="6629" y="381"/>
                  </a:lnTo>
                  <a:cubicBezTo>
                    <a:pt x="6761" y="1508"/>
                    <a:pt x="7026" y="4118"/>
                    <a:pt x="5261" y="4118"/>
                  </a:cubicBezTo>
                  <a:cubicBezTo>
                    <a:pt x="5250" y="4118"/>
                    <a:pt x="5239" y="4118"/>
                    <a:pt x="5228" y="4117"/>
                  </a:cubicBezTo>
                  <a:cubicBezTo>
                    <a:pt x="4494" y="4051"/>
                    <a:pt x="3827" y="3750"/>
                    <a:pt x="3226" y="3283"/>
                  </a:cubicBezTo>
                  <a:cubicBezTo>
                    <a:pt x="2659" y="2883"/>
                    <a:pt x="2092" y="2383"/>
                    <a:pt x="1625" y="1849"/>
                  </a:cubicBezTo>
                  <a:cubicBezTo>
                    <a:pt x="1058" y="1282"/>
                    <a:pt x="524" y="648"/>
                    <a:pt x="57" y="14"/>
                  </a:cubicBezTo>
                  <a:cubicBezTo>
                    <a:pt x="57" y="5"/>
                    <a:pt x="52" y="1"/>
                    <a:pt x="4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6"/>
            <p:cNvSpPr/>
            <p:nvPr/>
          </p:nvSpPr>
          <p:spPr>
            <a:xfrm>
              <a:off x="1459025" y="2026020"/>
              <a:ext cx="499875" cy="542540"/>
            </a:xfrm>
            <a:custGeom>
              <a:avLst/>
              <a:gdLst/>
              <a:ahLst/>
              <a:cxnLst/>
              <a:rect l="l" t="t" r="r" b="b"/>
              <a:pathLst>
                <a:path w="20316" h="22050" extrusionOk="0">
                  <a:moveTo>
                    <a:pt x="6139" y="0"/>
                  </a:moveTo>
                  <a:lnTo>
                    <a:pt x="1" y="19614"/>
                  </a:lnTo>
                  <a:lnTo>
                    <a:pt x="14211" y="22049"/>
                  </a:lnTo>
                  <a:lnTo>
                    <a:pt x="20315" y="2402"/>
                  </a:lnTo>
                  <a:lnTo>
                    <a:pt x="6139"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6"/>
            <p:cNvSpPr/>
            <p:nvPr/>
          </p:nvSpPr>
          <p:spPr>
            <a:xfrm>
              <a:off x="1476272" y="2028480"/>
              <a:ext cx="499851" cy="542540"/>
            </a:xfrm>
            <a:custGeom>
              <a:avLst/>
              <a:gdLst/>
              <a:ahLst/>
              <a:cxnLst/>
              <a:rect l="l" t="t" r="r" b="b"/>
              <a:pathLst>
                <a:path w="20315" h="22050" extrusionOk="0">
                  <a:moveTo>
                    <a:pt x="6138" y="0"/>
                  </a:moveTo>
                  <a:lnTo>
                    <a:pt x="0" y="19648"/>
                  </a:lnTo>
                  <a:lnTo>
                    <a:pt x="14211" y="22049"/>
                  </a:lnTo>
                  <a:lnTo>
                    <a:pt x="20315" y="2435"/>
                  </a:lnTo>
                  <a:lnTo>
                    <a:pt x="6138"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6"/>
            <p:cNvSpPr/>
            <p:nvPr/>
          </p:nvSpPr>
          <p:spPr>
            <a:xfrm>
              <a:off x="1702775" y="2246249"/>
              <a:ext cx="78834" cy="67565"/>
            </a:xfrm>
            <a:custGeom>
              <a:avLst/>
              <a:gdLst/>
              <a:ahLst/>
              <a:cxnLst/>
              <a:rect l="l" t="t" r="r" b="b"/>
              <a:pathLst>
                <a:path w="3204" h="2746" extrusionOk="0">
                  <a:moveTo>
                    <a:pt x="1710" y="1"/>
                  </a:moveTo>
                  <a:cubicBezTo>
                    <a:pt x="1014" y="1"/>
                    <a:pt x="409" y="469"/>
                    <a:pt x="201" y="1123"/>
                  </a:cubicBezTo>
                  <a:cubicBezTo>
                    <a:pt x="1" y="1857"/>
                    <a:pt x="468" y="2624"/>
                    <a:pt x="1235" y="2724"/>
                  </a:cubicBezTo>
                  <a:cubicBezTo>
                    <a:pt x="1322" y="2739"/>
                    <a:pt x="1409" y="2746"/>
                    <a:pt x="1494" y="2746"/>
                  </a:cubicBezTo>
                  <a:cubicBezTo>
                    <a:pt x="2189" y="2746"/>
                    <a:pt x="2791" y="2277"/>
                    <a:pt x="2970" y="1623"/>
                  </a:cubicBezTo>
                  <a:cubicBezTo>
                    <a:pt x="3203" y="889"/>
                    <a:pt x="2703" y="122"/>
                    <a:pt x="1969" y="22"/>
                  </a:cubicBezTo>
                  <a:cubicBezTo>
                    <a:pt x="1882" y="8"/>
                    <a:pt x="1795" y="1"/>
                    <a:pt x="17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6"/>
            <p:cNvSpPr/>
            <p:nvPr/>
          </p:nvSpPr>
          <p:spPr>
            <a:xfrm>
              <a:off x="792607" y="1679303"/>
              <a:ext cx="667509" cy="854261"/>
            </a:xfrm>
            <a:custGeom>
              <a:avLst/>
              <a:gdLst/>
              <a:ahLst/>
              <a:cxnLst/>
              <a:rect l="l" t="t" r="r" b="b"/>
              <a:pathLst>
                <a:path w="27129" h="34719" extrusionOk="0">
                  <a:moveTo>
                    <a:pt x="15587" y="0"/>
                  </a:moveTo>
                  <a:cubicBezTo>
                    <a:pt x="15130" y="0"/>
                    <a:pt x="14593" y="391"/>
                    <a:pt x="14111" y="1016"/>
                  </a:cubicBezTo>
                  <a:cubicBezTo>
                    <a:pt x="9808" y="6587"/>
                    <a:pt x="1" y="21364"/>
                    <a:pt x="2636" y="24366"/>
                  </a:cubicBezTo>
                  <a:cubicBezTo>
                    <a:pt x="6939" y="29336"/>
                    <a:pt x="17447" y="33706"/>
                    <a:pt x="20716" y="34707"/>
                  </a:cubicBezTo>
                  <a:cubicBezTo>
                    <a:pt x="20742" y="34714"/>
                    <a:pt x="20770" y="34718"/>
                    <a:pt x="20800" y="34718"/>
                  </a:cubicBezTo>
                  <a:cubicBezTo>
                    <a:pt x="22306" y="34718"/>
                    <a:pt x="27128" y="24784"/>
                    <a:pt x="25819" y="23966"/>
                  </a:cubicBezTo>
                  <a:cubicBezTo>
                    <a:pt x="24218" y="22932"/>
                    <a:pt x="13644" y="19496"/>
                    <a:pt x="13677" y="18529"/>
                  </a:cubicBezTo>
                  <a:cubicBezTo>
                    <a:pt x="13711" y="17995"/>
                    <a:pt x="15112" y="12091"/>
                    <a:pt x="16246" y="6220"/>
                  </a:cubicBezTo>
                  <a:cubicBezTo>
                    <a:pt x="17119" y="1629"/>
                    <a:pt x="16519" y="0"/>
                    <a:pt x="15587"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6"/>
            <p:cNvSpPr/>
            <p:nvPr/>
          </p:nvSpPr>
          <p:spPr>
            <a:xfrm>
              <a:off x="1289136" y="2187298"/>
              <a:ext cx="571279" cy="345356"/>
            </a:xfrm>
            <a:custGeom>
              <a:avLst/>
              <a:gdLst/>
              <a:ahLst/>
              <a:cxnLst/>
              <a:rect l="l" t="t" r="r" b="b"/>
              <a:pathLst>
                <a:path w="23218" h="14036" extrusionOk="0">
                  <a:moveTo>
                    <a:pt x="12351" y="1"/>
                  </a:moveTo>
                  <a:cubicBezTo>
                    <a:pt x="10922" y="1"/>
                    <a:pt x="8928" y="329"/>
                    <a:pt x="7673" y="617"/>
                  </a:cubicBezTo>
                  <a:cubicBezTo>
                    <a:pt x="4804" y="1351"/>
                    <a:pt x="501" y="2585"/>
                    <a:pt x="501" y="2585"/>
                  </a:cubicBezTo>
                  <a:cubicBezTo>
                    <a:pt x="501" y="2585"/>
                    <a:pt x="1" y="14026"/>
                    <a:pt x="501" y="14026"/>
                  </a:cubicBezTo>
                  <a:cubicBezTo>
                    <a:pt x="674" y="14032"/>
                    <a:pt x="851" y="14035"/>
                    <a:pt x="1034" y="14035"/>
                  </a:cubicBezTo>
                  <a:cubicBezTo>
                    <a:pt x="3113" y="14035"/>
                    <a:pt x="5841" y="13590"/>
                    <a:pt x="8907" y="10524"/>
                  </a:cubicBezTo>
                  <a:cubicBezTo>
                    <a:pt x="8907" y="10524"/>
                    <a:pt x="12808" y="12569"/>
                    <a:pt x="14994" y="12569"/>
                  </a:cubicBezTo>
                  <a:cubicBezTo>
                    <a:pt x="15557" y="12569"/>
                    <a:pt x="16007" y="12434"/>
                    <a:pt x="16246" y="12092"/>
                  </a:cubicBezTo>
                  <a:cubicBezTo>
                    <a:pt x="16724" y="11420"/>
                    <a:pt x="15791" y="10528"/>
                    <a:pt x="14616" y="9747"/>
                  </a:cubicBezTo>
                  <a:lnTo>
                    <a:pt x="14616" y="9747"/>
                  </a:lnTo>
                  <a:cubicBezTo>
                    <a:pt x="15838" y="10317"/>
                    <a:pt x="17138" y="10805"/>
                    <a:pt x="18004" y="10805"/>
                  </a:cubicBezTo>
                  <a:cubicBezTo>
                    <a:pt x="18382" y="10805"/>
                    <a:pt x="18678" y="10712"/>
                    <a:pt x="18848" y="10491"/>
                  </a:cubicBezTo>
                  <a:cubicBezTo>
                    <a:pt x="19378" y="9813"/>
                    <a:pt x="18760" y="8980"/>
                    <a:pt x="17770" y="8199"/>
                  </a:cubicBezTo>
                  <a:lnTo>
                    <a:pt x="17770" y="8199"/>
                  </a:lnTo>
                  <a:cubicBezTo>
                    <a:pt x="18676" y="8593"/>
                    <a:pt x="19554" y="8873"/>
                    <a:pt x="20220" y="8873"/>
                  </a:cubicBezTo>
                  <a:cubicBezTo>
                    <a:pt x="20692" y="8873"/>
                    <a:pt x="21058" y="8732"/>
                    <a:pt x="21249" y="8389"/>
                  </a:cubicBezTo>
                  <a:cubicBezTo>
                    <a:pt x="21937" y="7100"/>
                    <a:pt x="19345" y="5507"/>
                    <a:pt x="17413" y="4536"/>
                  </a:cubicBezTo>
                  <a:lnTo>
                    <a:pt x="17413" y="4536"/>
                  </a:lnTo>
                  <a:cubicBezTo>
                    <a:pt x="18740" y="5093"/>
                    <a:pt x="20452" y="5707"/>
                    <a:pt x="21544" y="5707"/>
                  </a:cubicBezTo>
                  <a:cubicBezTo>
                    <a:pt x="22078" y="5707"/>
                    <a:pt x="22464" y="5560"/>
                    <a:pt x="22584" y="5187"/>
                  </a:cubicBezTo>
                  <a:cubicBezTo>
                    <a:pt x="23218" y="3252"/>
                    <a:pt x="15312" y="450"/>
                    <a:pt x="13377" y="83"/>
                  </a:cubicBezTo>
                  <a:cubicBezTo>
                    <a:pt x="13096" y="25"/>
                    <a:pt x="12745" y="1"/>
                    <a:pt x="12351"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6"/>
            <p:cNvSpPr/>
            <p:nvPr/>
          </p:nvSpPr>
          <p:spPr>
            <a:xfrm>
              <a:off x="1621533" y="2254171"/>
              <a:ext cx="178239" cy="97706"/>
            </a:xfrm>
            <a:custGeom>
              <a:avLst/>
              <a:gdLst/>
              <a:ahLst/>
              <a:cxnLst/>
              <a:rect l="l" t="t" r="r" b="b"/>
              <a:pathLst>
                <a:path w="7244" h="3971" extrusionOk="0">
                  <a:moveTo>
                    <a:pt x="1" y="0"/>
                  </a:moveTo>
                  <a:lnTo>
                    <a:pt x="1" y="0"/>
                  </a:lnTo>
                  <a:cubicBezTo>
                    <a:pt x="801" y="367"/>
                    <a:pt x="1235" y="634"/>
                    <a:pt x="2002" y="1001"/>
                  </a:cubicBezTo>
                  <a:cubicBezTo>
                    <a:pt x="2803" y="1368"/>
                    <a:pt x="5605" y="2702"/>
                    <a:pt x="7206" y="3970"/>
                  </a:cubicBezTo>
                  <a:cubicBezTo>
                    <a:pt x="7206" y="3970"/>
                    <a:pt x="7207" y="3970"/>
                    <a:pt x="7207" y="3970"/>
                  </a:cubicBezTo>
                  <a:cubicBezTo>
                    <a:pt x="7243" y="3970"/>
                    <a:pt x="5168" y="1623"/>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6"/>
            <p:cNvSpPr/>
            <p:nvPr/>
          </p:nvSpPr>
          <p:spPr>
            <a:xfrm>
              <a:off x="1579682" y="2319814"/>
              <a:ext cx="147999" cy="69927"/>
            </a:xfrm>
            <a:custGeom>
              <a:avLst/>
              <a:gdLst/>
              <a:ahLst/>
              <a:cxnLst/>
              <a:rect l="l" t="t" r="r" b="b"/>
              <a:pathLst>
                <a:path w="6015" h="2842" extrusionOk="0">
                  <a:moveTo>
                    <a:pt x="34" y="1"/>
                  </a:moveTo>
                  <a:lnTo>
                    <a:pt x="0" y="34"/>
                  </a:lnTo>
                  <a:cubicBezTo>
                    <a:pt x="1034" y="468"/>
                    <a:pt x="4937" y="2336"/>
                    <a:pt x="5938" y="2803"/>
                  </a:cubicBezTo>
                  <a:cubicBezTo>
                    <a:pt x="5966" y="2831"/>
                    <a:pt x="5988" y="2841"/>
                    <a:pt x="6000" y="2841"/>
                  </a:cubicBezTo>
                  <a:cubicBezTo>
                    <a:pt x="6015" y="2841"/>
                    <a:pt x="6010" y="2822"/>
                    <a:pt x="5971" y="2803"/>
                  </a:cubicBezTo>
                  <a:cubicBezTo>
                    <a:pt x="4170" y="1502"/>
                    <a:pt x="2169" y="568"/>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6"/>
            <p:cNvSpPr/>
            <p:nvPr/>
          </p:nvSpPr>
          <p:spPr>
            <a:xfrm>
              <a:off x="1539455" y="2373992"/>
              <a:ext cx="114241" cy="57600"/>
            </a:xfrm>
            <a:custGeom>
              <a:avLst/>
              <a:gdLst/>
              <a:ahLst/>
              <a:cxnLst/>
              <a:rect l="l" t="t" r="r" b="b"/>
              <a:pathLst>
                <a:path w="4643" h="2341" extrusionOk="0">
                  <a:moveTo>
                    <a:pt x="68" y="1"/>
                  </a:moveTo>
                  <a:cubicBezTo>
                    <a:pt x="34" y="1"/>
                    <a:pt x="1" y="34"/>
                    <a:pt x="34" y="67"/>
                  </a:cubicBezTo>
                  <a:cubicBezTo>
                    <a:pt x="1869" y="901"/>
                    <a:pt x="3036" y="1535"/>
                    <a:pt x="4537" y="2302"/>
                  </a:cubicBezTo>
                  <a:cubicBezTo>
                    <a:pt x="4566" y="2330"/>
                    <a:pt x="4594" y="2341"/>
                    <a:pt x="4612" y="2341"/>
                  </a:cubicBezTo>
                  <a:cubicBezTo>
                    <a:pt x="4637" y="2341"/>
                    <a:pt x="4643" y="2321"/>
                    <a:pt x="4604" y="2302"/>
                  </a:cubicBezTo>
                  <a:cubicBezTo>
                    <a:pt x="3237" y="1235"/>
                    <a:pt x="1702" y="468"/>
                    <a:pt x="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6"/>
            <p:cNvSpPr/>
            <p:nvPr/>
          </p:nvSpPr>
          <p:spPr>
            <a:xfrm>
              <a:off x="817235" y="1666238"/>
              <a:ext cx="456374" cy="822717"/>
            </a:xfrm>
            <a:custGeom>
              <a:avLst/>
              <a:gdLst/>
              <a:ahLst/>
              <a:cxnLst/>
              <a:rect l="l" t="t" r="r" b="b"/>
              <a:pathLst>
                <a:path w="18548" h="33437" extrusionOk="0">
                  <a:moveTo>
                    <a:pt x="15096" y="0"/>
                  </a:moveTo>
                  <a:cubicBezTo>
                    <a:pt x="14327" y="0"/>
                    <a:pt x="12915" y="1449"/>
                    <a:pt x="12376" y="2114"/>
                  </a:cubicBezTo>
                  <a:cubicBezTo>
                    <a:pt x="10408" y="4549"/>
                    <a:pt x="1" y="19460"/>
                    <a:pt x="801" y="23696"/>
                  </a:cubicBezTo>
                  <a:cubicBezTo>
                    <a:pt x="1602" y="27933"/>
                    <a:pt x="13110" y="33437"/>
                    <a:pt x="13110" y="33437"/>
                  </a:cubicBezTo>
                  <a:lnTo>
                    <a:pt x="18547" y="21628"/>
                  </a:lnTo>
                  <a:cubicBezTo>
                    <a:pt x="18547" y="21628"/>
                    <a:pt x="13377" y="19426"/>
                    <a:pt x="13143" y="18993"/>
                  </a:cubicBezTo>
                  <a:cubicBezTo>
                    <a:pt x="12910" y="18559"/>
                    <a:pt x="15879" y="8118"/>
                    <a:pt x="15945" y="4316"/>
                  </a:cubicBezTo>
                  <a:cubicBezTo>
                    <a:pt x="15979" y="1447"/>
                    <a:pt x="16045" y="213"/>
                    <a:pt x="15211" y="13"/>
                  </a:cubicBezTo>
                  <a:cubicBezTo>
                    <a:pt x="15175" y="4"/>
                    <a:pt x="15136" y="0"/>
                    <a:pt x="15096"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6"/>
            <p:cNvSpPr/>
            <p:nvPr/>
          </p:nvSpPr>
          <p:spPr>
            <a:xfrm>
              <a:off x="836106" y="1668182"/>
              <a:ext cx="427635" cy="819962"/>
            </a:xfrm>
            <a:custGeom>
              <a:avLst/>
              <a:gdLst/>
              <a:ahLst/>
              <a:cxnLst/>
              <a:rect l="l" t="t" r="r" b="b"/>
              <a:pathLst>
                <a:path w="17380" h="33325" extrusionOk="0">
                  <a:moveTo>
                    <a:pt x="13944" y="734"/>
                  </a:moveTo>
                  <a:lnTo>
                    <a:pt x="13944" y="1702"/>
                  </a:lnTo>
                  <a:lnTo>
                    <a:pt x="12977" y="1702"/>
                  </a:lnTo>
                  <a:lnTo>
                    <a:pt x="12977" y="734"/>
                  </a:lnTo>
                  <a:close/>
                  <a:moveTo>
                    <a:pt x="14945" y="734"/>
                  </a:moveTo>
                  <a:lnTo>
                    <a:pt x="14945" y="1702"/>
                  </a:lnTo>
                  <a:lnTo>
                    <a:pt x="13977" y="1702"/>
                  </a:lnTo>
                  <a:lnTo>
                    <a:pt x="13977" y="734"/>
                  </a:lnTo>
                  <a:close/>
                  <a:moveTo>
                    <a:pt x="13944" y="1768"/>
                  </a:moveTo>
                  <a:lnTo>
                    <a:pt x="13944" y="2736"/>
                  </a:lnTo>
                  <a:lnTo>
                    <a:pt x="12977" y="2736"/>
                  </a:lnTo>
                  <a:lnTo>
                    <a:pt x="12977" y="1768"/>
                  </a:lnTo>
                  <a:close/>
                  <a:moveTo>
                    <a:pt x="14945" y="1768"/>
                  </a:moveTo>
                  <a:lnTo>
                    <a:pt x="14945" y="2736"/>
                  </a:lnTo>
                  <a:lnTo>
                    <a:pt x="13977" y="2736"/>
                  </a:lnTo>
                  <a:lnTo>
                    <a:pt x="13977" y="1768"/>
                  </a:lnTo>
                  <a:close/>
                  <a:moveTo>
                    <a:pt x="12777" y="2902"/>
                  </a:moveTo>
                  <a:lnTo>
                    <a:pt x="12777" y="3870"/>
                  </a:lnTo>
                  <a:lnTo>
                    <a:pt x="11809" y="3870"/>
                  </a:lnTo>
                  <a:lnTo>
                    <a:pt x="11809" y="2902"/>
                  </a:lnTo>
                  <a:close/>
                  <a:moveTo>
                    <a:pt x="13944" y="2902"/>
                  </a:moveTo>
                  <a:lnTo>
                    <a:pt x="13944" y="3870"/>
                  </a:lnTo>
                  <a:lnTo>
                    <a:pt x="12977" y="3870"/>
                  </a:lnTo>
                  <a:lnTo>
                    <a:pt x="12977" y="2902"/>
                  </a:lnTo>
                  <a:close/>
                  <a:moveTo>
                    <a:pt x="14945" y="2902"/>
                  </a:moveTo>
                  <a:lnTo>
                    <a:pt x="14945" y="3870"/>
                  </a:lnTo>
                  <a:lnTo>
                    <a:pt x="13977" y="3870"/>
                  </a:lnTo>
                  <a:lnTo>
                    <a:pt x="13977" y="2902"/>
                  </a:lnTo>
                  <a:close/>
                  <a:moveTo>
                    <a:pt x="11776" y="3936"/>
                  </a:moveTo>
                  <a:lnTo>
                    <a:pt x="11776" y="4904"/>
                  </a:lnTo>
                  <a:lnTo>
                    <a:pt x="10809" y="4904"/>
                  </a:lnTo>
                  <a:lnTo>
                    <a:pt x="10809" y="3936"/>
                  </a:lnTo>
                  <a:close/>
                  <a:moveTo>
                    <a:pt x="12777" y="3936"/>
                  </a:moveTo>
                  <a:lnTo>
                    <a:pt x="12777" y="4904"/>
                  </a:lnTo>
                  <a:lnTo>
                    <a:pt x="11809" y="4904"/>
                  </a:lnTo>
                  <a:lnTo>
                    <a:pt x="11809" y="3936"/>
                  </a:lnTo>
                  <a:close/>
                  <a:moveTo>
                    <a:pt x="13944" y="3936"/>
                  </a:moveTo>
                  <a:lnTo>
                    <a:pt x="13944" y="4904"/>
                  </a:lnTo>
                  <a:lnTo>
                    <a:pt x="12977" y="4904"/>
                  </a:lnTo>
                  <a:lnTo>
                    <a:pt x="12977" y="3936"/>
                  </a:lnTo>
                  <a:close/>
                  <a:moveTo>
                    <a:pt x="14945" y="3936"/>
                  </a:moveTo>
                  <a:lnTo>
                    <a:pt x="14945" y="4904"/>
                  </a:lnTo>
                  <a:lnTo>
                    <a:pt x="13977" y="4904"/>
                  </a:lnTo>
                  <a:lnTo>
                    <a:pt x="13977" y="3936"/>
                  </a:lnTo>
                  <a:close/>
                  <a:moveTo>
                    <a:pt x="10608" y="5104"/>
                  </a:moveTo>
                  <a:lnTo>
                    <a:pt x="10608" y="6071"/>
                  </a:lnTo>
                  <a:lnTo>
                    <a:pt x="9641" y="6071"/>
                  </a:lnTo>
                  <a:lnTo>
                    <a:pt x="9641" y="5104"/>
                  </a:lnTo>
                  <a:close/>
                  <a:moveTo>
                    <a:pt x="11776" y="5104"/>
                  </a:moveTo>
                  <a:lnTo>
                    <a:pt x="11776" y="6071"/>
                  </a:lnTo>
                  <a:lnTo>
                    <a:pt x="10809" y="6071"/>
                  </a:lnTo>
                  <a:lnTo>
                    <a:pt x="10809" y="5104"/>
                  </a:lnTo>
                  <a:close/>
                  <a:moveTo>
                    <a:pt x="12777" y="5104"/>
                  </a:moveTo>
                  <a:lnTo>
                    <a:pt x="12777" y="6071"/>
                  </a:lnTo>
                  <a:lnTo>
                    <a:pt x="11809" y="6071"/>
                  </a:lnTo>
                  <a:lnTo>
                    <a:pt x="11809" y="5104"/>
                  </a:lnTo>
                  <a:close/>
                  <a:moveTo>
                    <a:pt x="13944" y="5104"/>
                  </a:moveTo>
                  <a:lnTo>
                    <a:pt x="13944" y="6071"/>
                  </a:lnTo>
                  <a:lnTo>
                    <a:pt x="12977" y="6071"/>
                  </a:lnTo>
                  <a:lnTo>
                    <a:pt x="12977" y="5104"/>
                  </a:lnTo>
                  <a:close/>
                  <a:moveTo>
                    <a:pt x="14945" y="5104"/>
                  </a:moveTo>
                  <a:lnTo>
                    <a:pt x="14945" y="6071"/>
                  </a:lnTo>
                  <a:lnTo>
                    <a:pt x="13977" y="6071"/>
                  </a:lnTo>
                  <a:lnTo>
                    <a:pt x="13977" y="5104"/>
                  </a:lnTo>
                  <a:close/>
                  <a:moveTo>
                    <a:pt x="10608" y="6105"/>
                  </a:moveTo>
                  <a:lnTo>
                    <a:pt x="10608" y="7072"/>
                  </a:lnTo>
                  <a:lnTo>
                    <a:pt x="9641" y="7072"/>
                  </a:lnTo>
                  <a:lnTo>
                    <a:pt x="9641" y="6105"/>
                  </a:lnTo>
                  <a:close/>
                  <a:moveTo>
                    <a:pt x="11776" y="6105"/>
                  </a:moveTo>
                  <a:lnTo>
                    <a:pt x="11776" y="7072"/>
                  </a:lnTo>
                  <a:lnTo>
                    <a:pt x="10809" y="7072"/>
                  </a:lnTo>
                  <a:lnTo>
                    <a:pt x="10809" y="6105"/>
                  </a:lnTo>
                  <a:close/>
                  <a:moveTo>
                    <a:pt x="12777" y="6105"/>
                  </a:moveTo>
                  <a:lnTo>
                    <a:pt x="12777" y="7072"/>
                  </a:lnTo>
                  <a:lnTo>
                    <a:pt x="11809" y="7072"/>
                  </a:lnTo>
                  <a:lnTo>
                    <a:pt x="11809" y="6105"/>
                  </a:lnTo>
                  <a:close/>
                  <a:moveTo>
                    <a:pt x="13944" y="6105"/>
                  </a:moveTo>
                  <a:lnTo>
                    <a:pt x="13944" y="7072"/>
                  </a:lnTo>
                  <a:lnTo>
                    <a:pt x="12977" y="7072"/>
                  </a:lnTo>
                  <a:lnTo>
                    <a:pt x="12977" y="6105"/>
                  </a:lnTo>
                  <a:close/>
                  <a:moveTo>
                    <a:pt x="9608" y="7272"/>
                  </a:moveTo>
                  <a:lnTo>
                    <a:pt x="9608" y="8240"/>
                  </a:lnTo>
                  <a:lnTo>
                    <a:pt x="8607" y="8240"/>
                  </a:lnTo>
                  <a:lnTo>
                    <a:pt x="8607" y="7272"/>
                  </a:lnTo>
                  <a:close/>
                  <a:moveTo>
                    <a:pt x="10608" y="7272"/>
                  </a:moveTo>
                  <a:lnTo>
                    <a:pt x="10608" y="8240"/>
                  </a:lnTo>
                  <a:lnTo>
                    <a:pt x="9641" y="8240"/>
                  </a:lnTo>
                  <a:lnTo>
                    <a:pt x="9641" y="7272"/>
                  </a:lnTo>
                  <a:close/>
                  <a:moveTo>
                    <a:pt x="11776" y="7272"/>
                  </a:moveTo>
                  <a:lnTo>
                    <a:pt x="11776" y="8240"/>
                  </a:lnTo>
                  <a:lnTo>
                    <a:pt x="10809" y="8240"/>
                  </a:lnTo>
                  <a:lnTo>
                    <a:pt x="10809" y="7272"/>
                  </a:lnTo>
                  <a:close/>
                  <a:moveTo>
                    <a:pt x="12777" y="7272"/>
                  </a:moveTo>
                  <a:lnTo>
                    <a:pt x="12777" y="8240"/>
                  </a:lnTo>
                  <a:lnTo>
                    <a:pt x="11809" y="8240"/>
                  </a:lnTo>
                  <a:lnTo>
                    <a:pt x="11809" y="7272"/>
                  </a:lnTo>
                  <a:close/>
                  <a:moveTo>
                    <a:pt x="13944" y="7272"/>
                  </a:moveTo>
                  <a:lnTo>
                    <a:pt x="13944" y="8240"/>
                  </a:lnTo>
                  <a:lnTo>
                    <a:pt x="12977" y="8240"/>
                  </a:lnTo>
                  <a:lnTo>
                    <a:pt x="12977" y="7272"/>
                  </a:lnTo>
                  <a:close/>
                  <a:moveTo>
                    <a:pt x="8440" y="8306"/>
                  </a:moveTo>
                  <a:lnTo>
                    <a:pt x="8440" y="9274"/>
                  </a:lnTo>
                  <a:lnTo>
                    <a:pt x="7473" y="9274"/>
                  </a:lnTo>
                  <a:lnTo>
                    <a:pt x="7473" y="8306"/>
                  </a:lnTo>
                  <a:close/>
                  <a:moveTo>
                    <a:pt x="9608" y="8306"/>
                  </a:moveTo>
                  <a:lnTo>
                    <a:pt x="9608" y="9274"/>
                  </a:lnTo>
                  <a:lnTo>
                    <a:pt x="8607" y="9274"/>
                  </a:lnTo>
                  <a:lnTo>
                    <a:pt x="8607" y="8306"/>
                  </a:lnTo>
                  <a:close/>
                  <a:moveTo>
                    <a:pt x="10608" y="8306"/>
                  </a:moveTo>
                  <a:lnTo>
                    <a:pt x="10608" y="9274"/>
                  </a:lnTo>
                  <a:lnTo>
                    <a:pt x="9641" y="9274"/>
                  </a:lnTo>
                  <a:lnTo>
                    <a:pt x="9641" y="8306"/>
                  </a:lnTo>
                  <a:close/>
                  <a:moveTo>
                    <a:pt x="11776" y="8306"/>
                  </a:moveTo>
                  <a:lnTo>
                    <a:pt x="11776" y="9274"/>
                  </a:lnTo>
                  <a:lnTo>
                    <a:pt x="10809" y="9274"/>
                  </a:lnTo>
                  <a:lnTo>
                    <a:pt x="10809" y="8306"/>
                  </a:lnTo>
                  <a:close/>
                  <a:moveTo>
                    <a:pt x="12777" y="8306"/>
                  </a:moveTo>
                  <a:lnTo>
                    <a:pt x="12777" y="9274"/>
                  </a:lnTo>
                  <a:lnTo>
                    <a:pt x="11809" y="9274"/>
                  </a:lnTo>
                  <a:lnTo>
                    <a:pt x="11809" y="8306"/>
                  </a:lnTo>
                  <a:close/>
                  <a:moveTo>
                    <a:pt x="13944" y="8306"/>
                  </a:moveTo>
                  <a:lnTo>
                    <a:pt x="13944" y="9274"/>
                  </a:lnTo>
                  <a:lnTo>
                    <a:pt x="12977" y="9274"/>
                  </a:lnTo>
                  <a:lnTo>
                    <a:pt x="12977" y="8306"/>
                  </a:lnTo>
                  <a:close/>
                  <a:moveTo>
                    <a:pt x="8440" y="9440"/>
                  </a:moveTo>
                  <a:lnTo>
                    <a:pt x="8440" y="10408"/>
                  </a:lnTo>
                  <a:lnTo>
                    <a:pt x="7473" y="10408"/>
                  </a:lnTo>
                  <a:lnTo>
                    <a:pt x="7473" y="9440"/>
                  </a:lnTo>
                  <a:close/>
                  <a:moveTo>
                    <a:pt x="9608" y="9440"/>
                  </a:moveTo>
                  <a:lnTo>
                    <a:pt x="9608" y="10408"/>
                  </a:lnTo>
                  <a:lnTo>
                    <a:pt x="8607" y="10408"/>
                  </a:lnTo>
                  <a:lnTo>
                    <a:pt x="8607" y="9440"/>
                  </a:lnTo>
                  <a:close/>
                  <a:moveTo>
                    <a:pt x="10608" y="9440"/>
                  </a:moveTo>
                  <a:lnTo>
                    <a:pt x="10608" y="10408"/>
                  </a:lnTo>
                  <a:lnTo>
                    <a:pt x="9641" y="10408"/>
                  </a:lnTo>
                  <a:lnTo>
                    <a:pt x="9641" y="9440"/>
                  </a:lnTo>
                  <a:close/>
                  <a:moveTo>
                    <a:pt x="11776" y="9440"/>
                  </a:moveTo>
                  <a:lnTo>
                    <a:pt x="11776" y="10408"/>
                  </a:lnTo>
                  <a:lnTo>
                    <a:pt x="10809" y="10408"/>
                  </a:lnTo>
                  <a:lnTo>
                    <a:pt x="10809" y="9440"/>
                  </a:lnTo>
                  <a:close/>
                  <a:moveTo>
                    <a:pt x="12777" y="9440"/>
                  </a:moveTo>
                  <a:lnTo>
                    <a:pt x="12777" y="10408"/>
                  </a:lnTo>
                  <a:lnTo>
                    <a:pt x="11809" y="10408"/>
                  </a:lnTo>
                  <a:lnTo>
                    <a:pt x="11809" y="9440"/>
                  </a:lnTo>
                  <a:close/>
                  <a:moveTo>
                    <a:pt x="13944" y="9440"/>
                  </a:moveTo>
                  <a:lnTo>
                    <a:pt x="13944" y="10408"/>
                  </a:lnTo>
                  <a:lnTo>
                    <a:pt x="12977" y="10408"/>
                  </a:lnTo>
                  <a:lnTo>
                    <a:pt x="12977" y="9440"/>
                  </a:lnTo>
                  <a:close/>
                  <a:moveTo>
                    <a:pt x="7406" y="10474"/>
                  </a:moveTo>
                  <a:lnTo>
                    <a:pt x="7406" y="11442"/>
                  </a:lnTo>
                  <a:lnTo>
                    <a:pt x="6439" y="11442"/>
                  </a:lnTo>
                  <a:lnTo>
                    <a:pt x="6439" y="10474"/>
                  </a:lnTo>
                  <a:close/>
                  <a:moveTo>
                    <a:pt x="8440" y="10474"/>
                  </a:moveTo>
                  <a:lnTo>
                    <a:pt x="8440" y="11442"/>
                  </a:lnTo>
                  <a:lnTo>
                    <a:pt x="7473" y="11442"/>
                  </a:lnTo>
                  <a:lnTo>
                    <a:pt x="7473" y="10474"/>
                  </a:lnTo>
                  <a:close/>
                  <a:moveTo>
                    <a:pt x="9608" y="10474"/>
                  </a:moveTo>
                  <a:lnTo>
                    <a:pt x="9608" y="11442"/>
                  </a:lnTo>
                  <a:lnTo>
                    <a:pt x="8607" y="11442"/>
                  </a:lnTo>
                  <a:lnTo>
                    <a:pt x="8607" y="10474"/>
                  </a:lnTo>
                  <a:close/>
                  <a:moveTo>
                    <a:pt x="10608" y="10474"/>
                  </a:moveTo>
                  <a:lnTo>
                    <a:pt x="10608" y="11442"/>
                  </a:lnTo>
                  <a:lnTo>
                    <a:pt x="9641" y="11442"/>
                  </a:lnTo>
                  <a:lnTo>
                    <a:pt x="9641" y="10474"/>
                  </a:lnTo>
                  <a:close/>
                  <a:moveTo>
                    <a:pt x="11776" y="10474"/>
                  </a:moveTo>
                  <a:lnTo>
                    <a:pt x="11776" y="11442"/>
                  </a:lnTo>
                  <a:lnTo>
                    <a:pt x="10809" y="11442"/>
                  </a:lnTo>
                  <a:lnTo>
                    <a:pt x="10809" y="10474"/>
                  </a:lnTo>
                  <a:close/>
                  <a:moveTo>
                    <a:pt x="12777" y="10474"/>
                  </a:moveTo>
                  <a:lnTo>
                    <a:pt x="12777" y="11442"/>
                  </a:lnTo>
                  <a:lnTo>
                    <a:pt x="11809" y="11442"/>
                  </a:lnTo>
                  <a:lnTo>
                    <a:pt x="11809" y="10474"/>
                  </a:lnTo>
                  <a:close/>
                  <a:moveTo>
                    <a:pt x="6272" y="11609"/>
                  </a:moveTo>
                  <a:lnTo>
                    <a:pt x="6272" y="12609"/>
                  </a:lnTo>
                  <a:lnTo>
                    <a:pt x="5271" y="12609"/>
                  </a:lnTo>
                  <a:lnTo>
                    <a:pt x="5271" y="11609"/>
                  </a:lnTo>
                  <a:close/>
                  <a:moveTo>
                    <a:pt x="7406" y="11609"/>
                  </a:moveTo>
                  <a:lnTo>
                    <a:pt x="7406" y="12609"/>
                  </a:lnTo>
                  <a:lnTo>
                    <a:pt x="6439" y="12609"/>
                  </a:lnTo>
                  <a:lnTo>
                    <a:pt x="6439" y="11609"/>
                  </a:lnTo>
                  <a:close/>
                  <a:moveTo>
                    <a:pt x="8440" y="11609"/>
                  </a:moveTo>
                  <a:lnTo>
                    <a:pt x="8440" y="12609"/>
                  </a:lnTo>
                  <a:lnTo>
                    <a:pt x="7473" y="12609"/>
                  </a:lnTo>
                  <a:lnTo>
                    <a:pt x="7473" y="11609"/>
                  </a:lnTo>
                  <a:close/>
                  <a:moveTo>
                    <a:pt x="9608" y="11609"/>
                  </a:moveTo>
                  <a:lnTo>
                    <a:pt x="9608" y="12609"/>
                  </a:lnTo>
                  <a:lnTo>
                    <a:pt x="8607" y="12609"/>
                  </a:lnTo>
                  <a:lnTo>
                    <a:pt x="8607" y="11609"/>
                  </a:lnTo>
                  <a:close/>
                  <a:moveTo>
                    <a:pt x="10608" y="11609"/>
                  </a:moveTo>
                  <a:lnTo>
                    <a:pt x="10608" y="12609"/>
                  </a:lnTo>
                  <a:lnTo>
                    <a:pt x="9641" y="12609"/>
                  </a:lnTo>
                  <a:lnTo>
                    <a:pt x="9641" y="11609"/>
                  </a:lnTo>
                  <a:close/>
                  <a:moveTo>
                    <a:pt x="11776" y="11609"/>
                  </a:moveTo>
                  <a:lnTo>
                    <a:pt x="11776" y="12609"/>
                  </a:lnTo>
                  <a:lnTo>
                    <a:pt x="10809" y="12609"/>
                  </a:lnTo>
                  <a:lnTo>
                    <a:pt x="10809" y="11609"/>
                  </a:lnTo>
                  <a:close/>
                  <a:moveTo>
                    <a:pt x="12777" y="11609"/>
                  </a:moveTo>
                  <a:lnTo>
                    <a:pt x="12777" y="12609"/>
                  </a:lnTo>
                  <a:lnTo>
                    <a:pt x="11809" y="12609"/>
                  </a:lnTo>
                  <a:lnTo>
                    <a:pt x="11809" y="11609"/>
                  </a:lnTo>
                  <a:close/>
                  <a:moveTo>
                    <a:pt x="6272" y="12643"/>
                  </a:moveTo>
                  <a:lnTo>
                    <a:pt x="6272" y="13610"/>
                  </a:lnTo>
                  <a:lnTo>
                    <a:pt x="5271" y="13610"/>
                  </a:lnTo>
                  <a:lnTo>
                    <a:pt x="5271" y="12643"/>
                  </a:lnTo>
                  <a:close/>
                  <a:moveTo>
                    <a:pt x="7406" y="12643"/>
                  </a:moveTo>
                  <a:lnTo>
                    <a:pt x="7406" y="13610"/>
                  </a:lnTo>
                  <a:lnTo>
                    <a:pt x="6439" y="13610"/>
                  </a:lnTo>
                  <a:lnTo>
                    <a:pt x="6439" y="12643"/>
                  </a:lnTo>
                  <a:close/>
                  <a:moveTo>
                    <a:pt x="8440" y="12643"/>
                  </a:moveTo>
                  <a:lnTo>
                    <a:pt x="8440" y="13610"/>
                  </a:lnTo>
                  <a:lnTo>
                    <a:pt x="7473" y="13610"/>
                  </a:lnTo>
                  <a:lnTo>
                    <a:pt x="7473" y="12643"/>
                  </a:lnTo>
                  <a:close/>
                  <a:moveTo>
                    <a:pt x="9608" y="12643"/>
                  </a:moveTo>
                  <a:lnTo>
                    <a:pt x="9608" y="13610"/>
                  </a:lnTo>
                  <a:lnTo>
                    <a:pt x="8607" y="13610"/>
                  </a:lnTo>
                  <a:lnTo>
                    <a:pt x="8607" y="12643"/>
                  </a:lnTo>
                  <a:close/>
                  <a:moveTo>
                    <a:pt x="10608" y="12643"/>
                  </a:moveTo>
                  <a:lnTo>
                    <a:pt x="10608" y="13610"/>
                  </a:lnTo>
                  <a:lnTo>
                    <a:pt x="9641" y="13610"/>
                  </a:lnTo>
                  <a:lnTo>
                    <a:pt x="9641" y="12643"/>
                  </a:lnTo>
                  <a:close/>
                  <a:moveTo>
                    <a:pt x="11776" y="12643"/>
                  </a:moveTo>
                  <a:lnTo>
                    <a:pt x="11776" y="13610"/>
                  </a:lnTo>
                  <a:lnTo>
                    <a:pt x="10809" y="13610"/>
                  </a:lnTo>
                  <a:lnTo>
                    <a:pt x="10809" y="12643"/>
                  </a:lnTo>
                  <a:close/>
                  <a:moveTo>
                    <a:pt x="12777" y="12643"/>
                  </a:moveTo>
                  <a:lnTo>
                    <a:pt x="12777" y="13610"/>
                  </a:lnTo>
                  <a:lnTo>
                    <a:pt x="11809" y="13610"/>
                  </a:lnTo>
                  <a:lnTo>
                    <a:pt x="11809" y="12643"/>
                  </a:lnTo>
                  <a:close/>
                  <a:moveTo>
                    <a:pt x="5238" y="13810"/>
                  </a:moveTo>
                  <a:lnTo>
                    <a:pt x="5238" y="14778"/>
                  </a:lnTo>
                  <a:lnTo>
                    <a:pt x="4271" y="14778"/>
                  </a:lnTo>
                  <a:lnTo>
                    <a:pt x="4271" y="13810"/>
                  </a:lnTo>
                  <a:close/>
                  <a:moveTo>
                    <a:pt x="6272" y="13810"/>
                  </a:moveTo>
                  <a:lnTo>
                    <a:pt x="6272" y="14778"/>
                  </a:lnTo>
                  <a:lnTo>
                    <a:pt x="5271" y="14778"/>
                  </a:lnTo>
                  <a:lnTo>
                    <a:pt x="5271" y="13810"/>
                  </a:lnTo>
                  <a:close/>
                  <a:moveTo>
                    <a:pt x="7406" y="13810"/>
                  </a:moveTo>
                  <a:lnTo>
                    <a:pt x="7406" y="14778"/>
                  </a:lnTo>
                  <a:lnTo>
                    <a:pt x="6439" y="14778"/>
                  </a:lnTo>
                  <a:lnTo>
                    <a:pt x="6439" y="13810"/>
                  </a:lnTo>
                  <a:close/>
                  <a:moveTo>
                    <a:pt x="8440" y="13810"/>
                  </a:moveTo>
                  <a:lnTo>
                    <a:pt x="8440" y="14778"/>
                  </a:lnTo>
                  <a:lnTo>
                    <a:pt x="7473" y="14778"/>
                  </a:lnTo>
                  <a:lnTo>
                    <a:pt x="7473" y="13810"/>
                  </a:lnTo>
                  <a:close/>
                  <a:moveTo>
                    <a:pt x="9608" y="13810"/>
                  </a:moveTo>
                  <a:lnTo>
                    <a:pt x="9608" y="14778"/>
                  </a:lnTo>
                  <a:lnTo>
                    <a:pt x="8607" y="14778"/>
                  </a:lnTo>
                  <a:lnTo>
                    <a:pt x="8607" y="13810"/>
                  </a:lnTo>
                  <a:close/>
                  <a:moveTo>
                    <a:pt x="10608" y="13810"/>
                  </a:moveTo>
                  <a:lnTo>
                    <a:pt x="10608" y="14778"/>
                  </a:lnTo>
                  <a:lnTo>
                    <a:pt x="9641" y="14778"/>
                  </a:lnTo>
                  <a:lnTo>
                    <a:pt x="9641" y="13810"/>
                  </a:lnTo>
                  <a:close/>
                  <a:moveTo>
                    <a:pt x="11776" y="13810"/>
                  </a:moveTo>
                  <a:lnTo>
                    <a:pt x="11776" y="14778"/>
                  </a:lnTo>
                  <a:lnTo>
                    <a:pt x="10809" y="14778"/>
                  </a:lnTo>
                  <a:lnTo>
                    <a:pt x="10809" y="13810"/>
                  </a:lnTo>
                  <a:close/>
                  <a:moveTo>
                    <a:pt x="12777" y="13810"/>
                  </a:moveTo>
                  <a:lnTo>
                    <a:pt x="12777" y="14778"/>
                  </a:lnTo>
                  <a:lnTo>
                    <a:pt x="11809" y="14778"/>
                  </a:lnTo>
                  <a:lnTo>
                    <a:pt x="11809" y="13810"/>
                  </a:lnTo>
                  <a:close/>
                  <a:moveTo>
                    <a:pt x="5238" y="14844"/>
                  </a:moveTo>
                  <a:lnTo>
                    <a:pt x="5238" y="15812"/>
                  </a:lnTo>
                  <a:lnTo>
                    <a:pt x="4271" y="15812"/>
                  </a:lnTo>
                  <a:lnTo>
                    <a:pt x="4271" y="14844"/>
                  </a:lnTo>
                  <a:close/>
                  <a:moveTo>
                    <a:pt x="6272" y="14844"/>
                  </a:moveTo>
                  <a:lnTo>
                    <a:pt x="6272" y="15812"/>
                  </a:lnTo>
                  <a:lnTo>
                    <a:pt x="5271" y="15812"/>
                  </a:lnTo>
                  <a:lnTo>
                    <a:pt x="5271" y="14844"/>
                  </a:lnTo>
                  <a:close/>
                  <a:moveTo>
                    <a:pt x="7406" y="14844"/>
                  </a:moveTo>
                  <a:lnTo>
                    <a:pt x="7406" y="15812"/>
                  </a:lnTo>
                  <a:lnTo>
                    <a:pt x="6439" y="15812"/>
                  </a:lnTo>
                  <a:lnTo>
                    <a:pt x="6439" y="14844"/>
                  </a:lnTo>
                  <a:close/>
                  <a:moveTo>
                    <a:pt x="8440" y="14844"/>
                  </a:moveTo>
                  <a:lnTo>
                    <a:pt x="8440" y="15812"/>
                  </a:lnTo>
                  <a:lnTo>
                    <a:pt x="7473" y="15812"/>
                  </a:lnTo>
                  <a:lnTo>
                    <a:pt x="7473" y="14844"/>
                  </a:lnTo>
                  <a:close/>
                  <a:moveTo>
                    <a:pt x="9608" y="14844"/>
                  </a:moveTo>
                  <a:lnTo>
                    <a:pt x="9608" y="15812"/>
                  </a:lnTo>
                  <a:lnTo>
                    <a:pt x="8607" y="15812"/>
                  </a:lnTo>
                  <a:lnTo>
                    <a:pt x="8607" y="14844"/>
                  </a:lnTo>
                  <a:close/>
                  <a:moveTo>
                    <a:pt x="10608" y="14844"/>
                  </a:moveTo>
                  <a:lnTo>
                    <a:pt x="10608" y="15812"/>
                  </a:lnTo>
                  <a:lnTo>
                    <a:pt x="9641" y="15812"/>
                  </a:lnTo>
                  <a:lnTo>
                    <a:pt x="9641" y="14844"/>
                  </a:lnTo>
                  <a:close/>
                  <a:moveTo>
                    <a:pt x="11776" y="14844"/>
                  </a:moveTo>
                  <a:lnTo>
                    <a:pt x="11776" y="15812"/>
                  </a:lnTo>
                  <a:lnTo>
                    <a:pt x="10809" y="15812"/>
                  </a:lnTo>
                  <a:lnTo>
                    <a:pt x="10809" y="14844"/>
                  </a:lnTo>
                  <a:close/>
                  <a:moveTo>
                    <a:pt x="12777" y="14844"/>
                  </a:moveTo>
                  <a:lnTo>
                    <a:pt x="12777" y="15812"/>
                  </a:lnTo>
                  <a:lnTo>
                    <a:pt x="11809" y="15812"/>
                  </a:lnTo>
                  <a:lnTo>
                    <a:pt x="11809" y="14844"/>
                  </a:lnTo>
                  <a:close/>
                  <a:moveTo>
                    <a:pt x="4070" y="15978"/>
                  </a:moveTo>
                  <a:lnTo>
                    <a:pt x="4070" y="16946"/>
                  </a:lnTo>
                  <a:lnTo>
                    <a:pt x="3103" y="16946"/>
                  </a:lnTo>
                  <a:lnTo>
                    <a:pt x="3103" y="15978"/>
                  </a:lnTo>
                  <a:close/>
                  <a:moveTo>
                    <a:pt x="5238" y="15978"/>
                  </a:moveTo>
                  <a:lnTo>
                    <a:pt x="5238" y="16946"/>
                  </a:lnTo>
                  <a:lnTo>
                    <a:pt x="4271" y="16946"/>
                  </a:lnTo>
                  <a:lnTo>
                    <a:pt x="4271" y="15978"/>
                  </a:lnTo>
                  <a:close/>
                  <a:moveTo>
                    <a:pt x="6272" y="15978"/>
                  </a:moveTo>
                  <a:lnTo>
                    <a:pt x="6272" y="16946"/>
                  </a:lnTo>
                  <a:lnTo>
                    <a:pt x="5271" y="16946"/>
                  </a:lnTo>
                  <a:lnTo>
                    <a:pt x="5271" y="15978"/>
                  </a:lnTo>
                  <a:close/>
                  <a:moveTo>
                    <a:pt x="7406" y="15978"/>
                  </a:moveTo>
                  <a:lnTo>
                    <a:pt x="7406" y="16946"/>
                  </a:lnTo>
                  <a:lnTo>
                    <a:pt x="6439" y="16946"/>
                  </a:lnTo>
                  <a:lnTo>
                    <a:pt x="6439" y="15978"/>
                  </a:lnTo>
                  <a:close/>
                  <a:moveTo>
                    <a:pt x="8440" y="15978"/>
                  </a:moveTo>
                  <a:lnTo>
                    <a:pt x="8440" y="16946"/>
                  </a:lnTo>
                  <a:lnTo>
                    <a:pt x="7473" y="16946"/>
                  </a:lnTo>
                  <a:lnTo>
                    <a:pt x="7473" y="15978"/>
                  </a:lnTo>
                  <a:close/>
                  <a:moveTo>
                    <a:pt x="9608" y="15978"/>
                  </a:moveTo>
                  <a:lnTo>
                    <a:pt x="9608" y="16946"/>
                  </a:lnTo>
                  <a:lnTo>
                    <a:pt x="8607" y="16946"/>
                  </a:lnTo>
                  <a:lnTo>
                    <a:pt x="8607" y="15978"/>
                  </a:lnTo>
                  <a:close/>
                  <a:moveTo>
                    <a:pt x="10608" y="15978"/>
                  </a:moveTo>
                  <a:lnTo>
                    <a:pt x="10608" y="16946"/>
                  </a:lnTo>
                  <a:lnTo>
                    <a:pt x="9641" y="16946"/>
                  </a:lnTo>
                  <a:lnTo>
                    <a:pt x="9641" y="15978"/>
                  </a:lnTo>
                  <a:close/>
                  <a:moveTo>
                    <a:pt x="11776" y="15978"/>
                  </a:moveTo>
                  <a:lnTo>
                    <a:pt x="11776" y="16946"/>
                  </a:lnTo>
                  <a:lnTo>
                    <a:pt x="10809" y="16946"/>
                  </a:lnTo>
                  <a:lnTo>
                    <a:pt x="10809" y="15978"/>
                  </a:lnTo>
                  <a:close/>
                  <a:moveTo>
                    <a:pt x="4070" y="17012"/>
                  </a:moveTo>
                  <a:lnTo>
                    <a:pt x="4070" y="17980"/>
                  </a:lnTo>
                  <a:lnTo>
                    <a:pt x="3103" y="17980"/>
                  </a:lnTo>
                  <a:lnTo>
                    <a:pt x="3103" y="17012"/>
                  </a:lnTo>
                  <a:close/>
                  <a:moveTo>
                    <a:pt x="5238" y="17012"/>
                  </a:moveTo>
                  <a:lnTo>
                    <a:pt x="5238" y="17980"/>
                  </a:lnTo>
                  <a:lnTo>
                    <a:pt x="4271" y="17980"/>
                  </a:lnTo>
                  <a:lnTo>
                    <a:pt x="4271" y="17012"/>
                  </a:lnTo>
                  <a:close/>
                  <a:moveTo>
                    <a:pt x="6272" y="17012"/>
                  </a:moveTo>
                  <a:lnTo>
                    <a:pt x="6272" y="17980"/>
                  </a:lnTo>
                  <a:lnTo>
                    <a:pt x="5271" y="17980"/>
                  </a:lnTo>
                  <a:lnTo>
                    <a:pt x="5271" y="17012"/>
                  </a:lnTo>
                  <a:close/>
                  <a:moveTo>
                    <a:pt x="7406" y="17012"/>
                  </a:moveTo>
                  <a:lnTo>
                    <a:pt x="7406" y="17980"/>
                  </a:lnTo>
                  <a:lnTo>
                    <a:pt x="6439" y="17980"/>
                  </a:lnTo>
                  <a:lnTo>
                    <a:pt x="6439" y="17012"/>
                  </a:lnTo>
                  <a:close/>
                  <a:moveTo>
                    <a:pt x="8440" y="17012"/>
                  </a:moveTo>
                  <a:lnTo>
                    <a:pt x="8440" y="17980"/>
                  </a:lnTo>
                  <a:lnTo>
                    <a:pt x="7473" y="17980"/>
                  </a:lnTo>
                  <a:lnTo>
                    <a:pt x="7473" y="17012"/>
                  </a:lnTo>
                  <a:close/>
                  <a:moveTo>
                    <a:pt x="9608" y="17012"/>
                  </a:moveTo>
                  <a:lnTo>
                    <a:pt x="9608" y="17980"/>
                  </a:lnTo>
                  <a:lnTo>
                    <a:pt x="8607" y="17980"/>
                  </a:lnTo>
                  <a:lnTo>
                    <a:pt x="8607" y="17012"/>
                  </a:lnTo>
                  <a:close/>
                  <a:moveTo>
                    <a:pt x="10608" y="17012"/>
                  </a:moveTo>
                  <a:lnTo>
                    <a:pt x="10608" y="17980"/>
                  </a:lnTo>
                  <a:lnTo>
                    <a:pt x="9641" y="17980"/>
                  </a:lnTo>
                  <a:lnTo>
                    <a:pt x="9641" y="17012"/>
                  </a:lnTo>
                  <a:close/>
                  <a:moveTo>
                    <a:pt x="11776" y="17012"/>
                  </a:moveTo>
                  <a:lnTo>
                    <a:pt x="11776" y="17980"/>
                  </a:lnTo>
                  <a:lnTo>
                    <a:pt x="10809" y="17980"/>
                  </a:lnTo>
                  <a:lnTo>
                    <a:pt x="10809" y="17012"/>
                  </a:lnTo>
                  <a:close/>
                  <a:moveTo>
                    <a:pt x="3070" y="18147"/>
                  </a:moveTo>
                  <a:lnTo>
                    <a:pt x="3070" y="19147"/>
                  </a:lnTo>
                  <a:lnTo>
                    <a:pt x="2069" y="19147"/>
                  </a:lnTo>
                  <a:lnTo>
                    <a:pt x="2069" y="18147"/>
                  </a:lnTo>
                  <a:close/>
                  <a:moveTo>
                    <a:pt x="4070" y="18147"/>
                  </a:moveTo>
                  <a:lnTo>
                    <a:pt x="4070" y="19147"/>
                  </a:lnTo>
                  <a:lnTo>
                    <a:pt x="3103" y="19147"/>
                  </a:lnTo>
                  <a:lnTo>
                    <a:pt x="3103" y="18147"/>
                  </a:lnTo>
                  <a:close/>
                  <a:moveTo>
                    <a:pt x="5238" y="18147"/>
                  </a:moveTo>
                  <a:lnTo>
                    <a:pt x="5238" y="19147"/>
                  </a:lnTo>
                  <a:lnTo>
                    <a:pt x="4271" y="19147"/>
                  </a:lnTo>
                  <a:lnTo>
                    <a:pt x="4271" y="18147"/>
                  </a:lnTo>
                  <a:close/>
                  <a:moveTo>
                    <a:pt x="6272" y="18147"/>
                  </a:moveTo>
                  <a:lnTo>
                    <a:pt x="6272" y="19147"/>
                  </a:lnTo>
                  <a:lnTo>
                    <a:pt x="5271" y="19147"/>
                  </a:lnTo>
                  <a:lnTo>
                    <a:pt x="5271" y="18147"/>
                  </a:lnTo>
                  <a:close/>
                  <a:moveTo>
                    <a:pt x="7406" y="18147"/>
                  </a:moveTo>
                  <a:lnTo>
                    <a:pt x="7406" y="19147"/>
                  </a:lnTo>
                  <a:lnTo>
                    <a:pt x="6439" y="19147"/>
                  </a:lnTo>
                  <a:lnTo>
                    <a:pt x="6439" y="18147"/>
                  </a:lnTo>
                  <a:close/>
                  <a:moveTo>
                    <a:pt x="8440" y="18147"/>
                  </a:moveTo>
                  <a:lnTo>
                    <a:pt x="8440" y="19147"/>
                  </a:lnTo>
                  <a:lnTo>
                    <a:pt x="7473" y="19147"/>
                  </a:lnTo>
                  <a:lnTo>
                    <a:pt x="7473" y="18147"/>
                  </a:lnTo>
                  <a:close/>
                  <a:moveTo>
                    <a:pt x="9608" y="18147"/>
                  </a:moveTo>
                  <a:lnTo>
                    <a:pt x="9608" y="19147"/>
                  </a:lnTo>
                  <a:lnTo>
                    <a:pt x="8607" y="19147"/>
                  </a:lnTo>
                  <a:lnTo>
                    <a:pt x="8607" y="18147"/>
                  </a:lnTo>
                  <a:close/>
                  <a:moveTo>
                    <a:pt x="10608" y="18147"/>
                  </a:moveTo>
                  <a:lnTo>
                    <a:pt x="10608" y="19147"/>
                  </a:lnTo>
                  <a:lnTo>
                    <a:pt x="9641" y="19147"/>
                  </a:lnTo>
                  <a:lnTo>
                    <a:pt x="9641" y="18147"/>
                  </a:lnTo>
                  <a:close/>
                  <a:moveTo>
                    <a:pt x="11776" y="18147"/>
                  </a:moveTo>
                  <a:lnTo>
                    <a:pt x="11776" y="19147"/>
                  </a:lnTo>
                  <a:lnTo>
                    <a:pt x="10809" y="19147"/>
                  </a:lnTo>
                  <a:lnTo>
                    <a:pt x="10809" y="18147"/>
                  </a:lnTo>
                  <a:close/>
                  <a:moveTo>
                    <a:pt x="935" y="19481"/>
                  </a:moveTo>
                  <a:cubicBezTo>
                    <a:pt x="901" y="19514"/>
                    <a:pt x="901" y="19581"/>
                    <a:pt x="868" y="19614"/>
                  </a:cubicBezTo>
                  <a:lnTo>
                    <a:pt x="868" y="20148"/>
                  </a:lnTo>
                  <a:lnTo>
                    <a:pt x="935" y="20148"/>
                  </a:lnTo>
                  <a:lnTo>
                    <a:pt x="935" y="19481"/>
                  </a:lnTo>
                  <a:close/>
                  <a:moveTo>
                    <a:pt x="3070" y="19181"/>
                  </a:moveTo>
                  <a:lnTo>
                    <a:pt x="3070" y="20148"/>
                  </a:lnTo>
                  <a:lnTo>
                    <a:pt x="2069" y="20148"/>
                  </a:lnTo>
                  <a:lnTo>
                    <a:pt x="2069" y="19181"/>
                  </a:lnTo>
                  <a:close/>
                  <a:moveTo>
                    <a:pt x="4070" y="19181"/>
                  </a:moveTo>
                  <a:lnTo>
                    <a:pt x="4070" y="20148"/>
                  </a:lnTo>
                  <a:lnTo>
                    <a:pt x="3103" y="20148"/>
                  </a:lnTo>
                  <a:lnTo>
                    <a:pt x="3103" y="19181"/>
                  </a:lnTo>
                  <a:close/>
                  <a:moveTo>
                    <a:pt x="5238" y="19181"/>
                  </a:moveTo>
                  <a:lnTo>
                    <a:pt x="5238" y="20148"/>
                  </a:lnTo>
                  <a:lnTo>
                    <a:pt x="4271" y="20148"/>
                  </a:lnTo>
                  <a:lnTo>
                    <a:pt x="4271" y="19181"/>
                  </a:lnTo>
                  <a:close/>
                  <a:moveTo>
                    <a:pt x="6272" y="19181"/>
                  </a:moveTo>
                  <a:lnTo>
                    <a:pt x="6272" y="20148"/>
                  </a:lnTo>
                  <a:lnTo>
                    <a:pt x="5271" y="20148"/>
                  </a:lnTo>
                  <a:lnTo>
                    <a:pt x="5271" y="19181"/>
                  </a:lnTo>
                  <a:close/>
                  <a:moveTo>
                    <a:pt x="7406" y="19181"/>
                  </a:moveTo>
                  <a:lnTo>
                    <a:pt x="7406" y="20148"/>
                  </a:lnTo>
                  <a:lnTo>
                    <a:pt x="6439" y="20148"/>
                  </a:lnTo>
                  <a:lnTo>
                    <a:pt x="6439" y="19181"/>
                  </a:lnTo>
                  <a:close/>
                  <a:moveTo>
                    <a:pt x="8440" y="19181"/>
                  </a:moveTo>
                  <a:lnTo>
                    <a:pt x="8440" y="20148"/>
                  </a:lnTo>
                  <a:lnTo>
                    <a:pt x="7473" y="20148"/>
                  </a:lnTo>
                  <a:lnTo>
                    <a:pt x="7473" y="19181"/>
                  </a:lnTo>
                  <a:close/>
                  <a:moveTo>
                    <a:pt x="9608" y="19181"/>
                  </a:moveTo>
                  <a:lnTo>
                    <a:pt x="9608" y="20148"/>
                  </a:lnTo>
                  <a:lnTo>
                    <a:pt x="8607" y="20148"/>
                  </a:lnTo>
                  <a:lnTo>
                    <a:pt x="8607" y="19181"/>
                  </a:lnTo>
                  <a:close/>
                  <a:moveTo>
                    <a:pt x="10608" y="19181"/>
                  </a:moveTo>
                  <a:lnTo>
                    <a:pt x="10608" y="20148"/>
                  </a:lnTo>
                  <a:lnTo>
                    <a:pt x="9641" y="20148"/>
                  </a:lnTo>
                  <a:lnTo>
                    <a:pt x="9641" y="19181"/>
                  </a:lnTo>
                  <a:close/>
                  <a:moveTo>
                    <a:pt x="11776" y="19181"/>
                  </a:moveTo>
                  <a:lnTo>
                    <a:pt x="11776" y="20148"/>
                  </a:lnTo>
                  <a:lnTo>
                    <a:pt x="10809" y="20148"/>
                  </a:lnTo>
                  <a:lnTo>
                    <a:pt x="10809" y="19181"/>
                  </a:lnTo>
                  <a:close/>
                  <a:moveTo>
                    <a:pt x="668" y="20148"/>
                  </a:moveTo>
                  <a:cubicBezTo>
                    <a:pt x="668" y="20215"/>
                    <a:pt x="635" y="20281"/>
                    <a:pt x="601" y="20348"/>
                  </a:cubicBezTo>
                  <a:lnTo>
                    <a:pt x="868" y="20348"/>
                  </a:lnTo>
                  <a:lnTo>
                    <a:pt x="868" y="20148"/>
                  </a:lnTo>
                  <a:close/>
                  <a:moveTo>
                    <a:pt x="868" y="20348"/>
                  </a:moveTo>
                  <a:lnTo>
                    <a:pt x="868" y="21316"/>
                  </a:lnTo>
                  <a:lnTo>
                    <a:pt x="935" y="21316"/>
                  </a:lnTo>
                  <a:lnTo>
                    <a:pt x="935" y="20348"/>
                  </a:lnTo>
                  <a:close/>
                  <a:moveTo>
                    <a:pt x="3070" y="20348"/>
                  </a:moveTo>
                  <a:lnTo>
                    <a:pt x="3070" y="21316"/>
                  </a:lnTo>
                  <a:lnTo>
                    <a:pt x="2069" y="21316"/>
                  </a:lnTo>
                  <a:lnTo>
                    <a:pt x="2069" y="20348"/>
                  </a:lnTo>
                  <a:close/>
                  <a:moveTo>
                    <a:pt x="4070" y="20348"/>
                  </a:moveTo>
                  <a:lnTo>
                    <a:pt x="4070" y="21316"/>
                  </a:lnTo>
                  <a:lnTo>
                    <a:pt x="3103" y="21316"/>
                  </a:lnTo>
                  <a:lnTo>
                    <a:pt x="3103" y="20348"/>
                  </a:lnTo>
                  <a:close/>
                  <a:moveTo>
                    <a:pt x="5238" y="20348"/>
                  </a:moveTo>
                  <a:lnTo>
                    <a:pt x="5238" y="21316"/>
                  </a:lnTo>
                  <a:lnTo>
                    <a:pt x="4271" y="21316"/>
                  </a:lnTo>
                  <a:lnTo>
                    <a:pt x="4271" y="20348"/>
                  </a:lnTo>
                  <a:close/>
                  <a:moveTo>
                    <a:pt x="6272" y="20348"/>
                  </a:moveTo>
                  <a:lnTo>
                    <a:pt x="6272" y="21316"/>
                  </a:lnTo>
                  <a:lnTo>
                    <a:pt x="5271" y="21316"/>
                  </a:lnTo>
                  <a:lnTo>
                    <a:pt x="5271" y="20348"/>
                  </a:lnTo>
                  <a:close/>
                  <a:moveTo>
                    <a:pt x="7406" y="20348"/>
                  </a:moveTo>
                  <a:lnTo>
                    <a:pt x="7406" y="21316"/>
                  </a:lnTo>
                  <a:lnTo>
                    <a:pt x="6439" y="21316"/>
                  </a:lnTo>
                  <a:lnTo>
                    <a:pt x="6439" y="20348"/>
                  </a:lnTo>
                  <a:close/>
                  <a:moveTo>
                    <a:pt x="8440" y="20348"/>
                  </a:moveTo>
                  <a:lnTo>
                    <a:pt x="8440" y="21316"/>
                  </a:lnTo>
                  <a:lnTo>
                    <a:pt x="7473" y="21316"/>
                  </a:lnTo>
                  <a:lnTo>
                    <a:pt x="7473" y="20348"/>
                  </a:lnTo>
                  <a:close/>
                  <a:moveTo>
                    <a:pt x="9608" y="20348"/>
                  </a:moveTo>
                  <a:lnTo>
                    <a:pt x="9608" y="21316"/>
                  </a:lnTo>
                  <a:lnTo>
                    <a:pt x="8607" y="21316"/>
                  </a:lnTo>
                  <a:lnTo>
                    <a:pt x="8607" y="20348"/>
                  </a:lnTo>
                  <a:close/>
                  <a:moveTo>
                    <a:pt x="10608" y="20348"/>
                  </a:moveTo>
                  <a:lnTo>
                    <a:pt x="10608" y="21316"/>
                  </a:lnTo>
                  <a:lnTo>
                    <a:pt x="9641" y="21316"/>
                  </a:lnTo>
                  <a:lnTo>
                    <a:pt x="9641" y="20348"/>
                  </a:lnTo>
                  <a:close/>
                  <a:moveTo>
                    <a:pt x="11776" y="20348"/>
                  </a:moveTo>
                  <a:lnTo>
                    <a:pt x="11776" y="21316"/>
                  </a:lnTo>
                  <a:lnTo>
                    <a:pt x="10809" y="21316"/>
                  </a:lnTo>
                  <a:lnTo>
                    <a:pt x="10809" y="20348"/>
                  </a:lnTo>
                  <a:close/>
                  <a:moveTo>
                    <a:pt x="12777" y="20348"/>
                  </a:moveTo>
                  <a:lnTo>
                    <a:pt x="12777" y="21316"/>
                  </a:lnTo>
                  <a:lnTo>
                    <a:pt x="11809" y="21316"/>
                  </a:lnTo>
                  <a:lnTo>
                    <a:pt x="11809" y="20348"/>
                  </a:lnTo>
                  <a:close/>
                  <a:moveTo>
                    <a:pt x="13944" y="20348"/>
                  </a:moveTo>
                  <a:lnTo>
                    <a:pt x="13944" y="21316"/>
                  </a:lnTo>
                  <a:lnTo>
                    <a:pt x="12977" y="21316"/>
                  </a:lnTo>
                  <a:lnTo>
                    <a:pt x="12977" y="20348"/>
                  </a:lnTo>
                  <a:close/>
                  <a:moveTo>
                    <a:pt x="14945" y="20348"/>
                  </a:moveTo>
                  <a:lnTo>
                    <a:pt x="14945" y="21316"/>
                  </a:lnTo>
                  <a:lnTo>
                    <a:pt x="13977" y="21316"/>
                  </a:lnTo>
                  <a:lnTo>
                    <a:pt x="13977" y="20348"/>
                  </a:lnTo>
                  <a:close/>
                  <a:moveTo>
                    <a:pt x="301" y="21316"/>
                  </a:moveTo>
                  <a:cubicBezTo>
                    <a:pt x="268" y="21316"/>
                    <a:pt x="268" y="21349"/>
                    <a:pt x="301" y="21382"/>
                  </a:cubicBezTo>
                  <a:lnTo>
                    <a:pt x="868" y="21382"/>
                  </a:lnTo>
                  <a:lnTo>
                    <a:pt x="868" y="21316"/>
                  </a:lnTo>
                  <a:close/>
                  <a:moveTo>
                    <a:pt x="868" y="21382"/>
                  </a:moveTo>
                  <a:lnTo>
                    <a:pt x="868" y="22350"/>
                  </a:lnTo>
                  <a:lnTo>
                    <a:pt x="935" y="22350"/>
                  </a:lnTo>
                  <a:lnTo>
                    <a:pt x="935" y="21382"/>
                  </a:lnTo>
                  <a:close/>
                  <a:moveTo>
                    <a:pt x="3070" y="21382"/>
                  </a:moveTo>
                  <a:lnTo>
                    <a:pt x="3070" y="22350"/>
                  </a:lnTo>
                  <a:lnTo>
                    <a:pt x="2069" y="22350"/>
                  </a:lnTo>
                  <a:lnTo>
                    <a:pt x="2069" y="21382"/>
                  </a:lnTo>
                  <a:close/>
                  <a:moveTo>
                    <a:pt x="4070" y="21382"/>
                  </a:moveTo>
                  <a:lnTo>
                    <a:pt x="4070" y="22350"/>
                  </a:lnTo>
                  <a:lnTo>
                    <a:pt x="3103" y="22350"/>
                  </a:lnTo>
                  <a:lnTo>
                    <a:pt x="3103" y="21382"/>
                  </a:lnTo>
                  <a:close/>
                  <a:moveTo>
                    <a:pt x="5238" y="21382"/>
                  </a:moveTo>
                  <a:lnTo>
                    <a:pt x="5238" y="22350"/>
                  </a:lnTo>
                  <a:lnTo>
                    <a:pt x="4271" y="22350"/>
                  </a:lnTo>
                  <a:lnTo>
                    <a:pt x="4271" y="21382"/>
                  </a:lnTo>
                  <a:close/>
                  <a:moveTo>
                    <a:pt x="6272" y="21382"/>
                  </a:moveTo>
                  <a:lnTo>
                    <a:pt x="6272" y="22350"/>
                  </a:lnTo>
                  <a:lnTo>
                    <a:pt x="5271" y="22350"/>
                  </a:lnTo>
                  <a:lnTo>
                    <a:pt x="5271" y="21382"/>
                  </a:lnTo>
                  <a:close/>
                  <a:moveTo>
                    <a:pt x="7406" y="21382"/>
                  </a:moveTo>
                  <a:lnTo>
                    <a:pt x="7406" y="22350"/>
                  </a:lnTo>
                  <a:lnTo>
                    <a:pt x="6439" y="22350"/>
                  </a:lnTo>
                  <a:lnTo>
                    <a:pt x="6439" y="21382"/>
                  </a:lnTo>
                  <a:close/>
                  <a:moveTo>
                    <a:pt x="8440" y="21382"/>
                  </a:moveTo>
                  <a:lnTo>
                    <a:pt x="8440" y="22350"/>
                  </a:lnTo>
                  <a:lnTo>
                    <a:pt x="7473" y="22350"/>
                  </a:lnTo>
                  <a:lnTo>
                    <a:pt x="7473" y="21382"/>
                  </a:lnTo>
                  <a:close/>
                  <a:moveTo>
                    <a:pt x="9608" y="21382"/>
                  </a:moveTo>
                  <a:lnTo>
                    <a:pt x="9608" y="22350"/>
                  </a:lnTo>
                  <a:lnTo>
                    <a:pt x="8607" y="22350"/>
                  </a:lnTo>
                  <a:lnTo>
                    <a:pt x="8607" y="21382"/>
                  </a:lnTo>
                  <a:close/>
                  <a:moveTo>
                    <a:pt x="10608" y="21382"/>
                  </a:moveTo>
                  <a:lnTo>
                    <a:pt x="10608" y="22350"/>
                  </a:lnTo>
                  <a:lnTo>
                    <a:pt x="9641" y="22350"/>
                  </a:lnTo>
                  <a:lnTo>
                    <a:pt x="9641" y="21382"/>
                  </a:lnTo>
                  <a:close/>
                  <a:moveTo>
                    <a:pt x="11776" y="21382"/>
                  </a:moveTo>
                  <a:lnTo>
                    <a:pt x="11776" y="22350"/>
                  </a:lnTo>
                  <a:lnTo>
                    <a:pt x="10809" y="22350"/>
                  </a:lnTo>
                  <a:lnTo>
                    <a:pt x="10809" y="21382"/>
                  </a:lnTo>
                  <a:close/>
                  <a:moveTo>
                    <a:pt x="12777" y="21382"/>
                  </a:moveTo>
                  <a:lnTo>
                    <a:pt x="12777" y="22350"/>
                  </a:lnTo>
                  <a:lnTo>
                    <a:pt x="11809" y="22350"/>
                  </a:lnTo>
                  <a:lnTo>
                    <a:pt x="11809" y="21382"/>
                  </a:lnTo>
                  <a:close/>
                  <a:moveTo>
                    <a:pt x="13944" y="21382"/>
                  </a:moveTo>
                  <a:lnTo>
                    <a:pt x="13944" y="22350"/>
                  </a:lnTo>
                  <a:lnTo>
                    <a:pt x="12977" y="22350"/>
                  </a:lnTo>
                  <a:lnTo>
                    <a:pt x="12977" y="21382"/>
                  </a:lnTo>
                  <a:close/>
                  <a:moveTo>
                    <a:pt x="14945" y="21382"/>
                  </a:moveTo>
                  <a:lnTo>
                    <a:pt x="14945" y="22350"/>
                  </a:lnTo>
                  <a:lnTo>
                    <a:pt x="13977" y="22350"/>
                  </a:lnTo>
                  <a:lnTo>
                    <a:pt x="13977" y="21382"/>
                  </a:lnTo>
                  <a:close/>
                  <a:moveTo>
                    <a:pt x="16112" y="21382"/>
                  </a:moveTo>
                  <a:lnTo>
                    <a:pt x="16112" y="22350"/>
                  </a:lnTo>
                  <a:lnTo>
                    <a:pt x="15145" y="22350"/>
                  </a:lnTo>
                  <a:lnTo>
                    <a:pt x="15145" y="21382"/>
                  </a:lnTo>
                  <a:close/>
                  <a:moveTo>
                    <a:pt x="17113" y="21382"/>
                  </a:moveTo>
                  <a:lnTo>
                    <a:pt x="17113" y="22350"/>
                  </a:lnTo>
                  <a:lnTo>
                    <a:pt x="16146" y="22350"/>
                  </a:lnTo>
                  <a:lnTo>
                    <a:pt x="16146" y="21382"/>
                  </a:lnTo>
                  <a:close/>
                  <a:moveTo>
                    <a:pt x="68" y="22350"/>
                  </a:moveTo>
                  <a:cubicBezTo>
                    <a:pt x="68" y="22416"/>
                    <a:pt x="68" y="22450"/>
                    <a:pt x="34" y="22516"/>
                  </a:cubicBezTo>
                  <a:lnTo>
                    <a:pt x="868" y="22516"/>
                  </a:lnTo>
                  <a:lnTo>
                    <a:pt x="868" y="22350"/>
                  </a:lnTo>
                  <a:close/>
                  <a:moveTo>
                    <a:pt x="868" y="22516"/>
                  </a:moveTo>
                  <a:lnTo>
                    <a:pt x="868" y="23484"/>
                  </a:lnTo>
                  <a:lnTo>
                    <a:pt x="935" y="23484"/>
                  </a:lnTo>
                  <a:lnTo>
                    <a:pt x="935" y="22516"/>
                  </a:lnTo>
                  <a:close/>
                  <a:moveTo>
                    <a:pt x="3070" y="22516"/>
                  </a:moveTo>
                  <a:lnTo>
                    <a:pt x="3070" y="23484"/>
                  </a:lnTo>
                  <a:lnTo>
                    <a:pt x="2069" y="23484"/>
                  </a:lnTo>
                  <a:lnTo>
                    <a:pt x="2069" y="22516"/>
                  </a:lnTo>
                  <a:close/>
                  <a:moveTo>
                    <a:pt x="4070" y="22516"/>
                  </a:moveTo>
                  <a:lnTo>
                    <a:pt x="4070" y="23484"/>
                  </a:lnTo>
                  <a:lnTo>
                    <a:pt x="3103" y="23484"/>
                  </a:lnTo>
                  <a:lnTo>
                    <a:pt x="3103" y="22516"/>
                  </a:lnTo>
                  <a:close/>
                  <a:moveTo>
                    <a:pt x="5238" y="22516"/>
                  </a:moveTo>
                  <a:lnTo>
                    <a:pt x="5238" y="23484"/>
                  </a:lnTo>
                  <a:lnTo>
                    <a:pt x="4271" y="23484"/>
                  </a:lnTo>
                  <a:lnTo>
                    <a:pt x="4271" y="22516"/>
                  </a:lnTo>
                  <a:close/>
                  <a:moveTo>
                    <a:pt x="6272" y="22516"/>
                  </a:moveTo>
                  <a:lnTo>
                    <a:pt x="6272" y="23484"/>
                  </a:lnTo>
                  <a:lnTo>
                    <a:pt x="5271" y="23484"/>
                  </a:lnTo>
                  <a:lnTo>
                    <a:pt x="5271" y="22516"/>
                  </a:lnTo>
                  <a:close/>
                  <a:moveTo>
                    <a:pt x="7406" y="22516"/>
                  </a:moveTo>
                  <a:lnTo>
                    <a:pt x="7406" y="23484"/>
                  </a:lnTo>
                  <a:lnTo>
                    <a:pt x="6439" y="23484"/>
                  </a:lnTo>
                  <a:lnTo>
                    <a:pt x="6439" y="22516"/>
                  </a:lnTo>
                  <a:close/>
                  <a:moveTo>
                    <a:pt x="8440" y="22516"/>
                  </a:moveTo>
                  <a:lnTo>
                    <a:pt x="8440" y="23484"/>
                  </a:lnTo>
                  <a:lnTo>
                    <a:pt x="7473" y="23484"/>
                  </a:lnTo>
                  <a:lnTo>
                    <a:pt x="7473" y="22516"/>
                  </a:lnTo>
                  <a:close/>
                  <a:moveTo>
                    <a:pt x="9608" y="22516"/>
                  </a:moveTo>
                  <a:lnTo>
                    <a:pt x="9608" y="23484"/>
                  </a:lnTo>
                  <a:lnTo>
                    <a:pt x="8607" y="23484"/>
                  </a:lnTo>
                  <a:lnTo>
                    <a:pt x="8607" y="22516"/>
                  </a:lnTo>
                  <a:close/>
                  <a:moveTo>
                    <a:pt x="10608" y="22516"/>
                  </a:moveTo>
                  <a:lnTo>
                    <a:pt x="10608" y="23484"/>
                  </a:lnTo>
                  <a:lnTo>
                    <a:pt x="9641" y="23484"/>
                  </a:lnTo>
                  <a:lnTo>
                    <a:pt x="9641" y="22516"/>
                  </a:lnTo>
                  <a:close/>
                  <a:moveTo>
                    <a:pt x="11776" y="22516"/>
                  </a:moveTo>
                  <a:lnTo>
                    <a:pt x="11776" y="23484"/>
                  </a:lnTo>
                  <a:lnTo>
                    <a:pt x="10809" y="23484"/>
                  </a:lnTo>
                  <a:lnTo>
                    <a:pt x="10809" y="22516"/>
                  </a:lnTo>
                  <a:close/>
                  <a:moveTo>
                    <a:pt x="12777" y="22516"/>
                  </a:moveTo>
                  <a:lnTo>
                    <a:pt x="12777" y="23484"/>
                  </a:lnTo>
                  <a:lnTo>
                    <a:pt x="11809" y="23484"/>
                  </a:lnTo>
                  <a:lnTo>
                    <a:pt x="11809" y="22516"/>
                  </a:lnTo>
                  <a:close/>
                  <a:moveTo>
                    <a:pt x="13944" y="22516"/>
                  </a:moveTo>
                  <a:lnTo>
                    <a:pt x="13944" y="23484"/>
                  </a:lnTo>
                  <a:lnTo>
                    <a:pt x="12977" y="23484"/>
                  </a:lnTo>
                  <a:lnTo>
                    <a:pt x="12977" y="22516"/>
                  </a:lnTo>
                  <a:close/>
                  <a:moveTo>
                    <a:pt x="14945" y="22516"/>
                  </a:moveTo>
                  <a:lnTo>
                    <a:pt x="14945" y="23484"/>
                  </a:lnTo>
                  <a:lnTo>
                    <a:pt x="13977" y="23484"/>
                  </a:lnTo>
                  <a:lnTo>
                    <a:pt x="13977" y="22516"/>
                  </a:lnTo>
                  <a:close/>
                  <a:moveTo>
                    <a:pt x="16112" y="22516"/>
                  </a:moveTo>
                  <a:lnTo>
                    <a:pt x="16112" y="23484"/>
                  </a:lnTo>
                  <a:lnTo>
                    <a:pt x="15145" y="23484"/>
                  </a:lnTo>
                  <a:lnTo>
                    <a:pt x="15145" y="22516"/>
                  </a:lnTo>
                  <a:close/>
                  <a:moveTo>
                    <a:pt x="1" y="23484"/>
                  </a:moveTo>
                  <a:cubicBezTo>
                    <a:pt x="1" y="23517"/>
                    <a:pt x="1" y="23517"/>
                    <a:pt x="1" y="23550"/>
                  </a:cubicBezTo>
                  <a:lnTo>
                    <a:pt x="868" y="23550"/>
                  </a:lnTo>
                  <a:lnTo>
                    <a:pt x="868" y="23484"/>
                  </a:lnTo>
                  <a:close/>
                  <a:moveTo>
                    <a:pt x="868" y="23550"/>
                  </a:moveTo>
                  <a:lnTo>
                    <a:pt x="868" y="24518"/>
                  </a:lnTo>
                  <a:lnTo>
                    <a:pt x="935" y="24518"/>
                  </a:lnTo>
                  <a:lnTo>
                    <a:pt x="935" y="23550"/>
                  </a:lnTo>
                  <a:close/>
                  <a:moveTo>
                    <a:pt x="3070" y="23550"/>
                  </a:moveTo>
                  <a:lnTo>
                    <a:pt x="3070" y="24518"/>
                  </a:lnTo>
                  <a:lnTo>
                    <a:pt x="2069" y="24518"/>
                  </a:lnTo>
                  <a:lnTo>
                    <a:pt x="2069" y="23550"/>
                  </a:lnTo>
                  <a:close/>
                  <a:moveTo>
                    <a:pt x="4070" y="23550"/>
                  </a:moveTo>
                  <a:lnTo>
                    <a:pt x="4070" y="24518"/>
                  </a:lnTo>
                  <a:lnTo>
                    <a:pt x="3103" y="24518"/>
                  </a:lnTo>
                  <a:lnTo>
                    <a:pt x="3103" y="23550"/>
                  </a:lnTo>
                  <a:close/>
                  <a:moveTo>
                    <a:pt x="5238" y="23550"/>
                  </a:moveTo>
                  <a:lnTo>
                    <a:pt x="5238" y="24518"/>
                  </a:lnTo>
                  <a:lnTo>
                    <a:pt x="4271" y="24518"/>
                  </a:lnTo>
                  <a:lnTo>
                    <a:pt x="4271" y="23550"/>
                  </a:lnTo>
                  <a:close/>
                  <a:moveTo>
                    <a:pt x="6272" y="23550"/>
                  </a:moveTo>
                  <a:lnTo>
                    <a:pt x="6272" y="24518"/>
                  </a:lnTo>
                  <a:lnTo>
                    <a:pt x="5271" y="24518"/>
                  </a:lnTo>
                  <a:lnTo>
                    <a:pt x="5271" y="23550"/>
                  </a:lnTo>
                  <a:close/>
                  <a:moveTo>
                    <a:pt x="7406" y="23550"/>
                  </a:moveTo>
                  <a:lnTo>
                    <a:pt x="7406" y="24518"/>
                  </a:lnTo>
                  <a:lnTo>
                    <a:pt x="6439" y="24518"/>
                  </a:lnTo>
                  <a:lnTo>
                    <a:pt x="6439" y="23550"/>
                  </a:lnTo>
                  <a:close/>
                  <a:moveTo>
                    <a:pt x="8440" y="23550"/>
                  </a:moveTo>
                  <a:lnTo>
                    <a:pt x="8440" y="24518"/>
                  </a:lnTo>
                  <a:lnTo>
                    <a:pt x="7473" y="24518"/>
                  </a:lnTo>
                  <a:lnTo>
                    <a:pt x="7473" y="23550"/>
                  </a:lnTo>
                  <a:close/>
                  <a:moveTo>
                    <a:pt x="9608" y="23550"/>
                  </a:moveTo>
                  <a:lnTo>
                    <a:pt x="9608" y="24518"/>
                  </a:lnTo>
                  <a:lnTo>
                    <a:pt x="8607" y="24518"/>
                  </a:lnTo>
                  <a:lnTo>
                    <a:pt x="8607" y="23550"/>
                  </a:lnTo>
                  <a:close/>
                  <a:moveTo>
                    <a:pt x="10608" y="23550"/>
                  </a:moveTo>
                  <a:lnTo>
                    <a:pt x="10608" y="24518"/>
                  </a:lnTo>
                  <a:lnTo>
                    <a:pt x="9641" y="24518"/>
                  </a:lnTo>
                  <a:lnTo>
                    <a:pt x="9641" y="23550"/>
                  </a:lnTo>
                  <a:close/>
                  <a:moveTo>
                    <a:pt x="11776" y="23550"/>
                  </a:moveTo>
                  <a:lnTo>
                    <a:pt x="11776" y="24518"/>
                  </a:lnTo>
                  <a:lnTo>
                    <a:pt x="10809" y="24518"/>
                  </a:lnTo>
                  <a:lnTo>
                    <a:pt x="10809" y="23550"/>
                  </a:lnTo>
                  <a:close/>
                  <a:moveTo>
                    <a:pt x="12777" y="23550"/>
                  </a:moveTo>
                  <a:lnTo>
                    <a:pt x="12777" y="24518"/>
                  </a:lnTo>
                  <a:lnTo>
                    <a:pt x="11809" y="24518"/>
                  </a:lnTo>
                  <a:lnTo>
                    <a:pt x="11809" y="23550"/>
                  </a:lnTo>
                  <a:close/>
                  <a:moveTo>
                    <a:pt x="13944" y="23550"/>
                  </a:moveTo>
                  <a:lnTo>
                    <a:pt x="13944" y="24518"/>
                  </a:lnTo>
                  <a:lnTo>
                    <a:pt x="12977" y="24518"/>
                  </a:lnTo>
                  <a:lnTo>
                    <a:pt x="12977" y="23550"/>
                  </a:lnTo>
                  <a:close/>
                  <a:moveTo>
                    <a:pt x="14945" y="23550"/>
                  </a:moveTo>
                  <a:lnTo>
                    <a:pt x="14945" y="24518"/>
                  </a:lnTo>
                  <a:lnTo>
                    <a:pt x="13977" y="24518"/>
                  </a:lnTo>
                  <a:lnTo>
                    <a:pt x="13977" y="23550"/>
                  </a:lnTo>
                  <a:close/>
                  <a:moveTo>
                    <a:pt x="16112" y="23550"/>
                  </a:moveTo>
                  <a:lnTo>
                    <a:pt x="16112" y="24518"/>
                  </a:lnTo>
                  <a:lnTo>
                    <a:pt x="15145" y="24518"/>
                  </a:lnTo>
                  <a:lnTo>
                    <a:pt x="15145" y="23550"/>
                  </a:lnTo>
                  <a:close/>
                  <a:moveTo>
                    <a:pt x="334" y="24518"/>
                  </a:moveTo>
                  <a:cubicBezTo>
                    <a:pt x="368" y="24585"/>
                    <a:pt x="401" y="24651"/>
                    <a:pt x="434" y="24685"/>
                  </a:cubicBezTo>
                  <a:lnTo>
                    <a:pt x="868" y="24685"/>
                  </a:lnTo>
                  <a:lnTo>
                    <a:pt x="868" y="24518"/>
                  </a:lnTo>
                  <a:close/>
                  <a:moveTo>
                    <a:pt x="868" y="24685"/>
                  </a:moveTo>
                  <a:lnTo>
                    <a:pt x="868" y="25352"/>
                  </a:lnTo>
                  <a:lnTo>
                    <a:pt x="935" y="25452"/>
                  </a:lnTo>
                  <a:lnTo>
                    <a:pt x="935" y="24685"/>
                  </a:lnTo>
                  <a:close/>
                  <a:moveTo>
                    <a:pt x="3070" y="24685"/>
                  </a:moveTo>
                  <a:lnTo>
                    <a:pt x="3070" y="25685"/>
                  </a:lnTo>
                  <a:lnTo>
                    <a:pt x="2069" y="25685"/>
                  </a:lnTo>
                  <a:lnTo>
                    <a:pt x="2069" y="24685"/>
                  </a:lnTo>
                  <a:close/>
                  <a:moveTo>
                    <a:pt x="4070" y="24685"/>
                  </a:moveTo>
                  <a:lnTo>
                    <a:pt x="4070" y="25685"/>
                  </a:lnTo>
                  <a:lnTo>
                    <a:pt x="3103" y="25685"/>
                  </a:lnTo>
                  <a:lnTo>
                    <a:pt x="3103" y="24685"/>
                  </a:lnTo>
                  <a:close/>
                  <a:moveTo>
                    <a:pt x="5238" y="24685"/>
                  </a:moveTo>
                  <a:lnTo>
                    <a:pt x="5238" y="25685"/>
                  </a:lnTo>
                  <a:lnTo>
                    <a:pt x="4271" y="25685"/>
                  </a:lnTo>
                  <a:lnTo>
                    <a:pt x="4271" y="24685"/>
                  </a:lnTo>
                  <a:close/>
                  <a:moveTo>
                    <a:pt x="6272" y="24685"/>
                  </a:moveTo>
                  <a:lnTo>
                    <a:pt x="6272" y="25685"/>
                  </a:lnTo>
                  <a:lnTo>
                    <a:pt x="5271" y="25685"/>
                  </a:lnTo>
                  <a:lnTo>
                    <a:pt x="5271" y="24685"/>
                  </a:lnTo>
                  <a:close/>
                  <a:moveTo>
                    <a:pt x="7406" y="24685"/>
                  </a:moveTo>
                  <a:lnTo>
                    <a:pt x="7406" y="25685"/>
                  </a:lnTo>
                  <a:lnTo>
                    <a:pt x="6439" y="25685"/>
                  </a:lnTo>
                  <a:lnTo>
                    <a:pt x="6439" y="24685"/>
                  </a:lnTo>
                  <a:close/>
                  <a:moveTo>
                    <a:pt x="8440" y="24685"/>
                  </a:moveTo>
                  <a:lnTo>
                    <a:pt x="8440" y="25685"/>
                  </a:lnTo>
                  <a:lnTo>
                    <a:pt x="7473" y="25685"/>
                  </a:lnTo>
                  <a:lnTo>
                    <a:pt x="7473" y="24685"/>
                  </a:lnTo>
                  <a:close/>
                  <a:moveTo>
                    <a:pt x="9608" y="24685"/>
                  </a:moveTo>
                  <a:lnTo>
                    <a:pt x="9608" y="25685"/>
                  </a:lnTo>
                  <a:lnTo>
                    <a:pt x="8607" y="25685"/>
                  </a:lnTo>
                  <a:lnTo>
                    <a:pt x="8607" y="24685"/>
                  </a:lnTo>
                  <a:close/>
                  <a:moveTo>
                    <a:pt x="10608" y="24685"/>
                  </a:moveTo>
                  <a:lnTo>
                    <a:pt x="10608" y="25685"/>
                  </a:lnTo>
                  <a:lnTo>
                    <a:pt x="9641" y="25685"/>
                  </a:lnTo>
                  <a:lnTo>
                    <a:pt x="9641" y="24685"/>
                  </a:lnTo>
                  <a:close/>
                  <a:moveTo>
                    <a:pt x="11776" y="24685"/>
                  </a:moveTo>
                  <a:lnTo>
                    <a:pt x="11776" y="25685"/>
                  </a:lnTo>
                  <a:lnTo>
                    <a:pt x="10809" y="25685"/>
                  </a:lnTo>
                  <a:lnTo>
                    <a:pt x="10809" y="24685"/>
                  </a:lnTo>
                  <a:close/>
                  <a:moveTo>
                    <a:pt x="12777" y="24685"/>
                  </a:moveTo>
                  <a:lnTo>
                    <a:pt x="12777" y="25685"/>
                  </a:lnTo>
                  <a:lnTo>
                    <a:pt x="11809" y="25685"/>
                  </a:lnTo>
                  <a:lnTo>
                    <a:pt x="11809" y="24685"/>
                  </a:lnTo>
                  <a:close/>
                  <a:moveTo>
                    <a:pt x="13944" y="24685"/>
                  </a:moveTo>
                  <a:lnTo>
                    <a:pt x="13944" y="25685"/>
                  </a:lnTo>
                  <a:lnTo>
                    <a:pt x="12977" y="25685"/>
                  </a:lnTo>
                  <a:lnTo>
                    <a:pt x="12977" y="24685"/>
                  </a:lnTo>
                  <a:close/>
                  <a:moveTo>
                    <a:pt x="14945" y="24685"/>
                  </a:moveTo>
                  <a:lnTo>
                    <a:pt x="14945" y="25685"/>
                  </a:lnTo>
                  <a:lnTo>
                    <a:pt x="13977" y="25685"/>
                  </a:lnTo>
                  <a:lnTo>
                    <a:pt x="13977" y="24685"/>
                  </a:lnTo>
                  <a:close/>
                  <a:moveTo>
                    <a:pt x="4070" y="25719"/>
                  </a:moveTo>
                  <a:lnTo>
                    <a:pt x="4070" y="26686"/>
                  </a:lnTo>
                  <a:lnTo>
                    <a:pt x="3103" y="26686"/>
                  </a:lnTo>
                  <a:lnTo>
                    <a:pt x="3103" y="25719"/>
                  </a:lnTo>
                  <a:close/>
                  <a:moveTo>
                    <a:pt x="5238" y="25719"/>
                  </a:moveTo>
                  <a:lnTo>
                    <a:pt x="5238" y="26686"/>
                  </a:lnTo>
                  <a:lnTo>
                    <a:pt x="4271" y="26686"/>
                  </a:lnTo>
                  <a:lnTo>
                    <a:pt x="4271" y="25719"/>
                  </a:lnTo>
                  <a:close/>
                  <a:moveTo>
                    <a:pt x="6272" y="25719"/>
                  </a:moveTo>
                  <a:lnTo>
                    <a:pt x="6272" y="26686"/>
                  </a:lnTo>
                  <a:lnTo>
                    <a:pt x="5271" y="26686"/>
                  </a:lnTo>
                  <a:lnTo>
                    <a:pt x="5271" y="25719"/>
                  </a:lnTo>
                  <a:close/>
                  <a:moveTo>
                    <a:pt x="7406" y="25719"/>
                  </a:moveTo>
                  <a:lnTo>
                    <a:pt x="7406" y="26686"/>
                  </a:lnTo>
                  <a:lnTo>
                    <a:pt x="6439" y="26686"/>
                  </a:lnTo>
                  <a:lnTo>
                    <a:pt x="6439" y="25719"/>
                  </a:lnTo>
                  <a:close/>
                  <a:moveTo>
                    <a:pt x="8440" y="25719"/>
                  </a:moveTo>
                  <a:lnTo>
                    <a:pt x="8440" y="26686"/>
                  </a:lnTo>
                  <a:lnTo>
                    <a:pt x="7473" y="26686"/>
                  </a:lnTo>
                  <a:lnTo>
                    <a:pt x="7473" y="25719"/>
                  </a:lnTo>
                  <a:close/>
                  <a:moveTo>
                    <a:pt x="9608" y="25719"/>
                  </a:moveTo>
                  <a:lnTo>
                    <a:pt x="9608" y="26686"/>
                  </a:lnTo>
                  <a:lnTo>
                    <a:pt x="8607" y="26686"/>
                  </a:lnTo>
                  <a:lnTo>
                    <a:pt x="8607" y="25719"/>
                  </a:lnTo>
                  <a:close/>
                  <a:moveTo>
                    <a:pt x="10608" y="25719"/>
                  </a:moveTo>
                  <a:lnTo>
                    <a:pt x="10608" y="26686"/>
                  </a:lnTo>
                  <a:lnTo>
                    <a:pt x="9641" y="26686"/>
                  </a:lnTo>
                  <a:lnTo>
                    <a:pt x="9641" y="25719"/>
                  </a:lnTo>
                  <a:close/>
                  <a:moveTo>
                    <a:pt x="11776" y="25719"/>
                  </a:moveTo>
                  <a:lnTo>
                    <a:pt x="11776" y="26686"/>
                  </a:lnTo>
                  <a:lnTo>
                    <a:pt x="10809" y="26686"/>
                  </a:lnTo>
                  <a:lnTo>
                    <a:pt x="10809" y="25719"/>
                  </a:lnTo>
                  <a:close/>
                  <a:moveTo>
                    <a:pt x="12777" y="25719"/>
                  </a:moveTo>
                  <a:lnTo>
                    <a:pt x="12777" y="26686"/>
                  </a:lnTo>
                  <a:lnTo>
                    <a:pt x="11809" y="26686"/>
                  </a:lnTo>
                  <a:lnTo>
                    <a:pt x="11809" y="25719"/>
                  </a:lnTo>
                  <a:close/>
                  <a:moveTo>
                    <a:pt x="13944" y="25719"/>
                  </a:moveTo>
                  <a:lnTo>
                    <a:pt x="13944" y="26686"/>
                  </a:lnTo>
                  <a:lnTo>
                    <a:pt x="12977" y="26686"/>
                  </a:lnTo>
                  <a:lnTo>
                    <a:pt x="12977" y="25719"/>
                  </a:lnTo>
                  <a:close/>
                  <a:moveTo>
                    <a:pt x="14945" y="25719"/>
                  </a:moveTo>
                  <a:lnTo>
                    <a:pt x="14945" y="26686"/>
                  </a:lnTo>
                  <a:lnTo>
                    <a:pt x="13977" y="26686"/>
                  </a:lnTo>
                  <a:lnTo>
                    <a:pt x="13977" y="25719"/>
                  </a:lnTo>
                  <a:close/>
                  <a:moveTo>
                    <a:pt x="5238" y="26886"/>
                  </a:moveTo>
                  <a:lnTo>
                    <a:pt x="5238" y="27854"/>
                  </a:lnTo>
                  <a:lnTo>
                    <a:pt x="4271" y="27854"/>
                  </a:lnTo>
                  <a:lnTo>
                    <a:pt x="4271" y="26886"/>
                  </a:lnTo>
                  <a:close/>
                  <a:moveTo>
                    <a:pt x="6272" y="26886"/>
                  </a:moveTo>
                  <a:lnTo>
                    <a:pt x="6272" y="27854"/>
                  </a:lnTo>
                  <a:lnTo>
                    <a:pt x="5271" y="27854"/>
                  </a:lnTo>
                  <a:lnTo>
                    <a:pt x="5271" y="26886"/>
                  </a:lnTo>
                  <a:close/>
                  <a:moveTo>
                    <a:pt x="7406" y="26886"/>
                  </a:moveTo>
                  <a:lnTo>
                    <a:pt x="7406" y="27854"/>
                  </a:lnTo>
                  <a:lnTo>
                    <a:pt x="6439" y="27854"/>
                  </a:lnTo>
                  <a:lnTo>
                    <a:pt x="6439" y="26886"/>
                  </a:lnTo>
                  <a:close/>
                  <a:moveTo>
                    <a:pt x="8440" y="26886"/>
                  </a:moveTo>
                  <a:lnTo>
                    <a:pt x="8440" y="27854"/>
                  </a:lnTo>
                  <a:lnTo>
                    <a:pt x="7473" y="27854"/>
                  </a:lnTo>
                  <a:lnTo>
                    <a:pt x="7473" y="26886"/>
                  </a:lnTo>
                  <a:close/>
                  <a:moveTo>
                    <a:pt x="9608" y="26886"/>
                  </a:moveTo>
                  <a:lnTo>
                    <a:pt x="9608" y="27854"/>
                  </a:lnTo>
                  <a:lnTo>
                    <a:pt x="8607" y="27854"/>
                  </a:lnTo>
                  <a:lnTo>
                    <a:pt x="8607" y="26886"/>
                  </a:lnTo>
                  <a:close/>
                  <a:moveTo>
                    <a:pt x="10608" y="26886"/>
                  </a:moveTo>
                  <a:lnTo>
                    <a:pt x="10608" y="27854"/>
                  </a:lnTo>
                  <a:lnTo>
                    <a:pt x="9641" y="27854"/>
                  </a:lnTo>
                  <a:lnTo>
                    <a:pt x="9641" y="26886"/>
                  </a:lnTo>
                  <a:close/>
                  <a:moveTo>
                    <a:pt x="11776" y="26886"/>
                  </a:moveTo>
                  <a:lnTo>
                    <a:pt x="11776" y="27854"/>
                  </a:lnTo>
                  <a:lnTo>
                    <a:pt x="10809" y="27854"/>
                  </a:lnTo>
                  <a:lnTo>
                    <a:pt x="10809" y="26886"/>
                  </a:lnTo>
                  <a:close/>
                  <a:moveTo>
                    <a:pt x="12777" y="26886"/>
                  </a:moveTo>
                  <a:lnTo>
                    <a:pt x="12777" y="27854"/>
                  </a:lnTo>
                  <a:lnTo>
                    <a:pt x="11809" y="27854"/>
                  </a:lnTo>
                  <a:lnTo>
                    <a:pt x="11809" y="26886"/>
                  </a:lnTo>
                  <a:close/>
                  <a:moveTo>
                    <a:pt x="13944" y="26886"/>
                  </a:moveTo>
                  <a:lnTo>
                    <a:pt x="13944" y="27854"/>
                  </a:lnTo>
                  <a:lnTo>
                    <a:pt x="12977" y="27854"/>
                  </a:lnTo>
                  <a:lnTo>
                    <a:pt x="12977" y="26886"/>
                  </a:lnTo>
                  <a:close/>
                  <a:moveTo>
                    <a:pt x="6272" y="27887"/>
                  </a:moveTo>
                  <a:lnTo>
                    <a:pt x="6272" y="28854"/>
                  </a:lnTo>
                  <a:lnTo>
                    <a:pt x="5271" y="28854"/>
                  </a:lnTo>
                  <a:lnTo>
                    <a:pt x="5271" y="27887"/>
                  </a:lnTo>
                  <a:close/>
                  <a:moveTo>
                    <a:pt x="7406" y="27887"/>
                  </a:moveTo>
                  <a:lnTo>
                    <a:pt x="7406" y="28854"/>
                  </a:lnTo>
                  <a:lnTo>
                    <a:pt x="6439" y="28854"/>
                  </a:lnTo>
                  <a:lnTo>
                    <a:pt x="6439" y="27887"/>
                  </a:lnTo>
                  <a:close/>
                  <a:moveTo>
                    <a:pt x="8440" y="27887"/>
                  </a:moveTo>
                  <a:lnTo>
                    <a:pt x="8440" y="28854"/>
                  </a:lnTo>
                  <a:lnTo>
                    <a:pt x="7473" y="28854"/>
                  </a:lnTo>
                  <a:lnTo>
                    <a:pt x="7473" y="27887"/>
                  </a:lnTo>
                  <a:close/>
                  <a:moveTo>
                    <a:pt x="9608" y="27887"/>
                  </a:moveTo>
                  <a:lnTo>
                    <a:pt x="9608" y="28854"/>
                  </a:lnTo>
                  <a:lnTo>
                    <a:pt x="8607" y="28854"/>
                  </a:lnTo>
                  <a:lnTo>
                    <a:pt x="8607" y="27887"/>
                  </a:lnTo>
                  <a:close/>
                  <a:moveTo>
                    <a:pt x="10608" y="27887"/>
                  </a:moveTo>
                  <a:lnTo>
                    <a:pt x="10608" y="28854"/>
                  </a:lnTo>
                  <a:lnTo>
                    <a:pt x="9641" y="28854"/>
                  </a:lnTo>
                  <a:lnTo>
                    <a:pt x="9641" y="27887"/>
                  </a:lnTo>
                  <a:close/>
                  <a:moveTo>
                    <a:pt x="11776" y="27887"/>
                  </a:moveTo>
                  <a:lnTo>
                    <a:pt x="11776" y="28854"/>
                  </a:lnTo>
                  <a:lnTo>
                    <a:pt x="10809" y="28854"/>
                  </a:lnTo>
                  <a:lnTo>
                    <a:pt x="10809" y="27887"/>
                  </a:lnTo>
                  <a:close/>
                  <a:moveTo>
                    <a:pt x="12777" y="27887"/>
                  </a:moveTo>
                  <a:lnTo>
                    <a:pt x="12777" y="28854"/>
                  </a:lnTo>
                  <a:lnTo>
                    <a:pt x="11809" y="28854"/>
                  </a:lnTo>
                  <a:lnTo>
                    <a:pt x="11809" y="27887"/>
                  </a:lnTo>
                  <a:close/>
                  <a:moveTo>
                    <a:pt x="13944" y="27887"/>
                  </a:moveTo>
                  <a:lnTo>
                    <a:pt x="13944" y="28854"/>
                  </a:lnTo>
                  <a:lnTo>
                    <a:pt x="12977" y="28854"/>
                  </a:lnTo>
                  <a:lnTo>
                    <a:pt x="12977" y="27887"/>
                  </a:lnTo>
                  <a:close/>
                  <a:moveTo>
                    <a:pt x="8440" y="29054"/>
                  </a:moveTo>
                  <a:lnTo>
                    <a:pt x="8440" y="30022"/>
                  </a:lnTo>
                  <a:lnTo>
                    <a:pt x="7473" y="30022"/>
                  </a:lnTo>
                  <a:lnTo>
                    <a:pt x="7473" y="29054"/>
                  </a:lnTo>
                  <a:close/>
                  <a:moveTo>
                    <a:pt x="9608" y="29054"/>
                  </a:moveTo>
                  <a:lnTo>
                    <a:pt x="9608" y="30022"/>
                  </a:lnTo>
                  <a:lnTo>
                    <a:pt x="8607" y="30022"/>
                  </a:lnTo>
                  <a:lnTo>
                    <a:pt x="8607" y="29054"/>
                  </a:lnTo>
                  <a:close/>
                  <a:moveTo>
                    <a:pt x="10608" y="29054"/>
                  </a:moveTo>
                  <a:lnTo>
                    <a:pt x="10608" y="30022"/>
                  </a:lnTo>
                  <a:lnTo>
                    <a:pt x="9641" y="30022"/>
                  </a:lnTo>
                  <a:lnTo>
                    <a:pt x="9641" y="29054"/>
                  </a:lnTo>
                  <a:close/>
                  <a:moveTo>
                    <a:pt x="11776" y="29054"/>
                  </a:moveTo>
                  <a:lnTo>
                    <a:pt x="11776" y="30022"/>
                  </a:lnTo>
                  <a:lnTo>
                    <a:pt x="10809" y="30022"/>
                  </a:lnTo>
                  <a:lnTo>
                    <a:pt x="10809" y="29054"/>
                  </a:lnTo>
                  <a:close/>
                  <a:moveTo>
                    <a:pt x="12777" y="29054"/>
                  </a:moveTo>
                  <a:lnTo>
                    <a:pt x="12777" y="30022"/>
                  </a:lnTo>
                  <a:lnTo>
                    <a:pt x="11809" y="30022"/>
                  </a:lnTo>
                  <a:lnTo>
                    <a:pt x="11809" y="29054"/>
                  </a:lnTo>
                  <a:close/>
                  <a:moveTo>
                    <a:pt x="9608" y="30055"/>
                  </a:moveTo>
                  <a:lnTo>
                    <a:pt x="9608" y="31056"/>
                  </a:lnTo>
                  <a:lnTo>
                    <a:pt x="8607" y="31056"/>
                  </a:lnTo>
                  <a:lnTo>
                    <a:pt x="8607" y="30055"/>
                  </a:lnTo>
                  <a:close/>
                  <a:moveTo>
                    <a:pt x="10608" y="30055"/>
                  </a:moveTo>
                  <a:lnTo>
                    <a:pt x="10608" y="31056"/>
                  </a:lnTo>
                  <a:lnTo>
                    <a:pt x="9641" y="31056"/>
                  </a:lnTo>
                  <a:lnTo>
                    <a:pt x="9641" y="30055"/>
                  </a:lnTo>
                  <a:close/>
                  <a:moveTo>
                    <a:pt x="11776" y="30055"/>
                  </a:moveTo>
                  <a:lnTo>
                    <a:pt x="11776" y="31056"/>
                  </a:lnTo>
                  <a:lnTo>
                    <a:pt x="10809" y="31056"/>
                  </a:lnTo>
                  <a:lnTo>
                    <a:pt x="10809" y="30055"/>
                  </a:lnTo>
                  <a:close/>
                  <a:moveTo>
                    <a:pt x="12777" y="30055"/>
                  </a:moveTo>
                  <a:lnTo>
                    <a:pt x="12777" y="31056"/>
                  </a:lnTo>
                  <a:lnTo>
                    <a:pt x="11809" y="31056"/>
                  </a:lnTo>
                  <a:lnTo>
                    <a:pt x="11809" y="30055"/>
                  </a:lnTo>
                  <a:close/>
                  <a:moveTo>
                    <a:pt x="11776" y="31223"/>
                  </a:moveTo>
                  <a:lnTo>
                    <a:pt x="11776" y="32190"/>
                  </a:lnTo>
                  <a:lnTo>
                    <a:pt x="10809" y="32190"/>
                  </a:lnTo>
                  <a:lnTo>
                    <a:pt x="10809" y="31223"/>
                  </a:lnTo>
                  <a:close/>
                  <a:moveTo>
                    <a:pt x="12777" y="31223"/>
                  </a:moveTo>
                  <a:lnTo>
                    <a:pt x="12777" y="32190"/>
                  </a:lnTo>
                  <a:lnTo>
                    <a:pt x="11809" y="32190"/>
                  </a:lnTo>
                  <a:lnTo>
                    <a:pt x="11809" y="31223"/>
                  </a:lnTo>
                  <a:close/>
                  <a:moveTo>
                    <a:pt x="13977" y="0"/>
                  </a:moveTo>
                  <a:lnTo>
                    <a:pt x="13944" y="34"/>
                  </a:lnTo>
                  <a:lnTo>
                    <a:pt x="13944" y="567"/>
                  </a:lnTo>
                  <a:lnTo>
                    <a:pt x="13110" y="567"/>
                  </a:lnTo>
                  <a:lnTo>
                    <a:pt x="12977" y="634"/>
                  </a:lnTo>
                  <a:lnTo>
                    <a:pt x="12877" y="734"/>
                  </a:lnTo>
                  <a:lnTo>
                    <a:pt x="12777" y="801"/>
                  </a:lnTo>
                  <a:lnTo>
                    <a:pt x="12777" y="1702"/>
                  </a:lnTo>
                  <a:lnTo>
                    <a:pt x="11876" y="1702"/>
                  </a:lnTo>
                  <a:lnTo>
                    <a:pt x="11843" y="1768"/>
                  </a:lnTo>
                  <a:lnTo>
                    <a:pt x="12777" y="1768"/>
                  </a:lnTo>
                  <a:lnTo>
                    <a:pt x="12777" y="2736"/>
                  </a:lnTo>
                  <a:lnTo>
                    <a:pt x="11809" y="2736"/>
                  </a:lnTo>
                  <a:lnTo>
                    <a:pt x="11809" y="1768"/>
                  </a:lnTo>
                  <a:cubicBezTo>
                    <a:pt x="11809" y="1802"/>
                    <a:pt x="11776" y="1802"/>
                    <a:pt x="11776" y="1835"/>
                  </a:cubicBezTo>
                  <a:lnTo>
                    <a:pt x="11776" y="2736"/>
                  </a:lnTo>
                  <a:lnTo>
                    <a:pt x="11042" y="2736"/>
                  </a:lnTo>
                  <a:lnTo>
                    <a:pt x="10909" y="2902"/>
                  </a:lnTo>
                  <a:lnTo>
                    <a:pt x="11776" y="2902"/>
                  </a:lnTo>
                  <a:lnTo>
                    <a:pt x="11776" y="3870"/>
                  </a:lnTo>
                  <a:lnTo>
                    <a:pt x="10809" y="3870"/>
                  </a:lnTo>
                  <a:lnTo>
                    <a:pt x="10809" y="3069"/>
                  </a:lnTo>
                  <a:lnTo>
                    <a:pt x="10608" y="3336"/>
                  </a:lnTo>
                  <a:lnTo>
                    <a:pt x="10608" y="3870"/>
                  </a:lnTo>
                  <a:lnTo>
                    <a:pt x="10208" y="3870"/>
                  </a:lnTo>
                  <a:cubicBezTo>
                    <a:pt x="10208" y="3903"/>
                    <a:pt x="10175" y="3903"/>
                    <a:pt x="10175" y="3936"/>
                  </a:cubicBezTo>
                  <a:lnTo>
                    <a:pt x="10608" y="3936"/>
                  </a:lnTo>
                  <a:lnTo>
                    <a:pt x="10608" y="4904"/>
                  </a:lnTo>
                  <a:lnTo>
                    <a:pt x="9641" y="4904"/>
                  </a:lnTo>
                  <a:lnTo>
                    <a:pt x="9641" y="4670"/>
                  </a:lnTo>
                  <a:lnTo>
                    <a:pt x="9608" y="4737"/>
                  </a:lnTo>
                  <a:lnTo>
                    <a:pt x="9608" y="4904"/>
                  </a:lnTo>
                  <a:lnTo>
                    <a:pt x="9474" y="4904"/>
                  </a:lnTo>
                  <a:lnTo>
                    <a:pt x="9341" y="5104"/>
                  </a:lnTo>
                  <a:lnTo>
                    <a:pt x="9608" y="5104"/>
                  </a:lnTo>
                  <a:lnTo>
                    <a:pt x="9608" y="6071"/>
                  </a:lnTo>
                  <a:lnTo>
                    <a:pt x="8674" y="6071"/>
                  </a:lnTo>
                  <a:lnTo>
                    <a:pt x="8640" y="6105"/>
                  </a:lnTo>
                  <a:lnTo>
                    <a:pt x="9608" y="6105"/>
                  </a:lnTo>
                  <a:lnTo>
                    <a:pt x="9608" y="7072"/>
                  </a:lnTo>
                  <a:lnTo>
                    <a:pt x="8607" y="7072"/>
                  </a:lnTo>
                  <a:lnTo>
                    <a:pt x="8607" y="6171"/>
                  </a:lnTo>
                  <a:lnTo>
                    <a:pt x="8440" y="6438"/>
                  </a:lnTo>
                  <a:lnTo>
                    <a:pt x="8440" y="7072"/>
                  </a:lnTo>
                  <a:lnTo>
                    <a:pt x="8007" y="7072"/>
                  </a:lnTo>
                  <a:cubicBezTo>
                    <a:pt x="7940" y="7139"/>
                    <a:pt x="7906" y="7205"/>
                    <a:pt x="7873" y="7272"/>
                  </a:cubicBezTo>
                  <a:lnTo>
                    <a:pt x="8440" y="7272"/>
                  </a:lnTo>
                  <a:lnTo>
                    <a:pt x="8440" y="8240"/>
                  </a:lnTo>
                  <a:lnTo>
                    <a:pt x="7473" y="8240"/>
                  </a:lnTo>
                  <a:lnTo>
                    <a:pt x="7473" y="7873"/>
                  </a:lnTo>
                  <a:lnTo>
                    <a:pt x="7406" y="7973"/>
                  </a:lnTo>
                  <a:lnTo>
                    <a:pt x="7406" y="8240"/>
                  </a:lnTo>
                  <a:lnTo>
                    <a:pt x="7239" y="8240"/>
                  </a:lnTo>
                  <a:lnTo>
                    <a:pt x="7206" y="8306"/>
                  </a:lnTo>
                  <a:lnTo>
                    <a:pt x="7406" y="8306"/>
                  </a:lnTo>
                  <a:lnTo>
                    <a:pt x="7406" y="9274"/>
                  </a:lnTo>
                  <a:lnTo>
                    <a:pt x="6572" y="9274"/>
                  </a:lnTo>
                  <a:cubicBezTo>
                    <a:pt x="6505" y="9307"/>
                    <a:pt x="6472" y="9374"/>
                    <a:pt x="6439" y="9440"/>
                  </a:cubicBezTo>
                  <a:lnTo>
                    <a:pt x="7406" y="9440"/>
                  </a:lnTo>
                  <a:lnTo>
                    <a:pt x="7406" y="10408"/>
                  </a:lnTo>
                  <a:lnTo>
                    <a:pt x="6439" y="10408"/>
                  </a:lnTo>
                  <a:lnTo>
                    <a:pt x="6439" y="9440"/>
                  </a:lnTo>
                  <a:lnTo>
                    <a:pt x="6272" y="9741"/>
                  </a:lnTo>
                  <a:lnTo>
                    <a:pt x="6272" y="10408"/>
                  </a:lnTo>
                  <a:lnTo>
                    <a:pt x="5838" y="10408"/>
                  </a:lnTo>
                  <a:lnTo>
                    <a:pt x="5805" y="10474"/>
                  </a:lnTo>
                  <a:lnTo>
                    <a:pt x="6272" y="10474"/>
                  </a:lnTo>
                  <a:lnTo>
                    <a:pt x="6272" y="11442"/>
                  </a:lnTo>
                  <a:lnTo>
                    <a:pt x="5271" y="11442"/>
                  </a:lnTo>
                  <a:lnTo>
                    <a:pt x="5271" y="11308"/>
                  </a:lnTo>
                  <a:lnTo>
                    <a:pt x="5238" y="11375"/>
                  </a:lnTo>
                  <a:lnTo>
                    <a:pt x="5238" y="11442"/>
                  </a:lnTo>
                  <a:lnTo>
                    <a:pt x="5205" y="11442"/>
                  </a:lnTo>
                  <a:lnTo>
                    <a:pt x="5071" y="11609"/>
                  </a:lnTo>
                  <a:lnTo>
                    <a:pt x="5238" y="11609"/>
                  </a:lnTo>
                  <a:lnTo>
                    <a:pt x="5238" y="12609"/>
                  </a:lnTo>
                  <a:lnTo>
                    <a:pt x="4504" y="12609"/>
                  </a:lnTo>
                  <a:cubicBezTo>
                    <a:pt x="4504" y="12609"/>
                    <a:pt x="4471" y="12643"/>
                    <a:pt x="4471" y="12643"/>
                  </a:cubicBezTo>
                  <a:lnTo>
                    <a:pt x="5238" y="12643"/>
                  </a:lnTo>
                  <a:lnTo>
                    <a:pt x="5238" y="13610"/>
                  </a:lnTo>
                  <a:lnTo>
                    <a:pt x="4271" y="13610"/>
                  </a:lnTo>
                  <a:lnTo>
                    <a:pt x="4271" y="13010"/>
                  </a:lnTo>
                  <a:cubicBezTo>
                    <a:pt x="4204" y="13110"/>
                    <a:pt x="4137" y="13210"/>
                    <a:pt x="4070" y="13310"/>
                  </a:cubicBezTo>
                  <a:lnTo>
                    <a:pt x="4070" y="13610"/>
                  </a:lnTo>
                  <a:lnTo>
                    <a:pt x="3937" y="13610"/>
                  </a:lnTo>
                  <a:lnTo>
                    <a:pt x="3804" y="13810"/>
                  </a:lnTo>
                  <a:lnTo>
                    <a:pt x="4070" y="13810"/>
                  </a:lnTo>
                  <a:lnTo>
                    <a:pt x="4070" y="14778"/>
                  </a:lnTo>
                  <a:lnTo>
                    <a:pt x="3270" y="14778"/>
                  </a:lnTo>
                  <a:lnTo>
                    <a:pt x="3236" y="14844"/>
                  </a:lnTo>
                  <a:lnTo>
                    <a:pt x="4070" y="14844"/>
                  </a:lnTo>
                  <a:lnTo>
                    <a:pt x="4070" y="15812"/>
                  </a:lnTo>
                  <a:lnTo>
                    <a:pt x="3103" y="15812"/>
                  </a:lnTo>
                  <a:lnTo>
                    <a:pt x="3103" y="15044"/>
                  </a:lnTo>
                  <a:lnTo>
                    <a:pt x="3070" y="15111"/>
                  </a:lnTo>
                  <a:lnTo>
                    <a:pt x="3070" y="15812"/>
                  </a:lnTo>
                  <a:lnTo>
                    <a:pt x="2703" y="15812"/>
                  </a:lnTo>
                  <a:cubicBezTo>
                    <a:pt x="2669" y="15845"/>
                    <a:pt x="2636" y="15912"/>
                    <a:pt x="2603" y="15978"/>
                  </a:cubicBezTo>
                  <a:lnTo>
                    <a:pt x="3070" y="15978"/>
                  </a:lnTo>
                  <a:lnTo>
                    <a:pt x="3070" y="16946"/>
                  </a:lnTo>
                  <a:lnTo>
                    <a:pt x="2102" y="16946"/>
                  </a:lnTo>
                  <a:lnTo>
                    <a:pt x="2102" y="17012"/>
                  </a:lnTo>
                  <a:lnTo>
                    <a:pt x="3070" y="17012"/>
                  </a:lnTo>
                  <a:lnTo>
                    <a:pt x="3070" y="17980"/>
                  </a:lnTo>
                  <a:lnTo>
                    <a:pt x="2069" y="17980"/>
                  </a:lnTo>
                  <a:lnTo>
                    <a:pt x="2069" y="17012"/>
                  </a:lnTo>
                  <a:cubicBezTo>
                    <a:pt x="2002" y="17113"/>
                    <a:pt x="1936" y="17213"/>
                    <a:pt x="1902" y="17346"/>
                  </a:cubicBezTo>
                  <a:lnTo>
                    <a:pt x="1902" y="17980"/>
                  </a:lnTo>
                  <a:lnTo>
                    <a:pt x="1602" y="17980"/>
                  </a:lnTo>
                  <a:cubicBezTo>
                    <a:pt x="1569" y="18047"/>
                    <a:pt x="1569" y="18113"/>
                    <a:pt x="1535" y="18147"/>
                  </a:cubicBezTo>
                  <a:lnTo>
                    <a:pt x="1902" y="18147"/>
                  </a:lnTo>
                  <a:lnTo>
                    <a:pt x="1902" y="19147"/>
                  </a:lnTo>
                  <a:lnTo>
                    <a:pt x="1068" y="19147"/>
                  </a:lnTo>
                  <a:lnTo>
                    <a:pt x="1068" y="19181"/>
                  </a:lnTo>
                  <a:lnTo>
                    <a:pt x="1902" y="19181"/>
                  </a:lnTo>
                  <a:lnTo>
                    <a:pt x="1902" y="20148"/>
                  </a:lnTo>
                  <a:lnTo>
                    <a:pt x="935" y="20148"/>
                  </a:lnTo>
                  <a:lnTo>
                    <a:pt x="935" y="20348"/>
                  </a:lnTo>
                  <a:lnTo>
                    <a:pt x="1902" y="20348"/>
                  </a:lnTo>
                  <a:lnTo>
                    <a:pt x="1902" y="21316"/>
                  </a:lnTo>
                  <a:lnTo>
                    <a:pt x="935" y="21316"/>
                  </a:lnTo>
                  <a:lnTo>
                    <a:pt x="935" y="21382"/>
                  </a:lnTo>
                  <a:lnTo>
                    <a:pt x="1902" y="21382"/>
                  </a:lnTo>
                  <a:lnTo>
                    <a:pt x="1902" y="22350"/>
                  </a:lnTo>
                  <a:lnTo>
                    <a:pt x="935" y="22350"/>
                  </a:lnTo>
                  <a:lnTo>
                    <a:pt x="935" y="22516"/>
                  </a:lnTo>
                  <a:lnTo>
                    <a:pt x="1902" y="22516"/>
                  </a:lnTo>
                  <a:lnTo>
                    <a:pt x="1902" y="23484"/>
                  </a:lnTo>
                  <a:lnTo>
                    <a:pt x="935" y="23484"/>
                  </a:lnTo>
                  <a:lnTo>
                    <a:pt x="935" y="23550"/>
                  </a:lnTo>
                  <a:lnTo>
                    <a:pt x="1902" y="23550"/>
                  </a:lnTo>
                  <a:lnTo>
                    <a:pt x="1902" y="24518"/>
                  </a:lnTo>
                  <a:lnTo>
                    <a:pt x="935" y="24518"/>
                  </a:lnTo>
                  <a:lnTo>
                    <a:pt x="935" y="24685"/>
                  </a:lnTo>
                  <a:lnTo>
                    <a:pt x="1902" y="24685"/>
                  </a:lnTo>
                  <a:lnTo>
                    <a:pt x="1902" y="25685"/>
                  </a:lnTo>
                  <a:lnTo>
                    <a:pt x="1102" y="25685"/>
                  </a:lnTo>
                  <a:cubicBezTo>
                    <a:pt x="1135" y="25685"/>
                    <a:pt x="1135" y="25719"/>
                    <a:pt x="1168" y="25719"/>
                  </a:cubicBezTo>
                  <a:lnTo>
                    <a:pt x="1902" y="25719"/>
                  </a:lnTo>
                  <a:lnTo>
                    <a:pt x="1902" y="26553"/>
                  </a:lnTo>
                  <a:lnTo>
                    <a:pt x="2069" y="26686"/>
                  </a:lnTo>
                  <a:lnTo>
                    <a:pt x="2069" y="25719"/>
                  </a:lnTo>
                  <a:lnTo>
                    <a:pt x="3070" y="25719"/>
                  </a:lnTo>
                  <a:lnTo>
                    <a:pt x="3070" y="26686"/>
                  </a:lnTo>
                  <a:lnTo>
                    <a:pt x="2069" y="26686"/>
                  </a:lnTo>
                  <a:lnTo>
                    <a:pt x="2069" y="26719"/>
                  </a:lnTo>
                  <a:lnTo>
                    <a:pt x="2236" y="26886"/>
                  </a:lnTo>
                  <a:lnTo>
                    <a:pt x="3070" y="26886"/>
                  </a:lnTo>
                  <a:lnTo>
                    <a:pt x="3070" y="27620"/>
                  </a:lnTo>
                  <a:lnTo>
                    <a:pt x="3103" y="27653"/>
                  </a:lnTo>
                  <a:lnTo>
                    <a:pt x="3103" y="26886"/>
                  </a:lnTo>
                  <a:lnTo>
                    <a:pt x="4070" y="26886"/>
                  </a:lnTo>
                  <a:lnTo>
                    <a:pt x="4070" y="27854"/>
                  </a:lnTo>
                  <a:lnTo>
                    <a:pt x="3370" y="27854"/>
                  </a:lnTo>
                  <a:lnTo>
                    <a:pt x="3437" y="27887"/>
                  </a:lnTo>
                  <a:lnTo>
                    <a:pt x="4070" y="27887"/>
                  </a:lnTo>
                  <a:lnTo>
                    <a:pt x="4070" y="28387"/>
                  </a:lnTo>
                  <a:lnTo>
                    <a:pt x="4271" y="28521"/>
                  </a:lnTo>
                  <a:lnTo>
                    <a:pt x="4271" y="27887"/>
                  </a:lnTo>
                  <a:lnTo>
                    <a:pt x="5238" y="27887"/>
                  </a:lnTo>
                  <a:lnTo>
                    <a:pt x="5238" y="28854"/>
                  </a:lnTo>
                  <a:lnTo>
                    <a:pt x="4704" y="28854"/>
                  </a:lnTo>
                  <a:lnTo>
                    <a:pt x="4971" y="29054"/>
                  </a:lnTo>
                  <a:lnTo>
                    <a:pt x="5238" y="29054"/>
                  </a:lnTo>
                  <a:lnTo>
                    <a:pt x="5238" y="29221"/>
                  </a:lnTo>
                  <a:lnTo>
                    <a:pt x="5271" y="29255"/>
                  </a:lnTo>
                  <a:lnTo>
                    <a:pt x="5271" y="29054"/>
                  </a:lnTo>
                  <a:lnTo>
                    <a:pt x="6272" y="29054"/>
                  </a:lnTo>
                  <a:lnTo>
                    <a:pt x="6272" y="29922"/>
                  </a:lnTo>
                  <a:lnTo>
                    <a:pt x="6439" y="30022"/>
                  </a:lnTo>
                  <a:lnTo>
                    <a:pt x="6439" y="29054"/>
                  </a:lnTo>
                  <a:lnTo>
                    <a:pt x="7406" y="29054"/>
                  </a:lnTo>
                  <a:lnTo>
                    <a:pt x="7406" y="30022"/>
                  </a:lnTo>
                  <a:lnTo>
                    <a:pt x="6439" y="30022"/>
                  </a:lnTo>
                  <a:lnTo>
                    <a:pt x="6472" y="30055"/>
                  </a:lnTo>
                  <a:lnTo>
                    <a:pt x="7406" y="30055"/>
                  </a:lnTo>
                  <a:lnTo>
                    <a:pt x="7406" y="30622"/>
                  </a:lnTo>
                  <a:lnTo>
                    <a:pt x="7473" y="30689"/>
                  </a:lnTo>
                  <a:lnTo>
                    <a:pt x="7473" y="30055"/>
                  </a:lnTo>
                  <a:lnTo>
                    <a:pt x="8440" y="30055"/>
                  </a:lnTo>
                  <a:lnTo>
                    <a:pt x="8440" y="31056"/>
                  </a:lnTo>
                  <a:lnTo>
                    <a:pt x="8107" y="31056"/>
                  </a:lnTo>
                  <a:lnTo>
                    <a:pt x="8407" y="31223"/>
                  </a:lnTo>
                  <a:lnTo>
                    <a:pt x="8440" y="31223"/>
                  </a:lnTo>
                  <a:lnTo>
                    <a:pt x="8440" y="31256"/>
                  </a:lnTo>
                  <a:lnTo>
                    <a:pt x="8607" y="31356"/>
                  </a:lnTo>
                  <a:lnTo>
                    <a:pt x="8607" y="31223"/>
                  </a:lnTo>
                  <a:lnTo>
                    <a:pt x="9608" y="31223"/>
                  </a:lnTo>
                  <a:lnTo>
                    <a:pt x="9608" y="31923"/>
                  </a:lnTo>
                  <a:lnTo>
                    <a:pt x="9641" y="31923"/>
                  </a:lnTo>
                  <a:lnTo>
                    <a:pt x="9641" y="31223"/>
                  </a:lnTo>
                  <a:lnTo>
                    <a:pt x="10608" y="31223"/>
                  </a:lnTo>
                  <a:lnTo>
                    <a:pt x="10608" y="32190"/>
                  </a:lnTo>
                  <a:lnTo>
                    <a:pt x="10108" y="32190"/>
                  </a:lnTo>
                  <a:lnTo>
                    <a:pt x="10208" y="32257"/>
                  </a:lnTo>
                  <a:lnTo>
                    <a:pt x="10608" y="32257"/>
                  </a:lnTo>
                  <a:lnTo>
                    <a:pt x="10608" y="32457"/>
                  </a:lnTo>
                  <a:lnTo>
                    <a:pt x="10809" y="32557"/>
                  </a:lnTo>
                  <a:lnTo>
                    <a:pt x="10809" y="32257"/>
                  </a:lnTo>
                  <a:lnTo>
                    <a:pt x="11776" y="32257"/>
                  </a:lnTo>
                  <a:lnTo>
                    <a:pt x="11776" y="33057"/>
                  </a:lnTo>
                  <a:lnTo>
                    <a:pt x="11809" y="33091"/>
                  </a:lnTo>
                  <a:lnTo>
                    <a:pt x="11809" y="32257"/>
                  </a:lnTo>
                  <a:lnTo>
                    <a:pt x="12777" y="32257"/>
                  </a:lnTo>
                  <a:lnTo>
                    <a:pt x="12777" y="32357"/>
                  </a:lnTo>
                  <a:lnTo>
                    <a:pt x="12843" y="32257"/>
                  </a:lnTo>
                  <a:lnTo>
                    <a:pt x="12843" y="32190"/>
                  </a:lnTo>
                  <a:lnTo>
                    <a:pt x="12977" y="31923"/>
                  </a:lnTo>
                  <a:lnTo>
                    <a:pt x="12977" y="31223"/>
                  </a:lnTo>
                  <a:lnTo>
                    <a:pt x="13310" y="31223"/>
                  </a:lnTo>
                  <a:lnTo>
                    <a:pt x="13377" y="31056"/>
                  </a:lnTo>
                  <a:lnTo>
                    <a:pt x="12977" y="31056"/>
                  </a:lnTo>
                  <a:lnTo>
                    <a:pt x="12977" y="30055"/>
                  </a:lnTo>
                  <a:lnTo>
                    <a:pt x="13844" y="30055"/>
                  </a:lnTo>
                  <a:lnTo>
                    <a:pt x="13877" y="30022"/>
                  </a:lnTo>
                  <a:lnTo>
                    <a:pt x="12977" y="30022"/>
                  </a:lnTo>
                  <a:lnTo>
                    <a:pt x="12977" y="29054"/>
                  </a:lnTo>
                  <a:lnTo>
                    <a:pt x="13944" y="29054"/>
                  </a:lnTo>
                  <a:lnTo>
                    <a:pt x="13944" y="29855"/>
                  </a:lnTo>
                  <a:lnTo>
                    <a:pt x="13977" y="29722"/>
                  </a:lnTo>
                  <a:lnTo>
                    <a:pt x="13977" y="29054"/>
                  </a:lnTo>
                  <a:lnTo>
                    <a:pt x="14311" y="29054"/>
                  </a:lnTo>
                  <a:lnTo>
                    <a:pt x="14378" y="28854"/>
                  </a:lnTo>
                  <a:lnTo>
                    <a:pt x="13977" y="28854"/>
                  </a:lnTo>
                  <a:lnTo>
                    <a:pt x="13977" y="27887"/>
                  </a:lnTo>
                  <a:lnTo>
                    <a:pt x="14845" y="27887"/>
                  </a:lnTo>
                  <a:lnTo>
                    <a:pt x="14878" y="27854"/>
                  </a:lnTo>
                  <a:lnTo>
                    <a:pt x="13977" y="27854"/>
                  </a:lnTo>
                  <a:lnTo>
                    <a:pt x="13977" y="26886"/>
                  </a:lnTo>
                  <a:lnTo>
                    <a:pt x="14945" y="26886"/>
                  </a:lnTo>
                  <a:lnTo>
                    <a:pt x="14945" y="27620"/>
                  </a:lnTo>
                  <a:lnTo>
                    <a:pt x="15145" y="27220"/>
                  </a:lnTo>
                  <a:lnTo>
                    <a:pt x="15145" y="26886"/>
                  </a:lnTo>
                  <a:lnTo>
                    <a:pt x="15312" y="26886"/>
                  </a:lnTo>
                  <a:lnTo>
                    <a:pt x="15412" y="26686"/>
                  </a:lnTo>
                  <a:lnTo>
                    <a:pt x="15145" y="26686"/>
                  </a:lnTo>
                  <a:lnTo>
                    <a:pt x="15145" y="25719"/>
                  </a:lnTo>
                  <a:lnTo>
                    <a:pt x="15845" y="25719"/>
                  </a:lnTo>
                  <a:lnTo>
                    <a:pt x="15879" y="25685"/>
                  </a:lnTo>
                  <a:lnTo>
                    <a:pt x="15145" y="25685"/>
                  </a:lnTo>
                  <a:lnTo>
                    <a:pt x="15145" y="24685"/>
                  </a:lnTo>
                  <a:lnTo>
                    <a:pt x="16112" y="24685"/>
                  </a:lnTo>
                  <a:lnTo>
                    <a:pt x="16112" y="25118"/>
                  </a:lnTo>
                  <a:lnTo>
                    <a:pt x="16146" y="24985"/>
                  </a:lnTo>
                  <a:lnTo>
                    <a:pt x="16146" y="24685"/>
                  </a:lnTo>
                  <a:lnTo>
                    <a:pt x="16312" y="24685"/>
                  </a:lnTo>
                  <a:lnTo>
                    <a:pt x="16413" y="24518"/>
                  </a:lnTo>
                  <a:lnTo>
                    <a:pt x="16146" y="24518"/>
                  </a:lnTo>
                  <a:lnTo>
                    <a:pt x="16146" y="23550"/>
                  </a:lnTo>
                  <a:lnTo>
                    <a:pt x="16846" y="23550"/>
                  </a:lnTo>
                  <a:lnTo>
                    <a:pt x="16846" y="23484"/>
                  </a:lnTo>
                  <a:lnTo>
                    <a:pt x="16146" y="23484"/>
                  </a:lnTo>
                  <a:lnTo>
                    <a:pt x="16146" y="22516"/>
                  </a:lnTo>
                  <a:lnTo>
                    <a:pt x="17113" y="22516"/>
                  </a:lnTo>
                  <a:lnTo>
                    <a:pt x="17113" y="22883"/>
                  </a:lnTo>
                  <a:lnTo>
                    <a:pt x="17313" y="22516"/>
                  </a:lnTo>
                  <a:lnTo>
                    <a:pt x="17313" y="22483"/>
                  </a:lnTo>
                  <a:lnTo>
                    <a:pt x="17380" y="22350"/>
                  </a:lnTo>
                  <a:lnTo>
                    <a:pt x="17313" y="22350"/>
                  </a:lnTo>
                  <a:lnTo>
                    <a:pt x="17313" y="21382"/>
                  </a:lnTo>
                  <a:lnTo>
                    <a:pt x="17380" y="21382"/>
                  </a:lnTo>
                  <a:lnTo>
                    <a:pt x="17347" y="21349"/>
                  </a:lnTo>
                  <a:lnTo>
                    <a:pt x="17246" y="21316"/>
                  </a:lnTo>
                  <a:lnTo>
                    <a:pt x="17213" y="21316"/>
                  </a:lnTo>
                  <a:lnTo>
                    <a:pt x="17113" y="21282"/>
                  </a:lnTo>
                  <a:lnTo>
                    <a:pt x="17113" y="21316"/>
                  </a:lnTo>
                  <a:lnTo>
                    <a:pt x="16146" y="21316"/>
                  </a:lnTo>
                  <a:lnTo>
                    <a:pt x="16146" y="20849"/>
                  </a:lnTo>
                  <a:lnTo>
                    <a:pt x="16112" y="20849"/>
                  </a:lnTo>
                  <a:lnTo>
                    <a:pt x="16112" y="21316"/>
                  </a:lnTo>
                  <a:lnTo>
                    <a:pt x="15145" y="21316"/>
                  </a:lnTo>
                  <a:lnTo>
                    <a:pt x="15145" y="20382"/>
                  </a:lnTo>
                  <a:lnTo>
                    <a:pt x="15012" y="20348"/>
                  </a:lnTo>
                  <a:lnTo>
                    <a:pt x="14978" y="20315"/>
                  </a:lnTo>
                  <a:lnTo>
                    <a:pt x="14645" y="20148"/>
                  </a:lnTo>
                  <a:lnTo>
                    <a:pt x="13977" y="20148"/>
                  </a:lnTo>
                  <a:lnTo>
                    <a:pt x="13977" y="19881"/>
                  </a:lnTo>
                  <a:lnTo>
                    <a:pt x="13944" y="19848"/>
                  </a:lnTo>
                  <a:lnTo>
                    <a:pt x="13944" y="20148"/>
                  </a:lnTo>
                  <a:lnTo>
                    <a:pt x="12977" y="20148"/>
                  </a:lnTo>
                  <a:lnTo>
                    <a:pt x="12977" y="19347"/>
                  </a:lnTo>
                  <a:lnTo>
                    <a:pt x="12777" y="19247"/>
                  </a:lnTo>
                  <a:lnTo>
                    <a:pt x="12777" y="20148"/>
                  </a:lnTo>
                  <a:lnTo>
                    <a:pt x="11809" y="20148"/>
                  </a:lnTo>
                  <a:lnTo>
                    <a:pt x="11809" y="19181"/>
                  </a:lnTo>
                  <a:lnTo>
                    <a:pt x="12677" y="19181"/>
                  </a:lnTo>
                  <a:lnTo>
                    <a:pt x="12610" y="19147"/>
                  </a:lnTo>
                  <a:lnTo>
                    <a:pt x="11809" y="19147"/>
                  </a:lnTo>
                  <a:lnTo>
                    <a:pt x="11809" y="18147"/>
                  </a:lnTo>
                  <a:lnTo>
                    <a:pt x="12443" y="18147"/>
                  </a:lnTo>
                  <a:cubicBezTo>
                    <a:pt x="12443" y="18113"/>
                    <a:pt x="12476" y="18047"/>
                    <a:pt x="12476" y="17980"/>
                  </a:cubicBezTo>
                  <a:lnTo>
                    <a:pt x="11809" y="17980"/>
                  </a:lnTo>
                  <a:lnTo>
                    <a:pt x="11809" y="17012"/>
                  </a:lnTo>
                  <a:lnTo>
                    <a:pt x="12677" y="17012"/>
                  </a:lnTo>
                  <a:lnTo>
                    <a:pt x="12677" y="16946"/>
                  </a:lnTo>
                  <a:lnTo>
                    <a:pt x="11809" y="16946"/>
                  </a:lnTo>
                  <a:lnTo>
                    <a:pt x="11809" y="15978"/>
                  </a:lnTo>
                  <a:lnTo>
                    <a:pt x="12777" y="15978"/>
                  </a:lnTo>
                  <a:lnTo>
                    <a:pt x="12777" y="16545"/>
                  </a:lnTo>
                  <a:cubicBezTo>
                    <a:pt x="12843" y="16379"/>
                    <a:pt x="12877" y="16179"/>
                    <a:pt x="12910" y="15978"/>
                  </a:cubicBezTo>
                  <a:cubicBezTo>
                    <a:pt x="12910" y="15912"/>
                    <a:pt x="12943" y="15845"/>
                    <a:pt x="12977" y="15778"/>
                  </a:cubicBezTo>
                  <a:cubicBezTo>
                    <a:pt x="12977" y="15778"/>
                    <a:pt x="12977" y="15745"/>
                    <a:pt x="12977" y="15712"/>
                  </a:cubicBezTo>
                  <a:lnTo>
                    <a:pt x="12977" y="14844"/>
                  </a:lnTo>
                  <a:lnTo>
                    <a:pt x="13177" y="14844"/>
                  </a:lnTo>
                  <a:cubicBezTo>
                    <a:pt x="13177" y="14811"/>
                    <a:pt x="13177" y="14778"/>
                    <a:pt x="13177" y="14778"/>
                  </a:cubicBezTo>
                  <a:lnTo>
                    <a:pt x="12977" y="14778"/>
                  </a:lnTo>
                  <a:lnTo>
                    <a:pt x="12977" y="13810"/>
                  </a:lnTo>
                  <a:lnTo>
                    <a:pt x="13444" y="13810"/>
                  </a:lnTo>
                  <a:cubicBezTo>
                    <a:pt x="13444" y="13743"/>
                    <a:pt x="13444" y="13677"/>
                    <a:pt x="13477" y="13610"/>
                  </a:cubicBezTo>
                  <a:lnTo>
                    <a:pt x="12977" y="13610"/>
                  </a:lnTo>
                  <a:lnTo>
                    <a:pt x="12977" y="12643"/>
                  </a:lnTo>
                  <a:lnTo>
                    <a:pt x="13711" y="12643"/>
                  </a:lnTo>
                  <a:cubicBezTo>
                    <a:pt x="13677" y="12643"/>
                    <a:pt x="13677" y="12609"/>
                    <a:pt x="13711" y="12609"/>
                  </a:cubicBezTo>
                  <a:lnTo>
                    <a:pt x="12977" y="12609"/>
                  </a:lnTo>
                  <a:lnTo>
                    <a:pt x="12977" y="11609"/>
                  </a:lnTo>
                  <a:lnTo>
                    <a:pt x="13944" y="11609"/>
                  </a:lnTo>
                  <a:cubicBezTo>
                    <a:pt x="13944" y="11586"/>
                    <a:pt x="13944" y="11564"/>
                    <a:pt x="13944" y="11542"/>
                  </a:cubicBezTo>
                  <a:lnTo>
                    <a:pt x="13944" y="11442"/>
                  </a:lnTo>
                  <a:lnTo>
                    <a:pt x="12977" y="11442"/>
                  </a:lnTo>
                  <a:lnTo>
                    <a:pt x="12977" y="10474"/>
                  </a:lnTo>
                  <a:lnTo>
                    <a:pt x="13944" y="10474"/>
                  </a:lnTo>
                  <a:lnTo>
                    <a:pt x="13944" y="11442"/>
                  </a:lnTo>
                  <a:cubicBezTo>
                    <a:pt x="13944" y="11408"/>
                    <a:pt x="13944" y="11342"/>
                    <a:pt x="13977" y="11275"/>
                  </a:cubicBezTo>
                  <a:lnTo>
                    <a:pt x="13977" y="10474"/>
                  </a:lnTo>
                  <a:lnTo>
                    <a:pt x="14178" y="10474"/>
                  </a:lnTo>
                  <a:lnTo>
                    <a:pt x="14178" y="10408"/>
                  </a:lnTo>
                  <a:lnTo>
                    <a:pt x="13977" y="10408"/>
                  </a:lnTo>
                  <a:lnTo>
                    <a:pt x="13977" y="9440"/>
                  </a:lnTo>
                  <a:lnTo>
                    <a:pt x="14378" y="9440"/>
                  </a:lnTo>
                  <a:cubicBezTo>
                    <a:pt x="14378" y="9374"/>
                    <a:pt x="14378" y="9307"/>
                    <a:pt x="14411" y="9274"/>
                  </a:cubicBezTo>
                  <a:lnTo>
                    <a:pt x="13977" y="9274"/>
                  </a:lnTo>
                  <a:lnTo>
                    <a:pt x="13977" y="8306"/>
                  </a:lnTo>
                  <a:lnTo>
                    <a:pt x="14611" y="8306"/>
                  </a:lnTo>
                  <a:lnTo>
                    <a:pt x="14611" y="8240"/>
                  </a:lnTo>
                  <a:lnTo>
                    <a:pt x="13977" y="8240"/>
                  </a:lnTo>
                  <a:lnTo>
                    <a:pt x="13977" y="7272"/>
                  </a:lnTo>
                  <a:lnTo>
                    <a:pt x="14811" y="7272"/>
                  </a:lnTo>
                  <a:cubicBezTo>
                    <a:pt x="14811" y="7205"/>
                    <a:pt x="14811" y="7139"/>
                    <a:pt x="14845" y="7072"/>
                  </a:cubicBezTo>
                  <a:lnTo>
                    <a:pt x="13977" y="7072"/>
                  </a:lnTo>
                  <a:lnTo>
                    <a:pt x="13977" y="6105"/>
                  </a:lnTo>
                  <a:lnTo>
                    <a:pt x="14978" y="6105"/>
                  </a:lnTo>
                  <a:lnTo>
                    <a:pt x="14978" y="6071"/>
                  </a:lnTo>
                  <a:lnTo>
                    <a:pt x="14945" y="6071"/>
                  </a:lnTo>
                  <a:cubicBezTo>
                    <a:pt x="15012" y="5738"/>
                    <a:pt x="15045" y="5404"/>
                    <a:pt x="15078" y="5104"/>
                  </a:cubicBezTo>
                  <a:lnTo>
                    <a:pt x="15112" y="5104"/>
                  </a:lnTo>
                  <a:lnTo>
                    <a:pt x="15112" y="4904"/>
                  </a:lnTo>
                  <a:lnTo>
                    <a:pt x="15078" y="4904"/>
                  </a:lnTo>
                  <a:cubicBezTo>
                    <a:pt x="15078" y="4670"/>
                    <a:pt x="15078" y="4437"/>
                    <a:pt x="15112" y="4237"/>
                  </a:cubicBezTo>
                  <a:lnTo>
                    <a:pt x="15112" y="3970"/>
                  </a:lnTo>
                  <a:lnTo>
                    <a:pt x="15112" y="3936"/>
                  </a:lnTo>
                  <a:lnTo>
                    <a:pt x="15178" y="3936"/>
                  </a:lnTo>
                  <a:lnTo>
                    <a:pt x="15178" y="3870"/>
                  </a:lnTo>
                  <a:lnTo>
                    <a:pt x="15112" y="3870"/>
                  </a:lnTo>
                  <a:lnTo>
                    <a:pt x="15112" y="2902"/>
                  </a:lnTo>
                  <a:lnTo>
                    <a:pt x="15178" y="2902"/>
                  </a:lnTo>
                  <a:lnTo>
                    <a:pt x="15178" y="2736"/>
                  </a:lnTo>
                  <a:lnTo>
                    <a:pt x="15112" y="2736"/>
                  </a:lnTo>
                  <a:lnTo>
                    <a:pt x="15112" y="1768"/>
                  </a:lnTo>
                  <a:lnTo>
                    <a:pt x="15178" y="1768"/>
                  </a:lnTo>
                  <a:lnTo>
                    <a:pt x="15178" y="1702"/>
                  </a:lnTo>
                  <a:lnTo>
                    <a:pt x="15112" y="1702"/>
                  </a:lnTo>
                  <a:lnTo>
                    <a:pt x="15112" y="1501"/>
                  </a:lnTo>
                  <a:cubicBezTo>
                    <a:pt x="15112" y="1235"/>
                    <a:pt x="15112" y="1001"/>
                    <a:pt x="15078" y="734"/>
                  </a:cubicBezTo>
                  <a:cubicBezTo>
                    <a:pt x="15045" y="667"/>
                    <a:pt x="15045" y="601"/>
                    <a:pt x="15012" y="567"/>
                  </a:cubicBezTo>
                  <a:lnTo>
                    <a:pt x="14978" y="567"/>
                  </a:lnTo>
                  <a:cubicBezTo>
                    <a:pt x="14978" y="501"/>
                    <a:pt x="14978" y="467"/>
                    <a:pt x="14945" y="434"/>
                  </a:cubicBezTo>
                  <a:lnTo>
                    <a:pt x="14945" y="567"/>
                  </a:lnTo>
                  <a:lnTo>
                    <a:pt x="13977" y="567"/>
                  </a:lnTo>
                  <a:lnTo>
                    <a:pt x="13977" y="0"/>
                  </a:lnTo>
                  <a:close/>
                  <a:moveTo>
                    <a:pt x="12076" y="33224"/>
                  </a:moveTo>
                  <a:lnTo>
                    <a:pt x="12343" y="33324"/>
                  </a:lnTo>
                  <a:lnTo>
                    <a:pt x="12376" y="3322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6"/>
            <p:cNvSpPr/>
            <p:nvPr/>
          </p:nvSpPr>
          <p:spPr>
            <a:xfrm>
              <a:off x="1107781" y="2191456"/>
              <a:ext cx="114093" cy="239825"/>
            </a:xfrm>
            <a:custGeom>
              <a:avLst/>
              <a:gdLst/>
              <a:ahLst/>
              <a:cxnLst/>
              <a:rect l="l" t="t" r="r" b="b"/>
              <a:pathLst>
                <a:path w="4637" h="9747" extrusionOk="0">
                  <a:moveTo>
                    <a:pt x="4598" y="0"/>
                  </a:moveTo>
                  <a:cubicBezTo>
                    <a:pt x="4589" y="0"/>
                    <a:pt x="4580" y="4"/>
                    <a:pt x="4570" y="14"/>
                  </a:cubicBezTo>
                  <a:cubicBezTo>
                    <a:pt x="4103" y="781"/>
                    <a:pt x="3736" y="1649"/>
                    <a:pt x="3336" y="2449"/>
                  </a:cubicBezTo>
                  <a:cubicBezTo>
                    <a:pt x="2969" y="3283"/>
                    <a:pt x="2569" y="4050"/>
                    <a:pt x="2168" y="4851"/>
                  </a:cubicBezTo>
                  <a:cubicBezTo>
                    <a:pt x="1801" y="5652"/>
                    <a:pt x="1401" y="6486"/>
                    <a:pt x="1034" y="7286"/>
                  </a:cubicBezTo>
                  <a:cubicBezTo>
                    <a:pt x="834" y="7686"/>
                    <a:pt x="667" y="8087"/>
                    <a:pt x="500" y="8487"/>
                  </a:cubicBezTo>
                  <a:cubicBezTo>
                    <a:pt x="334" y="8887"/>
                    <a:pt x="133" y="9288"/>
                    <a:pt x="0" y="9721"/>
                  </a:cubicBezTo>
                  <a:cubicBezTo>
                    <a:pt x="0" y="9738"/>
                    <a:pt x="8" y="9746"/>
                    <a:pt x="21" y="9746"/>
                  </a:cubicBezTo>
                  <a:cubicBezTo>
                    <a:pt x="33" y="9746"/>
                    <a:pt x="50" y="9738"/>
                    <a:pt x="67" y="9721"/>
                  </a:cubicBezTo>
                  <a:cubicBezTo>
                    <a:pt x="300" y="9354"/>
                    <a:pt x="467" y="8921"/>
                    <a:pt x="701" y="8520"/>
                  </a:cubicBezTo>
                  <a:cubicBezTo>
                    <a:pt x="934" y="8120"/>
                    <a:pt x="1134" y="7720"/>
                    <a:pt x="1301" y="7319"/>
                  </a:cubicBezTo>
                  <a:cubicBezTo>
                    <a:pt x="1701" y="6519"/>
                    <a:pt x="2068" y="5718"/>
                    <a:pt x="2435" y="4951"/>
                  </a:cubicBezTo>
                  <a:cubicBezTo>
                    <a:pt x="2802" y="4150"/>
                    <a:pt x="3169" y="3350"/>
                    <a:pt x="3536" y="2549"/>
                  </a:cubicBezTo>
                  <a:cubicBezTo>
                    <a:pt x="3869" y="1749"/>
                    <a:pt x="4303" y="915"/>
                    <a:pt x="4637" y="48"/>
                  </a:cubicBezTo>
                  <a:cubicBezTo>
                    <a:pt x="4637" y="24"/>
                    <a:pt x="4620" y="0"/>
                    <a:pt x="459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6"/>
            <p:cNvSpPr/>
            <p:nvPr/>
          </p:nvSpPr>
          <p:spPr>
            <a:xfrm>
              <a:off x="1140750" y="2134941"/>
              <a:ext cx="132006" cy="64268"/>
            </a:xfrm>
            <a:custGeom>
              <a:avLst/>
              <a:gdLst/>
              <a:ahLst/>
              <a:cxnLst/>
              <a:rect l="l" t="t" r="r" b="b"/>
              <a:pathLst>
                <a:path w="5365" h="2612" extrusionOk="0">
                  <a:moveTo>
                    <a:pt x="42" y="0"/>
                  </a:moveTo>
                  <a:cubicBezTo>
                    <a:pt x="17" y="0"/>
                    <a:pt x="1" y="43"/>
                    <a:pt x="28" y="43"/>
                  </a:cubicBezTo>
                  <a:cubicBezTo>
                    <a:pt x="1295" y="1010"/>
                    <a:pt x="4898" y="2511"/>
                    <a:pt x="5331" y="2611"/>
                  </a:cubicBezTo>
                  <a:cubicBezTo>
                    <a:pt x="5365" y="2611"/>
                    <a:pt x="5365" y="2578"/>
                    <a:pt x="5331" y="2545"/>
                  </a:cubicBezTo>
                  <a:cubicBezTo>
                    <a:pt x="4965" y="2311"/>
                    <a:pt x="1429" y="376"/>
                    <a:pt x="61" y="10"/>
                  </a:cubicBezTo>
                  <a:cubicBezTo>
                    <a:pt x="54" y="3"/>
                    <a:pt x="48" y="0"/>
                    <a:pt x="4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6"/>
            <p:cNvSpPr/>
            <p:nvPr/>
          </p:nvSpPr>
          <p:spPr>
            <a:xfrm>
              <a:off x="1208706" y="1522651"/>
              <a:ext cx="149402" cy="219747"/>
            </a:xfrm>
            <a:custGeom>
              <a:avLst/>
              <a:gdLst/>
              <a:ahLst/>
              <a:cxnLst/>
              <a:rect l="l" t="t" r="r" b="b"/>
              <a:pathLst>
                <a:path w="6072" h="8931" extrusionOk="0">
                  <a:moveTo>
                    <a:pt x="822" y="1"/>
                  </a:moveTo>
                  <a:cubicBezTo>
                    <a:pt x="789" y="1"/>
                    <a:pt x="768" y="14"/>
                    <a:pt x="768" y="44"/>
                  </a:cubicBezTo>
                  <a:cubicBezTo>
                    <a:pt x="701" y="912"/>
                    <a:pt x="568" y="1846"/>
                    <a:pt x="468" y="2680"/>
                  </a:cubicBezTo>
                  <a:cubicBezTo>
                    <a:pt x="234" y="4014"/>
                    <a:pt x="1" y="5148"/>
                    <a:pt x="34" y="5282"/>
                  </a:cubicBezTo>
                  <a:cubicBezTo>
                    <a:pt x="769" y="6815"/>
                    <a:pt x="2912" y="8930"/>
                    <a:pt x="4205" y="8930"/>
                  </a:cubicBezTo>
                  <a:cubicBezTo>
                    <a:pt x="4262" y="8930"/>
                    <a:pt x="4317" y="8926"/>
                    <a:pt x="4371" y="8917"/>
                  </a:cubicBezTo>
                  <a:cubicBezTo>
                    <a:pt x="5605" y="8684"/>
                    <a:pt x="5405" y="6049"/>
                    <a:pt x="5338" y="5382"/>
                  </a:cubicBezTo>
                  <a:lnTo>
                    <a:pt x="5338" y="5315"/>
                  </a:lnTo>
                  <a:cubicBezTo>
                    <a:pt x="5305" y="5181"/>
                    <a:pt x="5305" y="5081"/>
                    <a:pt x="5338" y="4948"/>
                  </a:cubicBezTo>
                  <a:cubicBezTo>
                    <a:pt x="5438" y="3847"/>
                    <a:pt x="5705" y="2746"/>
                    <a:pt x="6072" y="1712"/>
                  </a:cubicBezTo>
                  <a:lnTo>
                    <a:pt x="2469" y="578"/>
                  </a:lnTo>
                  <a:lnTo>
                    <a:pt x="1369" y="245"/>
                  </a:lnTo>
                  <a:cubicBezTo>
                    <a:pt x="1369" y="245"/>
                    <a:pt x="970" y="1"/>
                    <a:pt x="822"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6"/>
            <p:cNvSpPr/>
            <p:nvPr/>
          </p:nvSpPr>
          <p:spPr>
            <a:xfrm>
              <a:off x="1234171" y="1532763"/>
              <a:ext cx="123935" cy="122311"/>
            </a:xfrm>
            <a:custGeom>
              <a:avLst/>
              <a:gdLst/>
              <a:ahLst/>
              <a:cxnLst/>
              <a:rect l="l" t="t" r="r" b="b"/>
              <a:pathLst>
                <a:path w="5037" h="4971" extrusionOk="0">
                  <a:moveTo>
                    <a:pt x="0" y="0"/>
                  </a:moveTo>
                  <a:cubicBezTo>
                    <a:pt x="0" y="0"/>
                    <a:pt x="133" y="4637"/>
                    <a:pt x="3769" y="4971"/>
                  </a:cubicBezTo>
                  <a:lnTo>
                    <a:pt x="4303" y="4971"/>
                  </a:lnTo>
                  <a:lnTo>
                    <a:pt x="4303" y="4904"/>
                  </a:lnTo>
                  <a:cubicBezTo>
                    <a:pt x="4303" y="4770"/>
                    <a:pt x="4303" y="4670"/>
                    <a:pt x="4303" y="4537"/>
                  </a:cubicBezTo>
                  <a:cubicBezTo>
                    <a:pt x="4403" y="3436"/>
                    <a:pt x="4670" y="2335"/>
                    <a:pt x="5037" y="1301"/>
                  </a:cubicBezTo>
                  <a:lnTo>
                    <a:pt x="1434" y="167"/>
                  </a:lnTo>
                  <a:lnTo>
                    <a:pt x="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6"/>
            <p:cNvSpPr/>
            <p:nvPr/>
          </p:nvSpPr>
          <p:spPr>
            <a:xfrm>
              <a:off x="1367942" y="1325106"/>
              <a:ext cx="64859" cy="137960"/>
            </a:xfrm>
            <a:custGeom>
              <a:avLst/>
              <a:gdLst/>
              <a:ahLst/>
              <a:cxnLst/>
              <a:rect l="l" t="t" r="r" b="b"/>
              <a:pathLst>
                <a:path w="2636" h="5607" extrusionOk="0">
                  <a:moveTo>
                    <a:pt x="0" y="1"/>
                  </a:moveTo>
                  <a:cubicBezTo>
                    <a:pt x="0" y="1"/>
                    <a:pt x="2131" y="5606"/>
                    <a:pt x="2298" y="5606"/>
                  </a:cubicBezTo>
                  <a:cubicBezTo>
                    <a:pt x="2299" y="5606"/>
                    <a:pt x="2301" y="5606"/>
                    <a:pt x="2302" y="5605"/>
                  </a:cubicBezTo>
                  <a:cubicBezTo>
                    <a:pt x="2435" y="5505"/>
                    <a:pt x="2635" y="3737"/>
                    <a:pt x="2168" y="2136"/>
                  </a:cubicBezTo>
                  <a:cubicBezTo>
                    <a:pt x="1668" y="501"/>
                    <a:pt x="0" y="1"/>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6"/>
            <p:cNvSpPr/>
            <p:nvPr/>
          </p:nvSpPr>
          <p:spPr>
            <a:xfrm>
              <a:off x="1187374" y="1304857"/>
              <a:ext cx="269228" cy="320529"/>
            </a:xfrm>
            <a:custGeom>
              <a:avLst/>
              <a:gdLst/>
              <a:ahLst/>
              <a:cxnLst/>
              <a:rect l="l" t="t" r="r" b="b"/>
              <a:pathLst>
                <a:path w="10942" h="13027" extrusionOk="0">
                  <a:moveTo>
                    <a:pt x="5095" y="0"/>
                  </a:moveTo>
                  <a:cubicBezTo>
                    <a:pt x="2986" y="0"/>
                    <a:pt x="745" y="1469"/>
                    <a:pt x="368" y="3659"/>
                  </a:cubicBezTo>
                  <a:cubicBezTo>
                    <a:pt x="1" y="5627"/>
                    <a:pt x="1669" y="10998"/>
                    <a:pt x="3136" y="12065"/>
                  </a:cubicBezTo>
                  <a:cubicBezTo>
                    <a:pt x="4026" y="12695"/>
                    <a:pt x="5094" y="13027"/>
                    <a:pt x="6131" y="13027"/>
                  </a:cubicBezTo>
                  <a:cubicBezTo>
                    <a:pt x="7622" y="13027"/>
                    <a:pt x="9046" y="12340"/>
                    <a:pt x="9774" y="10865"/>
                  </a:cubicBezTo>
                  <a:cubicBezTo>
                    <a:pt x="10942" y="8396"/>
                    <a:pt x="8674" y="1424"/>
                    <a:pt x="7039" y="490"/>
                  </a:cubicBezTo>
                  <a:cubicBezTo>
                    <a:pt x="6450" y="155"/>
                    <a:pt x="5779" y="0"/>
                    <a:pt x="5095"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6"/>
            <p:cNvSpPr/>
            <p:nvPr/>
          </p:nvSpPr>
          <p:spPr>
            <a:xfrm>
              <a:off x="1261235" y="1600891"/>
              <a:ext cx="25" cy="25"/>
            </a:xfrm>
            <a:custGeom>
              <a:avLst/>
              <a:gdLst/>
              <a:ahLst/>
              <a:cxnLst/>
              <a:rect l="l" t="t" r="r" b="b"/>
              <a:pathLst>
                <a:path w="1" h="1" fill="none" extrusionOk="0">
                  <a:moveTo>
                    <a:pt x="1" y="0"/>
                  </a:moveTo>
                  <a:lnTo>
                    <a:pt x="1" y="0"/>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6"/>
            <p:cNvSpPr/>
            <p:nvPr/>
          </p:nvSpPr>
          <p:spPr>
            <a:xfrm>
              <a:off x="1332635" y="1467095"/>
              <a:ext cx="9055" cy="26303"/>
            </a:xfrm>
            <a:custGeom>
              <a:avLst/>
              <a:gdLst/>
              <a:ahLst/>
              <a:cxnLst/>
              <a:rect l="l" t="t" r="r" b="b"/>
              <a:pathLst>
                <a:path w="368" h="1069" extrusionOk="0">
                  <a:moveTo>
                    <a:pt x="101" y="1"/>
                  </a:moveTo>
                  <a:lnTo>
                    <a:pt x="101" y="1"/>
                  </a:lnTo>
                  <a:cubicBezTo>
                    <a:pt x="101" y="1"/>
                    <a:pt x="68" y="34"/>
                    <a:pt x="101" y="34"/>
                  </a:cubicBezTo>
                  <a:cubicBezTo>
                    <a:pt x="234" y="401"/>
                    <a:pt x="301" y="835"/>
                    <a:pt x="1" y="1068"/>
                  </a:cubicBezTo>
                  <a:cubicBezTo>
                    <a:pt x="368" y="901"/>
                    <a:pt x="268" y="334"/>
                    <a:pt x="1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6"/>
            <p:cNvSpPr/>
            <p:nvPr/>
          </p:nvSpPr>
          <p:spPr>
            <a:xfrm>
              <a:off x="1310467" y="1460280"/>
              <a:ext cx="32995" cy="29280"/>
            </a:xfrm>
            <a:custGeom>
              <a:avLst/>
              <a:gdLst/>
              <a:ahLst/>
              <a:cxnLst/>
              <a:rect l="l" t="t" r="r" b="b"/>
              <a:pathLst>
                <a:path w="1341" h="1190" extrusionOk="0">
                  <a:moveTo>
                    <a:pt x="645" y="1"/>
                  </a:moveTo>
                  <a:cubicBezTo>
                    <a:pt x="620" y="1"/>
                    <a:pt x="595" y="4"/>
                    <a:pt x="568" y="11"/>
                  </a:cubicBezTo>
                  <a:cubicBezTo>
                    <a:pt x="0" y="137"/>
                    <a:pt x="238" y="1189"/>
                    <a:pt x="746" y="1189"/>
                  </a:cubicBezTo>
                  <a:cubicBezTo>
                    <a:pt x="775" y="1189"/>
                    <a:pt x="805" y="1186"/>
                    <a:pt x="835" y="1178"/>
                  </a:cubicBezTo>
                  <a:cubicBezTo>
                    <a:pt x="1341" y="1084"/>
                    <a:pt x="1098" y="1"/>
                    <a:pt x="64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6"/>
            <p:cNvSpPr/>
            <p:nvPr/>
          </p:nvSpPr>
          <p:spPr>
            <a:xfrm>
              <a:off x="1390085" y="1451496"/>
              <a:ext cx="15624" cy="21406"/>
            </a:xfrm>
            <a:custGeom>
              <a:avLst/>
              <a:gdLst/>
              <a:ahLst/>
              <a:cxnLst/>
              <a:rect l="l" t="t" r="r" b="b"/>
              <a:pathLst>
                <a:path w="635" h="870" extrusionOk="0">
                  <a:moveTo>
                    <a:pt x="1" y="1"/>
                  </a:moveTo>
                  <a:lnTo>
                    <a:pt x="1" y="1"/>
                  </a:lnTo>
                  <a:cubicBezTo>
                    <a:pt x="33" y="357"/>
                    <a:pt x="223" y="870"/>
                    <a:pt x="599" y="870"/>
                  </a:cubicBezTo>
                  <a:cubicBezTo>
                    <a:pt x="611" y="870"/>
                    <a:pt x="623" y="869"/>
                    <a:pt x="635" y="868"/>
                  </a:cubicBezTo>
                  <a:lnTo>
                    <a:pt x="635" y="835"/>
                  </a:lnTo>
                  <a:cubicBezTo>
                    <a:pt x="268" y="802"/>
                    <a:pt x="134" y="401"/>
                    <a:pt x="34" y="34"/>
                  </a:cubicBezTo>
                  <a:cubicBezTo>
                    <a:pt x="34" y="1"/>
                    <a:pt x="1" y="1"/>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6"/>
            <p:cNvSpPr/>
            <p:nvPr/>
          </p:nvSpPr>
          <p:spPr>
            <a:xfrm>
              <a:off x="1385140" y="1439465"/>
              <a:ext cx="32675" cy="29723"/>
            </a:xfrm>
            <a:custGeom>
              <a:avLst/>
              <a:gdLst/>
              <a:ahLst/>
              <a:cxnLst/>
              <a:rect l="l" t="t" r="r" b="b"/>
              <a:pathLst>
                <a:path w="1328" h="1208" extrusionOk="0">
                  <a:moveTo>
                    <a:pt x="565" y="0"/>
                  </a:moveTo>
                  <a:cubicBezTo>
                    <a:pt x="523" y="0"/>
                    <a:pt x="480" y="7"/>
                    <a:pt x="435" y="23"/>
                  </a:cubicBezTo>
                  <a:cubicBezTo>
                    <a:pt x="0" y="210"/>
                    <a:pt x="289" y="1207"/>
                    <a:pt x="736" y="1207"/>
                  </a:cubicBezTo>
                  <a:cubicBezTo>
                    <a:pt x="768" y="1207"/>
                    <a:pt x="802" y="1202"/>
                    <a:pt x="836" y="1190"/>
                  </a:cubicBezTo>
                  <a:cubicBezTo>
                    <a:pt x="1328" y="1006"/>
                    <a:pt x="1054" y="0"/>
                    <a:pt x="5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6"/>
            <p:cNvSpPr/>
            <p:nvPr/>
          </p:nvSpPr>
          <p:spPr>
            <a:xfrm>
              <a:off x="1298510" y="1425711"/>
              <a:ext cx="30879" cy="24900"/>
            </a:xfrm>
            <a:custGeom>
              <a:avLst/>
              <a:gdLst/>
              <a:ahLst/>
              <a:cxnLst/>
              <a:rect l="l" t="t" r="r" b="b"/>
              <a:pathLst>
                <a:path w="1255" h="1012" extrusionOk="0">
                  <a:moveTo>
                    <a:pt x="889" y="0"/>
                  </a:moveTo>
                  <a:cubicBezTo>
                    <a:pt x="736" y="0"/>
                    <a:pt x="587" y="59"/>
                    <a:pt x="454" y="148"/>
                  </a:cubicBezTo>
                  <a:cubicBezTo>
                    <a:pt x="254" y="282"/>
                    <a:pt x="120" y="449"/>
                    <a:pt x="54" y="682"/>
                  </a:cubicBezTo>
                  <a:cubicBezTo>
                    <a:pt x="0" y="868"/>
                    <a:pt x="138" y="1012"/>
                    <a:pt x="314" y="1012"/>
                  </a:cubicBezTo>
                  <a:cubicBezTo>
                    <a:pt x="359" y="1012"/>
                    <a:pt x="406" y="1003"/>
                    <a:pt x="454" y="982"/>
                  </a:cubicBezTo>
                  <a:cubicBezTo>
                    <a:pt x="587" y="916"/>
                    <a:pt x="721" y="815"/>
                    <a:pt x="854" y="715"/>
                  </a:cubicBezTo>
                  <a:cubicBezTo>
                    <a:pt x="988" y="615"/>
                    <a:pt x="1154" y="515"/>
                    <a:pt x="1221" y="348"/>
                  </a:cubicBezTo>
                  <a:cubicBezTo>
                    <a:pt x="1254" y="215"/>
                    <a:pt x="1221" y="115"/>
                    <a:pt x="1121" y="48"/>
                  </a:cubicBezTo>
                  <a:cubicBezTo>
                    <a:pt x="1043" y="15"/>
                    <a:pt x="965" y="0"/>
                    <a:pt x="88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6"/>
            <p:cNvSpPr/>
            <p:nvPr/>
          </p:nvSpPr>
          <p:spPr>
            <a:xfrm>
              <a:off x="1375323" y="1405536"/>
              <a:ext cx="36145" cy="17273"/>
            </a:xfrm>
            <a:custGeom>
              <a:avLst/>
              <a:gdLst/>
              <a:ahLst/>
              <a:cxnLst/>
              <a:rect l="l" t="t" r="r" b="b"/>
              <a:pathLst>
                <a:path w="1469" h="702" extrusionOk="0">
                  <a:moveTo>
                    <a:pt x="634" y="1"/>
                  </a:moveTo>
                  <a:cubicBezTo>
                    <a:pt x="401" y="1"/>
                    <a:pt x="167" y="101"/>
                    <a:pt x="34" y="301"/>
                  </a:cubicBezTo>
                  <a:cubicBezTo>
                    <a:pt x="0" y="401"/>
                    <a:pt x="34" y="501"/>
                    <a:pt x="101" y="601"/>
                  </a:cubicBezTo>
                  <a:cubicBezTo>
                    <a:pt x="267" y="668"/>
                    <a:pt x="434" y="701"/>
                    <a:pt x="634" y="701"/>
                  </a:cubicBezTo>
                  <a:lnTo>
                    <a:pt x="1135" y="701"/>
                  </a:lnTo>
                  <a:cubicBezTo>
                    <a:pt x="1368" y="668"/>
                    <a:pt x="1468" y="368"/>
                    <a:pt x="1268" y="201"/>
                  </a:cubicBezTo>
                  <a:cubicBezTo>
                    <a:pt x="1101" y="68"/>
                    <a:pt x="868" y="1"/>
                    <a:pt x="6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6"/>
            <p:cNvSpPr/>
            <p:nvPr/>
          </p:nvSpPr>
          <p:spPr>
            <a:xfrm>
              <a:off x="1347422" y="1548362"/>
              <a:ext cx="18897" cy="8218"/>
            </a:xfrm>
            <a:custGeom>
              <a:avLst/>
              <a:gdLst/>
              <a:ahLst/>
              <a:cxnLst/>
              <a:rect l="l" t="t" r="r" b="b"/>
              <a:pathLst>
                <a:path w="768" h="334" extrusionOk="0">
                  <a:moveTo>
                    <a:pt x="768" y="0"/>
                  </a:moveTo>
                  <a:lnTo>
                    <a:pt x="768" y="0"/>
                  </a:lnTo>
                  <a:cubicBezTo>
                    <a:pt x="667" y="100"/>
                    <a:pt x="534" y="167"/>
                    <a:pt x="401" y="200"/>
                  </a:cubicBezTo>
                  <a:cubicBezTo>
                    <a:pt x="382" y="205"/>
                    <a:pt x="365" y="207"/>
                    <a:pt x="348" y="207"/>
                  </a:cubicBezTo>
                  <a:cubicBezTo>
                    <a:pt x="239" y="207"/>
                    <a:pt x="149" y="124"/>
                    <a:pt x="34" y="67"/>
                  </a:cubicBezTo>
                  <a:lnTo>
                    <a:pt x="0" y="67"/>
                  </a:lnTo>
                  <a:cubicBezTo>
                    <a:pt x="67" y="234"/>
                    <a:pt x="200" y="300"/>
                    <a:pt x="367" y="334"/>
                  </a:cubicBezTo>
                  <a:cubicBezTo>
                    <a:pt x="534" y="300"/>
                    <a:pt x="701" y="167"/>
                    <a:pt x="7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6"/>
            <p:cNvSpPr/>
            <p:nvPr/>
          </p:nvSpPr>
          <p:spPr>
            <a:xfrm>
              <a:off x="1350128" y="1413385"/>
              <a:ext cx="52605" cy="115422"/>
            </a:xfrm>
            <a:custGeom>
              <a:avLst/>
              <a:gdLst/>
              <a:ahLst/>
              <a:cxnLst/>
              <a:rect l="l" t="t" r="r" b="b"/>
              <a:pathLst>
                <a:path w="2138" h="4691" extrusionOk="0">
                  <a:moveTo>
                    <a:pt x="640" y="1"/>
                  </a:moveTo>
                  <a:cubicBezTo>
                    <a:pt x="620" y="1"/>
                    <a:pt x="591" y="16"/>
                    <a:pt x="591" y="16"/>
                  </a:cubicBezTo>
                  <a:cubicBezTo>
                    <a:pt x="924" y="1183"/>
                    <a:pt x="1458" y="2317"/>
                    <a:pt x="1825" y="3485"/>
                  </a:cubicBezTo>
                  <a:cubicBezTo>
                    <a:pt x="1688" y="3446"/>
                    <a:pt x="1563" y="3429"/>
                    <a:pt x="1436" y="3429"/>
                  </a:cubicBezTo>
                  <a:cubicBezTo>
                    <a:pt x="1346" y="3429"/>
                    <a:pt x="1255" y="3438"/>
                    <a:pt x="1158" y="3451"/>
                  </a:cubicBezTo>
                  <a:cubicBezTo>
                    <a:pt x="1125" y="3451"/>
                    <a:pt x="1458" y="4252"/>
                    <a:pt x="1491" y="4385"/>
                  </a:cubicBezTo>
                  <a:cubicBezTo>
                    <a:pt x="1290" y="4457"/>
                    <a:pt x="1082" y="4492"/>
                    <a:pt x="875" y="4492"/>
                  </a:cubicBezTo>
                  <a:cubicBezTo>
                    <a:pt x="604" y="4492"/>
                    <a:pt x="337" y="4432"/>
                    <a:pt x="90" y="4319"/>
                  </a:cubicBezTo>
                  <a:cubicBezTo>
                    <a:pt x="71" y="4309"/>
                    <a:pt x="54" y="4305"/>
                    <a:pt x="41" y="4305"/>
                  </a:cubicBezTo>
                  <a:cubicBezTo>
                    <a:pt x="10" y="4305"/>
                    <a:pt x="0" y="4328"/>
                    <a:pt x="24" y="4352"/>
                  </a:cubicBezTo>
                  <a:cubicBezTo>
                    <a:pt x="263" y="4562"/>
                    <a:pt x="584" y="4691"/>
                    <a:pt x="912" y="4691"/>
                  </a:cubicBezTo>
                  <a:cubicBezTo>
                    <a:pt x="950" y="4691"/>
                    <a:pt x="987" y="4689"/>
                    <a:pt x="1024" y="4686"/>
                  </a:cubicBezTo>
                  <a:cubicBezTo>
                    <a:pt x="1158" y="4686"/>
                    <a:pt x="1325" y="4652"/>
                    <a:pt x="1458" y="4586"/>
                  </a:cubicBezTo>
                  <a:lnTo>
                    <a:pt x="1558" y="4552"/>
                  </a:lnTo>
                  <a:cubicBezTo>
                    <a:pt x="1558" y="4552"/>
                    <a:pt x="1592" y="4552"/>
                    <a:pt x="1625" y="4519"/>
                  </a:cubicBezTo>
                  <a:cubicBezTo>
                    <a:pt x="1658" y="4519"/>
                    <a:pt x="1692" y="4452"/>
                    <a:pt x="1692" y="4419"/>
                  </a:cubicBezTo>
                  <a:cubicBezTo>
                    <a:pt x="1692" y="4419"/>
                    <a:pt x="1692" y="4385"/>
                    <a:pt x="1692" y="4385"/>
                  </a:cubicBezTo>
                  <a:lnTo>
                    <a:pt x="1692" y="4352"/>
                  </a:lnTo>
                  <a:cubicBezTo>
                    <a:pt x="1625" y="4085"/>
                    <a:pt x="1458" y="3652"/>
                    <a:pt x="1458" y="3652"/>
                  </a:cubicBezTo>
                  <a:lnTo>
                    <a:pt x="1458" y="3652"/>
                  </a:lnTo>
                  <a:cubicBezTo>
                    <a:pt x="1541" y="3672"/>
                    <a:pt x="1793" y="3719"/>
                    <a:pt x="1962" y="3719"/>
                  </a:cubicBezTo>
                  <a:cubicBezTo>
                    <a:pt x="2065" y="3719"/>
                    <a:pt x="2138" y="3702"/>
                    <a:pt x="2125" y="3652"/>
                  </a:cubicBezTo>
                  <a:cubicBezTo>
                    <a:pt x="1758" y="2384"/>
                    <a:pt x="1258" y="1183"/>
                    <a:pt x="658" y="16"/>
                  </a:cubicBezTo>
                  <a:cubicBezTo>
                    <a:pt x="658" y="4"/>
                    <a:pt x="650" y="1"/>
                    <a:pt x="64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6"/>
            <p:cNvSpPr/>
            <p:nvPr/>
          </p:nvSpPr>
          <p:spPr>
            <a:xfrm>
              <a:off x="1349070" y="1520461"/>
              <a:ext cx="32011" cy="22169"/>
            </a:xfrm>
            <a:custGeom>
              <a:avLst/>
              <a:gdLst/>
              <a:ahLst/>
              <a:cxnLst/>
              <a:rect l="l" t="t" r="r" b="b"/>
              <a:pathLst>
                <a:path w="1301" h="901" extrusionOk="0">
                  <a:moveTo>
                    <a:pt x="67" y="0"/>
                  </a:moveTo>
                  <a:cubicBezTo>
                    <a:pt x="33" y="100"/>
                    <a:pt x="0" y="234"/>
                    <a:pt x="33" y="367"/>
                  </a:cubicBezTo>
                  <a:cubicBezTo>
                    <a:pt x="33" y="634"/>
                    <a:pt x="100" y="901"/>
                    <a:pt x="400" y="901"/>
                  </a:cubicBezTo>
                  <a:cubicBezTo>
                    <a:pt x="567" y="901"/>
                    <a:pt x="701" y="834"/>
                    <a:pt x="834" y="767"/>
                  </a:cubicBezTo>
                  <a:cubicBezTo>
                    <a:pt x="1034" y="600"/>
                    <a:pt x="1201" y="367"/>
                    <a:pt x="1301" y="133"/>
                  </a:cubicBezTo>
                  <a:lnTo>
                    <a:pt x="1301" y="133"/>
                  </a:lnTo>
                  <a:cubicBezTo>
                    <a:pt x="1162" y="166"/>
                    <a:pt x="1023" y="180"/>
                    <a:pt x="886" y="180"/>
                  </a:cubicBezTo>
                  <a:cubicBezTo>
                    <a:pt x="596" y="180"/>
                    <a:pt x="316" y="113"/>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6"/>
            <p:cNvSpPr/>
            <p:nvPr/>
          </p:nvSpPr>
          <p:spPr>
            <a:xfrm>
              <a:off x="1349882" y="1529072"/>
              <a:ext cx="19709" cy="13557"/>
            </a:xfrm>
            <a:custGeom>
              <a:avLst/>
              <a:gdLst/>
              <a:ahLst/>
              <a:cxnLst/>
              <a:rect l="l" t="t" r="r" b="b"/>
              <a:pathLst>
                <a:path w="801" h="551" extrusionOk="0">
                  <a:moveTo>
                    <a:pt x="152" y="0"/>
                  </a:moveTo>
                  <a:cubicBezTo>
                    <a:pt x="101" y="0"/>
                    <a:pt x="50" y="6"/>
                    <a:pt x="0" y="17"/>
                  </a:cubicBezTo>
                  <a:cubicBezTo>
                    <a:pt x="0" y="284"/>
                    <a:pt x="67" y="551"/>
                    <a:pt x="367" y="551"/>
                  </a:cubicBezTo>
                  <a:cubicBezTo>
                    <a:pt x="534" y="551"/>
                    <a:pt x="668" y="484"/>
                    <a:pt x="801" y="417"/>
                  </a:cubicBezTo>
                  <a:cubicBezTo>
                    <a:pt x="662" y="139"/>
                    <a:pt x="407" y="0"/>
                    <a:pt x="152" y="0"/>
                  </a:cubicBezTo>
                  <a:close/>
                </a:path>
              </a:pathLst>
            </a:custGeom>
            <a:solidFill>
              <a:srgbClr val="FF9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6"/>
            <p:cNvSpPr/>
            <p:nvPr/>
          </p:nvSpPr>
          <p:spPr>
            <a:xfrm>
              <a:off x="1168503" y="1261284"/>
              <a:ext cx="219993" cy="247723"/>
            </a:xfrm>
            <a:custGeom>
              <a:avLst/>
              <a:gdLst/>
              <a:ahLst/>
              <a:cxnLst/>
              <a:rect l="l" t="t" r="r" b="b"/>
              <a:pathLst>
                <a:path w="8941" h="10068" extrusionOk="0">
                  <a:moveTo>
                    <a:pt x="5572" y="0"/>
                  </a:moveTo>
                  <a:cubicBezTo>
                    <a:pt x="5235" y="0"/>
                    <a:pt x="4905" y="39"/>
                    <a:pt x="4604" y="127"/>
                  </a:cubicBezTo>
                  <a:cubicBezTo>
                    <a:pt x="3003" y="594"/>
                    <a:pt x="1535" y="3329"/>
                    <a:pt x="1535" y="3329"/>
                  </a:cubicBezTo>
                  <a:cubicBezTo>
                    <a:pt x="1702" y="2962"/>
                    <a:pt x="1835" y="2562"/>
                    <a:pt x="1935" y="2161"/>
                  </a:cubicBezTo>
                  <a:lnTo>
                    <a:pt x="1935" y="2161"/>
                  </a:lnTo>
                  <a:cubicBezTo>
                    <a:pt x="1401" y="2462"/>
                    <a:pt x="1068" y="3029"/>
                    <a:pt x="1068" y="3629"/>
                  </a:cubicBezTo>
                  <a:cubicBezTo>
                    <a:pt x="1068" y="3629"/>
                    <a:pt x="934" y="2662"/>
                    <a:pt x="868" y="2662"/>
                  </a:cubicBezTo>
                  <a:cubicBezTo>
                    <a:pt x="768" y="2695"/>
                    <a:pt x="267" y="3729"/>
                    <a:pt x="634" y="4263"/>
                  </a:cubicBezTo>
                  <a:cubicBezTo>
                    <a:pt x="634" y="4263"/>
                    <a:pt x="0" y="5364"/>
                    <a:pt x="234" y="6264"/>
                  </a:cubicBezTo>
                  <a:cubicBezTo>
                    <a:pt x="433" y="7160"/>
                    <a:pt x="1720" y="10067"/>
                    <a:pt x="2489" y="10067"/>
                  </a:cubicBezTo>
                  <a:cubicBezTo>
                    <a:pt x="2494" y="10067"/>
                    <a:pt x="2498" y="10067"/>
                    <a:pt x="2502" y="10067"/>
                  </a:cubicBezTo>
                  <a:cubicBezTo>
                    <a:pt x="3136" y="10067"/>
                    <a:pt x="3203" y="8066"/>
                    <a:pt x="3169" y="7332"/>
                  </a:cubicBezTo>
                  <a:cubicBezTo>
                    <a:pt x="3136" y="6665"/>
                    <a:pt x="2669" y="4730"/>
                    <a:pt x="2669" y="4596"/>
                  </a:cubicBezTo>
                  <a:cubicBezTo>
                    <a:pt x="2666" y="4582"/>
                    <a:pt x="2687" y="4576"/>
                    <a:pt x="2727" y="4576"/>
                  </a:cubicBezTo>
                  <a:cubicBezTo>
                    <a:pt x="2997" y="4576"/>
                    <a:pt x="4159" y="4851"/>
                    <a:pt x="5291" y="4851"/>
                  </a:cubicBezTo>
                  <a:cubicBezTo>
                    <a:pt x="5974" y="4851"/>
                    <a:pt x="6646" y="4751"/>
                    <a:pt x="7106" y="4430"/>
                  </a:cubicBezTo>
                  <a:cubicBezTo>
                    <a:pt x="8440" y="3496"/>
                    <a:pt x="8940" y="1861"/>
                    <a:pt x="8773" y="1227"/>
                  </a:cubicBezTo>
                  <a:cubicBezTo>
                    <a:pt x="8638" y="713"/>
                    <a:pt x="7030" y="0"/>
                    <a:pt x="557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6"/>
            <p:cNvSpPr/>
            <p:nvPr/>
          </p:nvSpPr>
          <p:spPr>
            <a:xfrm>
              <a:off x="1214685" y="1353844"/>
              <a:ext cx="151641" cy="40229"/>
            </a:xfrm>
            <a:custGeom>
              <a:avLst/>
              <a:gdLst/>
              <a:ahLst/>
              <a:cxnLst/>
              <a:rect l="l" t="t" r="r" b="b"/>
              <a:pathLst>
                <a:path w="6163" h="1635" extrusionOk="0">
                  <a:moveTo>
                    <a:pt x="6163" y="0"/>
                  </a:moveTo>
                  <a:cubicBezTo>
                    <a:pt x="5796" y="401"/>
                    <a:pt x="5395" y="734"/>
                    <a:pt x="4928" y="1001"/>
                  </a:cubicBezTo>
                  <a:cubicBezTo>
                    <a:pt x="4504" y="1187"/>
                    <a:pt x="4058" y="1288"/>
                    <a:pt x="3607" y="1288"/>
                  </a:cubicBezTo>
                  <a:cubicBezTo>
                    <a:pt x="3492" y="1288"/>
                    <a:pt x="3376" y="1282"/>
                    <a:pt x="3260" y="1268"/>
                  </a:cubicBezTo>
                  <a:cubicBezTo>
                    <a:pt x="2693" y="1268"/>
                    <a:pt x="2126" y="1135"/>
                    <a:pt x="1593" y="934"/>
                  </a:cubicBezTo>
                  <a:cubicBezTo>
                    <a:pt x="1126" y="768"/>
                    <a:pt x="659" y="501"/>
                    <a:pt x="192" y="367"/>
                  </a:cubicBezTo>
                  <a:cubicBezTo>
                    <a:pt x="180" y="364"/>
                    <a:pt x="168" y="363"/>
                    <a:pt x="158" y="363"/>
                  </a:cubicBezTo>
                  <a:cubicBezTo>
                    <a:pt x="48" y="363"/>
                    <a:pt x="0" y="510"/>
                    <a:pt x="92" y="601"/>
                  </a:cubicBezTo>
                  <a:cubicBezTo>
                    <a:pt x="1059" y="1268"/>
                    <a:pt x="2226" y="1635"/>
                    <a:pt x="3427" y="1635"/>
                  </a:cubicBezTo>
                  <a:cubicBezTo>
                    <a:pt x="4561" y="1602"/>
                    <a:pt x="5595" y="1001"/>
                    <a:pt x="6163" y="34"/>
                  </a:cubicBezTo>
                  <a:cubicBezTo>
                    <a:pt x="6163" y="34"/>
                    <a:pt x="6163" y="0"/>
                    <a:pt x="616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6"/>
            <p:cNvSpPr/>
            <p:nvPr/>
          </p:nvSpPr>
          <p:spPr>
            <a:xfrm>
              <a:off x="1165231" y="1472631"/>
              <a:ext cx="85379" cy="83091"/>
            </a:xfrm>
            <a:custGeom>
              <a:avLst/>
              <a:gdLst/>
              <a:ahLst/>
              <a:cxnLst/>
              <a:rect l="l" t="t" r="r" b="b"/>
              <a:pathLst>
                <a:path w="3470" h="3377" extrusionOk="0">
                  <a:moveTo>
                    <a:pt x="1089" y="0"/>
                  </a:moveTo>
                  <a:cubicBezTo>
                    <a:pt x="959" y="0"/>
                    <a:pt x="839" y="33"/>
                    <a:pt x="734" y="109"/>
                  </a:cubicBezTo>
                  <a:cubicBezTo>
                    <a:pt x="0" y="676"/>
                    <a:pt x="1268" y="3112"/>
                    <a:pt x="2268" y="3345"/>
                  </a:cubicBezTo>
                  <a:cubicBezTo>
                    <a:pt x="2354" y="3366"/>
                    <a:pt x="2439" y="3377"/>
                    <a:pt x="2522" y="3377"/>
                  </a:cubicBezTo>
                  <a:cubicBezTo>
                    <a:pt x="2962" y="3377"/>
                    <a:pt x="3357" y="3093"/>
                    <a:pt x="3469" y="2645"/>
                  </a:cubicBezTo>
                  <a:lnTo>
                    <a:pt x="2969" y="1177"/>
                  </a:lnTo>
                  <a:cubicBezTo>
                    <a:pt x="2969" y="1177"/>
                    <a:pt x="1866" y="0"/>
                    <a:pt x="1089"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6"/>
            <p:cNvSpPr/>
            <p:nvPr/>
          </p:nvSpPr>
          <p:spPr>
            <a:xfrm>
              <a:off x="1193132" y="1492535"/>
              <a:ext cx="44904" cy="49161"/>
            </a:xfrm>
            <a:custGeom>
              <a:avLst/>
              <a:gdLst/>
              <a:ahLst/>
              <a:cxnLst/>
              <a:rect l="l" t="t" r="r" b="b"/>
              <a:pathLst>
                <a:path w="1825" h="1998" extrusionOk="0">
                  <a:moveTo>
                    <a:pt x="41" y="0"/>
                  </a:moveTo>
                  <a:cubicBezTo>
                    <a:pt x="28" y="0"/>
                    <a:pt x="14" y="0"/>
                    <a:pt x="0" y="1"/>
                  </a:cubicBezTo>
                  <a:lnTo>
                    <a:pt x="0" y="34"/>
                  </a:lnTo>
                  <a:cubicBezTo>
                    <a:pt x="634" y="268"/>
                    <a:pt x="1168" y="735"/>
                    <a:pt x="1435" y="1402"/>
                  </a:cubicBezTo>
                  <a:cubicBezTo>
                    <a:pt x="1328" y="1260"/>
                    <a:pt x="1175" y="1184"/>
                    <a:pt x="1019" y="1184"/>
                  </a:cubicBezTo>
                  <a:cubicBezTo>
                    <a:pt x="882" y="1184"/>
                    <a:pt x="743" y="1243"/>
                    <a:pt x="634" y="1369"/>
                  </a:cubicBezTo>
                  <a:lnTo>
                    <a:pt x="634" y="1402"/>
                  </a:lnTo>
                  <a:cubicBezTo>
                    <a:pt x="720" y="1353"/>
                    <a:pt x="810" y="1331"/>
                    <a:pt x="898" y="1331"/>
                  </a:cubicBezTo>
                  <a:cubicBezTo>
                    <a:pt x="1050" y="1331"/>
                    <a:pt x="1196" y="1396"/>
                    <a:pt x="1301" y="1502"/>
                  </a:cubicBezTo>
                  <a:cubicBezTo>
                    <a:pt x="1468" y="1635"/>
                    <a:pt x="1601" y="1802"/>
                    <a:pt x="1701" y="1969"/>
                  </a:cubicBezTo>
                  <a:cubicBezTo>
                    <a:pt x="1712" y="1990"/>
                    <a:pt x="1728" y="1997"/>
                    <a:pt x="1746" y="1997"/>
                  </a:cubicBezTo>
                  <a:cubicBezTo>
                    <a:pt x="1784" y="1997"/>
                    <a:pt x="1824" y="1959"/>
                    <a:pt x="1801" y="1936"/>
                  </a:cubicBezTo>
                  <a:cubicBezTo>
                    <a:pt x="1736" y="1049"/>
                    <a:pt x="926" y="0"/>
                    <a:pt x="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6"/>
            <p:cNvSpPr/>
            <p:nvPr/>
          </p:nvSpPr>
          <p:spPr>
            <a:xfrm>
              <a:off x="1184102" y="1630415"/>
              <a:ext cx="173195" cy="182495"/>
            </a:xfrm>
            <a:custGeom>
              <a:avLst/>
              <a:gdLst/>
              <a:ahLst/>
              <a:cxnLst/>
              <a:rect l="l" t="t" r="r" b="b"/>
              <a:pathLst>
                <a:path w="7039" h="7417" extrusionOk="0">
                  <a:moveTo>
                    <a:pt x="1134" y="1"/>
                  </a:moveTo>
                  <a:lnTo>
                    <a:pt x="0" y="1268"/>
                  </a:lnTo>
                  <a:cubicBezTo>
                    <a:pt x="0" y="1268"/>
                    <a:pt x="3632" y="7416"/>
                    <a:pt x="3828" y="7416"/>
                  </a:cubicBezTo>
                  <a:cubicBezTo>
                    <a:pt x="3833" y="7416"/>
                    <a:pt x="3836" y="7413"/>
                    <a:pt x="3836" y="7406"/>
                  </a:cubicBezTo>
                  <a:lnTo>
                    <a:pt x="5171" y="4704"/>
                  </a:lnTo>
                  <a:lnTo>
                    <a:pt x="7039" y="6639"/>
                  </a:lnTo>
                  <a:lnTo>
                    <a:pt x="6939" y="1836"/>
                  </a:lnTo>
                  <a:lnTo>
                    <a:pt x="6371" y="902"/>
                  </a:lnTo>
                  <a:lnTo>
                    <a:pt x="5071" y="4070"/>
                  </a:lnTo>
                  <a:lnTo>
                    <a:pt x="113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6"/>
            <p:cNvSpPr/>
            <p:nvPr/>
          </p:nvSpPr>
          <p:spPr>
            <a:xfrm>
              <a:off x="1188211" y="1669486"/>
              <a:ext cx="173195" cy="150558"/>
            </a:xfrm>
            <a:custGeom>
              <a:avLst/>
              <a:gdLst/>
              <a:ahLst/>
              <a:cxnLst/>
              <a:rect l="l" t="t" r="r" b="b"/>
              <a:pathLst>
                <a:path w="7039" h="6119" extrusionOk="0">
                  <a:moveTo>
                    <a:pt x="38" y="0"/>
                  </a:moveTo>
                  <a:cubicBezTo>
                    <a:pt x="17" y="0"/>
                    <a:pt x="0" y="24"/>
                    <a:pt x="0" y="47"/>
                  </a:cubicBezTo>
                  <a:cubicBezTo>
                    <a:pt x="534" y="1115"/>
                    <a:pt x="3603" y="6118"/>
                    <a:pt x="3636" y="6118"/>
                  </a:cubicBezTo>
                  <a:cubicBezTo>
                    <a:pt x="4136" y="5151"/>
                    <a:pt x="4603" y="4184"/>
                    <a:pt x="5037" y="3216"/>
                  </a:cubicBezTo>
                  <a:cubicBezTo>
                    <a:pt x="5294" y="3538"/>
                    <a:pt x="6857" y="5258"/>
                    <a:pt x="6996" y="5258"/>
                  </a:cubicBezTo>
                  <a:cubicBezTo>
                    <a:pt x="7001" y="5258"/>
                    <a:pt x="7004" y="5256"/>
                    <a:pt x="7005" y="5251"/>
                  </a:cubicBezTo>
                  <a:cubicBezTo>
                    <a:pt x="7038" y="4384"/>
                    <a:pt x="7005" y="3517"/>
                    <a:pt x="6972" y="2649"/>
                  </a:cubicBezTo>
                  <a:cubicBezTo>
                    <a:pt x="6905" y="1882"/>
                    <a:pt x="6905" y="1081"/>
                    <a:pt x="6805" y="281"/>
                  </a:cubicBezTo>
                  <a:cubicBezTo>
                    <a:pt x="6805" y="264"/>
                    <a:pt x="6797" y="256"/>
                    <a:pt x="6788" y="256"/>
                  </a:cubicBezTo>
                  <a:cubicBezTo>
                    <a:pt x="6780" y="256"/>
                    <a:pt x="6772" y="264"/>
                    <a:pt x="6772" y="281"/>
                  </a:cubicBezTo>
                  <a:cubicBezTo>
                    <a:pt x="6605" y="1048"/>
                    <a:pt x="6772" y="4050"/>
                    <a:pt x="6772" y="4784"/>
                  </a:cubicBezTo>
                  <a:cubicBezTo>
                    <a:pt x="6705" y="4718"/>
                    <a:pt x="5070" y="3116"/>
                    <a:pt x="5005" y="3116"/>
                  </a:cubicBezTo>
                  <a:cubicBezTo>
                    <a:pt x="5004" y="3116"/>
                    <a:pt x="5004" y="3116"/>
                    <a:pt x="5004" y="3116"/>
                  </a:cubicBezTo>
                  <a:cubicBezTo>
                    <a:pt x="4737" y="3550"/>
                    <a:pt x="3736" y="5551"/>
                    <a:pt x="3669" y="5718"/>
                  </a:cubicBezTo>
                  <a:cubicBezTo>
                    <a:pt x="3069" y="4684"/>
                    <a:pt x="767" y="981"/>
                    <a:pt x="67" y="14"/>
                  </a:cubicBezTo>
                  <a:cubicBezTo>
                    <a:pt x="57" y="4"/>
                    <a:pt x="47" y="0"/>
                    <a:pt x="3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561"/>
        <p:cNvGrpSpPr/>
        <p:nvPr/>
      </p:nvGrpSpPr>
      <p:grpSpPr>
        <a:xfrm>
          <a:off x="0" y="0"/>
          <a:ext cx="0" cy="0"/>
          <a:chOff x="0" y="0"/>
          <a:chExt cx="0" cy="0"/>
        </a:xfrm>
      </p:grpSpPr>
      <p:grpSp>
        <p:nvGrpSpPr>
          <p:cNvPr id="1562" name="Google Shape;1562;p43"/>
          <p:cNvGrpSpPr/>
          <p:nvPr/>
        </p:nvGrpSpPr>
        <p:grpSpPr>
          <a:xfrm>
            <a:off x="1372639" y="1321336"/>
            <a:ext cx="6572814" cy="3466089"/>
            <a:chOff x="1372577" y="1321278"/>
            <a:chExt cx="6770513" cy="3570343"/>
          </a:xfrm>
        </p:grpSpPr>
        <p:grpSp>
          <p:nvGrpSpPr>
            <p:cNvPr id="1563" name="Google Shape;1563;p43"/>
            <p:cNvGrpSpPr/>
            <p:nvPr/>
          </p:nvGrpSpPr>
          <p:grpSpPr>
            <a:xfrm>
              <a:off x="6674665" y="2769861"/>
              <a:ext cx="1468424" cy="1454007"/>
              <a:chOff x="6387840" y="2814786"/>
              <a:chExt cx="1468424" cy="1454007"/>
            </a:xfrm>
          </p:grpSpPr>
          <p:sp>
            <p:nvSpPr>
              <p:cNvPr id="1564" name="Google Shape;1564;p43"/>
              <p:cNvSpPr/>
              <p:nvPr/>
            </p:nvSpPr>
            <p:spPr>
              <a:xfrm>
                <a:off x="6387840" y="2814786"/>
                <a:ext cx="1453241" cy="1454007"/>
              </a:xfrm>
              <a:custGeom>
                <a:avLst/>
                <a:gdLst/>
                <a:ahLst/>
                <a:cxnLst/>
                <a:rect l="l" t="t" r="r" b="b"/>
                <a:pathLst>
                  <a:path w="62579" h="62612" extrusionOk="0">
                    <a:moveTo>
                      <a:pt x="51104" y="28354"/>
                    </a:moveTo>
                    <a:lnTo>
                      <a:pt x="51070" y="51170"/>
                    </a:lnTo>
                    <a:lnTo>
                      <a:pt x="28287" y="51170"/>
                    </a:lnTo>
                    <a:lnTo>
                      <a:pt x="51104" y="28354"/>
                    </a:lnTo>
                    <a:close/>
                    <a:moveTo>
                      <a:pt x="62578" y="0"/>
                    </a:moveTo>
                    <a:lnTo>
                      <a:pt x="0" y="62612"/>
                    </a:lnTo>
                    <a:lnTo>
                      <a:pt x="62578" y="62612"/>
                    </a:lnTo>
                    <a:lnTo>
                      <a:pt x="62578"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3"/>
              <p:cNvSpPr/>
              <p:nvPr/>
            </p:nvSpPr>
            <p:spPr>
              <a:xfrm>
                <a:off x="6387840" y="2814786"/>
                <a:ext cx="1453241" cy="1454007"/>
              </a:xfrm>
              <a:custGeom>
                <a:avLst/>
                <a:gdLst/>
                <a:ahLst/>
                <a:cxnLst/>
                <a:rect l="l" t="t" r="r" b="b"/>
                <a:pathLst>
                  <a:path w="62579" h="62612" extrusionOk="0">
                    <a:moveTo>
                      <a:pt x="51104" y="28354"/>
                    </a:moveTo>
                    <a:lnTo>
                      <a:pt x="51037" y="51170"/>
                    </a:lnTo>
                    <a:lnTo>
                      <a:pt x="28287" y="51170"/>
                    </a:lnTo>
                    <a:lnTo>
                      <a:pt x="51104" y="28354"/>
                    </a:lnTo>
                    <a:close/>
                    <a:moveTo>
                      <a:pt x="62578" y="0"/>
                    </a:moveTo>
                    <a:lnTo>
                      <a:pt x="60644" y="1902"/>
                    </a:lnTo>
                    <a:lnTo>
                      <a:pt x="60344" y="2169"/>
                    </a:lnTo>
                    <a:lnTo>
                      <a:pt x="0" y="62612"/>
                    </a:lnTo>
                    <a:lnTo>
                      <a:pt x="62578" y="62612"/>
                    </a:lnTo>
                    <a:lnTo>
                      <a:pt x="62578"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3"/>
              <p:cNvSpPr/>
              <p:nvPr/>
            </p:nvSpPr>
            <p:spPr>
              <a:xfrm>
                <a:off x="7806661" y="2875211"/>
                <a:ext cx="49603" cy="6990"/>
              </a:xfrm>
              <a:custGeom>
                <a:avLst/>
                <a:gdLst/>
                <a:ahLst/>
                <a:cxnLst/>
                <a:rect l="l" t="t" r="r" b="b"/>
                <a:pathLst>
                  <a:path w="2136" h="301" extrusionOk="0">
                    <a:moveTo>
                      <a:pt x="0" y="0"/>
                    </a:moveTo>
                    <a:lnTo>
                      <a:pt x="0" y="300"/>
                    </a:lnTo>
                    <a:lnTo>
                      <a:pt x="2135" y="300"/>
                    </a:lnTo>
                    <a:lnTo>
                      <a:pt x="2135"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3"/>
              <p:cNvSpPr/>
              <p:nvPr/>
            </p:nvSpPr>
            <p:spPr>
              <a:xfrm>
                <a:off x="7826795" y="2907746"/>
                <a:ext cx="29469" cy="6990"/>
              </a:xfrm>
              <a:custGeom>
                <a:avLst/>
                <a:gdLst/>
                <a:ahLst/>
                <a:cxnLst/>
                <a:rect l="l" t="t" r="r" b="b"/>
                <a:pathLst>
                  <a:path w="1269" h="301" extrusionOk="0">
                    <a:moveTo>
                      <a:pt x="1" y="0"/>
                    </a:moveTo>
                    <a:lnTo>
                      <a:pt x="1" y="300"/>
                    </a:lnTo>
                    <a:lnTo>
                      <a:pt x="1268" y="300"/>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3"/>
              <p:cNvSpPr/>
              <p:nvPr/>
            </p:nvSpPr>
            <p:spPr>
              <a:xfrm>
                <a:off x="7826795" y="2940281"/>
                <a:ext cx="29469" cy="6990"/>
              </a:xfrm>
              <a:custGeom>
                <a:avLst/>
                <a:gdLst/>
                <a:ahLst/>
                <a:cxnLst/>
                <a:rect l="l" t="t" r="r" b="b"/>
                <a:pathLst>
                  <a:path w="1269" h="301" extrusionOk="0">
                    <a:moveTo>
                      <a:pt x="1" y="0"/>
                    </a:moveTo>
                    <a:lnTo>
                      <a:pt x="1" y="300"/>
                    </a:lnTo>
                    <a:lnTo>
                      <a:pt x="1268" y="300"/>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3"/>
              <p:cNvSpPr/>
              <p:nvPr/>
            </p:nvSpPr>
            <p:spPr>
              <a:xfrm>
                <a:off x="7826795" y="2972026"/>
                <a:ext cx="29469" cy="7013"/>
              </a:xfrm>
              <a:custGeom>
                <a:avLst/>
                <a:gdLst/>
                <a:ahLst/>
                <a:cxnLst/>
                <a:rect l="l" t="t" r="r" b="b"/>
                <a:pathLst>
                  <a:path w="1269" h="302"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3"/>
              <p:cNvSpPr/>
              <p:nvPr/>
            </p:nvSpPr>
            <p:spPr>
              <a:xfrm>
                <a:off x="7826795" y="3004561"/>
                <a:ext cx="29469" cy="7013"/>
              </a:xfrm>
              <a:custGeom>
                <a:avLst/>
                <a:gdLst/>
                <a:ahLst/>
                <a:cxnLst/>
                <a:rect l="l" t="t" r="r" b="b"/>
                <a:pathLst>
                  <a:path w="1269" h="302"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3"/>
              <p:cNvSpPr/>
              <p:nvPr/>
            </p:nvSpPr>
            <p:spPr>
              <a:xfrm>
                <a:off x="7826795" y="3037095"/>
                <a:ext cx="29469" cy="7013"/>
              </a:xfrm>
              <a:custGeom>
                <a:avLst/>
                <a:gdLst/>
                <a:ahLst/>
                <a:cxnLst/>
                <a:rect l="l" t="t" r="r" b="b"/>
                <a:pathLst>
                  <a:path w="1269" h="302"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3"/>
              <p:cNvSpPr/>
              <p:nvPr/>
            </p:nvSpPr>
            <p:spPr>
              <a:xfrm>
                <a:off x="7826795" y="3069630"/>
                <a:ext cx="29469" cy="7013"/>
              </a:xfrm>
              <a:custGeom>
                <a:avLst/>
                <a:gdLst/>
                <a:ahLst/>
                <a:cxnLst/>
                <a:rect l="l" t="t" r="r" b="b"/>
                <a:pathLst>
                  <a:path w="1269" h="302"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3"/>
              <p:cNvSpPr/>
              <p:nvPr/>
            </p:nvSpPr>
            <p:spPr>
              <a:xfrm>
                <a:off x="7806661" y="3101399"/>
                <a:ext cx="49603" cy="6990"/>
              </a:xfrm>
              <a:custGeom>
                <a:avLst/>
                <a:gdLst/>
                <a:ahLst/>
                <a:cxnLst/>
                <a:rect l="l" t="t" r="r" b="b"/>
                <a:pathLst>
                  <a:path w="2136" h="301" extrusionOk="0">
                    <a:moveTo>
                      <a:pt x="0" y="1"/>
                    </a:moveTo>
                    <a:lnTo>
                      <a:pt x="0" y="301"/>
                    </a:lnTo>
                    <a:lnTo>
                      <a:pt x="2135" y="301"/>
                    </a:lnTo>
                    <a:lnTo>
                      <a:pt x="213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3"/>
              <p:cNvSpPr/>
              <p:nvPr/>
            </p:nvSpPr>
            <p:spPr>
              <a:xfrm>
                <a:off x="7826795" y="3133933"/>
                <a:ext cx="29469" cy="6990"/>
              </a:xfrm>
              <a:custGeom>
                <a:avLst/>
                <a:gdLst/>
                <a:ahLst/>
                <a:cxnLst/>
                <a:rect l="l" t="t" r="r" b="b"/>
                <a:pathLst>
                  <a:path w="1269" h="301"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3"/>
              <p:cNvSpPr/>
              <p:nvPr/>
            </p:nvSpPr>
            <p:spPr>
              <a:xfrm>
                <a:off x="7826795" y="3166468"/>
                <a:ext cx="29469" cy="6990"/>
              </a:xfrm>
              <a:custGeom>
                <a:avLst/>
                <a:gdLst/>
                <a:ahLst/>
                <a:cxnLst/>
                <a:rect l="l" t="t" r="r" b="b"/>
                <a:pathLst>
                  <a:path w="1269" h="301"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3"/>
              <p:cNvSpPr/>
              <p:nvPr/>
            </p:nvSpPr>
            <p:spPr>
              <a:xfrm>
                <a:off x="7826795" y="3198236"/>
                <a:ext cx="29469" cy="6990"/>
              </a:xfrm>
              <a:custGeom>
                <a:avLst/>
                <a:gdLst/>
                <a:ahLst/>
                <a:cxnLst/>
                <a:rect l="l" t="t" r="r" b="b"/>
                <a:pathLst>
                  <a:path w="1269" h="301" extrusionOk="0">
                    <a:moveTo>
                      <a:pt x="1" y="0"/>
                    </a:moveTo>
                    <a:lnTo>
                      <a:pt x="1" y="300"/>
                    </a:lnTo>
                    <a:lnTo>
                      <a:pt x="1268" y="300"/>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3"/>
              <p:cNvSpPr/>
              <p:nvPr/>
            </p:nvSpPr>
            <p:spPr>
              <a:xfrm>
                <a:off x="7826795" y="3230771"/>
                <a:ext cx="29469" cy="6990"/>
              </a:xfrm>
              <a:custGeom>
                <a:avLst/>
                <a:gdLst/>
                <a:ahLst/>
                <a:cxnLst/>
                <a:rect l="l" t="t" r="r" b="b"/>
                <a:pathLst>
                  <a:path w="1269" h="301" extrusionOk="0">
                    <a:moveTo>
                      <a:pt x="1" y="0"/>
                    </a:moveTo>
                    <a:lnTo>
                      <a:pt x="1" y="300"/>
                    </a:lnTo>
                    <a:lnTo>
                      <a:pt x="1268" y="300"/>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3"/>
              <p:cNvSpPr/>
              <p:nvPr/>
            </p:nvSpPr>
            <p:spPr>
              <a:xfrm>
                <a:off x="7826795" y="3263306"/>
                <a:ext cx="29469" cy="6990"/>
              </a:xfrm>
              <a:custGeom>
                <a:avLst/>
                <a:gdLst/>
                <a:ahLst/>
                <a:cxnLst/>
                <a:rect l="l" t="t" r="r" b="b"/>
                <a:pathLst>
                  <a:path w="1269" h="301" extrusionOk="0">
                    <a:moveTo>
                      <a:pt x="1" y="0"/>
                    </a:moveTo>
                    <a:lnTo>
                      <a:pt x="1" y="300"/>
                    </a:lnTo>
                    <a:lnTo>
                      <a:pt x="1268" y="300"/>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3"/>
              <p:cNvSpPr/>
              <p:nvPr/>
            </p:nvSpPr>
            <p:spPr>
              <a:xfrm>
                <a:off x="7826795" y="3295051"/>
                <a:ext cx="29469" cy="7013"/>
              </a:xfrm>
              <a:custGeom>
                <a:avLst/>
                <a:gdLst/>
                <a:ahLst/>
                <a:cxnLst/>
                <a:rect l="l" t="t" r="r" b="b"/>
                <a:pathLst>
                  <a:path w="1269" h="302"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3"/>
              <p:cNvSpPr/>
              <p:nvPr/>
            </p:nvSpPr>
            <p:spPr>
              <a:xfrm>
                <a:off x="7806661" y="3327586"/>
                <a:ext cx="49603" cy="7013"/>
              </a:xfrm>
              <a:custGeom>
                <a:avLst/>
                <a:gdLst/>
                <a:ahLst/>
                <a:cxnLst/>
                <a:rect l="l" t="t" r="r" b="b"/>
                <a:pathLst>
                  <a:path w="2136" h="302" extrusionOk="0">
                    <a:moveTo>
                      <a:pt x="0" y="1"/>
                    </a:moveTo>
                    <a:lnTo>
                      <a:pt x="0" y="301"/>
                    </a:lnTo>
                    <a:lnTo>
                      <a:pt x="2135" y="301"/>
                    </a:lnTo>
                    <a:lnTo>
                      <a:pt x="213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3"/>
              <p:cNvSpPr/>
              <p:nvPr/>
            </p:nvSpPr>
            <p:spPr>
              <a:xfrm>
                <a:off x="7826795" y="3360120"/>
                <a:ext cx="29469" cy="7013"/>
              </a:xfrm>
              <a:custGeom>
                <a:avLst/>
                <a:gdLst/>
                <a:ahLst/>
                <a:cxnLst/>
                <a:rect l="l" t="t" r="r" b="b"/>
                <a:pathLst>
                  <a:path w="1269" h="302"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3"/>
              <p:cNvSpPr/>
              <p:nvPr/>
            </p:nvSpPr>
            <p:spPr>
              <a:xfrm>
                <a:off x="7826795" y="3392655"/>
                <a:ext cx="29469" cy="7013"/>
              </a:xfrm>
              <a:custGeom>
                <a:avLst/>
                <a:gdLst/>
                <a:ahLst/>
                <a:cxnLst/>
                <a:rect l="l" t="t" r="r" b="b"/>
                <a:pathLst>
                  <a:path w="1269" h="302"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3"/>
              <p:cNvSpPr/>
              <p:nvPr/>
            </p:nvSpPr>
            <p:spPr>
              <a:xfrm>
                <a:off x="7826795" y="3424424"/>
                <a:ext cx="29469" cy="6990"/>
              </a:xfrm>
              <a:custGeom>
                <a:avLst/>
                <a:gdLst/>
                <a:ahLst/>
                <a:cxnLst/>
                <a:rect l="l" t="t" r="r" b="b"/>
                <a:pathLst>
                  <a:path w="1269" h="301" extrusionOk="0">
                    <a:moveTo>
                      <a:pt x="1" y="0"/>
                    </a:moveTo>
                    <a:lnTo>
                      <a:pt x="1" y="301"/>
                    </a:lnTo>
                    <a:lnTo>
                      <a:pt x="1268" y="301"/>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3"/>
              <p:cNvSpPr/>
              <p:nvPr/>
            </p:nvSpPr>
            <p:spPr>
              <a:xfrm>
                <a:off x="7826795" y="3456958"/>
                <a:ext cx="29469" cy="6990"/>
              </a:xfrm>
              <a:custGeom>
                <a:avLst/>
                <a:gdLst/>
                <a:ahLst/>
                <a:cxnLst/>
                <a:rect l="l" t="t" r="r" b="b"/>
                <a:pathLst>
                  <a:path w="1269" h="301" extrusionOk="0">
                    <a:moveTo>
                      <a:pt x="1" y="0"/>
                    </a:moveTo>
                    <a:lnTo>
                      <a:pt x="1" y="301"/>
                    </a:lnTo>
                    <a:lnTo>
                      <a:pt x="1268" y="301"/>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3"/>
              <p:cNvSpPr/>
              <p:nvPr/>
            </p:nvSpPr>
            <p:spPr>
              <a:xfrm>
                <a:off x="7826795" y="3489493"/>
                <a:ext cx="29469" cy="6990"/>
              </a:xfrm>
              <a:custGeom>
                <a:avLst/>
                <a:gdLst/>
                <a:ahLst/>
                <a:cxnLst/>
                <a:rect l="l" t="t" r="r" b="b"/>
                <a:pathLst>
                  <a:path w="1269" h="301" extrusionOk="0">
                    <a:moveTo>
                      <a:pt x="1" y="0"/>
                    </a:moveTo>
                    <a:lnTo>
                      <a:pt x="1" y="301"/>
                    </a:lnTo>
                    <a:lnTo>
                      <a:pt x="1268" y="301"/>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3"/>
              <p:cNvSpPr/>
              <p:nvPr/>
            </p:nvSpPr>
            <p:spPr>
              <a:xfrm>
                <a:off x="7826795" y="3522028"/>
                <a:ext cx="29469" cy="6990"/>
              </a:xfrm>
              <a:custGeom>
                <a:avLst/>
                <a:gdLst/>
                <a:ahLst/>
                <a:cxnLst/>
                <a:rect l="l" t="t" r="r" b="b"/>
                <a:pathLst>
                  <a:path w="1269" h="301" extrusionOk="0">
                    <a:moveTo>
                      <a:pt x="1" y="0"/>
                    </a:moveTo>
                    <a:lnTo>
                      <a:pt x="1" y="301"/>
                    </a:lnTo>
                    <a:lnTo>
                      <a:pt x="1268" y="301"/>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3"/>
              <p:cNvSpPr/>
              <p:nvPr/>
            </p:nvSpPr>
            <p:spPr>
              <a:xfrm>
                <a:off x="7806661" y="3553796"/>
                <a:ext cx="49603" cy="6990"/>
              </a:xfrm>
              <a:custGeom>
                <a:avLst/>
                <a:gdLst/>
                <a:ahLst/>
                <a:cxnLst/>
                <a:rect l="l" t="t" r="r" b="b"/>
                <a:pathLst>
                  <a:path w="2136" h="301" extrusionOk="0">
                    <a:moveTo>
                      <a:pt x="0" y="0"/>
                    </a:moveTo>
                    <a:lnTo>
                      <a:pt x="0" y="300"/>
                    </a:lnTo>
                    <a:lnTo>
                      <a:pt x="2135" y="300"/>
                    </a:lnTo>
                    <a:lnTo>
                      <a:pt x="2135"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3"/>
              <p:cNvSpPr/>
              <p:nvPr/>
            </p:nvSpPr>
            <p:spPr>
              <a:xfrm>
                <a:off x="7826795" y="3586331"/>
                <a:ext cx="29469" cy="6990"/>
              </a:xfrm>
              <a:custGeom>
                <a:avLst/>
                <a:gdLst/>
                <a:ahLst/>
                <a:cxnLst/>
                <a:rect l="l" t="t" r="r" b="b"/>
                <a:pathLst>
                  <a:path w="1269" h="301" extrusionOk="0">
                    <a:moveTo>
                      <a:pt x="1" y="0"/>
                    </a:moveTo>
                    <a:lnTo>
                      <a:pt x="1" y="300"/>
                    </a:lnTo>
                    <a:lnTo>
                      <a:pt x="1268" y="300"/>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3"/>
              <p:cNvSpPr/>
              <p:nvPr/>
            </p:nvSpPr>
            <p:spPr>
              <a:xfrm>
                <a:off x="7826795" y="3618866"/>
                <a:ext cx="29469" cy="6990"/>
              </a:xfrm>
              <a:custGeom>
                <a:avLst/>
                <a:gdLst/>
                <a:ahLst/>
                <a:cxnLst/>
                <a:rect l="l" t="t" r="r" b="b"/>
                <a:pathLst>
                  <a:path w="1269" h="301" extrusionOk="0">
                    <a:moveTo>
                      <a:pt x="1" y="0"/>
                    </a:moveTo>
                    <a:lnTo>
                      <a:pt x="1" y="300"/>
                    </a:lnTo>
                    <a:lnTo>
                      <a:pt x="1268" y="300"/>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3"/>
              <p:cNvSpPr/>
              <p:nvPr/>
            </p:nvSpPr>
            <p:spPr>
              <a:xfrm>
                <a:off x="7826795" y="3650611"/>
                <a:ext cx="29469" cy="6990"/>
              </a:xfrm>
              <a:custGeom>
                <a:avLst/>
                <a:gdLst/>
                <a:ahLst/>
                <a:cxnLst/>
                <a:rect l="l" t="t" r="r" b="b"/>
                <a:pathLst>
                  <a:path w="1269" h="301"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3"/>
              <p:cNvSpPr/>
              <p:nvPr/>
            </p:nvSpPr>
            <p:spPr>
              <a:xfrm>
                <a:off x="7826795" y="3683145"/>
                <a:ext cx="29469" cy="6990"/>
              </a:xfrm>
              <a:custGeom>
                <a:avLst/>
                <a:gdLst/>
                <a:ahLst/>
                <a:cxnLst/>
                <a:rect l="l" t="t" r="r" b="b"/>
                <a:pathLst>
                  <a:path w="1269" h="301"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3"/>
              <p:cNvSpPr/>
              <p:nvPr/>
            </p:nvSpPr>
            <p:spPr>
              <a:xfrm>
                <a:off x="7826795" y="3715680"/>
                <a:ext cx="29469" cy="6990"/>
              </a:xfrm>
              <a:custGeom>
                <a:avLst/>
                <a:gdLst/>
                <a:ahLst/>
                <a:cxnLst/>
                <a:rect l="l" t="t" r="r" b="b"/>
                <a:pathLst>
                  <a:path w="1269" h="301"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3"/>
              <p:cNvSpPr/>
              <p:nvPr/>
            </p:nvSpPr>
            <p:spPr>
              <a:xfrm>
                <a:off x="7826795" y="3748215"/>
                <a:ext cx="29469" cy="6990"/>
              </a:xfrm>
              <a:custGeom>
                <a:avLst/>
                <a:gdLst/>
                <a:ahLst/>
                <a:cxnLst/>
                <a:rect l="l" t="t" r="r" b="b"/>
                <a:pathLst>
                  <a:path w="1269" h="301"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3"/>
              <p:cNvSpPr/>
              <p:nvPr/>
            </p:nvSpPr>
            <p:spPr>
              <a:xfrm>
                <a:off x="7806661" y="3779983"/>
                <a:ext cx="49603" cy="6990"/>
              </a:xfrm>
              <a:custGeom>
                <a:avLst/>
                <a:gdLst/>
                <a:ahLst/>
                <a:cxnLst/>
                <a:rect l="l" t="t" r="r" b="b"/>
                <a:pathLst>
                  <a:path w="2136" h="301" extrusionOk="0">
                    <a:moveTo>
                      <a:pt x="0" y="0"/>
                    </a:moveTo>
                    <a:lnTo>
                      <a:pt x="0" y="301"/>
                    </a:lnTo>
                    <a:lnTo>
                      <a:pt x="2135" y="301"/>
                    </a:lnTo>
                    <a:lnTo>
                      <a:pt x="2135"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3"/>
              <p:cNvSpPr/>
              <p:nvPr/>
            </p:nvSpPr>
            <p:spPr>
              <a:xfrm>
                <a:off x="7826795" y="3812518"/>
                <a:ext cx="29469" cy="6990"/>
              </a:xfrm>
              <a:custGeom>
                <a:avLst/>
                <a:gdLst/>
                <a:ahLst/>
                <a:cxnLst/>
                <a:rect l="l" t="t" r="r" b="b"/>
                <a:pathLst>
                  <a:path w="1269" h="301" extrusionOk="0">
                    <a:moveTo>
                      <a:pt x="1" y="0"/>
                    </a:moveTo>
                    <a:lnTo>
                      <a:pt x="1" y="301"/>
                    </a:lnTo>
                    <a:lnTo>
                      <a:pt x="1268" y="301"/>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3"/>
              <p:cNvSpPr/>
              <p:nvPr/>
            </p:nvSpPr>
            <p:spPr>
              <a:xfrm>
                <a:off x="7826795" y="3845053"/>
                <a:ext cx="29469" cy="6990"/>
              </a:xfrm>
              <a:custGeom>
                <a:avLst/>
                <a:gdLst/>
                <a:ahLst/>
                <a:cxnLst/>
                <a:rect l="l" t="t" r="r" b="b"/>
                <a:pathLst>
                  <a:path w="1269" h="301" extrusionOk="0">
                    <a:moveTo>
                      <a:pt x="1" y="0"/>
                    </a:moveTo>
                    <a:lnTo>
                      <a:pt x="1" y="301"/>
                    </a:lnTo>
                    <a:lnTo>
                      <a:pt x="1268" y="301"/>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3"/>
              <p:cNvSpPr/>
              <p:nvPr/>
            </p:nvSpPr>
            <p:spPr>
              <a:xfrm>
                <a:off x="7826795" y="3877587"/>
                <a:ext cx="29469" cy="6990"/>
              </a:xfrm>
              <a:custGeom>
                <a:avLst/>
                <a:gdLst/>
                <a:ahLst/>
                <a:cxnLst/>
                <a:rect l="l" t="t" r="r" b="b"/>
                <a:pathLst>
                  <a:path w="1269" h="301" extrusionOk="0">
                    <a:moveTo>
                      <a:pt x="1" y="0"/>
                    </a:moveTo>
                    <a:lnTo>
                      <a:pt x="1" y="301"/>
                    </a:lnTo>
                    <a:lnTo>
                      <a:pt x="1268" y="301"/>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3"/>
              <p:cNvSpPr/>
              <p:nvPr/>
            </p:nvSpPr>
            <p:spPr>
              <a:xfrm>
                <a:off x="7826795" y="3909356"/>
                <a:ext cx="29469" cy="6990"/>
              </a:xfrm>
              <a:custGeom>
                <a:avLst/>
                <a:gdLst/>
                <a:ahLst/>
                <a:cxnLst/>
                <a:rect l="l" t="t" r="r" b="b"/>
                <a:pathLst>
                  <a:path w="1269" h="301" extrusionOk="0">
                    <a:moveTo>
                      <a:pt x="1" y="0"/>
                    </a:moveTo>
                    <a:lnTo>
                      <a:pt x="1" y="300"/>
                    </a:lnTo>
                    <a:lnTo>
                      <a:pt x="1268" y="300"/>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3"/>
              <p:cNvSpPr/>
              <p:nvPr/>
            </p:nvSpPr>
            <p:spPr>
              <a:xfrm>
                <a:off x="7826795" y="3941891"/>
                <a:ext cx="29469" cy="6990"/>
              </a:xfrm>
              <a:custGeom>
                <a:avLst/>
                <a:gdLst/>
                <a:ahLst/>
                <a:cxnLst/>
                <a:rect l="l" t="t" r="r" b="b"/>
                <a:pathLst>
                  <a:path w="1269" h="301" extrusionOk="0">
                    <a:moveTo>
                      <a:pt x="1" y="0"/>
                    </a:moveTo>
                    <a:lnTo>
                      <a:pt x="1" y="300"/>
                    </a:lnTo>
                    <a:lnTo>
                      <a:pt x="1268" y="300"/>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3"/>
              <p:cNvSpPr/>
              <p:nvPr/>
            </p:nvSpPr>
            <p:spPr>
              <a:xfrm>
                <a:off x="7826795" y="3974425"/>
                <a:ext cx="29469" cy="6990"/>
              </a:xfrm>
              <a:custGeom>
                <a:avLst/>
                <a:gdLst/>
                <a:ahLst/>
                <a:cxnLst/>
                <a:rect l="l" t="t" r="r" b="b"/>
                <a:pathLst>
                  <a:path w="1269" h="301" extrusionOk="0">
                    <a:moveTo>
                      <a:pt x="1" y="0"/>
                    </a:moveTo>
                    <a:lnTo>
                      <a:pt x="1" y="300"/>
                    </a:lnTo>
                    <a:lnTo>
                      <a:pt x="1268" y="300"/>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3"/>
              <p:cNvSpPr/>
              <p:nvPr/>
            </p:nvSpPr>
            <p:spPr>
              <a:xfrm>
                <a:off x="7806661" y="4006170"/>
                <a:ext cx="49603" cy="6990"/>
              </a:xfrm>
              <a:custGeom>
                <a:avLst/>
                <a:gdLst/>
                <a:ahLst/>
                <a:cxnLst/>
                <a:rect l="l" t="t" r="r" b="b"/>
                <a:pathLst>
                  <a:path w="2136" h="301" extrusionOk="0">
                    <a:moveTo>
                      <a:pt x="0" y="1"/>
                    </a:moveTo>
                    <a:lnTo>
                      <a:pt x="0" y="301"/>
                    </a:lnTo>
                    <a:lnTo>
                      <a:pt x="2135" y="301"/>
                    </a:lnTo>
                    <a:lnTo>
                      <a:pt x="213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3"/>
              <p:cNvSpPr/>
              <p:nvPr/>
            </p:nvSpPr>
            <p:spPr>
              <a:xfrm>
                <a:off x="7826795" y="4038705"/>
                <a:ext cx="29469" cy="6990"/>
              </a:xfrm>
              <a:custGeom>
                <a:avLst/>
                <a:gdLst/>
                <a:ahLst/>
                <a:cxnLst/>
                <a:rect l="l" t="t" r="r" b="b"/>
                <a:pathLst>
                  <a:path w="1269" h="301"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3"/>
              <p:cNvSpPr/>
              <p:nvPr/>
            </p:nvSpPr>
            <p:spPr>
              <a:xfrm>
                <a:off x="7826795" y="4071240"/>
                <a:ext cx="29469" cy="6990"/>
              </a:xfrm>
              <a:custGeom>
                <a:avLst/>
                <a:gdLst/>
                <a:ahLst/>
                <a:cxnLst/>
                <a:rect l="l" t="t" r="r" b="b"/>
                <a:pathLst>
                  <a:path w="1269" h="301"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3"/>
              <p:cNvSpPr/>
              <p:nvPr/>
            </p:nvSpPr>
            <p:spPr>
              <a:xfrm>
                <a:off x="7826795" y="4103008"/>
                <a:ext cx="29469" cy="6990"/>
              </a:xfrm>
              <a:custGeom>
                <a:avLst/>
                <a:gdLst/>
                <a:ahLst/>
                <a:cxnLst/>
                <a:rect l="l" t="t" r="r" b="b"/>
                <a:pathLst>
                  <a:path w="1269" h="301" extrusionOk="0">
                    <a:moveTo>
                      <a:pt x="1" y="0"/>
                    </a:moveTo>
                    <a:lnTo>
                      <a:pt x="1" y="301"/>
                    </a:lnTo>
                    <a:lnTo>
                      <a:pt x="1268" y="301"/>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3"/>
              <p:cNvSpPr/>
              <p:nvPr/>
            </p:nvSpPr>
            <p:spPr>
              <a:xfrm>
                <a:off x="7826795" y="4135543"/>
                <a:ext cx="29469" cy="6990"/>
              </a:xfrm>
              <a:custGeom>
                <a:avLst/>
                <a:gdLst/>
                <a:ahLst/>
                <a:cxnLst/>
                <a:rect l="l" t="t" r="r" b="b"/>
                <a:pathLst>
                  <a:path w="1269" h="301" extrusionOk="0">
                    <a:moveTo>
                      <a:pt x="1" y="0"/>
                    </a:moveTo>
                    <a:lnTo>
                      <a:pt x="1" y="301"/>
                    </a:lnTo>
                    <a:lnTo>
                      <a:pt x="1268" y="301"/>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3"/>
              <p:cNvSpPr/>
              <p:nvPr/>
            </p:nvSpPr>
            <p:spPr>
              <a:xfrm>
                <a:off x="7826795" y="4168078"/>
                <a:ext cx="29469" cy="6990"/>
              </a:xfrm>
              <a:custGeom>
                <a:avLst/>
                <a:gdLst/>
                <a:ahLst/>
                <a:cxnLst/>
                <a:rect l="l" t="t" r="r" b="b"/>
                <a:pathLst>
                  <a:path w="1269" h="301" extrusionOk="0">
                    <a:moveTo>
                      <a:pt x="1" y="0"/>
                    </a:moveTo>
                    <a:lnTo>
                      <a:pt x="1" y="301"/>
                    </a:lnTo>
                    <a:lnTo>
                      <a:pt x="1268" y="301"/>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3"/>
              <p:cNvSpPr/>
              <p:nvPr/>
            </p:nvSpPr>
            <p:spPr>
              <a:xfrm>
                <a:off x="7826795" y="4199846"/>
                <a:ext cx="29469" cy="7756"/>
              </a:xfrm>
              <a:custGeom>
                <a:avLst/>
                <a:gdLst/>
                <a:ahLst/>
                <a:cxnLst/>
                <a:rect l="l" t="t" r="r" b="b"/>
                <a:pathLst>
                  <a:path w="1269" h="334" extrusionOk="0">
                    <a:moveTo>
                      <a:pt x="1" y="0"/>
                    </a:moveTo>
                    <a:lnTo>
                      <a:pt x="1" y="334"/>
                    </a:lnTo>
                    <a:lnTo>
                      <a:pt x="1268" y="334"/>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8" name="Google Shape;1608;p43"/>
            <p:cNvSpPr/>
            <p:nvPr/>
          </p:nvSpPr>
          <p:spPr>
            <a:xfrm>
              <a:off x="1372577" y="4259473"/>
              <a:ext cx="4221804" cy="10102"/>
            </a:xfrm>
            <a:custGeom>
              <a:avLst/>
              <a:gdLst/>
              <a:ahLst/>
              <a:cxnLst/>
              <a:rect l="l" t="t" r="r" b="b"/>
              <a:pathLst>
                <a:path w="181798" h="435" extrusionOk="0">
                  <a:moveTo>
                    <a:pt x="90899" y="1"/>
                  </a:moveTo>
                  <a:lnTo>
                    <a:pt x="45467" y="68"/>
                  </a:lnTo>
                  <a:lnTo>
                    <a:pt x="22751" y="101"/>
                  </a:lnTo>
                  <a:lnTo>
                    <a:pt x="1" y="201"/>
                  </a:lnTo>
                  <a:lnTo>
                    <a:pt x="22751" y="301"/>
                  </a:lnTo>
                  <a:lnTo>
                    <a:pt x="45467" y="334"/>
                  </a:lnTo>
                  <a:lnTo>
                    <a:pt x="90899" y="435"/>
                  </a:lnTo>
                  <a:lnTo>
                    <a:pt x="136332" y="334"/>
                  </a:lnTo>
                  <a:lnTo>
                    <a:pt x="159081" y="301"/>
                  </a:lnTo>
                  <a:lnTo>
                    <a:pt x="181797" y="201"/>
                  </a:lnTo>
                  <a:lnTo>
                    <a:pt x="159081" y="101"/>
                  </a:lnTo>
                  <a:lnTo>
                    <a:pt x="136332" y="68"/>
                  </a:lnTo>
                  <a:lnTo>
                    <a:pt x="9089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3"/>
            <p:cNvSpPr/>
            <p:nvPr/>
          </p:nvSpPr>
          <p:spPr>
            <a:xfrm>
              <a:off x="3746021" y="4392709"/>
              <a:ext cx="4042851" cy="498912"/>
            </a:xfrm>
            <a:custGeom>
              <a:avLst/>
              <a:gdLst/>
              <a:ahLst/>
              <a:cxnLst/>
              <a:rect l="l" t="t" r="r" b="b"/>
              <a:pathLst>
                <a:path w="174092" h="21484" extrusionOk="0">
                  <a:moveTo>
                    <a:pt x="87029" y="1"/>
                  </a:moveTo>
                  <a:cubicBezTo>
                    <a:pt x="38961" y="1"/>
                    <a:pt x="0" y="4804"/>
                    <a:pt x="0" y="10742"/>
                  </a:cubicBezTo>
                  <a:cubicBezTo>
                    <a:pt x="0" y="16680"/>
                    <a:pt x="38961" y="21483"/>
                    <a:pt x="87029" y="21483"/>
                  </a:cubicBezTo>
                  <a:cubicBezTo>
                    <a:pt x="135130" y="21483"/>
                    <a:pt x="174091" y="16680"/>
                    <a:pt x="174091" y="10742"/>
                  </a:cubicBezTo>
                  <a:cubicBezTo>
                    <a:pt x="174091" y="4804"/>
                    <a:pt x="135130" y="1"/>
                    <a:pt x="87029"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3"/>
            <p:cNvSpPr/>
            <p:nvPr/>
          </p:nvSpPr>
          <p:spPr>
            <a:xfrm>
              <a:off x="4027989" y="1321278"/>
              <a:ext cx="3479683" cy="2589634"/>
            </a:xfrm>
            <a:custGeom>
              <a:avLst/>
              <a:gdLst/>
              <a:ahLst/>
              <a:cxnLst/>
              <a:rect l="l" t="t" r="r" b="b"/>
              <a:pathLst>
                <a:path w="149841" h="111514" extrusionOk="0">
                  <a:moveTo>
                    <a:pt x="0" y="1"/>
                  </a:moveTo>
                  <a:lnTo>
                    <a:pt x="0" y="111514"/>
                  </a:lnTo>
                  <a:lnTo>
                    <a:pt x="149840" y="111514"/>
                  </a:lnTo>
                  <a:lnTo>
                    <a:pt x="149840"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3"/>
            <p:cNvSpPr/>
            <p:nvPr/>
          </p:nvSpPr>
          <p:spPr>
            <a:xfrm>
              <a:off x="4027989" y="3528994"/>
              <a:ext cx="3479683" cy="381917"/>
            </a:xfrm>
            <a:custGeom>
              <a:avLst/>
              <a:gdLst/>
              <a:ahLst/>
              <a:cxnLst/>
              <a:rect l="l" t="t" r="r" b="b"/>
              <a:pathLst>
                <a:path w="149841" h="16446" extrusionOk="0">
                  <a:moveTo>
                    <a:pt x="0" y="1"/>
                  </a:moveTo>
                  <a:lnTo>
                    <a:pt x="0" y="16446"/>
                  </a:lnTo>
                  <a:lnTo>
                    <a:pt x="149840" y="16446"/>
                  </a:lnTo>
                  <a:lnTo>
                    <a:pt x="149840"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3"/>
            <p:cNvSpPr/>
            <p:nvPr/>
          </p:nvSpPr>
          <p:spPr>
            <a:xfrm>
              <a:off x="5025721" y="4378009"/>
              <a:ext cx="1484220" cy="123962"/>
            </a:xfrm>
            <a:custGeom>
              <a:avLst/>
              <a:gdLst/>
              <a:ahLst/>
              <a:cxnLst/>
              <a:rect l="l" t="t" r="r" b="b"/>
              <a:pathLst>
                <a:path w="63913" h="5338" extrusionOk="0">
                  <a:moveTo>
                    <a:pt x="0" y="0"/>
                  </a:moveTo>
                  <a:lnTo>
                    <a:pt x="0" y="5337"/>
                  </a:lnTo>
                  <a:lnTo>
                    <a:pt x="63912" y="5337"/>
                  </a:lnTo>
                  <a:lnTo>
                    <a:pt x="63912"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3"/>
            <p:cNvSpPr/>
            <p:nvPr/>
          </p:nvSpPr>
          <p:spPr>
            <a:xfrm>
              <a:off x="5203094" y="3910888"/>
              <a:ext cx="1130216" cy="467144"/>
            </a:xfrm>
            <a:custGeom>
              <a:avLst/>
              <a:gdLst/>
              <a:ahLst/>
              <a:cxnLst/>
              <a:rect l="l" t="t" r="r" b="b"/>
              <a:pathLst>
                <a:path w="48669" h="20116" extrusionOk="0">
                  <a:moveTo>
                    <a:pt x="2669" y="1"/>
                  </a:moveTo>
                  <a:lnTo>
                    <a:pt x="1802" y="6472"/>
                  </a:lnTo>
                  <a:lnTo>
                    <a:pt x="1769" y="6906"/>
                  </a:lnTo>
                  <a:lnTo>
                    <a:pt x="1635" y="7773"/>
                  </a:lnTo>
                  <a:lnTo>
                    <a:pt x="1602" y="8107"/>
                  </a:lnTo>
                  <a:lnTo>
                    <a:pt x="1569" y="8240"/>
                  </a:lnTo>
                  <a:lnTo>
                    <a:pt x="1469" y="9107"/>
                  </a:lnTo>
                  <a:lnTo>
                    <a:pt x="1402" y="9541"/>
                  </a:lnTo>
                  <a:lnTo>
                    <a:pt x="1302" y="10408"/>
                  </a:lnTo>
                  <a:lnTo>
                    <a:pt x="1235" y="10842"/>
                  </a:lnTo>
                  <a:lnTo>
                    <a:pt x="1" y="20115"/>
                  </a:lnTo>
                  <a:lnTo>
                    <a:pt x="48669" y="20115"/>
                  </a:lnTo>
                  <a:lnTo>
                    <a:pt x="47368" y="10342"/>
                  </a:lnTo>
                  <a:lnTo>
                    <a:pt x="47335" y="10041"/>
                  </a:lnTo>
                  <a:lnTo>
                    <a:pt x="47201" y="9007"/>
                  </a:lnTo>
                  <a:lnTo>
                    <a:pt x="47168" y="8740"/>
                  </a:lnTo>
                  <a:lnTo>
                    <a:pt x="47068" y="8107"/>
                  </a:lnTo>
                  <a:lnTo>
                    <a:pt x="47034" y="7706"/>
                  </a:lnTo>
                  <a:lnTo>
                    <a:pt x="47001" y="7406"/>
                  </a:lnTo>
                  <a:lnTo>
                    <a:pt x="46834" y="6405"/>
                  </a:lnTo>
                  <a:lnTo>
                    <a:pt x="46801" y="6105"/>
                  </a:lnTo>
                  <a:lnTo>
                    <a:pt x="46000"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3"/>
            <p:cNvSpPr/>
            <p:nvPr/>
          </p:nvSpPr>
          <p:spPr>
            <a:xfrm>
              <a:off x="5682592" y="3631243"/>
              <a:ext cx="147997" cy="126191"/>
            </a:xfrm>
            <a:custGeom>
              <a:avLst/>
              <a:gdLst/>
              <a:ahLst/>
              <a:cxnLst/>
              <a:rect l="l" t="t" r="r" b="b"/>
              <a:pathLst>
                <a:path w="6373" h="5434" extrusionOk="0">
                  <a:moveTo>
                    <a:pt x="3637" y="1"/>
                  </a:moveTo>
                  <a:cubicBezTo>
                    <a:pt x="1202" y="1"/>
                    <a:pt x="1" y="2936"/>
                    <a:pt x="1702" y="4638"/>
                  </a:cubicBezTo>
                  <a:cubicBezTo>
                    <a:pt x="2263" y="5187"/>
                    <a:pt x="2948" y="5434"/>
                    <a:pt x="3620" y="5434"/>
                  </a:cubicBezTo>
                  <a:cubicBezTo>
                    <a:pt x="5027" y="5434"/>
                    <a:pt x="6372" y="4351"/>
                    <a:pt x="6372" y="2703"/>
                  </a:cubicBezTo>
                  <a:cubicBezTo>
                    <a:pt x="6339" y="1202"/>
                    <a:pt x="5138" y="1"/>
                    <a:pt x="3637"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3"/>
            <p:cNvSpPr/>
            <p:nvPr/>
          </p:nvSpPr>
          <p:spPr>
            <a:xfrm>
              <a:off x="5240273" y="3910888"/>
              <a:ext cx="1055857" cy="188265"/>
            </a:xfrm>
            <a:custGeom>
              <a:avLst/>
              <a:gdLst/>
              <a:ahLst/>
              <a:cxnLst/>
              <a:rect l="l" t="t" r="r" b="b"/>
              <a:pathLst>
                <a:path w="45467" h="8107" extrusionOk="0">
                  <a:moveTo>
                    <a:pt x="1068" y="1"/>
                  </a:moveTo>
                  <a:lnTo>
                    <a:pt x="201" y="6472"/>
                  </a:lnTo>
                  <a:lnTo>
                    <a:pt x="168" y="6906"/>
                  </a:lnTo>
                  <a:lnTo>
                    <a:pt x="34" y="7773"/>
                  </a:lnTo>
                  <a:lnTo>
                    <a:pt x="1" y="8107"/>
                  </a:lnTo>
                  <a:lnTo>
                    <a:pt x="45467" y="8107"/>
                  </a:lnTo>
                  <a:lnTo>
                    <a:pt x="45433" y="7706"/>
                  </a:lnTo>
                  <a:lnTo>
                    <a:pt x="45400" y="7406"/>
                  </a:lnTo>
                  <a:lnTo>
                    <a:pt x="45233" y="6405"/>
                  </a:lnTo>
                  <a:lnTo>
                    <a:pt x="45200" y="6105"/>
                  </a:lnTo>
                  <a:lnTo>
                    <a:pt x="44399"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3"/>
            <p:cNvSpPr/>
            <p:nvPr/>
          </p:nvSpPr>
          <p:spPr>
            <a:xfrm>
              <a:off x="4409094" y="3394583"/>
              <a:ext cx="185176" cy="139869"/>
            </a:xfrm>
            <a:custGeom>
              <a:avLst/>
              <a:gdLst/>
              <a:ahLst/>
              <a:cxnLst/>
              <a:rect l="l" t="t" r="r" b="b"/>
              <a:pathLst>
                <a:path w="7974" h="6023" extrusionOk="0">
                  <a:moveTo>
                    <a:pt x="3622" y="0"/>
                  </a:moveTo>
                  <a:cubicBezTo>
                    <a:pt x="418" y="0"/>
                    <a:pt x="1" y="4921"/>
                    <a:pt x="1" y="4921"/>
                  </a:cubicBezTo>
                  <a:lnTo>
                    <a:pt x="6605" y="6022"/>
                  </a:lnTo>
                  <a:cubicBezTo>
                    <a:pt x="6605" y="6022"/>
                    <a:pt x="7973" y="652"/>
                    <a:pt x="4204" y="51"/>
                  </a:cubicBezTo>
                  <a:cubicBezTo>
                    <a:pt x="4000" y="17"/>
                    <a:pt x="3807" y="0"/>
                    <a:pt x="362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3"/>
            <p:cNvSpPr/>
            <p:nvPr/>
          </p:nvSpPr>
          <p:spPr>
            <a:xfrm>
              <a:off x="4259587" y="3503427"/>
              <a:ext cx="302914" cy="1049657"/>
            </a:xfrm>
            <a:custGeom>
              <a:avLst/>
              <a:gdLst/>
              <a:ahLst/>
              <a:cxnLst/>
              <a:rect l="l" t="t" r="r" b="b"/>
              <a:pathLst>
                <a:path w="13044" h="45200" extrusionOk="0">
                  <a:moveTo>
                    <a:pt x="6472" y="1"/>
                  </a:moveTo>
                  <a:lnTo>
                    <a:pt x="1" y="38362"/>
                  </a:lnTo>
                  <a:lnTo>
                    <a:pt x="1669" y="43499"/>
                  </a:lnTo>
                  <a:lnTo>
                    <a:pt x="2202" y="45200"/>
                  </a:lnTo>
                  <a:lnTo>
                    <a:pt x="3303" y="43766"/>
                  </a:lnTo>
                  <a:lnTo>
                    <a:pt x="6572" y="39462"/>
                  </a:lnTo>
                  <a:lnTo>
                    <a:pt x="13043" y="1102"/>
                  </a:lnTo>
                  <a:lnTo>
                    <a:pt x="6472"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3"/>
            <p:cNvSpPr/>
            <p:nvPr/>
          </p:nvSpPr>
          <p:spPr>
            <a:xfrm>
              <a:off x="4298322" y="4513559"/>
              <a:ext cx="37992" cy="39525"/>
            </a:xfrm>
            <a:custGeom>
              <a:avLst/>
              <a:gdLst/>
              <a:ahLst/>
              <a:cxnLst/>
              <a:rect l="l" t="t" r="r" b="b"/>
              <a:pathLst>
                <a:path w="1636" h="1702" extrusionOk="0">
                  <a:moveTo>
                    <a:pt x="1" y="1"/>
                  </a:moveTo>
                  <a:lnTo>
                    <a:pt x="568" y="1702"/>
                  </a:lnTo>
                  <a:lnTo>
                    <a:pt x="1635" y="268"/>
                  </a:lnTo>
                  <a:lnTo>
                    <a:pt x="1"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3"/>
            <p:cNvSpPr/>
            <p:nvPr/>
          </p:nvSpPr>
          <p:spPr>
            <a:xfrm>
              <a:off x="4392048" y="3496460"/>
              <a:ext cx="184387" cy="65882"/>
            </a:xfrm>
            <a:custGeom>
              <a:avLst/>
              <a:gdLst/>
              <a:ahLst/>
              <a:cxnLst/>
              <a:rect l="l" t="t" r="r" b="b"/>
              <a:pathLst>
                <a:path w="7940" h="2837" extrusionOk="0">
                  <a:moveTo>
                    <a:pt x="268" y="1"/>
                  </a:moveTo>
                  <a:lnTo>
                    <a:pt x="1" y="1535"/>
                  </a:lnTo>
                  <a:lnTo>
                    <a:pt x="7673" y="2836"/>
                  </a:lnTo>
                  <a:lnTo>
                    <a:pt x="7940" y="1302"/>
                  </a:lnTo>
                  <a:lnTo>
                    <a:pt x="26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3"/>
            <p:cNvSpPr/>
            <p:nvPr/>
          </p:nvSpPr>
          <p:spPr>
            <a:xfrm>
              <a:off x="4385871" y="3535195"/>
              <a:ext cx="184387" cy="65859"/>
            </a:xfrm>
            <a:custGeom>
              <a:avLst/>
              <a:gdLst/>
              <a:ahLst/>
              <a:cxnLst/>
              <a:rect l="l" t="t" r="r" b="b"/>
              <a:pathLst>
                <a:path w="7940" h="2836" extrusionOk="0">
                  <a:moveTo>
                    <a:pt x="267" y="1"/>
                  </a:moveTo>
                  <a:lnTo>
                    <a:pt x="0" y="1535"/>
                  </a:lnTo>
                  <a:lnTo>
                    <a:pt x="7672" y="2836"/>
                  </a:lnTo>
                  <a:lnTo>
                    <a:pt x="7939" y="1301"/>
                  </a:lnTo>
                  <a:lnTo>
                    <a:pt x="26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3"/>
            <p:cNvSpPr/>
            <p:nvPr/>
          </p:nvSpPr>
          <p:spPr>
            <a:xfrm>
              <a:off x="4483475" y="3591742"/>
              <a:ext cx="80582" cy="329249"/>
            </a:xfrm>
            <a:custGeom>
              <a:avLst/>
              <a:gdLst/>
              <a:ahLst/>
              <a:cxnLst/>
              <a:rect l="l" t="t" r="r" b="b"/>
              <a:pathLst>
                <a:path w="3470" h="14178" extrusionOk="0">
                  <a:moveTo>
                    <a:pt x="1001" y="1"/>
                  </a:moveTo>
                  <a:lnTo>
                    <a:pt x="0" y="14077"/>
                  </a:lnTo>
                  <a:lnTo>
                    <a:pt x="934" y="14177"/>
                  </a:lnTo>
                  <a:lnTo>
                    <a:pt x="3469" y="401"/>
                  </a:lnTo>
                  <a:lnTo>
                    <a:pt x="100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3"/>
            <p:cNvSpPr/>
            <p:nvPr/>
          </p:nvSpPr>
          <p:spPr>
            <a:xfrm>
              <a:off x="4155016" y="3733515"/>
              <a:ext cx="107706" cy="627472"/>
            </a:xfrm>
            <a:custGeom>
              <a:avLst/>
              <a:gdLst/>
              <a:ahLst/>
              <a:cxnLst/>
              <a:rect l="l" t="t" r="r" b="b"/>
              <a:pathLst>
                <a:path w="4638" h="27020" extrusionOk="0">
                  <a:moveTo>
                    <a:pt x="3270" y="0"/>
                  </a:moveTo>
                  <a:lnTo>
                    <a:pt x="1" y="4203"/>
                  </a:lnTo>
                  <a:lnTo>
                    <a:pt x="935" y="25485"/>
                  </a:lnTo>
                  <a:lnTo>
                    <a:pt x="1635" y="27019"/>
                  </a:lnTo>
                  <a:lnTo>
                    <a:pt x="3103" y="25818"/>
                  </a:lnTo>
                  <a:lnTo>
                    <a:pt x="4637" y="967"/>
                  </a:lnTo>
                  <a:lnTo>
                    <a:pt x="3270"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3"/>
            <p:cNvSpPr/>
            <p:nvPr/>
          </p:nvSpPr>
          <p:spPr>
            <a:xfrm>
              <a:off x="4139527" y="3728847"/>
              <a:ext cx="123195" cy="632140"/>
            </a:xfrm>
            <a:custGeom>
              <a:avLst/>
              <a:gdLst/>
              <a:ahLst/>
              <a:cxnLst/>
              <a:rect l="l" t="t" r="r" b="b"/>
              <a:pathLst>
                <a:path w="5305" h="27221" extrusionOk="0">
                  <a:moveTo>
                    <a:pt x="1635" y="1"/>
                  </a:moveTo>
                  <a:lnTo>
                    <a:pt x="0" y="1068"/>
                  </a:lnTo>
                  <a:lnTo>
                    <a:pt x="501" y="10875"/>
                  </a:lnTo>
                  <a:lnTo>
                    <a:pt x="968" y="12110"/>
                  </a:lnTo>
                  <a:lnTo>
                    <a:pt x="2302" y="27220"/>
                  </a:lnTo>
                  <a:lnTo>
                    <a:pt x="4070" y="25786"/>
                  </a:lnTo>
                  <a:lnTo>
                    <a:pt x="5304" y="4638"/>
                  </a:lnTo>
                  <a:lnTo>
                    <a:pt x="1635"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3"/>
            <p:cNvSpPr/>
            <p:nvPr/>
          </p:nvSpPr>
          <p:spPr>
            <a:xfrm>
              <a:off x="4164305" y="3841151"/>
              <a:ext cx="64860" cy="55177"/>
            </a:xfrm>
            <a:custGeom>
              <a:avLst/>
              <a:gdLst/>
              <a:ahLst/>
              <a:cxnLst/>
              <a:rect l="l" t="t" r="r" b="b"/>
              <a:pathLst>
                <a:path w="2793" h="2376" extrusionOk="0">
                  <a:moveTo>
                    <a:pt x="1658" y="0"/>
                  </a:moveTo>
                  <a:cubicBezTo>
                    <a:pt x="1640" y="0"/>
                    <a:pt x="1621" y="1"/>
                    <a:pt x="1602" y="2"/>
                  </a:cubicBezTo>
                  <a:cubicBezTo>
                    <a:pt x="501" y="2"/>
                    <a:pt x="1" y="1269"/>
                    <a:pt x="735" y="2036"/>
                  </a:cubicBezTo>
                  <a:cubicBezTo>
                    <a:pt x="979" y="2270"/>
                    <a:pt x="1278" y="2376"/>
                    <a:pt x="1571" y="2376"/>
                  </a:cubicBezTo>
                  <a:cubicBezTo>
                    <a:pt x="2196" y="2376"/>
                    <a:pt x="2792" y="1896"/>
                    <a:pt x="2770" y="1169"/>
                  </a:cubicBezTo>
                  <a:cubicBezTo>
                    <a:pt x="2770" y="522"/>
                    <a:pt x="2267" y="0"/>
                    <a:pt x="165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3"/>
            <p:cNvSpPr/>
            <p:nvPr/>
          </p:nvSpPr>
          <p:spPr>
            <a:xfrm>
              <a:off x="4204596" y="3374077"/>
              <a:ext cx="9312" cy="74382"/>
            </a:xfrm>
            <a:custGeom>
              <a:avLst/>
              <a:gdLst/>
              <a:ahLst/>
              <a:cxnLst/>
              <a:rect l="l" t="t" r="r" b="b"/>
              <a:pathLst>
                <a:path w="401" h="3203" extrusionOk="0">
                  <a:moveTo>
                    <a:pt x="401" y="0"/>
                  </a:moveTo>
                  <a:lnTo>
                    <a:pt x="0" y="601"/>
                  </a:lnTo>
                  <a:lnTo>
                    <a:pt x="0" y="2569"/>
                  </a:lnTo>
                  <a:lnTo>
                    <a:pt x="401" y="3203"/>
                  </a:lnTo>
                  <a:lnTo>
                    <a:pt x="401"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3"/>
            <p:cNvSpPr/>
            <p:nvPr/>
          </p:nvSpPr>
          <p:spPr>
            <a:xfrm>
              <a:off x="4091503" y="4415955"/>
              <a:ext cx="199876" cy="152293"/>
            </a:xfrm>
            <a:custGeom>
              <a:avLst/>
              <a:gdLst/>
              <a:ahLst/>
              <a:cxnLst/>
              <a:rect l="l" t="t" r="r" b="b"/>
              <a:pathLst>
                <a:path w="8607" h="6558" extrusionOk="0">
                  <a:moveTo>
                    <a:pt x="6572" y="1"/>
                  </a:moveTo>
                  <a:lnTo>
                    <a:pt x="0" y="1969"/>
                  </a:lnTo>
                  <a:cubicBezTo>
                    <a:pt x="0" y="1969"/>
                    <a:pt x="962" y="6558"/>
                    <a:pt x="3933" y="6558"/>
                  </a:cubicBezTo>
                  <a:cubicBezTo>
                    <a:pt x="4235" y="6558"/>
                    <a:pt x="4559" y="6510"/>
                    <a:pt x="4904" y="6405"/>
                  </a:cubicBezTo>
                  <a:cubicBezTo>
                    <a:pt x="8606" y="5305"/>
                    <a:pt x="6572" y="1"/>
                    <a:pt x="6572" y="1"/>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3"/>
            <p:cNvSpPr/>
            <p:nvPr/>
          </p:nvSpPr>
          <p:spPr>
            <a:xfrm>
              <a:off x="3825791" y="3532106"/>
              <a:ext cx="419120" cy="934218"/>
            </a:xfrm>
            <a:custGeom>
              <a:avLst/>
              <a:gdLst/>
              <a:ahLst/>
              <a:cxnLst/>
              <a:rect l="l" t="t" r="r" b="b"/>
              <a:pathLst>
                <a:path w="18048" h="40229" extrusionOk="0">
                  <a:moveTo>
                    <a:pt x="6572" y="0"/>
                  </a:moveTo>
                  <a:lnTo>
                    <a:pt x="1" y="1968"/>
                  </a:lnTo>
                  <a:lnTo>
                    <a:pt x="11476" y="40229"/>
                  </a:lnTo>
                  <a:lnTo>
                    <a:pt x="18047" y="38261"/>
                  </a:lnTo>
                  <a:lnTo>
                    <a:pt x="6572"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3"/>
            <p:cNvSpPr/>
            <p:nvPr/>
          </p:nvSpPr>
          <p:spPr>
            <a:xfrm>
              <a:off x="4070579" y="4386532"/>
              <a:ext cx="188265" cy="89105"/>
            </a:xfrm>
            <a:custGeom>
              <a:avLst/>
              <a:gdLst/>
              <a:ahLst/>
              <a:cxnLst/>
              <a:rect l="l" t="t" r="r" b="b"/>
              <a:pathLst>
                <a:path w="8107" h="3837" extrusionOk="0">
                  <a:moveTo>
                    <a:pt x="7673" y="0"/>
                  </a:moveTo>
                  <a:lnTo>
                    <a:pt x="1" y="2302"/>
                  </a:lnTo>
                  <a:lnTo>
                    <a:pt x="468" y="3836"/>
                  </a:lnTo>
                  <a:lnTo>
                    <a:pt x="8106" y="1535"/>
                  </a:lnTo>
                  <a:lnTo>
                    <a:pt x="7673"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3"/>
            <p:cNvSpPr/>
            <p:nvPr/>
          </p:nvSpPr>
          <p:spPr>
            <a:xfrm>
              <a:off x="4058968" y="4347797"/>
              <a:ext cx="188265" cy="88315"/>
            </a:xfrm>
            <a:custGeom>
              <a:avLst/>
              <a:gdLst/>
              <a:ahLst/>
              <a:cxnLst/>
              <a:rect l="l" t="t" r="r" b="b"/>
              <a:pathLst>
                <a:path w="8107" h="3803" extrusionOk="0">
                  <a:moveTo>
                    <a:pt x="7672" y="0"/>
                  </a:moveTo>
                  <a:lnTo>
                    <a:pt x="0" y="2302"/>
                  </a:lnTo>
                  <a:lnTo>
                    <a:pt x="434" y="3803"/>
                  </a:lnTo>
                  <a:lnTo>
                    <a:pt x="8106" y="1501"/>
                  </a:lnTo>
                  <a:lnTo>
                    <a:pt x="7672"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3"/>
            <p:cNvSpPr/>
            <p:nvPr/>
          </p:nvSpPr>
          <p:spPr>
            <a:xfrm>
              <a:off x="3914106" y="3968225"/>
              <a:ext cx="578681" cy="649162"/>
            </a:xfrm>
            <a:custGeom>
              <a:avLst/>
              <a:gdLst/>
              <a:ahLst/>
              <a:cxnLst/>
              <a:rect l="l" t="t" r="r" b="b"/>
              <a:pathLst>
                <a:path w="24919" h="27954" extrusionOk="0">
                  <a:moveTo>
                    <a:pt x="1" y="0"/>
                  </a:moveTo>
                  <a:lnTo>
                    <a:pt x="1668" y="27954"/>
                  </a:lnTo>
                  <a:lnTo>
                    <a:pt x="23284" y="27954"/>
                  </a:lnTo>
                  <a:lnTo>
                    <a:pt x="24918"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3"/>
            <p:cNvSpPr/>
            <p:nvPr/>
          </p:nvSpPr>
          <p:spPr>
            <a:xfrm>
              <a:off x="3914106" y="3968225"/>
              <a:ext cx="578681" cy="144885"/>
            </a:xfrm>
            <a:custGeom>
              <a:avLst/>
              <a:gdLst/>
              <a:ahLst/>
              <a:cxnLst/>
              <a:rect l="l" t="t" r="r" b="b"/>
              <a:pathLst>
                <a:path w="24919" h="6239" extrusionOk="0">
                  <a:moveTo>
                    <a:pt x="1" y="0"/>
                  </a:moveTo>
                  <a:lnTo>
                    <a:pt x="367" y="6238"/>
                  </a:lnTo>
                  <a:lnTo>
                    <a:pt x="24551" y="6238"/>
                  </a:lnTo>
                  <a:lnTo>
                    <a:pt x="2491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3"/>
            <p:cNvSpPr/>
            <p:nvPr/>
          </p:nvSpPr>
          <p:spPr>
            <a:xfrm>
              <a:off x="3877693" y="3896955"/>
              <a:ext cx="651507" cy="131718"/>
            </a:xfrm>
            <a:custGeom>
              <a:avLst/>
              <a:gdLst/>
              <a:ahLst/>
              <a:cxnLst/>
              <a:rect l="l" t="t" r="r" b="b"/>
              <a:pathLst>
                <a:path w="28055" h="5672" extrusionOk="0">
                  <a:moveTo>
                    <a:pt x="1" y="0"/>
                  </a:moveTo>
                  <a:lnTo>
                    <a:pt x="1" y="5671"/>
                  </a:lnTo>
                  <a:lnTo>
                    <a:pt x="28054" y="5671"/>
                  </a:lnTo>
                  <a:lnTo>
                    <a:pt x="28054"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3"/>
            <p:cNvSpPr/>
            <p:nvPr/>
          </p:nvSpPr>
          <p:spPr>
            <a:xfrm>
              <a:off x="3905583" y="3205203"/>
              <a:ext cx="287425" cy="583326"/>
            </a:xfrm>
            <a:custGeom>
              <a:avLst/>
              <a:gdLst/>
              <a:ahLst/>
              <a:cxnLst/>
              <a:rect l="l" t="t" r="r" b="b"/>
              <a:pathLst>
                <a:path w="12377" h="25119" extrusionOk="0">
                  <a:moveTo>
                    <a:pt x="6305" y="2269"/>
                  </a:moveTo>
                  <a:cubicBezTo>
                    <a:pt x="9207" y="2269"/>
                    <a:pt x="10241" y="5004"/>
                    <a:pt x="10408" y="6772"/>
                  </a:cubicBezTo>
                  <a:cubicBezTo>
                    <a:pt x="10541" y="8573"/>
                    <a:pt x="10008" y="12009"/>
                    <a:pt x="6939" y="12009"/>
                  </a:cubicBezTo>
                  <a:cubicBezTo>
                    <a:pt x="4237" y="12009"/>
                    <a:pt x="2202" y="9541"/>
                    <a:pt x="2202" y="6739"/>
                  </a:cubicBezTo>
                  <a:cubicBezTo>
                    <a:pt x="2202" y="4570"/>
                    <a:pt x="4037" y="2269"/>
                    <a:pt x="6305" y="2269"/>
                  </a:cubicBezTo>
                  <a:close/>
                  <a:moveTo>
                    <a:pt x="6238" y="0"/>
                  </a:moveTo>
                  <a:cubicBezTo>
                    <a:pt x="1635" y="0"/>
                    <a:pt x="1" y="4303"/>
                    <a:pt x="1" y="7139"/>
                  </a:cubicBezTo>
                  <a:cubicBezTo>
                    <a:pt x="1" y="12009"/>
                    <a:pt x="5471" y="13944"/>
                    <a:pt x="7072" y="16012"/>
                  </a:cubicBezTo>
                  <a:cubicBezTo>
                    <a:pt x="9174" y="18747"/>
                    <a:pt x="9307" y="25118"/>
                    <a:pt x="9307" y="25118"/>
                  </a:cubicBezTo>
                  <a:lnTo>
                    <a:pt x="12376" y="22883"/>
                  </a:lnTo>
                  <a:lnTo>
                    <a:pt x="12376" y="7472"/>
                  </a:lnTo>
                  <a:cubicBezTo>
                    <a:pt x="12376" y="3703"/>
                    <a:pt x="11342" y="0"/>
                    <a:pt x="6238"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3"/>
            <p:cNvSpPr/>
            <p:nvPr/>
          </p:nvSpPr>
          <p:spPr>
            <a:xfrm>
              <a:off x="4192985" y="3374077"/>
              <a:ext cx="9312" cy="74382"/>
            </a:xfrm>
            <a:custGeom>
              <a:avLst/>
              <a:gdLst/>
              <a:ahLst/>
              <a:cxnLst/>
              <a:rect l="l" t="t" r="r" b="b"/>
              <a:pathLst>
                <a:path w="401" h="3203" extrusionOk="0">
                  <a:moveTo>
                    <a:pt x="0" y="0"/>
                  </a:moveTo>
                  <a:lnTo>
                    <a:pt x="0" y="3203"/>
                  </a:lnTo>
                  <a:lnTo>
                    <a:pt x="400" y="2569"/>
                  </a:lnTo>
                  <a:lnTo>
                    <a:pt x="400" y="601"/>
                  </a:lnTo>
                  <a:lnTo>
                    <a:pt x="0"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5" name="Google Shape;1635;p43"/>
          <p:cNvSpPr/>
          <p:nvPr/>
        </p:nvSpPr>
        <p:spPr>
          <a:xfrm>
            <a:off x="3754041" y="3347876"/>
            <a:ext cx="148172" cy="181242"/>
          </a:xfrm>
          <a:custGeom>
            <a:avLst/>
            <a:gdLst/>
            <a:ahLst/>
            <a:cxnLst/>
            <a:rect l="l" t="t" r="r" b="b"/>
            <a:pathLst>
              <a:path w="6573" h="8040" extrusionOk="0">
                <a:moveTo>
                  <a:pt x="1435" y="0"/>
                </a:moveTo>
                <a:lnTo>
                  <a:pt x="1068" y="1802"/>
                </a:lnTo>
                <a:lnTo>
                  <a:pt x="1" y="7272"/>
                </a:lnTo>
                <a:lnTo>
                  <a:pt x="968" y="8039"/>
                </a:lnTo>
                <a:cubicBezTo>
                  <a:pt x="968" y="8039"/>
                  <a:pt x="1335" y="6905"/>
                  <a:pt x="1335" y="6872"/>
                </a:cubicBezTo>
                <a:lnTo>
                  <a:pt x="2269" y="7639"/>
                </a:lnTo>
                <a:cubicBezTo>
                  <a:pt x="2269" y="7639"/>
                  <a:pt x="2636" y="6505"/>
                  <a:pt x="2636" y="6472"/>
                </a:cubicBezTo>
                <a:lnTo>
                  <a:pt x="3570" y="7239"/>
                </a:lnTo>
                <a:cubicBezTo>
                  <a:pt x="3570" y="7239"/>
                  <a:pt x="3937" y="6105"/>
                  <a:pt x="3937" y="6071"/>
                </a:cubicBezTo>
                <a:lnTo>
                  <a:pt x="4871" y="6839"/>
                </a:lnTo>
                <a:cubicBezTo>
                  <a:pt x="4871" y="6839"/>
                  <a:pt x="5271" y="5704"/>
                  <a:pt x="5271" y="5704"/>
                </a:cubicBezTo>
                <a:lnTo>
                  <a:pt x="6205" y="6438"/>
                </a:lnTo>
                <a:cubicBezTo>
                  <a:pt x="6205" y="6438"/>
                  <a:pt x="6572" y="5304"/>
                  <a:pt x="6572" y="5304"/>
                </a:cubicBezTo>
                <a:lnTo>
                  <a:pt x="2703" y="1301"/>
                </a:lnTo>
                <a:lnTo>
                  <a:pt x="1435"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3"/>
          <p:cNvSpPr/>
          <p:nvPr/>
        </p:nvSpPr>
        <p:spPr>
          <a:xfrm>
            <a:off x="3778118" y="3347876"/>
            <a:ext cx="36857" cy="40622"/>
          </a:xfrm>
          <a:custGeom>
            <a:avLst/>
            <a:gdLst/>
            <a:ahLst/>
            <a:cxnLst/>
            <a:rect l="l" t="t" r="r" b="b"/>
            <a:pathLst>
              <a:path w="1635" h="1802" extrusionOk="0">
                <a:moveTo>
                  <a:pt x="367" y="0"/>
                </a:moveTo>
                <a:lnTo>
                  <a:pt x="0" y="1802"/>
                </a:lnTo>
                <a:lnTo>
                  <a:pt x="1635" y="1301"/>
                </a:lnTo>
                <a:lnTo>
                  <a:pt x="367"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37" name="Google Shape;1637;p43"/>
          <p:cNvPicPr preferRelativeResize="0"/>
          <p:nvPr/>
        </p:nvPicPr>
        <p:blipFill rotWithShape="1">
          <a:blip r:embed="rId3">
            <a:alphaModFix/>
          </a:blip>
          <a:srcRect b="15832"/>
          <a:stretch/>
        </p:blipFill>
        <p:spPr>
          <a:xfrm>
            <a:off x="4130782" y="1486750"/>
            <a:ext cx="3015014" cy="1827297"/>
          </a:xfrm>
          <a:prstGeom prst="rect">
            <a:avLst/>
          </a:prstGeom>
          <a:noFill/>
          <a:ln>
            <a:noFill/>
          </a:ln>
        </p:spPr>
      </p:pic>
      <p:sp>
        <p:nvSpPr>
          <p:cNvPr id="1638" name="Google Shape;1638;p43"/>
          <p:cNvSpPr txBox="1">
            <a:spLocks noGrp="1"/>
          </p:cNvSpPr>
          <p:nvPr>
            <p:ph type="title"/>
          </p:nvPr>
        </p:nvSpPr>
        <p:spPr>
          <a:xfrm>
            <a:off x="684125" y="539000"/>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300"/>
              <a:t>S</a:t>
            </a:r>
            <a:r>
              <a:rPr lang="en"/>
              <a:t>neak Peek</a:t>
            </a:r>
            <a:endParaRPr sz="2300"/>
          </a:p>
        </p:txBody>
      </p:sp>
      <p:sp>
        <p:nvSpPr>
          <p:cNvPr id="1639" name="Google Shape;1639;p43"/>
          <p:cNvSpPr txBox="1">
            <a:spLocks noGrp="1"/>
          </p:cNvSpPr>
          <p:nvPr>
            <p:ph type="body" idx="1"/>
          </p:nvPr>
        </p:nvSpPr>
        <p:spPr>
          <a:xfrm>
            <a:off x="713225" y="2063175"/>
            <a:ext cx="2642100" cy="1229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 can replace the image on the screen with your own work. Just delete this one and add yours</a:t>
            </a:r>
            <a:endParaRPr/>
          </a:p>
        </p:txBody>
      </p:sp>
      <p:sp>
        <p:nvSpPr>
          <p:cNvPr id="1640" name="Google Shape;1640;p43"/>
          <p:cNvSpPr/>
          <p:nvPr/>
        </p:nvSpPr>
        <p:spPr>
          <a:xfrm>
            <a:off x="4130785" y="3150103"/>
            <a:ext cx="279009" cy="566245"/>
          </a:xfrm>
          <a:custGeom>
            <a:avLst/>
            <a:gdLst/>
            <a:ahLst/>
            <a:cxnLst/>
            <a:rect l="l" t="t" r="r" b="b"/>
            <a:pathLst>
              <a:path w="12377" h="25119" extrusionOk="0">
                <a:moveTo>
                  <a:pt x="6072" y="2269"/>
                </a:moveTo>
                <a:cubicBezTo>
                  <a:pt x="8340" y="2269"/>
                  <a:pt x="10175" y="4537"/>
                  <a:pt x="10175" y="6739"/>
                </a:cubicBezTo>
                <a:cubicBezTo>
                  <a:pt x="10175" y="9541"/>
                  <a:pt x="8140" y="12009"/>
                  <a:pt x="5438" y="12009"/>
                </a:cubicBezTo>
                <a:cubicBezTo>
                  <a:pt x="2369" y="12009"/>
                  <a:pt x="1835" y="8573"/>
                  <a:pt x="2002" y="6772"/>
                </a:cubicBezTo>
                <a:cubicBezTo>
                  <a:pt x="2136" y="5004"/>
                  <a:pt x="3170" y="2269"/>
                  <a:pt x="6072" y="2269"/>
                </a:cubicBezTo>
                <a:close/>
                <a:moveTo>
                  <a:pt x="6138" y="0"/>
                </a:moveTo>
                <a:cubicBezTo>
                  <a:pt x="1035" y="0"/>
                  <a:pt x="1" y="3703"/>
                  <a:pt x="1" y="7472"/>
                </a:cubicBezTo>
                <a:lnTo>
                  <a:pt x="1" y="22883"/>
                </a:lnTo>
                <a:lnTo>
                  <a:pt x="3070" y="25118"/>
                </a:lnTo>
                <a:cubicBezTo>
                  <a:pt x="3070" y="25118"/>
                  <a:pt x="3203" y="18747"/>
                  <a:pt x="5305" y="16045"/>
                </a:cubicBezTo>
                <a:cubicBezTo>
                  <a:pt x="6906" y="13944"/>
                  <a:pt x="12376" y="12009"/>
                  <a:pt x="12376" y="7139"/>
                </a:cubicBezTo>
                <a:cubicBezTo>
                  <a:pt x="12376" y="4303"/>
                  <a:pt x="10775" y="0"/>
                  <a:pt x="6138"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644"/>
        <p:cNvGrpSpPr/>
        <p:nvPr/>
      </p:nvGrpSpPr>
      <p:grpSpPr>
        <a:xfrm>
          <a:off x="0" y="0"/>
          <a:ext cx="0" cy="0"/>
          <a:chOff x="0" y="0"/>
          <a:chExt cx="0" cy="0"/>
        </a:xfrm>
      </p:grpSpPr>
      <p:sp>
        <p:nvSpPr>
          <p:cNvPr id="1645" name="Google Shape;1645;p44"/>
          <p:cNvSpPr txBox="1">
            <a:spLocks noGrp="1"/>
          </p:cNvSpPr>
          <p:nvPr>
            <p:ph type="body" idx="4294967295"/>
          </p:nvPr>
        </p:nvSpPr>
        <p:spPr>
          <a:xfrm>
            <a:off x="713225" y="1416038"/>
            <a:ext cx="5200500" cy="2656200"/>
          </a:xfrm>
          <a:prstGeom prst="rect">
            <a:avLst/>
          </a:prstGeom>
        </p:spPr>
        <p:txBody>
          <a:bodyPr spcFirstLastPara="1" wrap="square" lIns="91425" tIns="91425" rIns="91425" bIns="91425" anchor="t" anchorCtr="0">
            <a:noAutofit/>
          </a:bodyPr>
          <a:lstStyle/>
          <a:p>
            <a:pPr marL="457200" lvl="0" indent="-330200" algn="l" rtl="0">
              <a:lnSpc>
                <a:spcPct val="100000"/>
              </a:lnSpc>
              <a:spcBef>
                <a:spcPts val="0"/>
              </a:spcBef>
              <a:spcAft>
                <a:spcPts val="0"/>
              </a:spcAft>
              <a:buClr>
                <a:schemeClr val="dk1"/>
              </a:buClr>
              <a:buSzPts val="1600"/>
              <a:buFont typeface="Hind Guntur"/>
              <a:buChar char="●"/>
            </a:pPr>
            <a:r>
              <a:rPr lang="en" sz="1600">
                <a:latin typeface="Hind Guntur"/>
                <a:ea typeface="Hind Guntur"/>
                <a:cs typeface="Hind Guntur"/>
                <a:sym typeface="Hind Guntur"/>
              </a:rPr>
              <a:t>AUTHOR (YEAR). </a:t>
            </a:r>
            <a:r>
              <a:rPr lang="en" sz="1600" i="1">
                <a:latin typeface="Hind Guntur"/>
                <a:ea typeface="Hind Guntur"/>
                <a:cs typeface="Hind Guntur"/>
                <a:sym typeface="Hind Guntur"/>
              </a:rPr>
              <a:t>Title of the publication</a:t>
            </a:r>
            <a:r>
              <a:rPr lang="en" sz="1600">
                <a:latin typeface="Hind Guntur"/>
                <a:ea typeface="Hind Guntur"/>
                <a:cs typeface="Hind Guntur"/>
                <a:sym typeface="Hind Guntur"/>
              </a:rPr>
              <a:t>. Publisher</a:t>
            </a:r>
            <a:endParaRPr sz="1600">
              <a:latin typeface="Hind Guntur"/>
              <a:ea typeface="Hind Guntur"/>
              <a:cs typeface="Hind Guntur"/>
              <a:sym typeface="Hind Guntur"/>
            </a:endParaRPr>
          </a:p>
          <a:p>
            <a:pPr marL="457200" lvl="0" indent="-330200" algn="l" rtl="0">
              <a:lnSpc>
                <a:spcPct val="100000"/>
              </a:lnSpc>
              <a:spcBef>
                <a:spcPts val="1000"/>
              </a:spcBef>
              <a:spcAft>
                <a:spcPts val="0"/>
              </a:spcAft>
              <a:buClr>
                <a:schemeClr val="dk1"/>
              </a:buClr>
              <a:buSzPts val="1600"/>
              <a:buFont typeface="Hind Guntur"/>
              <a:buChar char="●"/>
            </a:pPr>
            <a:r>
              <a:rPr lang="en" sz="1600">
                <a:latin typeface="Hind Guntur"/>
                <a:ea typeface="Hind Guntur"/>
                <a:cs typeface="Hind Guntur"/>
                <a:sym typeface="Hind Guntur"/>
              </a:rPr>
              <a:t>AUTHOR (YEAR). </a:t>
            </a:r>
            <a:r>
              <a:rPr lang="en" sz="1600" i="1">
                <a:latin typeface="Hind Guntur"/>
                <a:ea typeface="Hind Guntur"/>
                <a:cs typeface="Hind Guntur"/>
                <a:sym typeface="Hind Guntur"/>
              </a:rPr>
              <a:t>Title of the publication</a:t>
            </a:r>
            <a:r>
              <a:rPr lang="en" sz="1600">
                <a:latin typeface="Hind Guntur"/>
                <a:ea typeface="Hind Guntur"/>
                <a:cs typeface="Hind Guntur"/>
                <a:sym typeface="Hind Guntur"/>
              </a:rPr>
              <a:t>. Publisher</a:t>
            </a:r>
            <a:endParaRPr sz="1600">
              <a:latin typeface="Hind Guntur"/>
              <a:ea typeface="Hind Guntur"/>
              <a:cs typeface="Hind Guntur"/>
              <a:sym typeface="Hind Guntur"/>
            </a:endParaRPr>
          </a:p>
          <a:p>
            <a:pPr marL="457200" lvl="0" indent="-330200" algn="l" rtl="0">
              <a:lnSpc>
                <a:spcPct val="100000"/>
              </a:lnSpc>
              <a:spcBef>
                <a:spcPts val="1000"/>
              </a:spcBef>
              <a:spcAft>
                <a:spcPts val="0"/>
              </a:spcAft>
              <a:buClr>
                <a:schemeClr val="dk1"/>
              </a:buClr>
              <a:buSzPts val="1600"/>
              <a:buFont typeface="Hind Guntur"/>
              <a:buChar char="●"/>
            </a:pPr>
            <a:r>
              <a:rPr lang="en" sz="1600">
                <a:latin typeface="Hind Guntur"/>
                <a:ea typeface="Hind Guntur"/>
                <a:cs typeface="Hind Guntur"/>
                <a:sym typeface="Hind Guntur"/>
              </a:rPr>
              <a:t>AUTHOR (YEAR). </a:t>
            </a:r>
            <a:r>
              <a:rPr lang="en" sz="1600" i="1">
                <a:latin typeface="Hind Guntur"/>
                <a:ea typeface="Hind Guntur"/>
                <a:cs typeface="Hind Guntur"/>
                <a:sym typeface="Hind Guntur"/>
              </a:rPr>
              <a:t>Title of the publication</a:t>
            </a:r>
            <a:r>
              <a:rPr lang="en" sz="1600">
                <a:latin typeface="Hind Guntur"/>
                <a:ea typeface="Hind Guntur"/>
                <a:cs typeface="Hind Guntur"/>
                <a:sym typeface="Hind Guntur"/>
              </a:rPr>
              <a:t>. Publisher</a:t>
            </a:r>
            <a:endParaRPr sz="1600">
              <a:latin typeface="Hind Guntur"/>
              <a:ea typeface="Hind Guntur"/>
              <a:cs typeface="Hind Guntur"/>
              <a:sym typeface="Hind Guntur"/>
            </a:endParaRPr>
          </a:p>
          <a:p>
            <a:pPr marL="457200" lvl="0" indent="-330200" algn="l" rtl="0">
              <a:lnSpc>
                <a:spcPct val="100000"/>
              </a:lnSpc>
              <a:spcBef>
                <a:spcPts val="1000"/>
              </a:spcBef>
              <a:spcAft>
                <a:spcPts val="0"/>
              </a:spcAft>
              <a:buClr>
                <a:schemeClr val="dk1"/>
              </a:buClr>
              <a:buSzPts val="1600"/>
              <a:buFont typeface="Hind Guntur"/>
              <a:buChar char="●"/>
            </a:pPr>
            <a:r>
              <a:rPr lang="en" sz="1600">
                <a:latin typeface="Hind Guntur"/>
                <a:ea typeface="Hind Guntur"/>
                <a:cs typeface="Hind Guntur"/>
                <a:sym typeface="Hind Guntur"/>
              </a:rPr>
              <a:t>AUTHOR (YEAR). </a:t>
            </a:r>
            <a:r>
              <a:rPr lang="en" sz="1600" i="1">
                <a:latin typeface="Hind Guntur"/>
                <a:ea typeface="Hind Guntur"/>
                <a:cs typeface="Hind Guntur"/>
                <a:sym typeface="Hind Guntur"/>
              </a:rPr>
              <a:t>Title of the publication</a:t>
            </a:r>
            <a:r>
              <a:rPr lang="en" sz="1600">
                <a:latin typeface="Hind Guntur"/>
                <a:ea typeface="Hind Guntur"/>
                <a:cs typeface="Hind Guntur"/>
                <a:sym typeface="Hind Guntur"/>
              </a:rPr>
              <a:t>. Publisher</a:t>
            </a:r>
            <a:endParaRPr sz="1600">
              <a:latin typeface="Hind Guntur"/>
              <a:ea typeface="Hind Guntur"/>
              <a:cs typeface="Hind Guntur"/>
              <a:sym typeface="Hind Guntur"/>
            </a:endParaRPr>
          </a:p>
          <a:p>
            <a:pPr marL="457200" lvl="0" indent="-330200" algn="l" rtl="0">
              <a:lnSpc>
                <a:spcPct val="100000"/>
              </a:lnSpc>
              <a:spcBef>
                <a:spcPts val="1000"/>
              </a:spcBef>
              <a:spcAft>
                <a:spcPts val="0"/>
              </a:spcAft>
              <a:buClr>
                <a:schemeClr val="dk1"/>
              </a:buClr>
              <a:buSzPts val="1600"/>
              <a:buFont typeface="Hind Guntur"/>
              <a:buChar char="●"/>
            </a:pPr>
            <a:r>
              <a:rPr lang="en" sz="1600">
                <a:latin typeface="Hind Guntur"/>
                <a:ea typeface="Hind Guntur"/>
                <a:cs typeface="Hind Guntur"/>
                <a:sym typeface="Hind Guntur"/>
              </a:rPr>
              <a:t>AUTHOR (YEAR). </a:t>
            </a:r>
            <a:r>
              <a:rPr lang="en" sz="1600" i="1">
                <a:latin typeface="Hind Guntur"/>
                <a:ea typeface="Hind Guntur"/>
                <a:cs typeface="Hind Guntur"/>
                <a:sym typeface="Hind Guntur"/>
              </a:rPr>
              <a:t>Title of the publication</a:t>
            </a:r>
            <a:r>
              <a:rPr lang="en" sz="1600">
                <a:latin typeface="Hind Guntur"/>
                <a:ea typeface="Hind Guntur"/>
                <a:cs typeface="Hind Guntur"/>
                <a:sym typeface="Hind Guntur"/>
              </a:rPr>
              <a:t>. Publisher</a:t>
            </a:r>
            <a:endParaRPr sz="1600">
              <a:latin typeface="Hind Guntur"/>
              <a:ea typeface="Hind Guntur"/>
              <a:cs typeface="Hind Guntur"/>
              <a:sym typeface="Hind Guntur"/>
            </a:endParaRPr>
          </a:p>
          <a:p>
            <a:pPr marL="457200" lvl="0" indent="-330200" algn="l" rtl="0">
              <a:lnSpc>
                <a:spcPct val="100000"/>
              </a:lnSpc>
              <a:spcBef>
                <a:spcPts val="1000"/>
              </a:spcBef>
              <a:spcAft>
                <a:spcPts val="0"/>
              </a:spcAft>
              <a:buClr>
                <a:schemeClr val="dk1"/>
              </a:buClr>
              <a:buSzPts val="1600"/>
              <a:buFont typeface="Hind Guntur"/>
              <a:buChar char="●"/>
            </a:pPr>
            <a:r>
              <a:rPr lang="en" sz="1600">
                <a:latin typeface="Hind Guntur"/>
                <a:ea typeface="Hind Guntur"/>
                <a:cs typeface="Hind Guntur"/>
                <a:sym typeface="Hind Guntur"/>
              </a:rPr>
              <a:t>AUTHOR (YEAR). </a:t>
            </a:r>
            <a:r>
              <a:rPr lang="en" sz="1600" i="1">
                <a:latin typeface="Hind Guntur"/>
                <a:ea typeface="Hind Guntur"/>
                <a:cs typeface="Hind Guntur"/>
                <a:sym typeface="Hind Guntur"/>
              </a:rPr>
              <a:t>Title of the publication</a:t>
            </a:r>
            <a:r>
              <a:rPr lang="en" sz="1600">
                <a:latin typeface="Hind Guntur"/>
                <a:ea typeface="Hind Guntur"/>
                <a:cs typeface="Hind Guntur"/>
                <a:sym typeface="Hind Guntur"/>
              </a:rPr>
              <a:t>. Publisher</a:t>
            </a:r>
            <a:endParaRPr sz="1600">
              <a:latin typeface="Hind Guntur"/>
              <a:ea typeface="Hind Guntur"/>
              <a:cs typeface="Hind Guntur"/>
              <a:sym typeface="Hind Guntur"/>
            </a:endParaRPr>
          </a:p>
          <a:p>
            <a:pPr marL="457200" lvl="0" indent="-330200" algn="l" rtl="0">
              <a:lnSpc>
                <a:spcPct val="100000"/>
              </a:lnSpc>
              <a:spcBef>
                <a:spcPts val="1000"/>
              </a:spcBef>
              <a:spcAft>
                <a:spcPts val="0"/>
              </a:spcAft>
              <a:buClr>
                <a:schemeClr val="dk1"/>
              </a:buClr>
              <a:buSzPts val="1600"/>
              <a:buFont typeface="Hind Guntur"/>
              <a:buChar char="●"/>
            </a:pPr>
            <a:r>
              <a:rPr lang="en" sz="1600">
                <a:latin typeface="Hind Guntur"/>
                <a:ea typeface="Hind Guntur"/>
                <a:cs typeface="Hind Guntur"/>
                <a:sym typeface="Hind Guntur"/>
              </a:rPr>
              <a:t>AUTHOR (YEAR). </a:t>
            </a:r>
            <a:r>
              <a:rPr lang="en" sz="1600" i="1">
                <a:latin typeface="Hind Guntur"/>
                <a:ea typeface="Hind Guntur"/>
                <a:cs typeface="Hind Guntur"/>
                <a:sym typeface="Hind Guntur"/>
              </a:rPr>
              <a:t>Title of the publication</a:t>
            </a:r>
            <a:r>
              <a:rPr lang="en" sz="1600">
                <a:latin typeface="Hind Guntur"/>
                <a:ea typeface="Hind Guntur"/>
                <a:cs typeface="Hind Guntur"/>
                <a:sym typeface="Hind Guntur"/>
              </a:rPr>
              <a:t>. Publisher</a:t>
            </a:r>
            <a:endParaRPr sz="1600">
              <a:latin typeface="Hind Guntur"/>
              <a:ea typeface="Hind Guntur"/>
              <a:cs typeface="Hind Guntur"/>
              <a:sym typeface="Hind Guntur"/>
            </a:endParaRPr>
          </a:p>
        </p:txBody>
      </p:sp>
      <p:sp>
        <p:nvSpPr>
          <p:cNvPr id="1646" name="Google Shape;1646;p44"/>
          <p:cNvSpPr/>
          <p:nvPr/>
        </p:nvSpPr>
        <p:spPr>
          <a:xfrm flipH="1">
            <a:off x="3046548" y="4265320"/>
            <a:ext cx="5650312" cy="4533"/>
          </a:xfrm>
          <a:custGeom>
            <a:avLst/>
            <a:gdLst/>
            <a:ahLst/>
            <a:cxnLst/>
            <a:rect l="l" t="t" r="r" b="b"/>
            <a:pathLst>
              <a:path w="282940" h="227" extrusionOk="0">
                <a:moveTo>
                  <a:pt x="141477" y="0"/>
                </a:moveTo>
                <a:cubicBezTo>
                  <a:pt x="63330" y="0"/>
                  <a:pt x="0" y="52"/>
                  <a:pt x="0" y="113"/>
                </a:cubicBezTo>
                <a:cubicBezTo>
                  <a:pt x="0" y="175"/>
                  <a:pt x="63330" y="226"/>
                  <a:pt x="141477" y="226"/>
                </a:cubicBezTo>
                <a:cubicBezTo>
                  <a:pt x="219595" y="226"/>
                  <a:pt x="282940" y="175"/>
                  <a:pt x="282940" y="113"/>
                </a:cubicBezTo>
                <a:cubicBezTo>
                  <a:pt x="282940" y="52"/>
                  <a:pt x="219595" y="0"/>
                  <a:pt x="14147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7" name="Google Shape;1647;p44"/>
          <p:cNvGrpSpPr/>
          <p:nvPr/>
        </p:nvGrpSpPr>
        <p:grpSpPr>
          <a:xfrm>
            <a:off x="6142058" y="828056"/>
            <a:ext cx="1600895" cy="3646559"/>
            <a:chOff x="4449357" y="2021322"/>
            <a:chExt cx="891665" cy="2031056"/>
          </a:xfrm>
        </p:grpSpPr>
        <p:sp>
          <p:nvSpPr>
            <p:cNvPr id="1648" name="Google Shape;1648;p44"/>
            <p:cNvSpPr/>
            <p:nvPr/>
          </p:nvSpPr>
          <p:spPr>
            <a:xfrm>
              <a:off x="4578833" y="3446437"/>
              <a:ext cx="232959" cy="98546"/>
            </a:xfrm>
            <a:custGeom>
              <a:avLst/>
              <a:gdLst/>
              <a:ahLst/>
              <a:cxnLst/>
              <a:rect l="l" t="t" r="r" b="b"/>
              <a:pathLst>
                <a:path w="11042" h="4671" extrusionOk="0">
                  <a:moveTo>
                    <a:pt x="1" y="0"/>
                  </a:moveTo>
                  <a:lnTo>
                    <a:pt x="1" y="4670"/>
                  </a:lnTo>
                  <a:lnTo>
                    <a:pt x="11042" y="4670"/>
                  </a:lnTo>
                  <a:lnTo>
                    <a:pt x="1104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4"/>
            <p:cNvSpPr/>
            <p:nvPr/>
          </p:nvSpPr>
          <p:spPr>
            <a:xfrm>
              <a:off x="4449357" y="3570300"/>
              <a:ext cx="232959" cy="98546"/>
            </a:xfrm>
            <a:custGeom>
              <a:avLst/>
              <a:gdLst/>
              <a:ahLst/>
              <a:cxnLst/>
              <a:rect l="l" t="t" r="r" b="b"/>
              <a:pathLst>
                <a:path w="11042" h="4671" extrusionOk="0">
                  <a:moveTo>
                    <a:pt x="0" y="0"/>
                  </a:moveTo>
                  <a:lnTo>
                    <a:pt x="0" y="4670"/>
                  </a:lnTo>
                  <a:lnTo>
                    <a:pt x="11041" y="4670"/>
                  </a:lnTo>
                  <a:lnTo>
                    <a:pt x="1104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4"/>
            <p:cNvSpPr/>
            <p:nvPr/>
          </p:nvSpPr>
          <p:spPr>
            <a:xfrm>
              <a:off x="4856813" y="2189532"/>
              <a:ext cx="297011" cy="296293"/>
            </a:xfrm>
            <a:custGeom>
              <a:avLst/>
              <a:gdLst/>
              <a:ahLst/>
              <a:cxnLst/>
              <a:rect l="l" t="t" r="r" b="b"/>
              <a:pathLst>
                <a:path w="14078" h="14044" extrusionOk="0">
                  <a:moveTo>
                    <a:pt x="11642" y="0"/>
                  </a:moveTo>
                  <a:cubicBezTo>
                    <a:pt x="11642" y="0"/>
                    <a:pt x="1" y="2636"/>
                    <a:pt x="3637" y="14044"/>
                  </a:cubicBezTo>
                  <a:cubicBezTo>
                    <a:pt x="3637" y="14044"/>
                    <a:pt x="14078" y="12576"/>
                    <a:pt x="1164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4"/>
            <p:cNvSpPr/>
            <p:nvPr/>
          </p:nvSpPr>
          <p:spPr>
            <a:xfrm>
              <a:off x="4856813" y="2189532"/>
              <a:ext cx="297011" cy="296293"/>
            </a:xfrm>
            <a:custGeom>
              <a:avLst/>
              <a:gdLst/>
              <a:ahLst/>
              <a:cxnLst/>
              <a:rect l="l" t="t" r="r" b="b"/>
              <a:pathLst>
                <a:path w="14078" h="14044" extrusionOk="0">
                  <a:moveTo>
                    <a:pt x="11642" y="0"/>
                  </a:moveTo>
                  <a:cubicBezTo>
                    <a:pt x="11642" y="0"/>
                    <a:pt x="1" y="2636"/>
                    <a:pt x="3637" y="14044"/>
                  </a:cubicBezTo>
                  <a:cubicBezTo>
                    <a:pt x="3637" y="14044"/>
                    <a:pt x="14078" y="12576"/>
                    <a:pt x="116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4"/>
            <p:cNvSpPr/>
            <p:nvPr/>
          </p:nvSpPr>
          <p:spPr>
            <a:xfrm>
              <a:off x="4931414" y="2244829"/>
              <a:ext cx="131627" cy="343045"/>
            </a:xfrm>
            <a:custGeom>
              <a:avLst/>
              <a:gdLst/>
              <a:ahLst/>
              <a:cxnLst/>
              <a:rect l="l" t="t" r="r" b="b"/>
              <a:pathLst>
                <a:path w="6239" h="16260" extrusionOk="0">
                  <a:moveTo>
                    <a:pt x="6106" y="1"/>
                  </a:moveTo>
                  <a:cubicBezTo>
                    <a:pt x="6094" y="1"/>
                    <a:pt x="6081" y="5"/>
                    <a:pt x="6072" y="14"/>
                  </a:cubicBezTo>
                  <a:cubicBezTo>
                    <a:pt x="5671" y="481"/>
                    <a:pt x="5238" y="948"/>
                    <a:pt x="4837" y="1415"/>
                  </a:cubicBezTo>
                  <a:cubicBezTo>
                    <a:pt x="4437" y="1882"/>
                    <a:pt x="4037" y="2349"/>
                    <a:pt x="3703" y="2850"/>
                  </a:cubicBezTo>
                  <a:cubicBezTo>
                    <a:pt x="2903" y="3984"/>
                    <a:pt x="2202" y="5185"/>
                    <a:pt x="1602" y="6419"/>
                  </a:cubicBezTo>
                  <a:lnTo>
                    <a:pt x="1602" y="6186"/>
                  </a:lnTo>
                  <a:cubicBezTo>
                    <a:pt x="1635" y="5785"/>
                    <a:pt x="1669" y="5418"/>
                    <a:pt x="1669" y="5051"/>
                  </a:cubicBezTo>
                  <a:lnTo>
                    <a:pt x="1669" y="2783"/>
                  </a:lnTo>
                  <a:cubicBezTo>
                    <a:pt x="1669" y="2766"/>
                    <a:pt x="1652" y="2758"/>
                    <a:pt x="1635" y="2758"/>
                  </a:cubicBezTo>
                  <a:cubicBezTo>
                    <a:pt x="1618" y="2758"/>
                    <a:pt x="1602" y="2766"/>
                    <a:pt x="1602" y="2783"/>
                  </a:cubicBezTo>
                  <a:cubicBezTo>
                    <a:pt x="1602" y="3550"/>
                    <a:pt x="1535" y="4284"/>
                    <a:pt x="1502" y="5051"/>
                  </a:cubicBezTo>
                  <a:cubicBezTo>
                    <a:pt x="1468" y="5418"/>
                    <a:pt x="1468" y="5785"/>
                    <a:pt x="1435" y="6186"/>
                  </a:cubicBezTo>
                  <a:cubicBezTo>
                    <a:pt x="1402" y="6352"/>
                    <a:pt x="1368" y="6519"/>
                    <a:pt x="1368" y="6686"/>
                  </a:cubicBezTo>
                  <a:cubicBezTo>
                    <a:pt x="1368" y="6753"/>
                    <a:pt x="1368" y="6853"/>
                    <a:pt x="1368" y="6919"/>
                  </a:cubicBezTo>
                  <a:cubicBezTo>
                    <a:pt x="1068" y="7553"/>
                    <a:pt x="835" y="8154"/>
                    <a:pt x="634" y="8821"/>
                  </a:cubicBezTo>
                  <a:cubicBezTo>
                    <a:pt x="234" y="9955"/>
                    <a:pt x="34" y="11156"/>
                    <a:pt x="1" y="12357"/>
                  </a:cubicBezTo>
                  <a:cubicBezTo>
                    <a:pt x="34" y="13658"/>
                    <a:pt x="67" y="14958"/>
                    <a:pt x="167" y="16259"/>
                  </a:cubicBezTo>
                  <a:lnTo>
                    <a:pt x="234" y="16259"/>
                  </a:lnTo>
                  <a:cubicBezTo>
                    <a:pt x="268" y="14825"/>
                    <a:pt x="234" y="13391"/>
                    <a:pt x="368" y="11956"/>
                  </a:cubicBezTo>
                  <a:cubicBezTo>
                    <a:pt x="434" y="10956"/>
                    <a:pt x="634" y="9955"/>
                    <a:pt x="968" y="9021"/>
                  </a:cubicBezTo>
                  <a:cubicBezTo>
                    <a:pt x="1302" y="8921"/>
                    <a:pt x="1635" y="8787"/>
                    <a:pt x="1935" y="8621"/>
                  </a:cubicBezTo>
                  <a:cubicBezTo>
                    <a:pt x="2302" y="8454"/>
                    <a:pt x="2669" y="8254"/>
                    <a:pt x="3036" y="8054"/>
                  </a:cubicBezTo>
                  <a:cubicBezTo>
                    <a:pt x="3770" y="7653"/>
                    <a:pt x="4471" y="7253"/>
                    <a:pt x="5171" y="6853"/>
                  </a:cubicBezTo>
                  <a:cubicBezTo>
                    <a:pt x="5204" y="6853"/>
                    <a:pt x="5171" y="6786"/>
                    <a:pt x="5138" y="6786"/>
                  </a:cubicBezTo>
                  <a:cubicBezTo>
                    <a:pt x="4437" y="7186"/>
                    <a:pt x="3703" y="7553"/>
                    <a:pt x="2969" y="7887"/>
                  </a:cubicBezTo>
                  <a:lnTo>
                    <a:pt x="1902" y="8354"/>
                  </a:lnTo>
                  <a:cubicBezTo>
                    <a:pt x="1602" y="8487"/>
                    <a:pt x="1335" y="8621"/>
                    <a:pt x="1068" y="8787"/>
                  </a:cubicBezTo>
                  <a:lnTo>
                    <a:pt x="1135" y="8554"/>
                  </a:lnTo>
                  <a:cubicBezTo>
                    <a:pt x="1502" y="7553"/>
                    <a:pt x="1935" y="6552"/>
                    <a:pt x="2436" y="5552"/>
                  </a:cubicBezTo>
                  <a:cubicBezTo>
                    <a:pt x="2603" y="5185"/>
                    <a:pt x="2836" y="4785"/>
                    <a:pt x="3036" y="4418"/>
                  </a:cubicBezTo>
                  <a:cubicBezTo>
                    <a:pt x="3136" y="4418"/>
                    <a:pt x="3203" y="4384"/>
                    <a:pt x="3303" y="4318"/>
                  </a:cubicBezTo>
                  <a:lnTo>
                    <a:pt x="3737" y="4151"/>
                  </a:lnTo>
                  <a:lnTo>
                    <a:pt x="4537" y="3817"/>
                  </a:lnTo>
                  <a:cubicBezTo>
                    <a:pt x="5104" y="3584"/>
                    <a:pt x="5638" y="3350"/>
                    <a:pt x="6205" y="3117"/>
                  </a:cubicBezTo>
                  <a:cubicBezTo>
                    <a:pt x="6238" y="3117"/>
                    <a:pt x="6238" y="3050"/>
                    <a:pt x="6205" y="3050"/>
                  </a:cubicBezTo>
                  <a:cubicBezTo>
                    <a:pt x="5638" y="3250"/>
                    <a:pt x="5071" y="3484"/>
                    <a:pt x="4537" y="3684"/>
                  </a:cubicBezTo>
                  <a:cubicBezTo>
                    <a:pt x="4270" y="3784"/>
                    <a:pt x="3970" y="3884"/>
                    <a:pt x="3703" y="4017"/>
                  </a:cubicBezTo>
                  <a:cubicBezTo>
                    <a:pt x="3570" y="4051"/>
                    <a:pt x="3436" y="4117"/>
                    <a:pt x="3336" y="4151"/>
                  </a:cubicBezTo>
                  <a:lnTo>
                    <a:pt x="3236" y="4184"/>
                  </a:lnTo>
                  <a:cubicBezTo>
                    <a:pt x="3503" y="3684"/>
                    <a:pt x="3803" y="3217"/>
                    <a:pt x="4137" y="2716"/>
                  </a:cubicBezTo>
                  <a:cubicBezTo>
                    <a:pt x="4704" y="1782"/>
                    <a:pt x="5371" y="882"/>
                    <a:pt x="6138" y="48"/>
                  </a:cubicBezTo>
                  <a:cubicBezTo>
                    <a:pt x="6162" y="24"/>
                    <a:pt x="6136" y="1"/>
                    <a:pt x="610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4"/>
            <p:cNvSpPr/>
            <p:nvPr/>
          </p:nvSpPr>
          <p:spPr>
            <a:xfrm>
              <a:off x="4977512" y="2274154"/>
              <a:ext cx="3903" cy="47005"/>
            </a:xfrm>
            <a:custGeom>
              <a:avLst/>
              <a:gdLst/>
              <a:ahLst/>
              <a:cxnLst/>
              <a:rect l="l" t="t" r="r" b="b"/>
              <a:pathLst>
                <a:path w="185" h="2228" extrusionOk="0">
                  <a:moveTo>
                    <a:pt x="21" y="0"/>
                  </a:moveTo>
                  <a:cubicBezTo>
                    <a:pt x="9" y="0"/>
                    <a:pt x="1" y="9"/>
                    <a:pt x="17" y="25"/>
                  </a:cubicBezTo>
                  <a:cubicBezTo>
                    <a:pt x="84" y="759"/>
                    <a:pt x="84" y="1493"/>
                    <a:pt x="151" y="2227"/>
                  </a:cubicBezTo>
                  <a:cubicBezTo>
                    <a:pt x="184" y="1493"/>
                    <a:pt x="151" y="759"/>
                    <a:pt x="51" y="25"/>
                  </a:cubicBezTo>
                  <a:cubicBezTo>
                    <a:pt x="51" y="9"/>
                    <a:pt x="34" y="0"/>
                    <a:pt x="2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4"/>
            <p:cNvSpPr/>
            <p:nvPr/>
          </p:nvSpPr>
          <p:spPr>
            <a:xfrm>
              <a:off x="5041206" y="2273796"/>
              <a:ext cx="30148" cy="14979"/>
            </a:xfrm>
            <a:custGeom>
              <a:avLst/>
              <a:gdLst/>
              <a:ahLst/>
              <a:cxnLst/>
              <a:rect l="l" t="t" r="r" b="b"/>
              <a:pathLst>
                <a:path w="1429" h="710" extrusionOk="0">
                  <a:moveTo>
                    <a:pt x="1387" y="0"/>
                  </a:moveTo>
                  <a:cubicBezTo>
                    <a:pt x="1381" y="0"/>
                    <a:pt x="1374" y="3"/>
                    <a:pt x="1368" y="9"/>
                  </a:cubicBezTo>
                  <a:cubicBezTo>
                    <a:pt x="934" y="276"/>
                    <a:pt x="501" y="476"/>
                    <a:pt x="34" y="676"/>
                  </a:cubicBezTo>
                  <a:cubicBezTo>
                    <a:pt x="0" y="710"/>
                    <a:pt x="0" y="710"/>
                    <a:pt x="34" y="710"/>
                  </a:cubicBezTo>
                  <a:cubicBezTo>
                    <a:pt x="534" y="543"/>
                    <a:pt x="968" y="343"/>
                    <a:pt x="1401" y="76"/>
                  </a:cubicBezTo>
                  <a:cubicBezTo>
                    <a:pt x="1428" y="49"/>
                    <a:pt x="1412" y="0"/>
                    <a:pt x="138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4"/>
            <p:cNvSpPr/>
            <p:nvPr/>
          </p:nvSpPr>
          <p:spPr>
            <a:xfrm>
              <a:off x="4925085" y="2345759"/>
              <a:ext cx="21140" cy="933902"/>
            </a:xfrm>
            <a:custGeom>
              <a:avLst/>
              <a:gdLst/>
              <a:ahLst/>
              <a:cxnLst/>
              <a:rect l="l" t="t" r="r" b="b"/>
              <a:pathLst>
                <a:path w="1002" h="44266" extrusionOk="0">
                  <a:moveTo>
                    <a:pt x="534" y="1"/>
                  </a:moveTo>
                  <a:cubicBezTo>
                    <a:pt x="501" y="1"/>
                    <a:pt x="501" y="34"/>
                    <a:pt x="501" y="34"/>
                  </a:cubicBezTo>
                  <a:lnTo>
                    <a:pt x="501" y="2536"/>
                  </a:lnTo>
                  <a:cubicBezTo>
                    <a:pt x="467" y="2536"/>
                    <a:pt x="467" y="2569"/>
                    <a:pt x="467" y="2569"/>
                  </a:cubicBezTo>
                  <a:cubicBezTo>
                    <a:pt x="367" y="5605"/>
                    <a:pt x="301" y="8640"/>
                    <a:pt x="234" y="11676"/>
                  </a:cubicBezTo>
                  <a:cubicBezTo>
                    <a:pt x="167" y="15512"/>
                    <a:pt x="134" y="19348"/>
                    <a:pt x="134" y="23150"/>
                  </a:cubicBezTo>
                  <a:cubicBezTo>
                    <a:pt x="101" y="24318"/>
                    <a:pt x="101" y="25452"/>
                    <a:pt x="101" y="26620"/>
                  </a:cubicBezTo>
                  <a:cubicBezTo>
                    <a:pt x="67" y="28855"/>
                    <a:pt x="67" y="31089"/>
                    <a:pt x="0" y="33324"/>
                  </a:cubicBezTo>
                  <a:cubicBezTo>
                    <a:pt x="0" y="36860"/>
                    <a:pt x="34" y="40429"/>
                    <a:pt x="34" y="43999"/>
                  </a:cubicBezTo>
                  <a:cubicBezTo>
                    <a:pt x="34" y="44199"/>
                    <a:pt x="301" y="44266"/>
                    <a:pt x="534" y="44266"/>
                  </a:cubicBezTo>
                  <a:cubicBezTo>
                    <a:pt x="734" y="44266"/>
                    <a:pt x="934" y="44165"/>
                    <a:pt x="934" y="43999"/>
                  </a:cubicBezTo>
                  <a:cubicBezTo>
                    <a:pt x="934" y="40763"/>
                    <a:pt x="968" y="37561"/>
                    <a:pt x="968" y="34325"/>
                  </a:cubicBezTo>
                  <a:lnTo>
                    <a:pt x="968" y="32657"/>
                  </a:lnTo>
                  <a:cubicBezTo>
                    <a:pt x="1001" y="29121"/>
                    <a:pt x="968" y="25619"/>
                    <a:pt x="934" y="22083"/>
                  </a:cubicBezTo>
                  <a:lnTo>
                    <a:pt x="934" y="18814"/>
                  </a:lnTo>
                  <a:cubicBezTo>
                    <a:pt x="901" y="13410"/>
                    <a:pt x="768" y="8006"/>
                    <a:pt x="601" y="2602"/>
                  </a:cubicBezTo>
                  <a:cubicBezTo>
                    <a:pt x="601" y="2569"/>
                    <a:pt x="601" y="2569"/>
                    <a:pt x="601" y="2536"/>
                  </a:cubicBezTo>
                  <a:lnTo>
                    <a:pt x="601" y="34"/>
                  </a:lnTo>
                  <a:cubicBezTo>
                    <a:pt x="601" y="1"/>
                    <a:pt x="568" y="1"/>
                    <a:pt x="5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4"/>
            <p:cNvSpPr/>
            <p:nvPr/>
          </p:nvSpPr>
          <p:spPr>
            <a:xfrm>
              <a:off x="5010952" y="2789925"/>
              <a:ext cx="330070" cy="277854"/>
            </a:xfrm>
            <a:custGeom>
              <a:avLst/>
              <a:gdLst/>
              <a:ahLst/>
              <a:cxnLst/>
              <a:rect l="l" t="t" r="r" b="b"/>
              <a:pathLst>
                <a:path w="15645" h="13170" extrusionOk="0">
                  <a:moveTo>
                    <a:pt x="6590" y="1"/>
                  </a:moveTo>
                  <a:cubicBezTo>
                    <a:pt x="3175" y="1"/>
                    <a:pt x="367" y="2097"/>
                    <a:pt x="367" y="2097"/>
                  </a:cubicBezTo>
                  <a:cubicBezTo>
                    <a:pt x="367" y="2097"/>
                    <a:pt x="0" y="5833"/>
                    <a:pt x="4270" y="9870"/>
                  </a:cubicBezTo>
                  <a:cubicBezTo>
                    <a:pt x="7255" y="12718"/>
                    <a:pt x="11469" y="13169"/>
                    <a:pt x="13840" y="13169"/>
                  </a:cubicBezTo>
                  <a:cubicBezTo>
                    <a:pt x="14941" y="13169"/>
                    <a:pt x="15645" y="13072"/>
                    <a:pt x="15645" y="13072"/>
                  </a:cubicBezTo>
                  <a:cubicBezTo>
                    <a:pt x="15645" y="13072"/>
                    <a:pt x="14911" y="3398"/>
                    <a:pt x="10141" y="863"/>
                  </a:cubicBezTo>
                  <a:cubicBezTo>
                    <a:pt x="8944" y="236"/>
                    <a:pt x="7733" y="1"/>
                    <a:pt x="6590"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4"/>
            <p:cNvSpPr/>
            <p:nvPr/>
          </p:nvSpPr>
          <p:spPr>
            <a:xfrm>
              <a:off x="4939410" y="2820791"/>
              <a:ext cx="333340" cy="193148"/>
            </a:xfrm>
            <a:custGeom>
              <a:avLst/>
              <a:gdLst/>
              <a:ahLst/>
              <a:cxnLst/>
              <a:rect l="l" t="t" r="r" b="b"/>
              <a:pathLst>
                <a:path w="15800" h="9155" extrusionOk="0">
                  <a:moveTo>
                    <a:pt x="11063" y="1"/>
                  </a:moveTo>
                  <a:cubicBezTo>
                    <a:pt x="10062" y="101"/>
                    <a:pt x="9095" y="167"/>
                    <a:pt x="8094" y="234"/>
                  </a:cubicBezTo>
                  <a:lnTo>
                    <a:pt x="6627" y="334"/>
                  </a:lnTo>
                  <a:lnTo>
                    <a:pt x="5926" y="401"/>
                  </a:lnTo>
                  <a:cubicBezTo>
                    <a:pt x="5726" y="401"/>
                    <a:pt x="5526" y="401"/>
                    <a:pt x="5326" y="434"/>
                  </a:cubicBezTo>
                  <a:cubicBezTo>
                    <a:pt x="5111" y="413"/>
                    <a:pt x="4897" y="402"/>
                    <a:pt x="4683" y="402"/>
                  </a:cubicBezTo>
                  <a:cubicBezTo>
                    <a:pt x="3899" y="402"/>
                    <a:pt x="3124" y="546"/>
                    <a:pt x="2390" y="835"/>
                  </a:cubicBezTo>
                  <a:cubicBezTo>
                    <a:pt x="1290" y="1302"/>
                    <a:pt x="289" y="2202"/>
                    <a:pt x="22" y="3403"/>
                  </a:cubicBezTo>
                  <a:cubicBezTo>
                    <a:pt x="0" y="3468"/>
                    <a:pt x="63" y="3519"/>
                    <a:pt x="119" y="3519"/>
                  </a:cubicBezTo>
                  <a:cubicBezTo>
                    <a:pt x="149" y="3519"/>
                    <a:pt x="177" y="3505"/>
                    <a:pt x="189" y="3470"/>
                  </a:cubicBezTo>
                  <a:cubicBezTo>
                    <a:pt x="756" y="2202"/>
                    <a:pt x="1857" y="1302"/>
                    <a:pt x="3224" y="1035"/>
                  </a:cubicBezTo>
                  <a:cubicBezTo>
                    <a:pt x="3551" y="972"/>
                    <a:pt x="3880" y="945"/>
                    <a:pt x="4209" y="945"/>
                  </a:cubicBezTo>
                  <a:cubicBezTo>
                    <a:pt x="5290" y="945"/>
                    <a:pt x="6371" y="1244"/>
                    <a:pt x="7394" y="1602"/>
                  </a:cubicBezTo>
                  <a:cubicBezTo>
                    <a:pt x="7494" y="1635"/>
                    <a:pt x="7561" y="1702"/>
                    <a:pt x="7661" y="1735"/>
                  </a:cubicBezTo>
                  <a:cubicBezTo>
                    <a:pt x="7694" y="1869"/>
                    <a:pt x="7694" y="1969"/>
                    <a:pt x="7727" y="2102"/>
                  </a:cubicBezTo>
                  <a:lnTo>
                    <a:pt x="7861" y="2803"/>
                  </a:lnTo>
                  <a:cubicBezTo>
                    <a:pt x="7961" y="3303"/>
                    <a:pt x="8094" y="3770"/>
                    <a:pt x="8194" y="4270"/>
                  </a:cubicBezTo>
                  <a:cubicBezTo>
                    <a:pt x="8395" y="5238"/>
                    <a:pt x="8695" y="6205"/>
                    <a:pt x="8928" y="7172"/>
                  </a:cubicBezTo>
                  <a:cubicBezTo>
                    <a:pt x="8928" y="7206"/>
                    <a:pt x="8945" y="7222"/>
                    <a:pt x="8962" y="7222"/>
                  </a:cubicBezTo>
                  <a:cubicBezTo>
                    <a:pt x="8978" y="7222"/>
                    <a:pt x="8995" y="7206"/>
                    <a:pt x="8995" y="7172"/>
                  </a:cubicBezTo>
                  <a:cubicBezTo>
                    <a:pt x="8795" y="6205"/>
                    <a:pt x="8695" y="5238"/>
                    <a:pt x="8495" y="4270"/>
                  </a:cubicBezTo>
                  <a:cubicBezTo>
                    <a:pt x="8395" y="3770"/>
                    <a:pt x="8328" y="3303"/>
                    <a:pt x="8228" y="2836"/>
                  </a:cubicBezTo>
                  <a:lnTo>
                    <a:pt x="8061" y="2169"/>
                  </a:lnTo>
                  <a:lnTo>
                    <a:pt x="8028" y="1902"/>
                  </a:lnTo>
                  <a:lnTo>
                    <a:pt x="8028" y="1902"/>
                  </a:lnTo>
                  <a:cubicBezTo>
                    <a:pt x="8962" y="2302"/>
                    <a:pt x="9862" y="2803"/>
                    <a:pt x="10663" y="3436"/>
                  </a:cubicBezTo>
                  <a:cubicBezTo>
                    <a:pt x="11297" y="3870"/>
                    <a:pt x="11897" y="4404"/>
                    <a:pt x="12464" y="4938"/>
                  </a:cubicBezTo>
                  <a:cubicBezTo>
                    <a:pt x="12464" y="4971"/>
                    <a:pt x="12498" y="5038"/>
                    <a:pt x="12498" y="5071"/>
                  </a:cubicBezTo>
                  <a:lnTo>
                    <a:pt x="12664" y="5505"/>
                  </a:lnTo>
                  <a:lnTo>
                    <a:pt x="12965" y="6339"/>
                  </a:lnTo>
                  <a:cubicBezTo>
                    <a:pt x="13131" y="6906"/>
                    <a:pt x="13365" y="7506"/>
                    <a:pt x="13565" y="8073"/>
                  </a:cubicBezTo>
                  <a:cubicBezTo>
                    <a:pt x="13565" y="8090"/>
                    <a:pt x="13582" y="8098"/>
                    <a:pt x="13598" y="8098"/>
                  </a:cubicBezTo>
                  <a:cubicBezTo>
                    <a:pt x="13615" y="8098"/>
                    <a:pt x="13632" y="8090"/>
                    <a:pt x="13632" y="8073"/>
                  </a:cubicBezTo>
                  <a:cubicBezTo>
                    <a:pt x="13465" y="7473"/>
                    <a:pt x="13265" y="6872"/>
                    <a:pt x="13065" y="6305"/>
                  </a:cubicBezTo>
                  <a:cubicBezTo>
                    <a:pt x="12965" y="6005"/>
                    <a:pt x="12898" y="5705"/>
                    <a:pt x="12798" y="5405"/>
                  </a:cubicBezTo>
                  <a:cubicBezTo>
                    <a:pt x="12764" y="5338"/>
                    <a:pt x="12764" y="5271"/>
                    <a:pt x="12731" y="5204"/>
                  </a:cubicBezTo>
                  <a:lnTo>
                    <a:pt x="12731" y="5204"/>
                  </a:lnTo>
                  <a:cubicBezTo>
                    <a:pt x="13899" y="6372"/>
                    <a:pt x="14899" y="7706"/>
                    <a:pt x="15733" y="9141"/>
                  </a:cubicBezTo>
                  <a:cubicBezTo>
                    <a:pt x="15743" y="9150"/>
                    <a:pt x="15753" y="9154"/>
                    <a:pt x="15762" y="9154"/>
                  </a:cubicBezTo>
                  <a:cubicBezTo>
                    <a:pt x="15783" y="9154"/>
                    <a:pt x="15800" y="9131"/>
                    <a:pt x="15800" y="9107"/>
                  </a:cubicBezTo>
                  <a:cubicBezTo>
                    <a:pt x="15133" y="7706"/>
                    <a:pt x="14299" y="6405"/>
                    <a:pt x="13298" y="5204"/>
                  </a:cubicBezTo>
                  <a:cubicBezTo>
                    <a:pt x="12297" y="4004"/>
                    <a:pt x="11097" y="2936"/>
                    <a:pt x="9762" y="2102"/>
                  </a:cubicBezTo>
                  <a:lnTo>
                    <a:pt x="9762" y="2102"/>
                  </a:lnTo>
                  <a:lnTo>
                    <a:pt x="10196" y="2202"/>
                  </a:lnTo>
                  <a:cubicBezTo>
                    <a:pt x="10796" y="2336"/>
                    <a:pt x="11397" y="2502"/>
                    <a:pt x="11964" y="2636"/>
                  </a:cubicBezTo>
                  <a:cubicBezTo>
                    <a:pt x="13198" y="2903"/>
                    <a:pt x="14399" y="3203"/>
                    <a:pt x="15600" y="3470"/>
                  </a:cubicBezTo>
                  <a:cubicBezTo>
                    <a:pt x="15633" y="3470"/>
                    <a:pt x="15633" y="3436"/>
                    <a:pt x="15600" y="3436"/>
                  </a:cubicBezTo>
                  <a:cubicBezTo>
                    <a:pt x="14399" y="3070"/>
                    <a:pt x="13198" y="2703"/>
                    <a:pt x="11964" y="2402"/>
                  </a:cubicBezTo>
                  <a:cubicBezTo>
                    <a:pt x="11363" y="2236"/>
                    <a:pt x="10730" y="2069"/>
                    <a:pt x="10129" y="1935"/>
                  </a:cubicBezTo>
                  <a:cubicBezTo>
                    <a:pt x="9729" y="1835"/>
                    <a:pt x="9362" y="1735"/>
                    <a:pt x="8962" y="1669"/>
                  </a:cubicBezTo>
                  <a:cubicBezTo>
                    <a:pt x="8228" y="1268"/>
                    <a:pt x="7461" y="968"/>
                    <a:pt x="6660" y="735"/>
                  </a:cubicBezTo>
                  <a:cubicBezTo>
                    <a:pt x="6527" y="701"/>
                    <a:pt x="6393" y="668"/>
                    <a:pt x="6226" y="634"/>
                  </a:cubicBezTo>
                  <a:lnTo>
                    <a:pt x="6627" y="568"/>
                  </a:lnTo>
                  <a:cubicBezTo>
                    <a:pt x="7127" y="534"/>
                    <a:pt x="7627" y="468"/>
                    <a:pt x="8128" y="434"/>
                  </a:cubicBezTo>
                  <a:cubicBezTo>
                    <a:pt x="9095" y="334"/>
                    <a:pt x="10096" y="201"/>
                    <a:pt x="11063" y="67"/>
                  </a:cubicBezTo>
                  <a:cubicBezTo>
                    <a:pt x="11097" y="67"/>
                    <a:pt x="11097" y="1"/>
                    <a:pt x="1106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4"/>
            <p:cNvSpPr/>
            <p:nvPr/>
          </p:nvSpPr>
          <p:spPr>
            <a:xfrm>
              <a:off x="5150280" y="2925118"/>
              <a:ext cx="17616" cy="79896"/>
            </a:xfrm>
            <a:custGeom>
              <a:avLst/>
              <a:gdLst/>
              <a:ahLst/>
              <a:cxnLst/>
              <a:rect l="l" t="t" r="r" b="b"/>
              <a:pathLst>
                <a:path w="835" h="3787" extrusionOk="0">
                  <a:moveTo>
                    <a:pt x="34" y="1"/>
                  </a:moveTo>
                  <a:cubicBezTo>
                    <a:pt x="17" y="1"/>
                    <a:pt x="1" y="9"/>
                    <a:pt x="1" y="26"/>
                  </a:cubicBezTo>
                  <a:cubicBezTo>
                    <a:pt x="134" y="660"/>
                    <a:pt x="268" y="1293"/>
                    <a:pt x="368" y="1894"/>
                  </a:cubicBezTo>
                  <a:cubicBezTo>
                    <a:pt x="468" y="2528"/>
                    <a:pt x="601" y="3161"/>
                    <a:pt x="801" y="3762"/>
                  </a:cubicBezTo>
                  <a:cubicBezTo>
                    <a:pt x="801" y="3779"/>
                    <a:pt x="810" y="3787"/>
                    <a:pt x="818" y="3787"/>
                  </a:cubicBezTo>
                  <a:cubicBezTo>
                    <a:pt x="826" y="3787"/>
                    <a:pt x="835" y="3779"/>
                    <a:pt x="835" y="3762"/>
                  </a:cubicBezTo>
                  <a:cubicBezTo>
                    <a:pt x="768" y="3161"/>
                    <a:pt x="635" y="2528"/>
                    <a:pt x="501" y="1927"/>
                  </a:cubicBezTo>
                  <a:cubicBezTo>
                    <a:pt x="368" y="1260"/>
                    <a:pt x="201" y="660"/>
                    <a:pt x="67" y="26"/>
                  </a:cubicBezTo>
                  <a:cubicBezTo>
                    <a:pt x="67" y="9"/>
                    <a:pt x="51" y="1"/>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4"/>
            <p:cNvSpPr/>
            <p:nvPr/>
          </p:nvSpPr>
          <p:spPr>
            <a:xfrm>
              <a:off x="4987723" y="2405571"/>
              <a:ext cx="256883" cy="284521"/>
            </a:xfrm>
            <a:custGeom>
              <a:avLst/>
              <a:gdLst/>
              <a:ahLst/>
              <a:cxnLst/>
              <a:rect l="l" t="t" r="r" b="b"/>
              <a:pathLst>
                <a:path w="12176" h="13486" extrusionOk="0">
                  <a:moveTo>
                    <a:pt x="11542" y="1"/>
                  </a:moveTo>
                  <a:lnTo>
                    <a:pt x="11542" y="1"/>
                  </a:lnTo>
                  <a:cubicBezTo>
                    <a:pt x="11542" y="1"/>
                    <a:pt x="5104" y="802"/>
                    <a:pt x="2535" y="3704"/>
                  </a:cubicBezTo>
                  <a:cubicBezTo>
                    <a:pt x="0" y="6572"/>
                    <a:pt x="334" y="13477"/>
                    <a:pt x="334" y="13477"/>
                  </a:cubicBezTo>
                  <a:cubicBezTo>
                    <a:pt x="334" y="13477"/>
                    <a:pt x="479" y="13486"/>
                    <a:pt x="735" y="13486"/>
                  </a:cubicBezTo>
                  <a:cubicBezTo>
                    <a:pt x="2144" y="13486"/>
                    <a:pt x="6908" y="13223"/>
                    <a:pt x="9307" y="9808"/>
                  </a:cubicBezTo>
                  <a:cubicBezTo>
                    <a:pt x="12176" y="5772"/>
                    <a:pt x="11542" y="1"/>
                    <a:pt x="1154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4"/>
            <p:cNvSpPr/>
            <p:nvPr/>
          </p:nvSpPr>
          <p:spPr>
            <a:xfrm>
              <a:off x="4933819" y="2453441"/>
              <a:ext cx="248866" cy="366653"/>
            </a:xfrm>
            <a:custGeom>
              <a:avLst/>
              <a:gdLst/>
              <a:ahLst/>
              <a:cxnLst/>
              <a:rect l="l" t="t" r="r" b="b"/>
              <a:pathLst>
                <a:path w="11796" h="17379" extrusionOk="0">
                  <a:moveTo>
                    <a:pt x="11161" y="0"/>
                  </a:moveTo>
                  <a:cubicBezTo>
                    <a:pt x="10327" y="834"/>
                    <a:pt x="9527" y="1668"/>
                    <a:pt x="8760" y="2502"/>
                  </a:cubicBezTo>
                  <a:cubicBezTo>
                    <a:pt x="8760" y="2469"/>
                    <a:pt x="8793" y="2435"/>
                    <a:pt x="8793" y="2402"/>
                  </a:cubicBezTo>
                  <a:cubicBezTo>
                    <a:pt x="8860" y="2168"/>
                    <a:pt x="8960" y="1935"/>
                    <a:pt x="9027" y="1701"/>
                  </a:cubicBezTo>
                  <a:cubicBezTo>
                    <a:pt x="9193" y="1201"/>
                    <a:pt x="9327" y="701"/>
                    <a:pt x="9427" y="200"/>
                  </a:cubicBezTo>
                  <a:cubicBezTo>
                    <a:pt x="9427" y="161"/>
                    <a:pt x="9415" y="145"/>
                    <a:pt x="9399" y="145"/>
                  </a:cubicBezTo>
                  <a:cubicBezTo>
                    <a:pt x="9388" y="145"/>
                    <a:pt x="9374" y="153"/>
                    <a:pt x="9360" y="167"/>
                  </a:cubicBezTo>
                  <a:cubicBezTo>
                    <a:pt x="9260" y="667"/>
                    <a:pt x="9093" y="1134"/>
                    <a:pt x="8926" y="1635"/>
                  </a:cubicBezTo>
                  <a:cubicBezTo>
                    <a:pt x="8826" y="1868"/>
                    <a:pt x="8760" y="2102"/>
                    <a:pt x="8660" y="2369"/>
                  </a:cubicBezTo>
                  <a:cubicBezTo>
                    <a:pt x="8626" y="2469"/>
                    <a:pt x="8560" y="2602"/>
                    <a:pt x="8526" y="2702"/>
                  </a:cubicBezTo>
                  <a:cubicBezTo>
                    <a:pt x="8493" y="2735"/>
                    <a:pt x="8459" y="2802"/>
                    <a:pt x="8459" y="2836"/>
                  </a:cubicBezTo>
                  <a:cubicBezTo>
                    <a:pt x="8326" y="3002"/>
                    <a:pt x="8159" y="3169"/>
                    <a:pt x="8026" y="3336"/>
                  </a:cubicBezTo>
                  <a:cubicBezTo>
                    <a:pt x="6925" y="4603"/>
                    <a:pt x="5924" y="5904"/>
                    <a:pt x="4990" y="7272"/>
                  </a:cubicBezTo>
                  <a:cubicBezTo>
                    <a:pt x="5024" y="7139"/>
                    <a:pt x="5057" y="6972"/>
                    <a:pt x="5057" y="6838"/>
                  </a:cubicBezTo>
                  <a:cubicBezTo>
                    <a:pt x="5124" y="6405"/>
                    <a:pt x="5157" y="6004"/>
                    <a:pt x="5224" y="5571"/>
                  </a:cubicBezTo>
                  <a:cubicBezTo>
                    <a:pt x="5357" y="4737"/>
                    <a:pt x="5424" y="3903"/>
                    <a:pt x="5557" y="3069"/>
                  </a:cubicBezTo>
                  <a:cubicBezTo>
                    <a:pt x="5557" y="3052"/>
                    <a:pt x="5541" y="3044"/>
                    <a:pt x="5524" y="3044"/>
                  </a:cubicBezTo>
                  <a:cubicBezTo>
                    <a:pt x="5507" y="3044"/>
                    <a:pt x="5491" y="3052"/>
                    <a:pt x="5491" y="3069"/>
                  </a:cubicBezTo>
                  <a:cubicBezTo>
                    <a:pt x="5357" y="3936"/>
                    <a:pt x="5190" y="4770"/>
                    <a:pt x="5024" y="5604"/>
                  </a:cubicBezTo>
                  <a:cubicBezTo>
                    <a:pt x="4990" y="6004"/>
                    <a:pt x="4924" y="6371"/>
                    <a:pt x="4857" y="6772"/>
                  </a:cubicBezTo>
                  <a:cubicBezTo>
                    <a:pt x="4824" y="6972"/>
                    <a:pt x="4790" y="7139"/>
                    <a:pt x="4757" y="7339"/>
                  </a:cubicBezTo>
                  <a:cubicBezTo>
                    <a:pt x="4757" y="7439"/>
                    <a:pt x="4723" y="7572"/>
                    <a:pt x="4723" y="7672"/>
                  </a:cubicBezTo>
                  <a:cubicBezTo>
                    <a:pt x="4223" y="8373"/>
                    <a:pt x="3756" y="9107"/>
                    <a:pt x="3356" y="9841"/>
                  </a:cubicBezTo>
                  <a:cubicBezTo>
                    <a:pt x="2655" y="11008"/>
                    <a:pt x="2055" y="12209"/>
                    <a:pt x="1521" y="13443"/>
                  </a:cubicBezTo>
                  <a:cubicBezTo>
                    <a:pt x="1221" y="14044"/>
                    <a:pt x="987" y="14644"/>
                    <a:pt x="754" y="15278"/>
                  </a:cubicBezTo>
                  <a:cubicBezTo>
                    <a:pt x="487" y="15945"/>
                    <a:pt x="220" y="16579"/>
                    <a:pt x="20" y="17246"/>
                  </a:cubicBezTo>
                  <a:cubicBezTo>
                    <a:pt x="1" y="17323"/>
                    <a:pt x="60" y="17378"/>
                    <a:pt x="120" y="17378"/>
                  </a:cubicBezTo>
                  <a:cubicBezTo>
                    <a:pt x="163" y="17378"/>
                    <a:pt x="206" y="17349"/>
                    <a:pt x="220" y="17279"/>
                  </a:cubicBezTo>
                  <a:cubicBezTo>
                    <a:pt x="520" y="16579"/>
                    <a:pt x="821" y="15845"/>
                    <a:pt x="1121" y="15178"/>
                  </a:cubicBezTo>
                  <a:cubicBezTo>
                    <a:pt x="1454" y="14511"/>
                    <a:pt x="1788" y="13843"/>
                    <a:pt x="2122" y="13176"/>
                  </a:cubicBezTo>
                  <a:cubicBezTo>
                    <a:pt x="2889" y="11642"/>
                    <a:pt x="3723" y="10174"/>
                    <a:pt x="4623" y="8706"/>
                  </a:cubicBezTo>
                  <a:cubicBezTo>
                    <a:pt x="4723" y="8706"/>
                    <a:pt x="4790" y="8673"/>
                    <a:pt x="4890" y="8673"/>
                  </a:cubicBezTo>
                  <a:lnTo>
                    <a:pt x="5591" y="8506"/>
                  </a:lnTo>
                  <a:cubicBezTo>
                    <a:pt x="6024" y="8406"/>
                    <a:pt x="6491" y="8306"/>
                    <a:pt x="6925" y="8173"/>
                  </a:cubicBezTo>
                  <a:cubicBezTo>
                    <a:pt x="7859" y="7939"/>
                    <a:pt x="8793" y="7672"/>
                    <a:pt x="9727" y="7472"/>
                  </a:cubicBezTo>
                  <a:cubicBezTo>
                    <a:pt x="9794" y="7439"/>
                    <a:pt x="9760" y="7405"/>
                    <a:pt x="9727" y="7405"/>
                  </a:cubicBezTo>
                  <a:cubicBezTo>
                    <a:pt x="8793" y="7606"/>
                    <a:pt x="7859" y="7772"/>
                    <a:pt x="6925" y="7939"/>
                  </a:cubicBezTo>
                  <a:cubicBezTo>
                    <a:pt x="6458" y="8006"/>
                    <a:pt x="5991" y="8106"/>
                    <a:pt x="5524" y="8173"/>
                  </a:cubicBezTo>
                  <a:lnTo>
                    <a:pt x="4890" y="8306"/>
                  </a:lnTo>
                  <a:cubicBezTo>
                    <a:pt x="5324" y="7639"/>
                    <a:pt x="5724" y="6972"/>
                    <a:pt x="6191" y="6305"/>
                  </a:cubicBezTo>
                  <a:cubicBezTo>
                    <a:pt x="6291" y="6171"/>
                    <a:pt x="6391" y="6038"/>
                    <a:pt x="6491" y="5904"/>
                  </a:cubicBezTo>
                  <a:cubicBezTo>
                    <a:pt x="6825" y="5771"/>
                    <a:pt x="7192" y="5671"/>
                    <a:pt x="7559" y="5571"/>
                  </a:cubicBezTo>
                  <a:cubicBezTo>
                    <a:pt x="8026" y="5504"/>
                    <a:pt x="8459" y="5404"/>
                    <a:pt x="8893" y="5304"/>
                  </a:cubicBezTo>
                  <a:cubicBezTo>
                    <a:pt x="9860" y="5104"/>
                    <a:pt x="10794" y="4870"/>
                    <a:pt x="11728" y="4704"/>
                  </a:cubicBezTo>
                  <a:cubicBezTo>
                    <a:pt x="11795" y="4670"/>
                    <a:pt x="11762" y="4637"/>
                    <a:pt x="11728" y="4637"/>
                  </a:cubicBezTo>
                  <a:cubicBezTo>
                    <a:pt x="10728" y="4804"/>
                    <a:pt x="9760" y="4904"/>
                    <a:pt x="8760" y="5037"/>
                  </a:cubicBezTo>
                  <a:cubicBezTo>
                    <a:pt x="8259" y="5104"/>
                    <a:pt x="7792" y="5171"/>
                    <a:pt x="7325" y="5271"/>
                  </a:cubicBezTo>
                  <a:cubicBezTo>
                    <a:pt x="7159" y="5304"/>
                    <a:pt x="7025" y="5337"/>
                    <a:pt x="6858" y="5371"/>
                  </a:cubicBezTo>
                  <a:cubicBezTo>
                    <a:pt x="8193" y="3503"/>
                    <a:pt x="9627" y="1701"/>
                    <a:pt x="11228" y="67"/>
                  </a:cubicBezTo>
                  <a:cubicBezTo>
                    <a:pt x="11228" y="34"/>
                    <a:pt x="11195" y="0"/>
                    <a:pt x="111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4"/>
            <p:cNvSpPr/>
            <p:nvPr/>
          </p:nvSpPr>
          <p:spPr>
            <a:xfrm>
              <a:off x="5061607" y="2482682"/>
              <a:ext cx="14093" cy="73525"/>
            </a:xfrm>
            <a:custGeom>
              <a:avLst/>
              <a:gdLst/>
              <a:ahLst/>
              <a:cxnLst/>
              <a:rect l="l" t="t" r="r" b="b"/>
              <a:pathLst>
                <a:path w="668" h="3485" extrusionOk="0">
                  <a:moveTo>
                    <a:pt x="618" y="0"/>
                  </a:moveTo>
                  <a:cubicBezTo>
                    <a:pt x="609" y="0"/>
                    <a:pt x="601" y="4"/>
                    <a:pt x="601" y="15"/>
                  </a:cubicBezTo>
                  <a:cubicBezTo>
                    <a:pt x="468" y="616"/>
                    <a:pt x="334" y="1183"/>
                    <a:pt x="234" y="1783"/>
                  </a:cubicBezTo>
                  <a:cubicBezTo>
                    <a:pt x="101" y="2317"/>
                    <a:pt x="34" y="2884"/>
                    <a:pt x="1" y="3484"/>
                  </a:cubicBezTo>
                  <a:cubicBezTo>
                    <a:pt x="134" y="2917"/>
                    <a:pt x="234" y="2317"/>
                    <a:pt x="334" y="1750"/>
                  </a:cubicBezTo>
                  <a:cubicBezTo>
                    <a:pt x="434" y="1183"/>
                    <a:pt x="534" y="616"/>
                    <a:pt x="668" y="15"/>
                  </a:cubicBezTo>
                  <a:cubicBezTo>
                    <a:pt x="668" y="15"/>
                    <a:pt x="638" y="0"/>
                    <a:pt x="6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4"/>
            <p:cNvSpPr/>
            <p:nvPr/>
          </p:nvSpPr>
          <p:spPr>
            <a:xfrm>
              <a:off x="5141144" y="2500383"/>
              <a:ext cx="41246" cy="17110"/>
            </a:xfrm>
            <a:custGeom>
              <a:avLst/>
              <a:gdLst/>
              <a:ahLst/>
              <a:cxnLst/>
              <a:rect l="l" t="t" r="r" b="b"/>
              <a:pathLst>
                <a:path w="1955" h="811" extrusionOk="0">
                  <a:moveTo>
                    <a:pt x="1904" y="1"/>
                  </a:moveTo>
                  <a:cubicBezTo>
                    <a:pt x="1893" y="1"/>
                    <a:pt x="1881" y="3"/>
                    <a:pt x="1868" y="10"/>
                  </a:cubicBezTo>
                  <a:cubicBezTo>
                    <a:pt x="1801" y="43"/>
                    <a:pt x="1701" y="77"/>
                    <a:pt x="1635" y="110"/>
                  </a:cubicBezTo>
                  <a:lnTo>
                    <a:pt x="1368" y="210"/>
                  </a:lnTo>
                  <a:lnTo>
                    <a:pt x="901" y="410"/>
                  </a:lnTo>
                  <a:cubicBezTo>
                    <a:pt x="634" y="510"/>
                    <a:pt x="334" y="611"/>
                    <a:pt x="33" y="777"/>
                  </a:cubicBezTo>
                  <a:cubicBezTo>
                    <a:pt x="0" y="777"/>
                    <a:pt x="33" y="811"/>
                    <a:pt x="67" y="811"/>
                  </a:cubicBezTo>
                  <a:cubicBezTo>
                    <a:pt x="367" y="711"/>
                    <a:pt x="667" y="611"/>
                    <a:pt x="967" y="477"/>
                  </a:cubicBezTo>
                  <a:lnTo>
                    <a:pt x="1401" y="277"/>
                  </a:lnTo>
                  <a:lnTo>
                    <a:pt x="1635" y="177"/>
                  </a:lnTo>
                  <a:cubicBezTo>
                    <a:pt x="1735" y="110"/>
                    <a:pt x="1801" y="77"/>
                    <a:pt x="1901" y="43"/>
                  </a:cubicBezTo>
                  <a:cubicBezTo>
                    <a:pt x="1955" y="43"/>
                    <a:pt x="1944" y="1"/>
                    <a:pt x="190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4"/>
            <p:cNvSpPr/>
            <p:nvPr/>
          </p:nvSpPr>
          <p:spPr>
            <a:xfrm>
              <a:off x="4473282" y="2416183"/>
              <a:ext cx="389186" cy="235828"/>
            </a:xfrm>
            <a:custGeom>
              <a:avLst/>
              <a:gdLst/>
              <a:ahLst/>
              <a:cxnLst/>
              <a:rect l="l" t="t" r="r" b="b"/>
              <a:pathLst>
                <a:path w="18447" h="11178" extrusionOk="0">
                  <a:moveTo>
                    <a:pt x="7729" y="1"/>
                  </a:moveTo>
                  <a:cubicBezTo>
                    <a:pt x="2910" y="1"/>
                    <a:pt x="0" y="4868"/>
                    <a:pt x="0" y="4868"/>
                  </a:cubicBezTo>
                  <a:cubicBezTo>
                    <a:pt x="0" y="4868"/>
                    <a:pt x="4136" y="10139"/>
                    <a:pt x="9307" y="11039"/>
                  </a:cubicBezTo>
                  <a:cubicBezTo>
                    <a:pt x="9854" y="11135"/>
                    <a:pt x="10388" y="11177"/>
                    <a:pt x="10905" y="11177"/>
                  </a:cubicBezTo>
                  <a:cubicBezTo>
                    <a:pt x="15273" y="11177"/>
                    <a:pt x="18447" y="8137"/>
                    <a:pt x="18447" y="8137"/>
                  </a:cubicBezTo>
                  <a:cubicBezTo>
                    <a:pt x="18447" y="8137"/>
                    <a:pt x="14744" y="1232"/>
                    <a:pt x="9107" y="132"/>
                  </a:cubicBezTo>
                  <a:cubicBezTo>
                    <a:pt x="8632" y="42"/>
                    <a:pt x="8173" y="1"/>
                    <a:pt x="7729"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4"/>
            <p:cNvSpPr/>
            <p:nvPr/>
          </p:nvSpPr>
          <p:spPr>
            <a:xfrm>
              <a:off x="4584466" y="2440614"/>
              <a:ext cx="359649" cy="297454"/>
            </a:xfrm>
            <a:custGeom>
              <a:avLst/>
              <a:gdLst/>
              <a:ahLst/>
              <a:cxnLst/>
              <a:rect l="l" t="t" r="r" b="b"/>
              <a:pathLst>
                <a:path w="17047" h="14099" extrusionOk="0">
                  <a:moveTo>
                    <a:pt x="353" y="1"/>
                  </a:moveTo>
                  <a:cubicBezTo>
                    <a:pt x="326" y="1"/>
                    <a:pt x="306" y="74"/>
                    <a:pt x="334" y="74"/>
                  </a:cubicBezTo>
                  <a:cubicBezTo>
                    <a:pt x="1235" y="441"/>
                    <a:pt x="2102" y="875"/>
                    <a:pt x="2969" y="1375"/>
                  </a:cubicBezTo>
                  <a:cubicBezTo>
                    <a:pt x="3403" y="1609"/>
                    <a:pt x="3803" y="1809"/>
                    <a:pt x="4237" y="2009"/>
                  </a:cubicBezTo>
                  <a:lnTo>
                    <a:pt x="4470" y="2143"/>
                  </a:lnTo>
                  <a:cubicBezTo>
                    <a:pt x="3652" y="2012"/>
                    <a:pt x="2834" y="1944"/>
                    <a:pt x="2016" y="1944"/>
                  </a:cubicBezTo>
                  <a:cubicBezTo>
                    <a:pt x="1366" y="1944"/>
                    <a:pt x="717" y="1987"/>
                    <a:pt x="67" y="2076"/>
                  </a:cubicBezTo>
                  <a:cubicBezTo>
                    <a:pt x="1" y="2109"/>
                    <a:pt x="1" y="2176"/>
                    <a:pt x="67" y="2209"/>
                  </a:cubicBezTo>
                  <a:cubicBezTo>
                    <a:pt x="458" y="2179"/>
                    <a:pt x="850" y="2164"/>
                    <a:pt x="1242" y="2164"/>
                  </a:cubicBezTo>
                  <a:cubicBezTo>
                    <a:pt x="2594" y="2164"/>
                    <a:pt x="3953" y="2340"/>
                    <a:pt x="5271" y="2676"/>
                  </a:cubicBezTo>
                  <a:cubicBezTo>
                    <a:pt x="8140" y="3410"/>
                    <a:pt x="10775" y="4945"/>
                    <a:pt x="12843" y="7046"/>
                  </a:cubicBezTo>
                  <a:cubicBezTo>
                    <a:pt x="14778" y="9014"/>
                    <a:pt x="16179" y="11416"/>
                    <a:pt x="16979" y="14085"/>
                  </a:cubicBezTo>
                  <a:cubicBezTo>
                    <a:pt x="16979" y="14094"/>
                    <a:pt x="16985" y="14098"/>
                    <a:pt x="16993" y="14098"/>
                  </a:cubicBezTo>
                  <a:cubicBezTo>
                    <a:pt x="17013" y="14098"/>
                    <a:pt x="17046" y="14075"/>
                    <a:pt x="17046" y="14051"/>
                  </a:cubicBezTo>
                  <a:cubicBezTo>
                    <a:pt x="16179" y="9681"/>
                    <a:pt x="13410" y="5945"/>
                    <a:pt x="9474" y="3844"/>
                  </a:cubicBezTo>
                  <a:cubicBezTo>
                    <a:pt x="9374" y="3677"/>
                    <a:pt x="9241" y="3544"/>
                    <a:pt x="9107" y="3377"/>
                  </a:cubicBezTo>
                  <a:cubicBezTo>
                    <a:pt x="8840" y="3110"/>
                    <a:pt x="8573" y="2810"/>
                    <a:pt x="8307" y="2543"/>
                  </a:cubicBezTo>
                  <a:cubicBezTo>
                    <a:pt x="7739" y="1976"/>
                    <a:pt x="7106" y="1509"/>
                    <a:pt x="6505" y="975"/>
                  </a:cubicBezTo>
                  <a:cubicBezTo>
                    <a:pt x="6495" y="965"/>
                    <a:pt x="6486" y="961"/>
                    <a:pt x="6478" y="961"/>
                  </a:cubicBezTo>
                  <a:cubicBezTo>
                    <a:pt x="6458" y="961"/>
                    <a:pt x="6448" y="985"/>
                    <a:pt x="6472" y="1008"/>
                  </a:cubicBezTo>
                  <a:cubicBezTo>
                    <a:pt x="7039" y="1542"/>
                    <a:pt x="7573" y="2143"/>
                    <a:pt x="8073" y="2710"/>
                  </a:cubicBezTo>
                  <a:cubicBezTo>
                    <a:pt x="8307" y="2977"/>
                    <a:pt x="8540" y="3210"/>
                    <a:pt x="8807" y="3477"/>
                  </a:cubicBezTo>
                  <a:cubicBezTo>
                    <a:pt x="7639" y="2943"/>
                    <a:pt x="6439" y="2543"/>
                    <a:pt x="5204" y="2276"/>
                  </a:cubicBezTo>
                  <a:cubicBezTo>
                    <a:pt x="4937" y="2109"/>
                    <a:pt x="4637" y="1976"/>
                    <a:pt x="4337" y="1809"/>
                  </a:cubicBezTo>
                  <a:cubicBezTo>
                    <a:pt x="3903" y="1609"/>
                    <a:pt x="3470" y="1375"/>
                    <a:pt x="3036" y="1175"/>
                  </a:cubicBezTo>
                  <a:cubicBezTo>
                    <a:pt x="2169" y="775"/>
                    <a:pt x="1235" y="441"/>
                    <a:pt x="368" y="8"/>
                  </a:cubicBezTo>
                  <a:cubicBezTo>
                    <a:pt x="363" y="3"/>
                    <a:pt x="358" y="1"/>
                    <a:pt x="3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4"/>
            <p:cNvSpPr/>
            <p:nvPr/>
          </p:nvSpPr>
          <p:spPr>
            <a:xfrm>
              <a:off x="4473282" y="2503231"/>
              <a:ext cx="382160" cy="148864"/>
            </a:xfrm>
            <a:custGeom>
              <a:avLst/>
              <a:gdLst/>
              <a:ahLst/>
              <a:cxnLst/>
              <a:rect l="l" t="t" r="r" b="b"/>
              <a:pathLst>
                <a:path w="18114" h="7056" extrusionOk="0">
                  <a:moveTo>
                    <a:pt x="5956" y="0"/>
                  </a:moveTo>
                  <a:cubicBezTo>
                    <a:pt x="2639" y="0"/>
                    <a:pt x="0" y="742"/>
                    <a:pt x="0" y="742"/>
                  </a:cubicBezTo>
                  <a:cubicBezTo>
                    <a:pt x="0" y="742"/>
                    <a:pt x="4136" y="6013"/>
                    <a:pt x="9307" y="6913"/>
                  </a:cubicBezTo>
                  <a:cubicBezTo>
                    <a:pt x="9858" y="7012"/>
                    <a:pt x="10397" y="7055"/>
                    <a:pt x="10918" y="7055"/>
                  </a:cubicBezTo>
                  <a:cubicBezTo>
                    <a:pt x="14120" y="7055"/>
                    <a:pt x="16694" y="5406"/>
                    <a:pt x="17813" y="4545"/>
                  </a:cubicBezTo>
                  <a:lnTo>
                    <a:pt x="18113" y="4078"/>
                  </a:lnTo>
                  <a:cubicBezTo>
                    <a:pt x="18113" y="4078"/>
                    <a:pt x="15445" y="1810"/>
                    <a:pt x="10374" y="509"/>
                  </a:cubicBezTo>
                  <a:cubicBezTo>
                    <a:pt x="8879" y="133"/>
                    <a:pt x="7357" y="0"/>
                    <a:pt x="59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4"/>
            <p:cNvSpPr/>
            <p:nvPr/>
          </p:nvSpPr>
          <p:spPr>
            <a:xfrm>
              <a:off x="4653434" y="2432322"/>
              <a:ext cx="51394" cy="40127"/>
            </a:xfrm>
            <a:custGeom>
              <a:avLst/>
              <a:gdLst/>
              <a:ahLst/>
              <a:cxnLst/>
              <a:rect l="l" t="t" r="r" b="b"/>
              <a:pathLst>
                <a:path w="2436" h="1902" extrusionOk="0">
                  <a:moveTo>
                    <a:pt x="67" y="0"/>
                  </a:moveTo>
                  <a:cubicBezTo>
                    <a:pt x="34" y="0"/>
                    <a:pt x="1" y="34"/>
                    <a:pt x="34" y="101"/>
                  </a:cubicBezTo>
                  <a:cubicBezTo>
                    <a:pt x="434" y="334"/>
                    <a:pt x="835" y="634"/>
                    <a:pt x="1201" y="934"/>
                  </a:cubicBezTo>
                  <a:cubicBezTo>
                    <a:pt x="1602" y="1235"/>
                    <a:pt x="1969" y="1568"/>
                    <a:pt x="2369" y="1902"/>
                  </a:cubicBezTo>
                  <a:cubicBezTo>
                    <a:pt x="2369" y="1902"/>
                    <a:pt x="2436" y="1868"/>
                    <a:pt x="2402" y="1835"/>
                  </a:cubicBezTo>
                  <a:cubicBezTo>
                    <a:pt x="2069" y="1468"/>
                    <a:pt x="1702" y="1135"/>
                    <a:pt x="1302" y="834"/>
                  </a:cubicBezTo>
                  <a:cubicBezTo>
                    <a:pt x="901" y="534"/>
                    <a:pt x="501" y="267"/>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4"/>
            <p:cNvSpPr/>
            <p:nvPr/>
          </p:nvSpPr>
          <p:spPr>
            <a:xfrm>
              <a:off x="4588263" y="2457471"/>
              <a:ext cx="28587" cy="12321"/>
            </a:xfrm>
            <a:custGeom>
              <a:avLst/>
              <a:gdLst/>
              <a:ahLst/>
              <a:cxnLst/>
              <a:rect l="l" t="t" r="r" b="b"/>
              <a:pathLst>
                <a:path w="1355" h="584" extrusionOk="0">
                  <a:moveTo>
                    <a:pt x="36" y="0"/>
                  </a:moveTo>
                  <a:cubicBezTo>
                    <a:pt x="12" y="0"/>
                    <a:pt x="0" y="49"/>
                    <a:pt x="54" y="76"/>
                  </a:cubicBezTo>
                  <a:cubicBezTo>
                    <a:pt x="254" y="143"/>
                    <a:pt x="454" y="243"/>
                    <a:pt x="655" y="343"/>
                  </a:cubicBezTo>
                  <a:lnTo>
                    <a:pt x="1322" y="576"/>
                  </a:lnTo>
                  <a:cubicBezTo>
                    <a:pt x="1326" y="581"/>
                    <a:pt x="1331" y="583"/>
                    <a:pt x="1334" y="583"/>
                  </a:cubicBezTo>
                  <a:cubicBezTo>
                    <a:pt x="1354" y="583"/>
                    <a:pt x="1350" y="510"/>
                    <a:pt x="1322" y="510"/>
                  </a:cubicBezTo>
                  <a:lnTo>
                    <a:pt x="688" y="243"/>
                  </a:lnTo>
                  <a:cubicBezTo>
                    <a:pt x="488" y="143"/>
                    <a:pt x="254" y="76"/>
                    <a:pt x="54" y="9"/>
                  </a:cubicBezTo>
                  <a:cubicBezTo>
                    <a:pt x="48" y="3"/>
                    <a:pt x="41" y="0"/>
                    <a:pt x="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4"/>
            <p:cNvSpPr/>
            <p:nvPr/>
          </p:nvSpPr>
          <p:spPr>
            <a:xfrm>
              <a:off x="4506342" y="2745620"/>
              <a:ext cx="371611" cy="244794"/>
            </a:xfrm>
            <a:custGeom>
              <a:avLst/>
              <a:gdLst/>
              <a:ahLst/>
              <a:cxnLst/>
              <a:rect l="l" t="t" r="r" b="b"/>
              <a:pathLst>
                <a:path w="17614" h="11603" extrusionOk="0">
                  <a:moveTo>
                    <a:pt x="11327" y="0"/>
                  </a:moveTo>
                  <a:cubicBezTo>
                    <a:pt x="1749" y="0"/>
                    <a:pt x="1" y="10535"/>
                    <a:pt x="1" y="10535"/>
                  </a:cubicBezTo>
                  <a:cubicBezTo>
                    <a:pt x="1" y="10535"/>
                    <a:pt x="2803" y="11603"/>
                    <a:pt x="6203" y="11603"/>
                  </a:cubicBezTo>
                  <a:cubicBezTo>
                    <a:pt x="7903" y="11603"/>
                    <a:pt x="9752" y="11336"/>
                    <a:pt x="11476" y="10535"/>
                  </a:cubicBezTo>
                  <a:cubicBezTo>
                    <a:pt x="16646" y="8134"/>
                    <a:pt x="17614" y="1262"/>
                    <a:pt x="17614" y="1262"/>
                  </a:cubicBezTo>
                  <a:cubicBezTo>
                    <a:pt x="15213" y="374"/>
                    <a:pt x="13132" y="0"/>
                    <a:pt x="11327"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4"/>
            <p:cNvSpPr/>
            <p:nvPr/>
          </p:nvSpPr>
          <p:spPr>
            <a:xfrm>
              <a:off x="4580943" y="2763173"/>
              <a:ext cx="360345" cy="186713"/>
            </a:xfrm>
            <a:custGeom>
              <a:avLst/>
              <a:gdLst/>
              <a:ahLst/>
              <a:cxnLst/>
              <a:rect l="l" t="t" r="r" b="b"/>
              <a:pathLst>
                <a:path w="17080" h="8850" extrusionOk="0">
                  <a:moveTo>
                    <a:pt x="12423" y="0"/>
                  </a:moveTo>
                  <a:cubicBezTo>
                    <a:pt x="11535" y="0"/>
                    <a:pt x="10653" y="148"/>
                    <a:pt x="9808" y="430"/>
                  </a:cubicBezTo>
                  <a:cubicBezTo>
                    <a:pt x="9508" y="530"/>
                    <a:pt x="9207" y="630"/>
                    <a:pt x="8907" y="730"/>
                  </a:cubicBezTo>
                  <a:lnTo>
                    <a:pt x="8674" y="764"/>
                  </a:lnTo>
                  <a:lnTo>
                    <a:pt x="7840" y="830"/>
                  </a:lnTo>
                  <a:lnTo>
                    <a:pt x="6172" y="997"/>
                  </a:lnTo>
                  <a:cubicBezTo>
                    <a:pt x="5038" y="1097"/>
                    <a:pt x="3937" y="1197"/>
                    <a:pt x="2769" y="1297"/>
                  </a:cubicBezTo>
                  <a:cubicBezTo>
                    <a:pt x="2765" y="1293"/>
                    <a:pt x="2761" y="1290"/>
                    <a:pt x="2757" y="1290"/>
                  </a:cubicBezTo>
                  <a:cubicBezTo>
                    <a:pt x="2737" y="1290"/>
                    <a:pt x="2741" y="1364"/>
                    <a:pt x="2769" y="1364"/>
                  </a:cubicBezTo>
                  <a:cubicBezTo>
                    <a:pt x="3904" y="1264"/>
                    <a:pt x="5038" y="1264"/>
                    <a:pt x="6172" y="1197"/>
                  </a:cubicBezTo>
                  <a:lnTo>
                    <a:pt x="7873" y="1131"/>
                  </a:lnTo>
                  <a:lnTo>
                    <a:pt x="7973" y="1131"/>
                  </a:lnTo>
                  <a:cubicBezTo>
                    <a:pt x="7339" y="1397"/>
                    <a:pt x="6706" y="1731"/>
                    <a:pt x="6072" y="2098"/>
                  </a:cubicBezTo>
                  <a:cubicBezTo>
                    <a:pt x="4971" y="2765"/>
                    <a:pt x="3904" y="3532"/>
                    <a:pt x="2936" y="4400"/>
                  </a:cubicBezTo>
                  <a:cubicBezTo>
                    <a:pt x="2769" y="4533"/>
                    <a:pt x="2636" y="4666"/>
                    <a:pt x="2503" y="4800"/>
                  </a:cubicBezTo>
                  <a:lnTo>
                    <a:pt x="2136" y="4867"/>
                  </a:lnTo>
                  <a:lnTo>
                    <a:pt x="1469" y="5000"/>
                  </a:lnTo>
                  <a:cubicBezTo>
                    <a:pt x="968" y="5067"/>
                    <a:pt x="501" y="5167"/>
                    <a:pt x="34" y="5200"/>
                  </a:cubicBezTo>
                  <a:cubicBezTo>
                    <a:pt x="1" y="5233"/>
                    <a:pt x="1" y="5267"/>
                    <a:pt x="68" y="5267"/>
                  </a:cubicBezTo>
                  <a:cubicBezTo>
                    <a:pt x="535" y="5233"/>
                    <a:pt x="1035" y="5167"/>
                    <a:pt x="1502" y="5133"/>
                  </a:cubicBezTo>
                  <a:lnTo>
                    <a:pt x="2236" y="5000"/>
                  </a:lnTo>
                  <a:lnTo>
                    <a:pt x="2302" y="5000"/>
                  </a:lnTo>
                  <a:cubicBezTo>
                    <a:pt x="2036" y="5267"/>
                    <a:pt x="1769" y="5534"/>
                    <a:pt x="1502" y="5801"/>
                  </a:cubicBezTo>
                  <a:cubicBezTo>
                    <a:pt x="1068" y="6301"/>
                    <a:pt x="635" y="6801"/>
                    <a:pt x="268" y="7335"/>
                  </a:cubicBezTo>
                  <a:cubicBezTo>
                    <a:pt x="245" y="7358"/>
                    <a:pt x="269" y="7397"/>
                    <a:pt x="298" y="7397"/>
                  </a:cubicBezTo>
                  <a:cubicBezTo>
                    <a:pt x="310" y="7397"/>
                    <a:pt x="324" y="7389"/>
                    <a:pt x="334" y="7368"/>
                  </a:cubicBezTo>
                  <a:cubicBezTo>
                    <a:pt x="1268" y="6334"/>
                    <a:pt x="2302" y="5400"/>
                    <a:pt x="3403" y="4566"/>
                  </a:cubicBezTo>
                  <a:cubicBezTo>
                    <a:pt x="4070" y="4099"/>
                    <a:pt x="4738" y="3632"/>
                    <a:pt x="5438" y="3232"/>
                  </a:cubicBezTo>
                  <a:lnTo>
                    <a:pt x="5438" y="3232"/>
                  </a:lnTo>
                  <a:cubicBezTo>
                    <a:pt x="5405" y="3299"/>
                    <a:pt x="5405" y="3399"/>
                    <a:pt x="5405" y="3466"/>
                  </a:cubicBezTo>
                  <a:cubicBezTo>
                    <a:pt x="5338" y="3699"/>
                    <a:pt x="5305" y="3966"/>
                    <a:pt x="5238" y="4233"/>
                  </a:cubicBezTo>
                  <a:cubicBezTo>
                    <a:pt x="5138" y="4733"/>
                    <a:pt x="5038" y="5233"/>
                    <a:pt x="4904" y="5767"/>
                  </a:cubicBezTo>
                  <a:cubicBezTo>
                    <a:pt x="4704" y="6768"/>
                    <a:pt x="4404" y="7802"/>
                    <a:pt x="4170" y="8803"/>
                  </a:cubicBezTo>
                  <a:cubicBezTo>
                    <a:pt x="4170" y="8826"/>
                    <a:pt x="4187" y="8850"/>
                    <a:pt x="4209" y="8850"/>
                  </a:cubicBezTo>
                  <a:cubicBezTo>
                    <a:pt x="4218" y="8850"/>
                    <a:pt x="4227" y="8846"/>
                    <a:pt x="4237" y="8836"/>
                  </a:cubicBezTo>
                  <a:lnTo>
                    <a:pt x="4271" y="8803"/>
                  </a:lnTo>
                  <a:cubicBezTo>
                    <a:pt x="4271" y="8803"/>
                    <a:pt x="4271" y="8769"/>
                    <a:pt x="4271" y="8769"/>
                  </a:cubicBezTo>
                  <a:cubicBezTo>
                    <a:pt x="4604" y="7802"/>
                    <a:pt x="4904" y="6801"/>
                    <a:pt x="5138" y="5801"/>
                  </a:cubicBezTo>
                  <a:cubicBezTo>
                    <a:pt x="5238" y="5267"/>
                    <a:pt x="5371" y="4733"/>
                    <a:pt x="5471" y="4199"/>
                  </a:cubicBezTo>
                  <a:cubicBezTo>
                    <a:pt x="5505" y="3966"/>
                    <a:pt x="5538" y="3732"/>
                    <a:pt x="5571" y="3499"/>
                  </a:cubicBezTo>
                  <a:cubicBezTo>
                    <a:pt x="5605" y="3365"/>
                    <a:pt x="5638" y="3232"/>
                    <a:pt x="5638" y="3099"/>
                  </a:cubicBezTo>
                  <a:cubicBezTo>
                    <a:pt x="6272" y="2732"/>
                    <a:pt x="6872" y="2431"/>
                    <a:pt x="7540" y="2131"/>
                  </a:cubicBezTo>
                  <a:lnTo>
                    <a:pt x="7540" y="2131"/>
                  </a:lnTo>
                  <a:cubicBezTo>
                    <a:pt x="7439" y="2598"/>
                    <a:pt x="7339" y="3032"/>
                    <a:pt x="7239" y="3499"/>
                  </a:cubicBezTo>
                  <a:cubicBezTo>
                    <a:pt x="7139" y="4033"/>
                    <a:pt x="7006" y="4600"/>
                    <a:pt x="6906" y="5167"/>
                  </a:cubicBezTo>
                  <a:cubicBezTo>
                    <a:pt x="6906" y="5200"/>
                    <a:pt x="6906" y="5233"/>
                    <a:pt x="6906" y="5267"/>
                  </a:cubicBezTo>
                  <a:cubicBezTo>
                    <a:pt x="6906" y="5283"/>
                    <a:pt x="6914" y="5292"/>
                    <a:pt x="6922" y="5292"/>
                  </a:cubicBezTo>
                  <a:cubicBezTo>
                    <a:pt x="6931" y="5292"/>
                    <a:pt x="6939" y="5283"/>
                    <a:pt x="6939" y="5267"/>
                  </a:cubicBezTo>
                  <a:cubicBezTo>
                    <a:pt x="7139" y="4700"/>
                    <a:pt x="7306" y="4099"/>
                    <a:pt x="7439" y="3466"/>
                  </a:cubicBezTo>
                  <a:cubicBezTo>
                    <a:pt x="7540" y="2999"/>
                    <a:pt x="7673" y="2498"/>
                    <a:pt x="7740" y="2031"/>
                  </a:cubicBezTo>
                  <a:cubicBezTo>
                    <a:pt x="8507" y="1698"/>
                    <a:pt x="9274" y="1397"/>
                    <a:pt x="10075" y="1164"/>
                  </a:cubicBezTo>
                  <a:cubicBezTo>
                    <a:pt x="10508" y="1030"/>
                    <a:pt x="10975" y="930"/>
                    <a:pt x="11409" y="864"/>
                  </a:cubicBezTo>
                  <a:lnTo>
                    <a:pt x="11409" y="864"/>
                  </a:lnTo>
                  <a:cubicBezTo>
                    <a:pt x="11309" y="1164"/>
                    <a:pt x="11209" y="1497"/>
                    <a:pt x="11142" y="1798"/>
                  </a:cubicBezTo>
                  <a:lnTo>
                    <a:pt x="10775" y="3232"/>
                  </a:lnTo>
                  <a:cubicBezTo>
                    <a:pt x="10542" y="4199"/>
                    <a:pt x="10342" y="5200"/>
                    <a:pt x="10108" y="6167"/>
                  </a:cubicBezTo>
                  <a:lnTo>
                    <a:pt x="10175" y="6167"/>
                  </a:lnTo>
                  <a:cubicBezTo>
                    <a:pt x="10442" y="5200"/>
                    <a:pt x="10775" y="4233"/>
                    <a:pt x="11075" y="3265"/>
                  </a:cubicBezTo>
                  <a:cubicBezTo>
                    <a:pt x="11209" y="2798"/>
                    <a:pt x="11342" y="2298"/>
                    <a:pt x="11476" y="1831"/>
                  </a:cubicBezTo>
                  <a:cubicBezTo>
                    <a:pt x="11609" y="1464"/>
                    <a:pt x="11676" y="1131"/>
                    <a:pt x="11743" y="764"/>
                  </a:cubicBezTo>
                  <a:cubicBezTo>
                    <a:pt x="12077" y="720"/>
                    <a:pt x="12419" y="695"/>
                    <a:pt x="12761" y="695"/>
                  </a:cubicBezTo>
                  <a:cubicBezTo>
                    <a:pt x="13202" y="695"/>
                    <a:pt x="13645" y="736"/>
                    <a:pt x="14078" y="830"/>
                  </a:cubicBezTo>
                  <a:cubicBezTo>
                    <a:pt x="15245" y="1064"/>
                    <a:pt x="16513" y="1631"/>
                    <a:pt x="17013" y="2798"/>
                  </a:cubicBezTo>
                  <a:cubicBezTo>
                    <a:pt x="17013" y="2808"/>
                    <a:pt x="17019" y="2812"/>
                    <a:pt x="17027" y="2812"/>
                  </a:cubicBezTo>
                  <a:cubicBezTo>
                    <a:pt x="17046" y="2812"/>
                    <a:pt x="17080" y="2789"/>
                    <a:pt x="17080" y="2765"/>
                  </a:cubicBezTo>
                  <a:cubicBezTo>
                    <a:pt x="16779" y="1364"/>
                    <a:pt x="15479" y="530"/>
                    <a:pt x="14178" y="197"/>
                  </a:cubicBezTo>
                  <a:cubicBezTo>
                    <a:pt x="13595" y="64"/>
                    <a:pt x="13008" y="0"/>
                    <a:pt x="1242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4"/>
            <p:cNvSpPr/>
            <p:nvPr/>
          </p:nvSpPr>
          <p:spPr>
            <a:xfrm>
              <a:off x="4658370" y="2884315"/>
              <a:ext cx="8460" cy="37849"/>
            </a:xfrm>
            <a:custGeom>
              <a:avLst/>
              <a:gdLst/>
              <a:ahLst/>
              <a:cxnLst/>
              <a:rect l="l" t="t" r="r" b="b"/>
              <a:pathLst>
                <a:path w="401" h="1794" extrusionOk="0">
                  <a:moveTo>
                    <a:pt x="384" y="0"/>
                  </a:moveTo>
                  <a:cubicBezTo>
                    <a:pt x="375" y="0"/>
                    <a:pt x="367" y="8"/>
                    <a:pt x="367" y="25"/>
                  </a:cubicBezTo>
                  <a:cubicBezTo>
                    <a:pt x="267" y="492"/>
                    <a:pt x="200" y="926"/>
                    <a:pt x="67" y="1393"/>
                  </a:cubicBezTo>
                  <a:cubicBezTo>
                    <a:pt x="67" y="1460"/>
                    <a:pt x="33" y="1560"/>
                    <a:pt x="33" y="1626"/>
                  </a:cubicBezTo>
                  <a:cubicBezTo>
                    <a:pt x="0" y="1693"/>
                    <a:pt x="0" y="1760"/>
                    <a:pt x="0" y="1793"/>
                  </a:cubicBezTo>
                  <a:lnTo>
                    <a:pt x="33" y="1793"/>
                  </a:lnTo>
                  <a:cubicBezTo>
                    <a:pt x="234" y="1226"/>
                    <a:pt x="367" y="626"/>
                    <a:pt x="400" y="25"/>
                  </a:cubicBezTo>
                  <a:cubicBezTo>
                    <a:pt x="400" y="8"/>
                    <a:pt x="392" y="0"/>
                    <a:pt x="3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4"/>
            <p:cNvSpPr/>
            <p:nvPr/>
          </p:nvSpPr>
          <p:spPr>
            <a:xfrm>
              <a:off x="4749153" y="2839800"/>
              <a:ext cx="19726" cy="84285"/>
            </a:xfrm>
            <a:custGeom>
              <a:avLst/>
              <a:gdLst/>
              <a:ahLst/>
              <a:cxnLst/>
              <a:rect l="l" t="t" r="r" b="b"/>
              <a:pathLst>
                <a:path w="935" h="3995" extrusionOk="0">
                  <a:moveTo>
                    <a:pt x="867" y="0"/>
                  </a:moveTo>
                  <a:cubicBezTo>
                    <a:pt x="801" y="167"/>
                    <a:pt x="767" y="301"/>
                    <a:pt x="734" y="467"/>
                  </a:cubicBezTo>
                  <a:cubicBezTo>
                    <a:pt x="734" y="634"/>
                    <a:pt x="701" y="801"/>
                    <a:pt x="667" y="968"/>
                  </a:cubicBezTo>
                  <a:cubicBezTo>
                    <a:pt x="601" y="1301"/>
                    <a:pt x="534" y="1635"/>
                    <a:pt x="467" y="1935"/>
                  </a:cubicBezTo>
                  <a:cubicBezTo>
                    <a:pt x="334" y="2569"/>
                    <a:pt x="200" y="3169"/>
                    <a:pt x="34" y="3770"/>
                  </a:cubicBezTo>
                  <a:cubicBezTo>
                    <a:pt x="34" y="3770"/>
                    <a:pt x="0" y="3770"/>
                    <a:pt x="0" y="3803"/>
                  </a:cubicBezTo>
                  <a:lnTo>
                    <a:pt x="0" y="3970"/>
                  </a:lnTo>
                  <a:cubicBezTo>
                    <a:pt x="0" y="3986"/>
                    <a:pt x="17" y="3995"/>
                    <a:pt x="34" y="3995"/>
                  </a:cubicBezTo>
                  <a:cubicBezTo>
                    <a:pt x="50" y="3995"/>
                    <a:pt x="67" y="3986"/>
                    <a:pt x="67" y="3970"/>
                  </a:cubicBezTo>
                  <a:cubicBezTo>
                    <a:pt x="267" y="3303"/>
                    <a:pt x="434" y="2602"/>
                    <a:pt x="601" y="1935"/>
                  </a:cubicBezTo>
                  <a:cubicBezTo>
                    <a:pt x="667" y="1601"/>
                    <a:pt x="734" y="1268"/>
                    <a:pt x="801" y="934"/>
                  </a:cubicBezTo>
                  <a:cubicBezTo>
                    <a:pt x="867" y="634"/>
                    <a:pt x="934" y="334"/>
                    <a:pt x="9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4"/>
            <p:cNvSpPr/>
            <p:nvPr/>
          </p:nvSpPr>
          <p:spPr>
            <a:xfrm>
              <a:off x="4590795" y="2823618"/>
              <a:ext cx="61963" cy="9156"/>
            </a:xfrm>
            <a:custGeom>
              <a:avLst/>
              <a:gdLst/>
              <a:ahLst/>
              <a:cxnLst/>
              <a:rect l="l" t="t" r="r" b="b"/>
              <a:pathLst>
                <a:path w="2937" h="434" extrusionOk="0">
                  <a:moveTo>
                    <a:pt x="2870" y="0"/>
                  </a:moveTo>
                  <a:cubicBezTo>
                    <a:pt x="1936" y="100"/>
                    <a:pt x="968" y="234"/>
                    <a:pt x="34" y="367"/>
                  </a:cubicBezTo>
                  <a:cubicBezTo>
                    <a:pt x="1" y="367"/>
                    <a:pt x="1" y="434"/>
                    <a:pt x="34" y="434"/>
                  </a:cubicBezTo>
                  <a:cubicBezTo>
                    <a:pt x="968" y="300"/>
                    <a:pt x="1936" y="200"/>
                    <a:pt x="2870" y="33"/>
                  </a:cubicBezTo>
                  <a:cubicBezTo>
                    <a:pt x="2936" y="33"/>
                    <a:pt x="2903" y="0"/>
                    <a:pt x="28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4"/>
            <p:cNvSpPr/>
            <p:nvPr/>
          </p:nvSpPr>
          <p:spPr>
            <a:xfrm>
              <a:off x="4599255" y="2021322"/>
              <a:ext cx="401148" cy="410325"/>
            </a:xfrm>
            <a:custGeom>
              <a:avLst/>
              <a:gdLst/>
              <a:ahLst/>
              <a:cxnLst/>
              <a:rect l="l" t="t" r="r" b="b"/>
              <a:pathLst>
                <a:path w="19014" h="19449" extrusionOk="0">
                  <a:moveTo>
                    <a:pt x="4136" y="1"/>
                  </a:moveTo>
                  <a:cubicBezTo>
                    <a:pt x="4136" y="1"/>
                    <a:pt x="0" y="18247"/>
                    <a:pt x="15878" y="19448"/>
                  </a:cubicBezTo>
                  <a:cubicBezTo>
                    <a:pt x="15878" y="19448"/>
                    <a:pt x="19014" y="5605"/>
                    <a:pt x="4136"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4"/>
            <p:cNvSpPr/>
            <p:nvPr/>
          </p:nvSpPr>
          <p:spPr>
            <a:xfrm>
              <a:off x="4736051" y="2124911"/>
              <a:ext cx="204540" cy="366548"/>
            </a:xfrm>
            <a:custGeom>
              <a:avLst/>
              <a:gdLst/>
              <a:ahLst/>
              <a:cxnLst/>
              <a:rect l="l" t="t" r="r" b="b"/>
              <a:pathLst>
                <a:path w="9695" h="17374" extrusionOk="0">
                  <a:moveTo>
                    <a:pt x="1866" y="0"/>
                  </a:moveTo>
                  <a:cubicBezTo>
                    <a:pt x="1825" y="0"/>
                    <a:pt x="1798" y="47"/>
                    <a:pt x="1822" y="94"/>
                  </a:cubicBezTo>
                  <a:cubicBezTo>
                    <a:pt x="2723" y="1195"/>
                    <a:pt x="3557" y="2329"/>
                    <a:pt x="4324" y="3497"/>
                  </a:cubicBezTo>
                  <a:cubicBezTo>
                    <a:pt x="4924" y="4398"/>
                    <a:pt x="5458" y="5332"/>
                    <a:pt x="5958" y="6266"/>
                  </a:cubicBezTo>
                  <a:lnTo>
                    <a:pt x="5258" y="5899"/>
                  </a:lnTo>
                  <a:lnTo>
                    <a:pt x="3557" y="4998"/>
                  </a:lnTo>
                  <a:cubicBezTo>
                    <a:pt x="2389" y="4398"/>
                    <a:pt x="1222" y="3797"/>
                    <a:pt x="87" y="3197"/>
                  </a:cubicBezTo>
                  <a:cubicBezTo>
                    <a:pt x="81" y="3190"/>
                    <a:pt x="73" y="3187"/>
                    <a:pt x="65" y="3187"/>
                  </a:cubicBezTo>
                  <a:cubicBezTo>
                    <a:pt x="33" y="3187"/>
                    <a:pt x="1" y="3230"/>
                    <a:pt x="54" y="3230"/>
                  </a:cubicBezTo>
                  <a:cubicBezTo>
                    <a:pt x="1188" y="3864"/>
                    <a:pt x="2322" y="4531"/>
                    <a:pt x="3457" y="5165"/>
                  </a:cubicBezTo>
                  <a:lnTo>
                    <a:pt x="5191" y="6132"/>
                  </a:lnTo>
                  <a:cubicBezTo>
                    <a:pt x="5458" y="6266"/>
                    <a:pt x="5725" y="6432"/>
                    <a:pt x="6025" y="6599"/>
                  </a:cubicBezTo>
                  <a:cubicBezTo>
                    <a:pt x="6058" y="6632"/>
                    <a:pt x="6125" y="6666"/>
                    <a:pt x="6158" y="6699"/>
                  </a:cubicBezTo>
                  <a:cubicBezTo>
                    <a:pt x="6759" y="7800"/>
                    <a:pt x="7259" y="8934"/>
                    <a:pt x="7760" y="10102"/>
                  </a:cubicBezTo>
                  <a:cubicBezTo>
                    <a:pt x="7926" y="10502"/>
                    <a:pt x="8060" y="10969"/>
                    <a:pt x="8193" y="11369"/>
                  </a:cubicBezTo>
                  <a:cubicBezTo>
                    <a:pt x="7726" y="11036"/>
                    <a:pt x="7193" y="10735"/>
                    <a:pt x="6659" y="10469"/>
                  </a:cubicBezTo>
                  <a:cubicBezTo>
                    <a:pt x="6025" y="10102"/>
                    <a:pt x="5425" y="9768"/>
                    <a:pt x="4791" y="9434"/>
                  </a:cubicBezTo>
                  <a:cubicBezTo>
                    <a:pt x="3490" y="8801"/>
                    <a:pt x="2189" y="8234"/>
                    <a:pt x="888" y="7667"/>
                  </a:cubicBezTo>
                  <a:cubicBezTo>
                    <a:pt x="881" y="7660"/>
                    <a:pt x="875" y="7657"/>
                    <a:pt x="869" y="7657"/>
                  </a:cubicBezTo>
                  <a:cubicBezTo>
                    <a:pt x="844" y="7657"/>
                    <a:pt x="828" y="7700"/>
                    <a:pt x="855" y="7700"/>
                  </a:cubicBezTo>
                  <a:cubicBezTo>
                    <a:pt x="2122" y="8300"/>
                    <a:pt x="3356" y="9001"/>
                    <a:pt x="4624" y="9701"/>
                  </a:cubicBezTo>
                  <a:cubicBezTo>
                    <a:pt x="5224" y="10035"/>
                    <a:pt x="5892" y="10368"/>
                    <a:pt x="6492" y="10702"/>
                  </a:cubicBezTo>
                  <a:cubicBezTo>
                    <a:pt x="7092" y="11036"/>
                    <a:pt x="7693" y="11403"/>
                    <a:pt x="8293" y="11703"/>
                  </a:cubicBezTo>
                  <a:cubicBezTo>
                    <a:pt x="8493" y="12337"/>
                    <a:pt x="8694" y="13004"/>
                    <a:pt x="8894" y="13637"/>
                  </a:cubicBezTo>
                  <a:cubicBezTo>
                    <a:pt x="9261" y="14872"/>
                    <a:pt x="9528" y="16106"/>
                    <a:pt x="9694" y="17373"/>
                  </a:cubicBezTo>
                  <a:cubicBezTo>
                    <a:pt x="9561" y="15972"/>
                    <a:pt x="9394" y="14605"/>
                    <a:pt x="9127" y="13204"/>
                  </a:cubicBezTo>
                  <a:cubicBezTo>
                    <a:pt x="8860" y="11903"/>
                    <a:pt x="8460" y="10635"/>
                    <a:pt x="7993" y="9401"/>
                  </a:cubicBezTo>
                  <a:lnTo>
                    <a:pt x="8026" y="9001"/>
                  </a:lnTo>
                  <a:cubicBezTo>
                    <a:pt x="8060" y="8601"/>
                    <a:pt x="8093" y="8234"/>
                    <a:pt x="8093" y="7867"/>
                  </a:cubicBezTo>
                  <a:lnTo>
                    <a:pt x="8093" y="5565"/>
                  </a:lnTo>
                  <a:cubicBezTo>
                    <a:pt x="8093" y="5548"/>
                    <a:pt x="8076" y="5540"/>
                    <a:pt x="8060" y="5540"/>
                  </a:cubicBezTo>
                  <a:cubicBezTo>
                    <a:pt x="8043" y="5540"/>
                    <a:pt x="8026" y="5548"/>
                    <a:pt x="8026" y="5565"/>
                  </a:cubicBezTo>
                  <a:cubicBezTo>
                    <a:pt x="7993" y="6332"/>
                    <a:pt x="7893" y="7099"/>
                    <a:pt x="7860" y="7833"/>
                  </a:cubicBezTo>
                  <a:cubicBezTo>
                    <a:pt x="7826" y="8200"/>
                    <a:pt x="7793" y="8534"/>
                    <a:pt x="7793" y="8867"/>
                  </a:cubicBezTo>
                  <a:cubicBezTo>
                    <a:pt x="7393" y="7933"/>
                    <a:pt x="6959" y="6999"/>
                    <a:pt x="6459" y="6099"/>
                  </a:cubicBezTo>
                  <a:cubicBezTo>
                    <a:pt x="6158" y="5598"/>
                    <a:pt x="5892" y="5098"/>
                    <a:pt x="5558" y="4598"/>
                  </a:cubicBezTo>
                  <a:lnTo>
                    <a:pt x="5558" y="4031"/>
                  </a:lnTo>
                  <a:cubicBezTo>
                    <a:pt x="5558" y="3697"/>
                    <a:pt x="5525" y="3363"/>
                    <a:pt x="5525" y="3030"/>
                  </a:cubicBezTo>
                  <a:cubicBezTo>
                    <a:pt x="5491" y="2363"/>
                    <a:pt x="5425" y="1696"/>
                    <a:pt x="5391" y="1028"/>
                  </a:cubicBezTo>
                  <a:cubicBezTo>
                    <a:pt x="5391" y="1012"/>
                    <a:pt x="5375" y="1003"/>
                    <a:pt x="5358" y="1003"/>
                  </a:cubicBezTo>
                  <a:cubicBezTo>
                    <a:pt x="5341" y="1003"/>
                    <a:pt x="5325" y="1012"/>
                    <a:pt x="5325" y="1028"/>
                  </a:cubicBezTo>
                  <a:lnTo>
                    <a:pt x="5325" y="3063"/>
                  </a:lnTo>
                  <a:cubicBezTo>
                    <a:pt x="5325" y="3397"/>
                    <a:pt x="5358" y="3764"/>
                    <a:pt x="5358" y="4097"/>
                  </a:cubicBezTo>
                  <a:lnTo>
                    <a:pt x="5358" y="4231"/>
                  </a:lnTo>
                  <a:cubicBezTo>
                    <a:pt x="4357" y="2696"/>
                    <a:pt x="3223" y="1295"/>
                    <a:pt x="1922" y="28"/>
                  </a:cubicBezTo>
                  <a:cubicBezTo>
                    <a:pt x="1903" y="8"/>
                    <a:pt x="1883" y="0"/>
                    <a:pt x="186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4"/>
            <p:cNvSpPr/>
            <p:nvPr/>
          </p:nvSpPr>
          <p:spPr>
            <a:xfrm>
              <a:off x="4889198" y="2198330"/>
              <a:ext cx="4937" cy="51562"/>
            </a:xfrm>
            <a:custGeom>
              <a:avLst/>
              <a:gdLst/>
              <a:ahLst/>
              <a:cxnLst/>
              <a:rect l="l" t="t" r="r" b="b"/>
              <a:pathLst>
                <a:path w="234" h="2444" extrusionOk="0">
                  <a:moveTo>
                    <a:pt x="200" y="0"/>
                  </a:moveTo>
                  <a:cubicBezTo>
                    <a:pt x="184" y="0"/>
                    <a:pt x="167" y="17"/>
                    <a:pt x="167" y="50"/>
                  </a:cubicBezTo>
                  <a:cubicBezTo>
                    <a:pt x="100" y="817"/>
                    <a:pt x="34" y="1618"/>
                    <a:pt x="0" y="2419"/>
                  </a:cubicBezTo>
                  <a:cubicBezTo>
                    <a:pt x="0" y="2435"/>
                    <a:pt x="17" y="2444"/>
                    <a:pt x="34" y="2444"/>
                  </a:cubicBezTo>
                  <a:cubicBezTo>
                    <a:pt x="50" y="2444"/>
                    <a:pt x="67" y="2435"/>
                    <a:pt x="67" y="2419"/>
                  </a:cubicBezTo>
                  <a:cubicBezTo>
                    <a:pt x="134" y="1618"/>
                    <a:pt x="167" y="817"/>
                    <a:pt x="234" y="50"/>
                  </a:cubicBezTo>
                  <a:cubicBezTo>
                    <a:pt x="234" y="17"/>
                    <a:pt x="217" y="0"/>
                    <a:pt x="2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4"/>
            <p:cNvSpPr/>
            <p:nvPr/>
          </p:nvSpPr>
          <p:spPr>
            <a:xfrm>
              <a:off x="4740693" y="2254977"/>
              <a:ext cx="61246" cy="24642"/>
            </a:xfrm>
            <a:custGeom>
              <a:avLst/>
              <a:gdLst/>
              <a:ahLst/>
              <a:cxnLst/>
              <a:rect l="l" t="t" r="r" b="b"/>
              <a:pathLst>
                <a:path w="2903" h="1168" extrusionOk="0">
                  <a:moveTo>
                    <a:pt x="68" y="0"/>
                  </a:moveTo>
                  <a:cubicBezTo>
                    <a:pt x="34" y="0"/>
                    <a:pt x="1" y="34"/>
                    <a:pt x="68" y="67"/>
                  </a:cubicBezTo>
                  <a:cubicBezTo>
                    <a:pt x="1002" y="434"/>
                    <a:pt x="1936" y="801"/>
                    <a:pt x="2870" y="1168"/>
                  </a:cubicBezTo>
                  <a:cubicBezTo>
                    <a:pt x="2870" y="1168"/>
                    <a:pt x="2903" y="1135"/>
                    <a:pt x="2870" y="1135"/>
                  </a:cubicBezTo>
                  <a:cubicBezTo>
                    <a:pt x="1936" y="734"/>
                    <a:pt x="1002" y="367"/>
                    <a:pt x="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4"/>
            <p:cNvSpPr/>
            <p:nvPr/>
          </p:nvSpPr>
          <p:spPr>
            <a:xfrm>
              <a:off x="4710439" y="2119847"/>
              <a:ext cx="58292" cy="31899"/>
            </a:xfrm>
            <a:custGeom>
              <a:avLst/>
              <a:gdLst/>
              <a:ahLst/>
              <a:cxnLst/>
              <a:rect l="l" t="t" r="r" b="b"/>
              <a:pathLst>
                <a:path w="2763" h="1512" extrusionOk="0">
                  <a:moveTo>
                    <a:pt x="67" y="1"/>
                  </a:moveTo>
                  <a:cubicBezTo>
                    <a:pt x="34" y="1"/>
                    <a:pt x="1" y="68"/>
                    <a:pt x="34" y="68"/>
                  </a:cubicBezTo>
                  <a:cubicBezTo>
                    <a:pt x="935" y="501"/>
                    <a:pt x="1835" y="1002"/>
                    <a:pt x="2702" y="1502"/>
                  </a:cubicBezTo>
                  <a:cubicBezTo>
                    <a:pt x="2709" y="1508"/>
                    <a:pt x="2715" y="1511"/>
                    <a:pt x="2721" y="1511"/>
                  </a:cubicBezTo>
                  <a:cubicBezTo>
                    <a:pt x="2746" y="1511"/>
                    <a:pt x="2763" y="1462"/>
                    <a:pt x="2736" y="1435"/>
                  </a:cubicBezTo>
                  <a:cubicBezTo>
                    <a:pt x="1869" y="902"/>
                    <a:pt x="1001" y="435"/>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4"/>
            <p:cNvSpPr/>
            <p:nvPr/>
          </p:nvSpPr>
          <p:spPr>
            <a:xfrm>
              <a:off x="4716768" y="3064298"/>
              <a:ext cx="453238" cy="477858"/>
            </a:xfrm>
            <a:custGeom>
              <a:avLst/>
              <a:gdLst/>
              <a:ahLst/>
              <a:cxnLst/>
              <a:rect l="l" t="t" r="r" b="b"/>
              <a:pathLst>
                <a:path w="21483" h="22650" extrusionOk="0">
                  <a:moveTo>
                    <a:pt x="1" y="0"/>
                  </a:moveTo>
                  <a:lnTo>
                    <a:pt x="1" y="22650"/>
                  </a:lnTo>
                  <a:lnTo>
                    <a:pt x="21483" y="22650"/>
                  </a:lnTo>
                  <a:lnTo>
                    <a:pt x="21483"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4"/>
            <p:cNvSpPr/>
            <p:nvPr/>
          </p:nvSpPr>
          <p:spPr>
            <a:xfrm>
              <a:off x="5178445" y="3233901"/>
              <a:ext cx="23228" cy="818478"/>
            </a:xfrm>
            <a:custGeom>
              <a:avLst/>
              <a:gdLst/>
              <a:ahLst/>
              <a:cxnLst/>
              <a:rect l="l" t="t" r="r" b="b"/>
              <a:pathLst>
                <a:path w="1101" h="38795" extrusionOk="0">
                  <a:moveTo>
                    <a:pt x="0" y="0"/>
                  </a:moveTo>
                  <a:lnTo>
                    <a:pt x="0" y="38795"/>
                  </a:lnTo>
                  <a:lnTo>
                    <a:pt x="1101" y="38795"/>
                  </a:lnTo>
                  <a:lnTo>
                    <a:pt x="110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4"/>
            <p:cNvSpPr/>
            <p:nvPr/>
          </p:nvSpPr>
          <p:spPr>
            <a:xfrm>
              <a:off x="4687928" y="3233901"/>
              <a:ext cx="23228" cy="818478"/>
            </a:xfrm>
            <a:custGeom>
              <a:avLst/>
              <a:gdLst/>
              <a:ahLst/>
              <a:cxnLst/>
              <a:rect l="l" t="t" r="r" b="b"/>
              <a:pathLst>
                <a:path w="1101" h="38795" extrusionOk="0">
                  <a:moveTo>
                    <a:pt x="0" y="0"/>
                  </a:moveTo>
                  <a:lnTo>
                    <a:pt x="0" y="38795"/>
                  </a:lnTo>
                  <a:lnTo>
                    <a:pt x="1101" y="38795"/>
                  </a:lnTo>
                  <a:lnTo>
                    <a:pt x="110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4"/>
            <p:cNvSpPr/>
            <p:nvPr/>
          </p:nvSpPr>
          <p:spPr>
            <a:xfrm>
              <a:off x="4920865" y="3233901"/>
              <a:ext cx="23249" cy="818478"/>
            </a:xfrm>
            <a:custGeom>
              <a:avLst/>
              <a:gdLst/>
              <a:ahLst/>
              <a:cxnLst/>
              <a:rect l="l" t="t" r="r" b="b"/>
              <a:pathLst>
                <a:path w="1102" h="38795" extrusionOk="0">
                  <a:moveTo>
                    <a:pt x="0" y="0"/>
                  </a:moveTo>
                  <a:lnTo>
                    <a:pt x="0" y="38795"/>
                  </a:lnTo>
                  <a:lnTo>
                    <a:pt x="1101" y="38795"/>
                  </a:lnTo>
                  <a:lnTo>
                    <a:pt x="110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4"/>
            <p:cNvSpPr/>
            <p:nvPr/>
          </p:nvSpPr>
          <p:spPr>
            <a:xfrm>
              <a:off x="4699890" y="3511881"/>
              <a:ext cx="489821" cy="66183"/>
            </a:xfrm>
            <a:custGeom>
              <a:avLst/>
              <a:gdLst/>
              <a:ahLst/>
              <a:cxnLst/>
              <a:rect l="l" t="t" r="r" b="b"/>
              <a:pathLst>
                <a:path w="23217" h="3137" extrusionOk="0">
                  <a:moveTo>
                    <a:pt x="0" y="0"/>
                  </a:moveTo>
                  <a:lnTo>
                    <a:pt x="0" y="3136"/>
                  </a:lnTo>
                  <a:lnTo>
                    <a:pt x="23217" y="3136"/>
                  </a:lnTo>
                  <a:lnTo>
                    <a:pt x="23217"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3" name="Google Shape;1683;p44"/>
          <p:cNvSpPr txBox="1">
            <a:spLocks noGrp="1"/>
          </p:cNvSpPr>
          <p:nvPr>
            <p:ph type="title"/>
          </p:nvPr>
        </p:nvSpPr>
        <p:spPr>
          <a:xfrm>
            <a:off x="713225" y="545475"/>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References</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687"/>
        <p:cNvGrpSpPr/>
        <p:nvPr/>
      </p:nvGrpSpPr>
      <p:grpSpPr>
        <a:xfrm>
          <a:off x="0" y="0"/>
          <a:ext cx="0" cy="0"/>
          <a:chOff x="0" y="0"/>
          <a:chExt cx="0" cy="0"/>
        </a:xfrm>
      </p:grpSpPr>
      <p:sp>
        <p:nvSpPr>
          <p:cNvPr id="1688" name="Google Shape;1688;p45"/>
          <p:cNvSpPr txBox="1">
            <a:spLocks noGrp="1"/>
          </p:cNvSpPr>
          <p:nvPr>
            <p:ph type="ctrTitle"/>
          </p:nvPr>
        </p:nvSpPr>
        <p:spPr>
          <a:xfrm>
            <a:off x="769825" y="635375"/>
            <a:ext cx="3030300" cy="888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Thanks!</a:t>
            </a:r>
            <a:endParaRPr/>
          </a:p>
        </p:txBody>
      </p:sp>
      <p:sp>
        <p:nvSpPr>
          <p:cNvPr id="1689" name="Google Shape;1689;p45"/>
          <p:cNvSpPr txBox="1">
            <a:spLocks noGrp="1"/>
          </p:cNvSpPr>
          <p:nvPr>
            <p:ph type="subTitle" idx="1"/>
          </p:nvPr>
        </p:nvSpPr>
        <p:spPr>
          <a:xfrm>
            <a:off x="769825" y="1523838"/>
            <a:ext cx="3030300" cy="1089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Do you have any questions?</a:t>
            </a:r>
            <a:endParaRPr/>
          </a:p>
          <a:p>
            <a:pPr marL="0" lvl="0" indent="0" algn="l" rtl="0">
              <a:spcBef>
                <a:spcPts val="0"/>
              </a:spcBef>
              <a:spcAft>
                <a:spcPts val="0"/>
              </a:spcAft>
              <a:buNone/>
            </a:pPr>
            <a:r>
              <a:rPr lang="en"/>
              <a:t>youremail@freepik.com</a:t>
            </a:r>
            <a:endParaRPr/>
          </a:p>
          <a:p>
            <a:pPr marL="0" lvl="0" indent="0" algn="l" rtl="0">
              <a:spcBef>
                <a:spcPts val="0"/>
              </a:spcBef>
              <a:spcAft>
                <a:spcPts val="0"/>
              </a:spcAft>
              <a:buNone/>
            </a:pPr>
            <a:r>
              <a:rPr lang="en"/>
              <a:t>+91 620 421 838</a:t>
            </a:r>
            <a:endParaRPr/>
          </a:p>
          <a:p>
            <a:pPr marL="0" lvl="0" indent="0" algn="l" rtl="0">
              <a:spcBef>
                <a:spcPts val="0"/>
              </a:spcBef>
              <a:spcAft>
                <a:spcPts val="0"/>
              </a:spcAft>
              <a:buNone/>
            </a:pPr>
            <a:r>
              <a:rPr lang="en"/>
              <a:t>yourcompany.com</a:t>
            </a:r>
            <a:endParaRPr/>
          </a:p>
        </p:txBody>
      </p:sp>
      <p:sp>
        <p:nvSpPr>
          <p:cNvPr id="1690" name="Google Shape;1690;p45"/>
          <p:cNvSpPr txBox="1"/>
          <p:nvPr/>
        </p:nvSpPr>
        <p:spPr>
          <a:xfrm>
            <a:off x="754675" y="4395400"/>
            <a:ext cx="3060600" cy="209100"/>
          </a:xfrm>
          <a:prstGeom prst="rect">
            <a:avLst/>
          </a:prstGeom>
          <a:noFill/>
          <a:ln>
            <a:noFill/>
          </a:ln>
        </p:spPr>
        <p:txBody>
          <a:bodyPr spcFirstLastPara="1" wrap="square" lIns="91425" tIns="91425" rIns="91425" bIns="91425" anchor="ctr" anchorCtr="0">
            <a:noAutofit/>
          </a:bodyPr>
          <a:lstStyle/>
          <a:p>
            <a:pPr marL="0" lvl="0" indent="0" algn="l" rtl="0">
              <a:spcBef>
                <a:spcPts val="300"/>
              </a:spcBef>
              <a:spcAft>
                <a:spcPts val="0"/>
              </a:spcAft>
              <a:buNone/>
            </a:pPr>
            <a:r>
              <a:rPr lang="en" sz="1200">
                <a:solidFill>
                  <a:schemeClr val="dk1"/>
                </a:solidFill>
                <a:latin typeface="Hind Guntur"/>
                <a:ea typeface="Hind Guntur"/>
                <a:cs typeface="Hind Guntur"/>
                <a:sym typeface="Hind Guntur"/>
              </a:rPr>
              <a:t>Please keep this slide for attribution.</a:t>
            </a:r>
            <a:endParaRPr sz="1200">
              <a:solidFill>
                <a:schemeClr val="dk1"/>
              </a:solidFill>
              <a:latin typeface="Hind Guntur"/>
              <a:ea typeface="Hind Guntur"/>
              <a:cs typeface="Hind Guntur"/>
              <a:sym typeface="Hind Guntur"/>
            </a:endParaRPr>
          </a:p>
        </p:txBody>
      </p:sp>
      <p:grpSp>
        <p:nvGrpSpPr>
          <p:cNvPr id="1691" name="Google Shape;1691;p45"/>
          <p:cNvGrpSpPr/>
          <p:nvPr/>
        </p:nvGrpSpPr>
        <p:grpSpPr>
          <a:xfrm>
            <a:off x="2159485" y="2778480"/>
            <a:ext cx="541096" cy="541136"/>
            <a:chOff x="7259259" y="3235858"/>
            <a:chExt cx="325413" cy="325436"/>
          </a:xfrm>
        </p:grpSpPr>
        <p:sp>
          <p:nvSpPr>
            <p:cNvPr id="1692" name="Google Shape;1692;p45"/>
            <p:cNvSpPr/>
            <p:nvPr/>
          </p:nvSpPr>
          <p:spPr>
            <a:xfrm>
              <a:off x="7259259" y="3235858"/>
              <a:ext cx="325413" cy="325436"/>
            </a:xfrm>
            <a:custGeom>
              <a:avLst/>
              <a:gdLst/>
              <a:ahLst/>
              <a:cxnLst/>
              <a:rect l="l" t="t" r="r" b="b"/>
              <a:pathLst>
                <a:path w="13777" h="13778" extrusionOk="0">
                  <a:moveTo>
                    <a:pt x="0" y="1"/>
                  </a:moveTo>
                  <a:lnTo>
                    <a:pt x="0" y="13777"/>
                  </a:lnTo>
                  <a:lnTo>
                    <a:pt x="13777" y="13777"/>
                  </a:lnTo>
                  <a:lnTo>
                    <a:pt x="13777"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5"/>
            <p:cNvSpPr/>
            <p:nvPr/>
          </p:nvSpPr>
          <p:spPr>
            <a:xfrm>
              <a:off x="7348291" y="3279394"/>
              <a:ext cx="147365" cy="281102"/>
            </a:xfrm>
            <a:custGeom>
              <a:avLst/>
              <a:gdLst/>
              <a:ahLst/>
              <a:cxnLst/>
              <a:rect l="l" t="t" r="r" b="b"/>
              <a:pathLst>
                <a:path w="6239" h="11901" extrusionOk="0">
                  <a:moveTo>
                    <a:pt x="5088" y="1"/>
                  </a:moveTo>
                  <a:cubicBezTo>
                    <a:pt x="4704" y="1"/>
                    <a:pt x="4321" y="9"/>
                    <a:pt x="3937" y="26"/>
                  </a:cubicBezTo>
                  <a:cubicBezTo>
                    <a:pt x="2769" y="159"/>
                    <a:pt x="1902" y="1127"/>
                    <a:pt x="1869" y="2294"/>
                  </a:cubicBezTo>
                  <a:cubicBezTo>
                    <a:pt x="1835" y="2828"/>
                    <a:pt x="1835" y="3395"/>
                    <a:pt x="1835" y="3962"/>
                  </a:cubicBezTo>
                  <a:cubicBezTo>
                    <a:pt x="1802" y="4062"/>
                    <a:pt x="1802" y="4195"/>
                    <a:pt x="1802" y="4362"/>
                  </a:cubicBezTo>
                  <a:lnTo>
                    <a:pt x="1" y="4362"/>
                  </a:lnTo>
                  <a:lnTo>
                    <a:pt x="1" y="6497"/>
                  </a:lnTo>
                  <a:lnTo>
                    <a:pt x="1835" y="6497"/>
                  </a:lnTo>
                  <a:lnTo>
                    <a:pt x="1835" y="11901"/>
                  </a:lnTo>
                  <a:lnTo>
                    <a:pt x="4104" y="11901"/>
                  </a:lnTo>
                  <a:lnTo>
                    <a:pt x="4104" y="6464"/>
                  </a:lnTo>
                  <a:lnTo>
                    <a:pt x="5671" y="6464"/>
                  </a:lnTo>
                  <a:cubicBezTo>
                    <a:pt x="5738" y="6464"/>
                    <a:pt x="5905" y="6397"/>
                    <a:pt x="5905" y="6330"/>
                  </a:cubicBezTo>
                  <a:cubicBezTo>
                    <a:pt x="6005" y="5697"/>
                    <a:pt x="6105" y="5063"/>
                    <a:pt x="6172" y="4362"/>
                  </a:cubicBezTo>
                  <a:lnTo>
                    <a:pt x="4070" y="4362"/>
                  </a:lnTo>
                  <a:cubicBezTo>
                    <a:pt x="4070" y="3762"/>
                    <a:pt x="4037" y="3228"/>
                    <a:pt x="4070" y="2694"/>
                  </a:cubicBezTo>
                  <a:cubicBezTo>
                    <a:pt x="4070" y="2361"/>
                    <a:pt x="4337" y="2061"/>
                    <a:pt x="4671" y="2027"/>
                  </a:cubicBezTo>
                  <a:cubicBezTo>
                    <a:pt x="4904" y="1961"/>
                    <a:pt x="5171" y="1961"/>
                    <a:pt x="5405" y="1961"/>
                  </a:cubicBezTo>
                  <a:lnTo>
                    <a:pt x="6239" y="1961"/>
                  </a:lnTo>
                  <a:lnTo>
                    <a:pt x="6239" y="26"/>
                  </a:lnTo>
                  <a:cubicBezTo>
                    <a:pt x="5855" y="9"/>
                    <a:pt x="5471" y="1"/>
                    <a:pt x="50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 name="Google Shape;1694;p45"/>
          <p:cNvGrpSpPr/>
          <p:nvPr/>
        </p:nvGrpSpPr>
        <p:grpSpPr>
          <a:xfrm>
            <a:off x="860196" y="2778471"/>
            <a:ext cx="541096" cy="541096"/>
            <a:chOff x="7082755" y="1864801"/>
            <a:chExt cx="325413" cy="325413"/>
          </a:xfrm>
        </p:grpSpPr>
        <p:sp>
          <p:nvSpPr>
            <p:cNvPr id="1695" name="Google Shape;1695;p45"/>
            <p:cNvSpPr/>
            <p:nvPr/>
          </p:nvSpPr>
          <p:spPr>
            <a:xfrm>
              <a:off x="7082755" y="1864801"/>
              <a:ext cx="325413" cy="325413"/>
            </a:xfrm>
            <a:custGeom>
              <a:avLst/>
              <a:gdLst/>
              <a:ahLst/>
              <a:cxnLst/>
              <a:rect l="l" t="t" r="r" b="b"/>
              <a:pathLst>
                <a:path w="13777" h="13777" extrusionOk="0">
                  <a:moveTo>
                    <a:pt x="0" y="0"/>
                  </a:moveTo>
                  <a:lnTo>
                    <a:pt x="0" y="13777"/>
                  </a:lnTo>
                  <a:lnTo>
                    <a:pt x="13777" y="13777"/>
                  </a:lnTo>
                  <a:lnTo>
                    <a:pt x="13777"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5"/>
            <p:cNvSpPr/>
            <p:nvPr/>
          </p:nvSpPr>
          <p:spPr>
            <a:xfrm>
              <a:off x="7123787" y="1907273"/>
              <a:ext cx="243357" cy="240475"/>
            </a:xfrm>
            <a:custGeom>
              <a:avLst/>
              <a:gdLst/>
              <a:ahLst/>
              <a:cxnLst/>
              <a:rect l="l" t="t" r="r" b="b"/>
              <a:pathLst>
                <a:path w="10303" h="10181" extrusionOk="0">
                  <a:moveTo>
                    <a:pt x="8076" y="866"/>
                  </a:moveTo>
                  <a:cubicBezTo>
                    <a:pt x="8798" y="866"/>
                    <a:pt x="9402" y="1507"/>
                    <a:pt x="9338" y="2238"/>
                  </a:cubicBezTo>
                  <a:lnTo>
                    <a:pt x="9338" y="5074"/>
                  </a:lnTo>
                  <a:cubicBezTo>
                    <a:pt x="9338" y="6041"/>
                    <a:pt x="9305" y="6975"/>
                    <a:pt x="9305" y="7909"/>
                  </a:cubicBezTo>
                  <a:cubicBezTo>
                    <a:pt x="9370" y="8657"/>
                    <a:pt x="8769" y="9278"/>
                    <a:pt x="8028" y="9278"/>
                  </a:cubicBezTo>
                  <a:cubicBezTo>
                    <a:pt x="8009" y="9278"/>
                    <a:pt x="7990" y="9278"/>
                    <a:pt x="7970" y="9277"/>
                  </a:cubicBezTo>
                  <a:lnTo>
                    <a:pt x="2366" y="9277"/>
                  </a:lnTo>
                  <a:cubicBezTo>
                    <a:pt x="2331" y="9280"/>
                    <a:pt x="2295" y="9281"/>
                    <a:pt x="2260" y="9281"/>
                  </a:cubicBezTo>
                  <a:cubicBezTo>
                    <a:pt x="1539" y="9281"/>
                    <a:pt x="935" y="8641"/>
                    <a:pt x="999" y="7909"/>
                  </a:cubicBezTo>
                  <a:lnTo>
                    <a:pt x="999" y="2238"/>
                  </a:lnTo>
                  <a:cubicBezTo>
                    <a:pt x="935" y="1507"/>
                    <a:pt x="1508" y="866"/>
                    <a:pt x="2256" y="866"/>
                  </a:cubicBezTo>
                  <a:cubicBezTo>
                    <a:pt x="2292" y="866"/>
                    <a:pt x="2329" y="868"/>
                    <a:pt x="2366" y="871"/>
                  </a:cubicBezTo>
                  <a:lnTo>
                    <a:pt x="7970" y="871"/>
                  </a:lnTo>
                  <a:cubicBezTo>
                    <a:pt x="8006" y="868"/>
                    <a:pt x="8041" y="866"/>
                    <a:pt x="8076" y="866"/>
                  </a:cubicBezTo>
                  <a:close/>
                  <a:moveTo>
                    <a:pt x="2184" y="1"/>
                  </a:moveTo>
                  <a:cubicBezTo>
                    <a:pt x="970" y="1"/>
                    <a:pt x="0" y="1010"/>
                    <a:pt x="65" y="2238"/>
                  </a:cubicBezTo>
                  <a:lnTo>
                    <a:pt x="65" y="5074"/>
                  </a:lnTo>
                  <a:lnTo>
                    <a:pt x="65" y="7843"/>
                  </a:lnTo>
                  <a:cubicBezTo>
                    <a:pt x="65" y="9244"/>
                    <a:pt x="932" y="10144"/>
                    <a:pt x="2333" y="10178"/>
                  </a:cubicBezTo>
                  <a:lnTo>
                    <a:pt x="7937" y="10178"/>
                  </a:lnTo>
                  <a:cubicBezTo>
                    <a:pt x="7976" y="10179"/>
                    <a:pt x="8014" y="10180"/>
                    <a:pt x="8052" y="10180"/>
                  </a:cubicBezTo>
                  <a:cubicBezTo>
                    <a:pt x="9299" y="10180"/>
                    <a:pt x="10270" y="9138"/>
                    <a:pt x="10205" y="7876"/>
                  </a:cubicBezTo>
                  <a:cubicBezTo>
                    <a:pt x="10205" y="6008"/>
                    <a:pt x="10205" y="4140"/>
                    <a:pt x="10205" y="2305"/>
                  </a:cubicBezTo>
                  <a:cubicBezTo>
                    <a:pt x="10302" y="1043"/>
                    <a:pt x="9300" y="1"/>
                    <a:pt x="8083" y="1"/>
                  </a:cubicBezTo>
                  <a:cubicBezTo>
                    <a:pt x="8046" y="1"/>
                    <a:pt x="8008" y="2"/>
                    <a:pt x="7970" y="4"/>
                  </a:cubicBezTo>
                  <a:lnTo>
                    <a:pt x="2300" y="4"/>
                  </a:lnTo>
                  <a:cubicBezTo>
                    <a:pt x="2261" y="2"/>
                    <a:pt x="2222" y="1"/>
                    <a:pt x="2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5"/>
            <p:cNvSpPr/>
            <p:nvPr/>
          </p:nvSpPr>
          <p:spPr>
            <a:xfrm>
              <a:off x="7161771" y="1964864"/>
              <a:ext cx="146350" cy="125115"/>
            </a:xfrm>
            <a:custGeom>
              <a:avLst/>
              <a:gdLst/>
              <a:ahLst/>
              <a:cxnLst/>
              <a:rect l="l" t="t" r="r" b="b"/>
              <a:pathLst>
                <a:path w="6196" h="5297" extrusionOk="0">
                  <a:moveTo>
                    <a:pt x="3544" y="893"/>
                  </a:moveTo>
                  <a:cubicBezTo>
                    <a:pt x="4419" y="893"/>
                    <a:pt x="5295" y="1485"/>
                    <a:pt x="5295" y="2669"/>
                  </a:cubicBezTo>
                  <a:cubicBezTo>
                    <a:pt x="5262" y="3637"/>
                    <a:pt x="4494" y="4404"/>
                    <a:pt x="3527" y="4404"/>
                  </a:cubicBezTo>
                  <a:cubicBezTo>
                    <a:pt x="2560" y="4370"/>
                    <a:pt x="1792" y="3603"/>
                    <a:pt x="1792" y="2669"/>
                  </a:cubicBezTo>
                  <a:cubicBezTo>
                    <a:pt x="1792" y="1485"/>
                    <a:pt x="2668" y="893"/>
                    <a:pt x="3544" y="893"/>
                  </a:cubicBezTo>
                  <a:close/>
                  <a:moveTo>
                    <a:pt x="3519" y="0"/>
                  </a:moveTo>
                  <a:cubicBezTo>
                    <a:pt x="1178" y="0"/>
                    <a:pt x="1" y="2813"/>
                    <a:pt x="1626" y="4504"/>
                  </a:cubicBezTo>
                  <a:cubicBezTo>
                    <a:pt x="2172" y="5050"/>
                    <a:pt x="2844" y="5296"/>
                    <a:pt x="3501" y="5296"/>
                  </a:cubicBezTo>
                  <a:cubicBezTo>
                    <a:pt x="4851" y="5296"/>
                    <a:pt x="6140" y="4262"/>
                    <a:pt x="6162" y="2669"/>
                  </a:cubicBezTo>
                  <a:cubicBezTo>
                    <a:pt x="6196" y="1201"/>
                    <a:pt x="5028" y="1"/>
                    <a:pt x="3560" y="1"/>
                  </a:cubicBezTo>
                  <a:cubicBezTo>
                    <a:pt x="3547" y="0"/>
                    <a:pt x="3533" y="0"/>
                    <a:pt x="35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5"/>
            <p:cNvSpPr/>
            <p:nvPr/>
          </p:nvSpPr>
          <p:spPr>
            <a:xfrm>
              <a:off x="7297858" y="1947455"/>
              <a:ext cx="29974" cy="27659"/>
            </a:xfrm>
            <a:custGeom>
              <a:avLst/>
              <a:gdLst/>
              <a:ahLst/>
              <a:cxnLst/>
              <a:rect l="l" t="t" r="r" b="b"/>
              <a:pathLst>
                <a:path w="1269" h="1171" extrusionOk="0">
                  <a:moveTo>
                    <a:pt x="572" y="1"/>
                  </a:moveTo>
                  <a:cubicBezTo>
                    <a:pt x="268" y="1"/>
                    <a:pt x="32" y="225"/>
                    <a:pt x="1" y="537"/>
                  </a:cubicBezTo>
                  <a:cubicBezTo>
                    <a:pt x="1" y="951"/>
                    <a:pt x="320" y="1171"/>
                    <a:pt x="636" y="1171"/>
                  </a:cubicBezTo>
                  <a:cubicBezTo>
                    <a:pt x="906" y="1171"/>
                    <a:pt x="1174" y="1009"/>
                    <a:pt x="1235" y="671"/>
                  </a:cubicBezTo>
                  <a:cubicBezTo>
                    <a:pt x="1268" y="304"/>
                    <a:pt x="1002" y="4"/>
                    <a:pt x="635" y="4"/>
                  </a:cubicBezTo>
                  <a:cubicBezTo>
                    <a:pt x="613" y="2"/>
                    <a:pt x="592" y="1"/>
                    <a:pt x="5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 name="Google Shape;1699;p45"/>
          <p:cNvGrpSpPr/>
          <p:nvPr/>
        </p:nvGrpSpPr>
        <p:grpSpPr>
          <a:xfrm>
            <a:off x="1509811" y="2778487"/>
            <a:ext cx="541136" cy="541096"/>
            <a:chOff x="7156810" y="2594467"/>
            <a:chExt cx="325436" cy="325413"/>
          </a:xfrm>
        </p:grpSpPr>
        <p:sp>
          <p:nvSpPr>
            <p:cNvPr id="1700" name="Google Shape;1700;p45"/>
            <p:cNvSpPr/>
            <p:nvPr/>
          </p:nvSpPr>
          <p:spPr>
            <a:xfrm>
              <a:off x="7156810" y="2594467"/>
              <a:ext cx="325436" cy="325413"/>
            </a:xfrm>
            <a:custGeom>
              <a:avLst/>
              <a:gdLst/>
              <a:ahLst/>
              <a:cxnLst/>
              <a:rect l="l" t="t" r="r" b="b"/>
              <a:pathLst>
                <a:path w="13778" h="13777" extrusionOk="0">
                  <a:moveTo>
                    <a:pt x="1" y="0"/>
                  </a:moveTo>
                  <a:lnTo>
                    <a:pt x="1" y="13777"/>
                  </a:lnTo>
                  <a:lnTo>
                    <a:pt x="13777" y="13777"/>
                  </a:lnTo>
                  <a:lnTo>
                    <a:pt x="13777"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5"/>
            <p:cNvSpPr/>
            <p:nvPr/>
          </p:nvSpPr>
          <p:spPr>
            <a:xfrm>
              <a:off x="7178873" y="2637342"/>
              <a:ext cx="263009" cy="240782"/>
            </a:xfrm>
            <a:custGeom>
              <a:avLst/>
              <a:gdLst/>
              <a:ahLst/>
              <a:cxnLst/>
              <a:rect l="l" t="t" r="r" b="b"/>
              <a:pathLst>
                <a:path w="11135" h="10194" extrusionOk="0">
                  <a:moveTo>
                    <a:pt x="5921" y="806"/>
                  </a:moveTo>
                  <a:cubicBezTo>
                    <a:pt x="6280" y="806"/>
                    <a:pt x="6644" y="854"/>
                    <a:pt x="7006" y="954"/>
                  </a:cubicBezTo>
                  <a:cubicBezTo>
                    <a:pt x="8640" y="1254"/>
                    <a:pt x="9941" y="2622"/>
                    <a:pt x="10175" y="4289"/>
                  </a:cubicBezTo>
                  <a:cubicBezTo>
                    <a:pt x="10606" y="6873"/>
                    <a:pt x="8602" y="9227"/>
                    <a:pt x="5994" y="9227"/>
                  </a:cubicBezTo>
                  <a:cubicBezTo>
                    <a:pt x="5975" y="9227"/>
                    <a:pt x="5957" y="9227"/>
                    <a:pt x="5939" y="9226"/>
                  </a:cubicBezTo>
                  <a:cubicBezTo>
                    <a:pt x="5238" y="9226"/>
                    <a:pt x="4504" y="9026"/>
                    <a:pt x="3870" y="8693"/>
                  </a:cubicBezTo>
                  <a:cubicBezTo>
                    <a:pt x="3773" y="8644"/>
                    <a:pt x="3675" y="8613"/>
                    <a:pt x="3564" y="8613"/>
                  </a:cubicBezTo>
                  <a:cubicBezTo>
                    <a:pt x="3524" y="8613"/>
                    <a:pt x="3481" y="8617"/>
                    <a:pt x="3437" y="8626"/>
                  </a:cubicBezTo>
                  <a:cubicBezTo>
                    <a:pt x="3003" y="8726"/>
                    <a:pt x="2569" y="8859"/>
                    <a:pt x="2069" y="8993"/>
                  </a:cubicBezTo>
                  <a:cubicBezTo>
                    <a:pt x="2203" y="8526"/>
                    <a:pt x="2303" y="8126"/>
                    <a:pt x="2403" y="7692"/>
                  </a:cubicBezTo>
                  <a:cubicBezTo>
                    <a:pt x="2436" y="7525"/>
                    <a:pt x="2436" y="7358"/>
                    <a:pt x="2336" y="7192"/>
                  </a:cubicBezTo>
                  <a:cubicBezTo>
                    <a:pt x="1469" y="5624"/>
                    <a:pt x="1502" y="4056"/>
                    <a:pt x="2569" y="2622"/>
                  </a:cubicBezTo>
                  <a:cubicBezTo>
                    <a:pt x="3331" y="1466"/>
                    <a:pt x="4589" y="806"/>
                    <a:pt x="5921" y="806"/>
                  </a:cubicBezTo>
                  <a:close/>
                  <a:moveTo>
                    <a:pt x="6003" y="0"/>
                  </a:moveTo>
                  <a:cubicBezTo>
                    <a:pt x="5642" y="0"/>
                    <a:pt x="5274" y="39"/>
                    <a:pt x="4904" y="120"/>
                  </a:cubicBezTo>
                  <a:cubicBezTo>
                    <a:pt x="1702" y="820"/>
                    <a:pt x="1" y="4289"/>
                    <a:pt x="1402" y="7258"/>
                  </a:cubicBezTo>
                  <a:cubicBezTo>
                    <a:pt x="1502" y="7458"/>
                    <a:pt x="1535" y="7692"/>
                    <a:pt x="1469" y="7925"/>
                  </a:cubicBezTo>
                  <a:cubicBezTo>
                    <a:pt x="1235" y="8659"/>
                    <a:pt x="1035" y="9393"/>
                    <a:pt x="835" y="10194"/>
                  </a:cubicBezTo>
                  <a:cubicBezTo>
                    <a:pt x="1669" y="9960"/>
                    <a:pt x="2469" y="9760"/>
                    <a:pt x="3270" y="9560"/>
                  </a:cubicBezTo>
                  <a:cubicBezTo>
                    <a:pt x="3325" y="9546"/>
                    <a:pt x="3392" y="9538"/>
                    <a:pt x="3461" y="9538"/>
                  </a:cubicBezTo>
                  <a:cubicBezTo>
                    <a:pt x="3558" y="9538"/>
                    <a:pt x="3659" y="9554"/>
                    <a:pt x="3737" y="9593"/>
                  </a:cubicBezTo>
                  <a:cubicBezTo>
                    <a:pt x="4422" y="9907"/>
                    <a:pt x="5156" y="10075"/>
                    <a:pt x="5897" y="10075"/>
                  </a:cubicBezTo>
                  <a:cubicBezTo>
                    <a:pt x="6022" y="10075"/>
                    <a:pt x="6147" y="10070"/>
                    <a:pt x="6272" y="10060"/>
                  </a:cubicBezTo>
                  <a:cubicBezTo>
                    <a:pt x="8907" y="9893"/>
                    <a:pt x="10975" y="7792"/>
                    <a:pt x="11076" y="5157"/>
                  </a:cubicBezTo>
                  <a:cubicBezTo>
                    <a:pt x="11135" y="2265"/>
                    <a:pt x="8767" y="0"/>
                    <a:pt x="60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5"/>
            <p:cNvSpPr/>
            <p:nvPr/>
          </p:nvSpPr>
          <p:spPr>
            <a:xfrm>
              <a:off x="7259259" y="2700815"/>
              <a:ext cx="125304" cy="112809"/>
            </a:xfrm>
            <a:custGeom>
              <a:avLst/>
              <a:gdLst/>
              <a:ahLst/>
              <a:cxnLst/>
              <a:rect l="l" t="t" r="r" b="b"/>
              <a:pathLst>
                <a:path w="5305" h="4776" extrusionOk="0">
                  <a:moveTo>
                    <a:pt x="848" y="0"/>
                  </a:moveTo>
                  <a:cubicBezTo>
                    <a:pt x="676" y="0"/>
                    <a:pt x="496" y="96"/>
                    <a:pt x="334" y="301"/>
                  </a:cubicBezTo>
                  <a:cubicBezTo>
                    <a:pt x="134" y="568"/>
                    <a:pt x="34" y="869"/>
                    <a:pt x="0" y="1202"/>
                  </a:cubicBezTo>
                  <a:cubicBezTo>
                    <a:pt x="0" y="1636"/>
                    <a:pt x="134" y="2036"/>
                    <a:pt x="401" y="2370"/>
                  </a:cubicBezTo>
                  <a:cubicBezTo>
                    <a:pt x="1068" y="3504"/>
                    <a:pt x="2169" y="4371"/>
                    <a:pt x="3470" y="4705"/>
                  </a:cubicBezTo>
                  <a:cubicBezTo>
                    <a:pt x="3613" y="4752"/>
                    <a:pt x="3762" y="4776"/>
                    <a:pt x="3910" y="4776"/>
                  </a:cubicBezTo>
                  <a:cubicBezTo>
                    <a:pt x="4279" y="4776"/>
                    <a:pt x="4642" y="4633"/>
                    <a:pt x="4904" y="4371"/>
                  </a:cubicBezTo>
                  <a:cubicBezTo>
                    <a:pt x="5304" y="4071"/>
                    <a:pt x="5204" y="3470"/>
                    <a:pt x="4737" y="3304"/>
                  </a:cubicBezTo>
                  <a:lnTo>
                    <a:pt x="4504" y="3204"/>
                  </a:lnTo>
                  <a:cubicBezTo>
                    <a:pt x="4246" y="3075"/>
                    <a:pt x="4093" y="3001"/>
                    <a:pt x="3968" y="3001"/>
                  </a:cubicBezTo>
                  <a:cubicBezTo>
                    <a:pt x="3801" y="3001"/>
                    <a:pt x="3684" y="3132"/>
                    <a:pt x="3436" y="3437"/>
                  </a:cubicBezTo>
                  <a:cubicBezTo>
                    <a:pt x="3374" y="3541"/>
                    <a:pt x="3272" y="3593"/>
                    <a:pt x="3164" y="3593"/>
                  </a:cubicBezTo>
                  <a:cubicBezTo>
                    <a:pt x="3099" y="3593"/>
                    <a:pt x="3032" y="3575"/>
                    <a:pt x="2969" y="3537"/>
                  </a:cubicBezTo>
                  <a:cubicBezTo>
                    <a:pt x="2335" y="3270"/>
                    <a:pt x="1802" y="2803"/>
                    <a:pt x="1435" y="2236"/>
                  </a:cubicBezTo>
                  <a:cubicBezTo>
                    <a:pt x="1301" y="2069"/>
                    <a:pt x="1268" y="1903"/>
                    <a:pt x="1468" y="1736"/>
                  </a:cubicBezTo>
                  <a:cubicBezTo>
                    <a:pt x="1702" y="1536"/>
                    <a:pt x="1768" y="1202"/>
                    <a:pt x="1602" y="935"/>
                  </a:cubicBezTo>
                  <a:cubicBezTo>
                    <a:pt x="1501" y="702"/>
                    <a:pt x="1501" y="635"/>
                    <a:pt x="1401" y="435"/>
                  </a:cubicBezTo>
                  <a:cubicBezTo>
                    <a:pt x="1271" y="155"/>
                    <a:pt x="1067" y="0"/>
                    <a:pt x="8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 name="Google Shape;1703;p45"/>
          <p:cNvGrpSpPr/>
          <p:nvPr/>
        </p:nvGrpSpPr>
        <p:grpSpPr>
          <a:xfrm>
            <a:off x="3730275" y="1028499"/>
            <a:ext cx="4700496" cy="3576010"/>
            <a:chOff x="3763400" y="1028499"/>
            <a:chExt cx="4700496" cy="3576010"/>
          </a:xfrm>
        </p:grpSpPr>
        <p:sp>
          <p:nvSpPr>
            <p:cNvPr id="1704" name="Google Shape;1704;p45"/>
            <p:cNvSpPr/>
            <p:nvPr/>
          </p:nvSpPr>
          <p:spPr>
            <a:xfrm>
              <a:off x="3763400" y="4033886"/>
              <a:ext cx="3844179" cy="10103"/>
            </a:xfrm>
            <a:custGeom>
              <a:avLst/>
              <a:gdLst/>
              <a:ahLst/>
              <a:cxnLst/>
              <a:rect l="l" t="t" r="r" b="b"/>
              <a:pathLst>
                <a:path w="165519" h="435" extrusionOk="0">
                  <a:moveTo>
                    <a:pt x="82759" y="0"/>
                  </a:moveTo>
                  <a:lnTo>
                    <a:pt x="41396" y="67"/>
                  </a:lnTo>
                  <a:lnTo>
                    <a:pt x="20715" y="101"/>
                  </a:lnTo>
                  <a:lnTo>
                    <a:pt x="0" y="234"/>
                  </a:lnTo>
                  <a:lnTo>
                    <a:pt x="20715" y="334"/>
                  </a:lnTo>
                  <a:lnTo>
                    <a:pt x="41396" y="367"/>
                  </a:lnTo>
                  <a:lnTo>
                    <a:pt x="82759" y="434"/>
                  </a:lnTo>
                  <a:lnTo>
                    <a:pt x="124122" y="367"/>
                  </a:lnTo>
                  <a:lnTo>
                    <a:pt x="144837" y="334"/>
                  </a:lnTo>
                  <a:lnTo>
                    <a:pt x="165518" y="234"/>
                  </a:lnTo>
                  <a:lnTo>
                    <a:pt x="144837" y="101"/>
                  </a:lnTo>
                  <a:lnTo>
                    <a:pt x="124122" y="67"/>
                  </a:lnTo>
                  <a:lnTo>
                    <a:pt x="82759"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5"/>
            <p:cNvSpPr/>
            <p:nvPr/>
          </p:nvSpPr>
          <p:spPr>
            <a:xfrm>
              <a:off x="6403814" y="1843183"/>
              <a:ext cx="421464" cy="21715"/>
            </a:xfrm>
            <a:custGeom>
              <a:avLst/>
              <a:gdLst/>
              <a:ahLst/>
              <a:cxnLst/>
              <a:rect l="l" t="t" r="r" b="b"/>
              <a:pathLst>
                <a:path w="18147" h="935" extrusionOk="0">
                  <a:moveTo>
                    <a:pt x="18146" y="1"/>
                  </a:moveTo>
                  <a:lnTo>
                    <a:pt x="0" y="34"/>
                  </a:lnTo>
                  <a:lnTo>
                    <a:pt x="0" y="935"/>
                  </a:lnTo>
                  <a:lnTo>
                    <a:pt x="18146" y="868"/>
                  </a:lnTo>
                  <a:lnTo>
                    <a:pt x="18146"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5"/>
            <p:cNvSpPr/>
            <p:nvPr/>
          </p:nvSpPr>
          <p:spPr>
            <a:xfrm>
              <a:off x="6403814" y="1888893"/>
              <a:ext cx="298279" cy="21715"/>
            </a:xfrm>
            <a:custGeom>
              <a:avLst/>
              <a:gdLst/>
              <a:ahLst/>
              <a:cxnLst/>
              <a:rect l="l" t="t" r="r" b="b"/>
              <a:pathLst>
                <a:path w="12843" h="935" extrusionOk="0">
                  <a:moveTo>
                    <a:pt x="12843" y="1"/>
                  </a:moveTo>
                  <a:lnTo>
                    <a:pt x="0" y="34"/>
                  </a:lnTo>
                  <a:lnTo>
                    <a:pt x="0" y="935"/>
                  </a:lnTo>
                  <a:lnTo>
                    <a:pt x="12843" y="901"/>
                  </a:lnTo>
                  <a:lnTo>
                    <a:pt x="12843"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5"/>
            <p:cNvSpPr/>
            <p:nvPr/>
          </p:nvSpPr>
          <p:spPr>
            <a:xfrm>
              <a:off x="5059574" y="2920911"/>
              <a:ext cx="854541" cy="1182245"/>
            </a:xfrm>
            <a:custGeom>
              <a:avLst/>
              <a:gdLst/>
              <a:ahLst/>
              <a:cxnLst/>
              <a:rect l="l" t="t" r="r" b="b"/>
              <a:pathLst>
                <a:path w="36794" h="50904" extrusionOk="0">
                  <a:moveTo>
                    <a:pt x="0" y="0"/>
                  </a:moveTo>
                  <a:lnTo>
                    <a:pt x="0" y="50904"/>
                  </a:lnTo>
                  <a:lnTo>
                    <a:pt x="36793" y="50904"/>
                  </a:lnTo>
                  <a:lnTo>
                    <a:pt x="3679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5"/>
            <p:cNvSpPr/>
            <p:nvPr/>
          </p:nvSpPr>
          <p:spPr>
            <a:xfrm>
              <a:off x="5018510" y="2876757"/>
              <a:ext cx="937431" cy="44174"/>
            </a:xfrm>
            <a:custGeom>
              <a:avLst/>
              <a:gdLst/>
              <a:ahLst/>
              <a:cxnLst/>
              <a:rect l="l" t="t" r="r" b="b"/>
              <a:pathLst>
                <a:path w="40363" h="1902" extrusionOk="0">
                  <a:moveTo>
                    <a:pt x="0" y="0"/>
                  </a:moveTo>
                  <a:lnTo>
                    <a:pt x="0" y="1901"/>
                  </a:lnTo>
                  <a:lnTo>
                    <a:pt x="40363" y="1901"/>
                  </a:lnTo>
                  <a:lnTo>
                    <a:pt x="40363"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5"/>
            <p:cNvSpPr/>
            <p:nvPr/>
          </p:nvSpPr>
          <p:spPr>
            <a:xfrm>
              <a:off x="5955982" y="2876757"/>
              <a:ext cx="294423" cy="44174"/>
            </a:xfrm>
            <a:custGeom>
              <a:avLst/>
              <a:gdLst/>
              <a:ahLst/>
              <a:cxnLst/>
              <a:rect l="l" t="t" r="r" b="b"/>
              <a:pathLst>
                <a:path w="12677" h="1902" extrusionOk="0">
                  <a:moveTo>
                    <a:pt x="1" y="0"/>
                  </a:moveTo>
                  <a:lnTo>
                    <a:pt x="1" y="1901"/>
                  </a:lnTo>
                  <a:lnTo>
                    <a:pt x="12676" y="1901"/>
                  </a:lnTo>
                  <a:lnTo>
                    <a:pt x="12676"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5"/>
            <p:cNvSpPr/>
            <p:nvPr/>
          </p:nvSpPr>
          <p:spPr>
            <a:xfrm>
              <a:off x="5914151" y="2920911"/>
              <a:ext cx="289755" cy="1182245"/>
            </a:xfrm>
            <a:custGeom>
              <a:avLst/>
              <a:gdLst/>
              <a:ahLst/>
              <a:cxnLst/>
              <a:rect l="l" t="t" r="r" b="b"/>
              <a:pathLst>
                <a:path w="12476" h="50904" extrusionOk="0">
                  <a:moveTo>
                    <a:pt x="0" y="0"/>
                  </a:moveTo>
                  <a:lnTo>
                    <a:pt x="0" y="50904"/>
                  </a:lnTo>
                  <a:lnTo>
                    <a:pt x="12476" y="50904"/>
                  </a:lnTo>
                  <a:lnTo>
                    <a:pt x="12476"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5"/>
            <p:cNvSpPr/>
            <p:nvPr/>
          </p:nvSpPr>
          <p:spPr>
            <a:xfrm>
              <a:off x="5151761" y="3089027"/>
              <a:ext cx="670947" cy="378869"/>
            </a:xfrm>
            <a:custGeom>
              <a:avLst/>
              <a:gdLst/>
              <a:ahLst/>
              <a:cxnLst/>
              <a:rect l="l" t="t" r="r" b="b"/>
              <a:pathLst>
                <a:path w="28889" h="16313" extrusionOk="0">
                  <a:moveTo>
                    <a:pt x="28788" y="101"/>
                  </a:moveTo>
                  <a:lnTo>
                    <a:pt x="28788" y="16213"/>
                  </a:lnTo>
                  <a:lnTo>
                    <a:pt x="101" y="16213"/>
                  </a:lnTo>
                  <a:lnTo>
                    <a:pt x="101" y="101"/>
                  </a:lnTo>
                  <a:close/>
                  <a:moveTo>
                    <a:pt x="1" y="1"/>
                  </a:moveTo>
                  <a:lnTo>
                    <a:pt x="1" y="16313"/>
                  </a:lnTo>
                  <a:lnTo>
                    <a:pt x="28888" y="16313"/>
                  </a:lnTo>
                  <a:lnTo>
                    <a:pt x="28888"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5"/>
            <p:cNvSpPr/>
            <p:nvPr/>
          </p:nvSpPr>
          <p:spPr>
            <a:xfrm>
              <a:off x="5393503" y="3199843"/>
              <a:ext cx="130943" cy="75156"/>
            </a:xfrm>
            <a:custGeom>
              <a:avLst/>
              <a:gdLst/>
              <a:ahLst/>
              <a:cxnLst/>
              <a:rect l="l" t="t" r="r" b="b"/>
              <a:pathLst>
                <a:path w="5638" h="3236" extrusionOk="0">
                  <a:moveTo>
                    <a:pt x="0" y="0"/>
                  </a:moveTo>
                  <a:lnTo>
                    <a:pt x="0" y="3236"/>
                  </a:lnTo>
                  <a:lnTo>
                    <a:pt x="5638" y="3236"/>
                  </a:lnTo>
                  <a:lnTo>
                    <a:pt x="563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5"/>
            <p:cNvSpPr/>
            <p:nvPr/>
          </p:nvSpPr>
          <p:spPr>
            <a:xfrm>
              <a:off x="5430689" y="3204488"/>
              <a:ext cx="133265" cy="65866"/>
            </a:xfrm>
            <a:custGeom>
              <a:avLst/>
              <a:gdLst/>
              <a:ahLst/>
              <a:cxnLst/>
              <a:rect l="l" t="t" r="r" b="b"/>
              <a:pathLst>
                <a:path w="5738" h="2836" extrusionOk="0">
                  <a:moveTo>
                    <a:pt x="5638" y="100"/>
                  </a:moveTo>
                  <a:lnTo>
                    <a:pt x="5638" y="2736"/>
                  </a:lnTo>
                  <a:lnTo>
                    <a:pt x="134" y="2736"/>
                  </a:lnTo>
                  <a:lnTo>
                    <a:pt x="134" y="100"/>
                  </a:lnTo>
                  <a:close/>
                  <a:moveTo>
                    <a:pt x="0" y="0"/>
                  </a:moveTo>
                  <a:lnTo>
                    <a:pt x="0" y="2836"/>
                  </a:lnTo>
                  <a:lnTo>
                    <a:pt x="5738" y="2836"/>
                  </a:lnTo>
                  <a:lnTo>
                    <a:pt x="573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5"/>
            <p:cNvSpPr/>
            <p:nvPr/>
          </p:nvSpPr>
          <p:spPr>
            <a:xfrm>
              <a:off x="5151761" y="3564761"/>
              <a:ext cx="670947" cy="379636"/>
            </a:xfrm>
            <a:custGeom>
              <a:avLst/>
              <a:gdLst/>
              <a:ahLst/>
              <a:cxnLst/>
              <a:rect l="l" t="t" r="r" b="b"/>
              <a:pathLst>
                <a:path w="28889" h="16346" extrusionOk="0">
                  <a:moveTo>
                    <a:pt x="28788" y="100"/>
                  </a:moveTo>
                  <a:lnTo>
                    <a:pt x="28788" y="16245"/>
                  </a:lnTo>
                  <a:lnTo>
                    <a:pt x="101" y="16245"/>
                  </a:lnTo>
                  <a:lnTo>
                    <a:pt x="101" y="100"/>
                  </a:lnTo>
                  <a:close/>
                  <a:moveTo>
                    <a:pt x="1" y="0"/>
                  </a:moveTo>
                  <a:lnTo>
                    <a:pt x="1" y="16345"/>
                  </a:lnTo>
                  <a:lnTo>
                    <a:pt x="28888" y="16345"/>
                  </a:lnTo>
                  <a:lnTo>
                    <a:pt x="2888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5"/>
            <p:cNvSpPr/>
            <p:nvPr/>
          </p:nvSpPr>
          <p:spPr>
            <a:xfrm>
              <a:off x="5393503" y="3675553"/>
              <a:ext cx="130943" cy="75179"/>
            </a:xfrm>
            <a:custGeom>
              <a:avLst/>
              <a:gdLst/>
              <a:ahLst/>
              <a:cxnLst/>
              <a:rect l="l" t="t" r="r" b="b"/>
              <a:pathLst>
                <a:path w="5638" h="3237" extrusionOk="0">
                  <a:moveTo>
                    <a:pt x="0" y="0"/>
                  </a:moveTo>
                  <a:lnTo>
                    <a:pt x="0" y="3236"/>
                  </a:lnTo>
                  <a:lnTo>
                    <a:pt x="5638" y="3236"/>
                  </a:lnTo>
                  <a:lnTo>
                    <a:pt x="563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5"/>
            <p:cNvSpPr/>
            <p:nvPr/>
          </p:nvSpPr>
          <p:spPr>
            <a:xfrm>
              <a:off x="5430689" y="3680198"/>
              <a:ext cx="133265" cy="66656"/>
            </a:xfrm>
            <a:custGeom>
              <a:avLst/>
              <a:gdLst/>
              <a:ahLst/>
              <a:cxnLst/>
              <a:rect l="l" t="t" r="r" b="b"/>
              <a:pathLst>
                <a:path w="5738" h="2870" extrusionOk="0">
                  <a:moveTo>
                    <a:pt x="5638" y="101"/>
                  </a:moveTo>
                  <a:lnTo>
                    <a:pt x="5638" y="2736"/>
                  </a:lnTo>
                  <a:lnTo>
                    <a:pt x="134" y="2736"/>
                  </a:lnTo>
                  <a:lnTo>
                    <a:pt x="134" y="101"/>
                  </a:lnTo>
                  <a:close/>
                  <a:moveTo>
                    <a:pt x="0" y="1"/>
                  </a:moveTo>
                  <a:lnTo>
                    <a:pt x="0" y="2869"/>
                  </a:lnTo>
                  <a:lnTo>
                    <a:pt x="5738" y="2869"/>
                  </a:lnTo>
                  <a:lnTo>
                    <a:pt x="5738"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5"/>
            <p:cNvSpPr/>
            <p:nvPr/>
          </p:nvSpPr>
          <p:spPr>
            <a:xfrm>
              <a:off x="4600129" y="4364324"/>
              <a:ext cx="857630" cy="164270"/>
            </a:xfrm>
            <a:custGeom>
              <a:avLst/>
              <a:gdLst/>
              <a:ahLst/>
              <a:cxnLst/>
              <a:rect l="l" t="t" r="r" b="b"/>
              <a:pathLst>
                <a:path w="36927" h="7073" extrusionOk="0">
                  <a:moveTo>
                    <a:pt x="18447" y="1"/>
                  </a:moveTo>
                  <a:cubicBezTo>
                    <a:pt x="8273" y="1"/>
                    <a:pt x="1" y="1569"/>
                    <a:pt x="1" y="3537"/>
                  </a:cubicBezTo>
                  <a:cubicBezTo>
                    <a:pt x="1" y="5472"/>
                    <a:pt x="8273" y="7073"/>
                    <a:pt x="18447" y="7073"/>
                  </a:cubicBezTo>
                  <a:cubicBezTo>
                    <a:pt x="28654" y="7073"/>
                    <a:pt x="36927" y="5472"/>
                    <a:pt x="36927" y="3537"/>
                  </a:cubicBezTo>
                  <a:cubicBezTo>
                    <a:pt x="36927" y="1569"/>
                    <a:pt x="28654" y="1"/>
                    <a:pt x="18447"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5"/>
            <p:cNvSpPr/>
            <p:nvPr/>
          </p:nvSpPr>
          <p:spPr>
            <a:xfrm>
              <a:off x="4947994" y="4275225"/>
              <a:ext cx="3350694" cy="329284"/>
            </a:xfrm>
            <a:custGeom>
              <a:avLst/>
              <a:gdLst/>
              <a:ahLst/>
              <a:cxnLst/>
              <a:rect l="l" t="t" r="r" b="b"/>
              <a:pathLst>
                <a:path w="144271" h="14178" extrusionOk="0">
                  <a:moveTo>
                    <a:pt x="72152" y="1"/>
                  </a:moveTo>
                  <a:cubicBezTo>
                    <a:pt x="32291" y="1"/>
                    <a:pt x="1" y="3170"/>
                    <a:pt x="1" y="7073"/>
                  </a:cubicBezTo>
                  <a:cubicBezTo>
                    <a:pt x="1" y="11009"/>
                    <a:pt x="32291" y="14178"/>
                    <a:pt x="72152" y="14178"/>
                  </a:cubicBezTo>
                  <a:cubicBezTo>
                    <a:pt x="111981" y="14178"/>
                    <a:pt x="144271" y="11009"/>
                    <a:pt x="144271" y="7073"/>
                  </a:cubicBezTo>
                  <a:cubicBezTo>
                    <a:pt x="144271" y="3170"/>
                    <a:pt x="111981" y="1"/>
                    <a:pt x="72152"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5"/>
            <p:cNvSpPr/>
            <p:nvPr/>
          </p:nvSpPr>
          <p:spPr>
            <a:xfrm>
              <a:off x="6834575" y="3006131"/>
              <a:ext cx="250249" cy="1202405"/>
            </a:xfrm>
            <a:custGeom>
              <a:avLst/>
              <a:gdLst/>
              <a:ahLst/>
              <a:cxnLst/>
              <a:rect l="l" t="t" r="r" b="b"/>
              <a:pathLst>
                <a:path w="10775" h="51772" extrusionOk="0">
                  <a:moveTo>
                    <a:pt x="6872" y="1"/>
                  </a:moveTo>
                  <a:lnTo>
                    <a:pt x="6005" y="7306"/>
                  </a:lnTo>
                  <a:lnTo>
                    <a:pt x="1" y="51771"/>
                  </a:lnTo>
                  <a:lnTo>
                    <a:pt x="1335" y="51771"/>
                  </a:lnTo>
                  <a:lnTo>
                    <a:pt x="9574" y="7306"/>
                  </a:lnTo>
                  <a:lnTo>
                    <a:pt x="10775"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5"/>
            <p:cNvSpPr/>
            <p:nvPr/>
          </p:nvSpPr>
          <p:spPr>
            <a:xfrm>
              <a:off x="6974028" y="3006131"/>
              <a:ext cx="110806" cy="169682"/>
            </a:xfrm>
            <a:custGeom>
              <a:avLst/>
              <a:gdLst/>
              <a:ahLst/>
              <a:cxnLst/>
              <a:rect l="l" t="t" r="r" b="b"/>
              <a:pathLst>
                <a:path w="4771" h="7306" extrusionOk="0">
                  <a:moveTo>
                    <a:pt x="868" y="1"/>
                  </a:moveTo>
                  <a:lnTo>
                    <a:pt x="1" y="7306"/>
                  </a:lnTo>
                  <a:lnTo>
                    <a:pt x="3570" y="7306"/>
                  </a:lnTo>
                  <a:lnTo>
                    <a:pt x="4771"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5"/>
            <p:cNvSpPr/>
            <p:nvPr/>
          </p:nvSpPr>
          <p:spPr>
            <a:xfrm>
              <a:off x="7435796" y="3006131"/>
              <a:ext cx="250273" cy="1202405"/>
            </a:xfrm>
            <a:custGeom>
              <a:avLst/>
              <a:gdLst/>
              <a:ahLst/>
              <a:cxnLst/>
              <a:rect l="l" t="t" r="r" b="b"/>
              <a:pathLst>
                <a:path w="10776" h="51772" extrusionOk="0">
                  <a:moveTo>
                    <a:pt x="1" y="1"/>
                  </a:moveTo>
                  <a:lnTo>
                    <a:pt x="1202" y="7306"/>
                  </a:lnTo>
                  <a:lnTo>
                    <a:pt x="9441" y="51771"/>
                  </a:lnTo>
                  <a:lnTo>
                    <a:pt x="10775" y="51771"/>
                  </a:lnTo>
                  <a:lnTo>
                    <a:pt x="4771" y="7306"/>
                  </a:lnTo>
                  <a:lnTo>
                    <a:pt x="390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5"/>
            <p:cNvSpPr/>
            <p:nvPr/>
          </p:nvSpPr>
          <p:spPr>
            <a:xfrm>
              <a:off x="7435796" y="3006131"/>
              <a:ext cx="110806" cy="169682"/>
            </a:xfrm>
            <a:custGeom>
              <a:avLst/>
              <a:gdLst/>
              <a:ahLst/>
              <a:cxnLst/>
              <a:rect l="l" t="t" r="r" b="b"/>
              <a:pathLst>
                <a:path w="4771" h="7306" extrusionOk="0">
                  <a:moveTo>
                    <a:pt x="1" y="1"/>
                  </a:moveTo>
                  <a:lnTo>
                    <a:pt x="1202" y="7306"/>
                  </a:lnTo>
                  <a:lnTo>
                    <a:pt x="4771" y="7306"/>
                  </a:lnTo>
                  <a:lnTo>
                    <a:pt x="3904"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5"/>
            <p:cNvSpPr/>
            <p:nvPr/>
          </p:nvSpPr>
          <p:spPr>
            <a:xfrm>
              <a:off x="8009145" y="3006131"/>
              <a:ext cx="250249" cy="1202405"/>
            </a:xfrm>
            <a:custGeom>
              <a:avLst/>
              <a:gdLst/>
              <a:ahLst/>
              <a:cxnLst/>
              <a:rect l="l" t="t" r="r" b="b"/>
              <a:pathLst>
                <a:path w="10775" h="51772" extrusionOk="0">
                  <a:moveTo>
                    <a:pt x="0" y="1"/>
                  </a:moveTo>
                  <a:lnTo>
                    <a:pt x="1201" y="7306"/>
                  </a:lnTo>
                  <a:lnTo>
                    <a:pt x="9440" y="51771"/>
                  </a:lnTo>
                  <a:lnTo>
                    <a:pt x="10774" y="51771"/>
                  </a:lnTo>
                  <a:lnTo>
                    <a:pt x="4770" y="7306"/>
                  </a:lnTo>
                  <a:lnTo>
                    <a:pt x="3903"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5"/>
            <p:cNvSpPr/>
            <p:nvPr/>
          </p:nvSpPr>
          <p:spPr>
            <a:xfrm>
              <a:off x="8009145" y="3006131"/>
              <a:ext cx="110806" cy="169682"/>
            </a:xfrm>
            <a:custGeom>
              <a:avLst/>
              <a:gdLst/>
              <a:ahLst/>
              <a:cxnLst/>
              <a:rect l="l" t="t" r="r" b="b"/>
              <a:pathLst>
                <a:path w="4771" h="7306" extrusionOk="0">
                  <a:moveTo>
                    <a:pt x="0" y="1"/>
                  </a:moveTo>
                  <a:lnTo>
                    <a:pt x="1201" y="7306"/>
                  </a:lnTo>
                  <a:lnTo>
                    <a:pt x="4770" y="7306"/>
                  </a:lnTo>
                  <a:lnTo>
                    <a:pt x="3903"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5"/>
            <p:cNvSpPr/>
            <p:nvPr/>
          </p:nvSpPr>
          <p:spPr>
            <a:xfrm>
              <a:off x="6809003" y="1407748"/>
              <a:ext cx="1541722" cy="1678076"/>
            </a:xfrm>
            <a:custGeom>
              <a:avLst/>
              <a:gdLst/>
              <a:ahLst/>
              <a:cxnLst/>
              <a:rect l="l" t="t" r="r" b="b"/>
              <a:pathLst>
                <a:path w="66382" h="72253" extrusionOk="0">
                  <a:moveTo>
                    <a:pt x="34359" y="1"/>
                  </a:moveTo>
                  <a:lnTo>
                    <a:pt x="22584" y="65881"/>
                  </a:lnTo>
                  <a:lnTo>
                    <a:pt x="1" y="65881"/>
                  </a:lnTo>
                  <a:lnTo>
                    <a:pt x="1" y="72253"/>
                  </a:lnTo>
                  <a:lnTo>
                    <a:pt x="60344" y="72253"/>
                  </a:lnTo>
                  <a:lnTo>
                    <a:pt x="66382"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5"/>
            <p:cNvSpPr/>
            <p:nvPr/>
          </p:nvSpPr>
          <p:spPr>
            <a:xfrm>
              <a:off x="6809003" y="2937960"/>
              <a:ext cx="1400723" cy="147990"/>
            </a:xfrm>
            <a:custGeom>
              <a:avLst/>
              <a:gdLst/>
              <a:ahLst/>
              <a:cxnLst/>
              <a:rect l="l" t="t" r="r" b="b"/>
              <a:pathLst>
                <a:path w="60311" h="6372" extrusionOk="0">
                  <a:moveTo>
                    <a:pt x="1" y="0"/>
                  </a:moveTo>
                  <a:lnTo>
                    <a:pt x="1" y="6372"/>
                  </a:lnTo>
                  <a:lnTo>
                    <a:pt x="60311" y="6372"/>
                  </a:lnTo>
                  <a:lnTo>
                    <a:pt x="60077"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5"/>
            <p:cNvSpPr/>
            <p:nvPr/>
          </p:nvSpPr>
          <p:spPr>
            <a:xfrm>
              <a:off x="8133872" y="1407748"/>
              <a:ext cx="216945" cy="1678076"/>
            </a:xfrm>
            <a:custGeom>
              <a:avLst/>
              <a:gdLst/>
              <a:ahLst/>
              <a:cxnLst/>
              <a:rect l="l" t="t" r="r" b="b"/>
              <a:pathLst>
                <a:path w="9341" h="72253" extrusionOk="0">
                  <a:moveTo>
                    <a:pt x="6205" y="1"/>
                  </a:moveTo>
                  <a:lnTo>
                    <a:pt x="1" y="72253"/>
                  </a:lnTo>
                  <a:lnTo>
                    <a:pt x="3303" y="72253"/>
                  </a:lnTo>
                  <a:lnTo>
                    <a:pt x="9341"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5"/>
            <p:cNvSpPr/>
            <p:nvPr/>
          </p:nvSpPr>
          <p:spPr>
            <a:xfrm>
              <a:off x="7792208" y="1028499"/>
              <a:ext cx="435399" cy="380031"/>
            </a:xfrm>
            <a:custGeom>
              <a:avLst/>
              <a:gdLst/>
              <a:ahLst/>
              <a:cxnLst/>
              <a:rect l="l" t="t" r="r" b="b"/>
              <a:pathLst>
                <a:path w="18747" h="16363" extrusionOk="0">
                  <a:moveTo>
                    <a:pt x="4798" y="1"/>
                  </a:moveTo>
                  <a:cubicBezTo>
                    <a:pt x="4233" y="1"/>
                    <a:pt x="3809" y="120"/>
                    <a:pt x="3636" y="417"/>
                  </a:cubicBezTo>
                  <a:cubicBezTo>
                    <a:pt x="2969" y="1585"/>
                    <a:pt x="4336" y="2219"/>
                    <a:pt x="4336" y="2219"/>
                  </a:cubicBezTo>
                  <a:cubicBezTo>
                    <a:pt x="4336" y="2219"/>
                    <a:pt x="3979" y="2147"/>
                    <a:pt x="3516" y="2147"/>
                  </a:cubicBezTo>
                  <a:cubicBezTo>
                    <a:pt x="2839" y="2147"/>
                    <a:pt x="1938" y="2300"/>
                    <a:pt x="1601" y="3053"/>
                  </a:cubicBezTo>
                  <a:cubicBezTo>
                    <a:pt x="1034" y="4287"/>
                    <a:pt x="3202" y="5188"/>
                    <a:pt x="3202" y="5188"/>
                  </a:cubicBezTo>
                  <a:cubicBezTo>
                    <a:pt x="3202" y="5188"/>
                    <a:pt x="3013" y="5165"/>
                    <a:pt x="2733" y="5165"/>
                  </a:cubicBezTo>
                  <a:cubicBezTo>
                    <a:pt x="2049" y="5165"/>
                    <a:pt x="822" y="5299"/>
                    <a:pt x="467" y="6222"/>
                  </a:cubicBezTo>
                  <a:cubicBezTo>
                    <a:pt x="0" y="7489"/>
                    <a:pt x="2302" y="8023"/>
                    <a:pt x="2302" y="8023"/>
                  </a:cubicBezTo>
                  <a:cubicBezTo>
                    <a:pt x="2302" y="8023"/>
                    <a:pt x="2051" y="7982"/>
                    <a:pt x="1729" y="7982"/>
                  </a:cubicBezTo>
                  <a:cubicBezTo>
                    <a:pt x="1133" y="7982"/>
                    <a:pt x="290" y="8122"/>
                    <a:pt x="334" y="8924"/>
                  </a:cubicBezTo>
                  <a:cubicBezTo>
                    <a:pt x="400" y="10391"/>
                    <a:pt x="4203" y="10591"/>
                    <a:pt x="5904" y="11525"/>
                  </a:cubicBezTo>
                  <a:cubicBezTo>
                    <a:pt x="6305" y="11759"/>
                    <a:pt x="13543" y="16362"/>
                    <a:pt x="13543" y="16362"/>
                  </a:cubicBezTo>
                  <a:lnTo>
                    <a:pt x="18747" y="7122"/>
                  </a:lnTo>
                  <a:cubicBezTo>
                    <a:pt x="17813" y="6088"/>
                    <a:pt x="14010" y="3219"/>
                    <a:pt x="10741" y="1685"/>
                  </a:cubicBezTo>
                  <a:cubicBezTo>
                    <a:pt x="9536" y="1108"/>
                    <a:pt x="6517" y="1"/>
                    <a:pt x="4798"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5"/>
            <p:cNvSpPr/>
            <p:nvPr/>
          </p:nvSpPr>
          <p:spPr>
            <a:xfrm>
              <a:off x="7843330" y="1211179"/>
              <a:ext cx="150800" cy="58109"/>
            </a:xfrm>
            <a:custGeom>
              <a:avLst/>
              <a:gdLst/>
              <a:ahLst/>
              <a:cxnLst/>
              <a:rect l="l" t="t" r="r" b="b"/>
              <a:pathLst>
                <a:path w="6493" h="2502" extrusionOk="0">
                  <a:moveTo>
                    <a:pt x="1153" y="1"/>
                  </a:moveTo>
                  <a:cubicBezTo>
                    <a:pt x="833" y="1"/>
                    <a:pt x="495" y="20"/>
                    <a:pt x="134" y="58"/>
                  </a:cubicBezTo>
                  <a:cubicBezTo>
                    <a:pt x="1" y="58"/>
                    <a:pt x="1" y="191"/>
                    <a:pt x="134" y="191"/>
                  </a:cubicBezTo>
                  <a:cubicBezTo>
                    <a:pt x="2936" y="325"/>
                    <a:pt x="4137" y="892"/>
                    <a:pt x="6405" y="2493"/>
                  </a:cubicBezTo>
                  <a:cubicBezTo>
                    <a:pt x="6412" y="2499"/>
                    <a:pt x="6419" y="2502"/>
                    <a:pt x="6427" y="2502"/>
                  </a:cubicBezTo>
                  <a:cubicBezTo>
                    <a:pt x="6459" y="2502"/>
                    <a:pt x="6493" y="2453"/>
                    <a:pt x="6439" y="2426"/>
                  </a:cubicBezTo>
                  <a:cubicBezTo>
                    <a:pt x="4663" y="883"/>
                    <a:pt x="3344" y="1"/>
                    <a:pt x="11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5"/>
            <p:cNvSpPr/>
            <p:nvPr/>
          </p:nvSpPr>
          <p:spPr>
            <a:xfrm>
              <a:off x="7905054" y="1400408"/>
              <a:ext cx="147821" cy="56694"/>
            </a:xfrm>
            <a:custGeom>
              <a:avLst/>
              <a:gdLst/>
              <a:ahLst/>
              <a:cxnLst/>
              <a:rect l="l" t="t" r="r" b="b"/>
              <a:pathLst>
                <a:path w="6873" h="2636" extrusionOk="0">
                  <a:moveTo>
                    <a:pt x="167" y="0"/>
                  </a:moveTo>
                  <a:cubicBezTo>
                    <a:pt x="67" y="0"/>
                    <a:pt x="0" y="134"/>
                    <a:pt x="134" y="134"/>
                  </a:cubicBezTo>
                  <a:cubicBezTo>
                    <a:pt x="3036" y="567"/>
                    <a:pt x="4337" y="1135"/>
                    <a:pt x="6805" y="2636"/>
                  </a:cubicBezTo>
                  <a:cubicBezTo>
                    <a:pt x="6839" y="2636"/>
                    <a:pt x="6872" y="2602"/>
                    <a:pt x="6839" y="2569"/>
                  </a:cubicBezTo>
                  <a:cubicBezTo>
                    <a:pt x="4537" y="901"/>
                    <a:pt x="3136" y="34"/>
                    <a:pt x="1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5"/>
            <p:cNvSpPr/>
            <p:nvPr/>
          </p:nvSpPr>
          <p:spPr>
            <a:xfrm>
              <a:off x="7936627" y="1339433"/>
              <a:ext cx="144681" cy="65490"/>
            </a:xfrm>
            <a:custGeom>
              <a:avLst/>
              <a:gdLst/>
              <a:ahLst/>
              <a:cxnLst/>
              <a:rect l="l" t="t" r="r" b="b"/>
              <a:pathLst>
                <a:path w="6727" h="3045" extrusionOk="0">
                  <a:moveTo>
                    <a:pt x="200" y="0"/>
                  </a:moveTo>
                  <a:cubicBezTo>
                    <a:pt x="0" y="0"/>
                    <a:pt x="0" y="33"/>
                    <a:pt x="167" y="67"/>
                  </a:cubicBezTo>
                  <a:cubicBezTo>
                    <a:pt x="2936" y="667"/>
                    <a:pt x="4403" y="1268"/>
                    <a:pt x="6605" y="3036"/>
                  </a:cubicBezTo>
                  <a:cubicBezTo>
                    <a:pt x="6617" y="3042"/>
                    <a:pt x="6629" y="3044"/>
                    <a:pt x="6641" y="3044"/>
                  </a:cubicBezTo>
                  <a:cubicBezTo>
                    <a:pt x="6692" y="3044"/>
                    <a:pt x="6726" y="2990"/>
                    <a:pt x="6672" y="2935"/>
                  </a:cubicBezTo>
                  <a:cubicBezTo>
                    <a:pt x="4603" y="934"/>
                    <a:pt x="2769" y="200"/>
                    <a:pt x="2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5"/>
            <p:cNvSpPr/>
            <p:nvPr/>
          </p:nvSpPr>
          <p:spPr>
            <a:xfrm>
              <a:off x="7873548" y="1264787"/>
              <a:ext cx="328494" cy="180156"/>
            </a:xfrm>
            <a:custGeom>
              <a:avLst/>
              <a:gdLst/>
              <a:ahLst/>
              <a:cxnLst/>
              <a:rect l="l" t="t" r="r" b="b"/>
              <a:pathLst>
                <a:path w="14144" h="7757" extrusionOk="0">
                  <a:moveTo>
                    <a:pt x="10733" y="1"/>
                  </a:moveTo>
                  <a:cubicBezTo>
                    <a:pt x="8485" y="1"/>
                    <a:pt x="6539" y="2587"/>
                    <a:pt x="6539" y="2587"/>
                  </a:cubicBezTo>
                  <a:cubicBezTo>
                    <a:pt x="5457" y="1800"/>
                    <a:pt x="3417" y="634"/>
                    <a:pt x="2004" y="634"/>
                  </a:cubicBezTo>
                  <a:cubicBezTo>
                    <a:pt x="1499" y="634"/>
                    <a:pt x="1074" y="783"/>
                    <a:pt x="801" y="1152"/>
                  </a:cubicBezTo>
                  <a:cubicBezTo>
                    <a:pt x="1" y="2253"/>
                    <a:pt x="4771" y="6256"/>
                    <a:pt x="6272" y="6790"/>
                  </a:cubicBezTo>
                  <a:cubicBezTo>
                    <a:pt x="7773" y="7323"/>
                    <a:pt x="11242" y="7757"/>
                    <a:pt x="11242" y="7757"/>
                  </a:cubicBezTo>
                  <a:cubicBezTo>
                    <a:pt x="11242" y="7757"/>
                    <a:pt x="14144" y="885"/>
                    <a:pt x="11542" y="118"/>
                  </a:cubicBezTo>
                  <a:cubicBezTo>
                    <a:pt x="11270" y="37"/>
                    <a:pt x="10999" y="1"/>
                    <a:pt x="10733"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5"/>
            <p:cNvSpPr/>
            <p:nvPr/>
          </p:nvSpPr>
          <p:spPr>
            <a:xfrm>
              <a:off x="7900677" y="1260954"/>
              <a:ext cx="241726" cy="68072"/>
            </a:xfrm>
            <a:custGeom>
              <a:avLst/>
              <a:gdLst/>
              <a:ahLst/>
              <a:cxnLst/>
              <a:rect l="l" t="t" r="r" b="b"/>
              <a:pathLst>
                <a:path w="10408" h="2931" extrusionOk="0">
                  <a:moveTo>
                    <a:pt x="9594" y="0"/>
                  </a:moveTo>
                  <a:cubicBezTo>
                    <a:pt x="7932" y="0"/>
                    <a:pt x="6290" y="1179"/>
                    <a:pt x="5304" y="2485"/>
                  </a:cubicBezTo>
                  <a:cubicBezTo>
                    <a:pt x="4131" y="1720"/>
                    <a:pt x="2744" y="682"/>
                    <a:pt x="1322" y="682"/>
                  </a:cubicBezTo>
                  <a:cubicBezTo>
                    <a:pt x="883" y="682"/>
                    <a:pt x="440" y="781"/>
                    <a:pt x="0" y="1017"/>
                  </a:cubicBezTo>
                  <a:lnTo>
                    <a:pt x="33" y="1017"/>
                  </a:lnTo>
                  <a:cubicBezTo>
                    <a:pt x="325" y="923"/>
                    <a:pt x="616" y="882"/>
                    <a:pt x="906" y="882"/>
                  </a:cubicBezTo>
                  <a:cubicBezTo>
                    <a:pt x="2475" y="882"/>
                    <a:pt x="4004" y="2102"/>
                    <a:pt x="5270" y="2918"/>
                  </a:cubicBezTo>
                  <a:cubicBezTo>
                    <a:pt x="5287" y="2927"/>
                    <a:pt x="5308" y="2931"/>
                    <a:pt x="5330" y="2931"/>
                  </a:cubicBezTo>
                  <a:cubicBezTo>
                    <a:pt x="5398" y="2931"/>
                    <a:pt x="5479" y="2893"/>
                    <a:pt x="5504" y="2818"/>
                  </a:cubicBezTo>
                  <a:cubicBezTo>
                    <a:pt x="6548" y="1584"/>
                    <a:pt x="8342" y="170"/>
                    <a:pt x="10062" y="170"/>
                  </a:cubicBezTo>
                  <a:cubicBezTo>
                    <a:pt x="10155" y="170"/>
                    <a:pt x="10248" y="175"/>
                    <a:pt x="10341" y="183"/>
                  </a:cubicBezTo>
                  <a:cubicBezTo>
                    <a:pt x="10407" y="183"/>
                    <a:pt x="10407" y="83"/>
                    <a:pt x="10341" y="83"/>
                  </a:cubicBezTo>
                  <a:cubicBezTo>
                    <a:pt x="10093" y="27"/>
                    <a:pt x="9843" y="0"/>
                    <a:pt x="959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5"/>
            <p:cNvSpPr/>
            <p:nvPr/>
          </p:nvSpPr>
          <p:spPr>
            <a:xfrm>
              <a:off x="7450522" y="1062155"/>
              <a:ext cx="406763" cy="285157"/>
            </a:xfrm>
            <a:custGeom>
              <a:avLst/>
              <a:gdLst/>
              <a:ahLst/>
              <a:cxnLst/>
              <a:rect l="l" t="t" r="r" b="b"/>
              <a:pathLst>
                <a:path w="17514" h="12278" extrusionOk="0">
                  <a:moveTo>
                    <a:pt x="9954" y="1"/>
                  </a:moveTo>
                  <a:cubicBezTo>
                    <a:pt x="9879" y="1"/>
                    <a:pt x="9807" y="1"/>
                    <a:pt x="9741" y="3"/>
                  </a:cubicBezTo>
                  <a:cubicBezTo>
                    <a:pt x="6105" y="103"/>
                    <a:pt x="1235" y="1570"/>
                    <a:pt x="1" y="2137"/>
                  </a:cubicBezTo>
                  <a:lnTo>
                    <a:pt x="1201" y="12278"/>
                  </a:lnTo>
                  <a:cubicBezTo>
                    <a:pt x="1201" y="12278"/>
                    <a:pt x="9674" y="10977"/>
                    <a:pt x="10141" y="10944"/>
                  </a:cubicBezTo>
                  <a:cubicBezTo>
                    <a:pt x="10233" y="10937"/>
                    <a:pt x="10329" y="10934"/>
                    <a:pt x="10428" y="10934"/>
                  </a:cubicBezTo>
                  <a:cubicBezTo>
                    <a:pt x="11716" y="10934"/>
                    <a:pt x="13546" y="11433"/>
                    <a:pt x="14836" y="11433"/>
                  </a:cubicBezTo>
                  <a:cubicBezTo>
                    <a:pt x="15530" y="11433"/>
                    <a:pt x="16068" y="11288"/>
                    <a:pt x="16279" y="10844"/>
                  </a:cubicBezTo>
                  <a:cubicBezTo>
                    <a:pt x="16813" y="9743"/>
                    <a:pt x="14845" y="9243"/>
                    <a:pt x="14844" y="9242"/>
                  </a:cubicBezTo>
                  <a:lnTo>
                    <a:pt x="14844" y="9242"/>
                  </a:lnTo>
                  <a:cubicBezTo>
                    <a:pt x="14845" y="9243"/>
                    <a:pt x="15196" y="9308"/>
                    <a:pt x="15630" y="9308"/>
                  </a:cubicBezTo>
                  <a:cubicBezTo>
                    <a:pt x="16315" y="9308"/>
                    <a:pt x="17205" y="9145"/>
                    <a:pt x="17246" y="8308"/>
                  </a:cubicBezTo>
                  <a:cubicBezTo>
                    <a:pt x="17346" y="6941"/>
                    <a:pt x="15178" y="6274"/>
                    <a:pt x="15178" y="6274"/>
                  </a:cubicBezTo>
                  <a:lnTo>
                    <a:pt x="15178" y="6274"/>
                  </a:lnTo>
                  <a:cubicBezTo>
                    <a:pt x="15178" y="6274"/>
                    <a:pt x="15183" y="6274"/>
                    <a:pt x="15193" y="6274"/>
                  </a:cubicBezTo>
                  <a:cubicBezTo>
                    <a:pt x="15390" y="6274"/>
                    <a:pt x="17513" y="6243"/>
                    <a:pt x="17513" y="4939"/>
                  </a:cubicBezTo>
                  <a:cubicBezTo>
                    <a:pt x="17480" y="3572"/>
                    <a:pt x="15378" y="3071"/>
                    <a:pt x="15378" y="3071"/>
                  </a:cubicBezTo>
                  <a:cubicBezTo>
                    <a:pt x="15378" y="3071"/>
                    <a:pt x="16879" y="3071"/>
                    <a:pt x="16712" y="1704"/>
                  </a:cubicBezTo>
                  <a:cubicBezTo>
                    <a:pt x="16584" y="420"/>
                    <a:pt x="11884" y="1"/>
                    <a:pt x="9954"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5"/>
            <p:cNvSpPr/>
            <p:nvPr/>
          </p:nvSpPr>
          <p:spPr>
            <a:xfrm>
              <a:off x="7638007" y="1250641"/>
              <a:ext cx="159858" cy="26709"/>
            </a:xfrm>
            <a:custGeom>
              <a:avLst/>
              <a:gdLst/>
              <a:ahLst/>
              <a:cxnLst/>
              <a:rect l="l" t="t" r="r" b="b"/>
              <a:pathLst>
                <a:path w="6883" h="1150" extrusionOk="0">
                  <a:moveTo>
                    <a:pt x="3378" y="1"/>
                  </a:moveTo>
                  <a:cubicBezTo>
                    <a:pt x="2363" y="1"/>
                    <a:pt x="1329" y="255"/>
                    <a:pt x="68" y="627"/>
                  </a:cubicBezTo>
                  <a:cubicBezTo>
                    <a:pt x="1" y="660"/>
                    <a:pt x="34" y="727"/>
                    <a:pt x="101" y="727"/>
                  </a:cubicBezTo>
                  <a:cubicBezTo>
                    <a:pt x="1291" y="477"/>
                    <a:pt x="2209" y="331"/>
                    <a:pt x="3089" y="331"/>
                  </a:cubicBezTo>
                  <a:cubicBezTo>
                    <a:pt x="4207" y="331"/>
                    <a:pt x="5264" y="567"/>
                    <a:pt x="6739" y="1127"/>
                  </a:cubicBezTo>
                  <a:cubicBezTo>
                    <a:pt x="6770" y="1143"/>
                    <a:pt x="6796" y="1149"/>
                    <a:pt x="6816" y="1149"/>
                  </a:cubicBezTo>
                  <a:cubicBezTo>
                    <a:pt x="6881" y="1149"/>
                    <a:pt x="6883" y="1079"/>
                    <a:pt x="6806" y="1027"/>
                  </a:cubicBezTo>
                  <a:cubicBezTo>
                    <a:pt x="5517" y="288"/>
                    <a:pt x="4458" y="1"/>
                    <a:pt x="337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5"/>
            <p:cNvSpPr/>
            <p:nvPr/>
          </p:nvSpPr>
          <p:spPr>
            <a:xfrm>
              <a:off x="7700579" y="1438154"/>
              <a:ext cx="157112" cy="21206"/>
            </a:xfrm>
            <a:custGeom>
              <a:avLst/>
              <a:gdLst/>
              <a:ahLst/>
              <a:cxnLst/>
              <a:rect l="l" t="t" r="r" b="b"/>
              <a:pathLst>
                <a:path w="7305" h="986" extrusionOk="0">
                  <a:moveTo>
                    <a:pt x="3567" y="0"/>
                  </a:moveTo>
                  <a:cubicBezTo>
                    <a:pt x="2497" y="0"/>
                    <a:pt x="1412" y="205"/>
                    <a:pt x="67" y="480"/>
                  </a:cubicBezTo>
                  <a:cubicBezTo>
                    <a:pt x="1" y="514"/>
                    <a:pt x="1" y="580"/>
                    <a:pt x="67" y="580"/>
                  </a:cubicBezTo>
                  <a:cubicBezTo>
                    <a:pt x="1256" y="415"/>
                    <a:pt x="2198" y="317"/>
                    <a:pt x="3093" y="317"/>
                  </a:cubicBezTo>
                  <a:cubicBezTo>
                    <a:pt x="4359" y="317"/>
                    <a:pt x="5531" y="512"/>
                    <a:pt x="7172" y="981"/>
                  </a:cubicBezTo>
                  <a:cubicBezTo>
                    <a:pt x="7187" y="984"/>
                    <a:pt x="7200" y="986"/>
                    <a:pt x="7212" y="986"/>
                  </a:cubicBezTo>
                  <a:cubicBezTo>
                    <a:pt x="7305" y="986"/>
                    <a:pt x="7295" y="877"/>
                    <a:pt x="7206" y="847"/>
                  </a:cubicBezTo>
                  <a:cubicBezTo>
                    <a:pt x="5816" y="230"/>
                    <a:pt x="4700" y="0"/>
                    <a:pt x="35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5"/>
            <p:cNvSpPr/>
            <p:nvPr/>
          </p:nvSpPr>
          <p:spPr>
            <a:xfrm>
              <a:off x="7696471" y="1373135"/>
              <a:ext cx="158252" cy="18109"/>
            </a:xfrm>
            <a:custGeom>
              <a:avLst/>
              <a:gdLst/>
              <a:ahLst/>
              <a:cxnLst/>
              <a:rect l="l" t="t" r="r" b="b"/>
              <a:pathLst>
                <a:path w="7358" h="842" extrusionOk="0">
                  <a:moveTo>
                    <a:pt x="3740" y="1"/>
                  </a:moveTo>
                  <a:cubicBezTo>
                    <a:pt x="2602" y="1"/>
                    <a:pt x="1426" y="234"/>
                    <a:pt x="58" y="735"/>
                  </a:cubicBezTo>
                  <a:cubicBezTo>
                    <a:pt x="1" y="763"/>
                    <a:pt x="18" y="841"/>
                    <a:pt x="66" y="841"/>
                  </a:cubicBezTo>
                  <a:cubicBezTo>
                    <a:pt x="74" y="841"/>
                    <a:pt x="82" y="839"/>
                    <a:pt x="92" y="835"/>
                  </a:cubicBezTo>
                  <a:cubicBezTo>
                    <a:pt x="1476" y="484"/>
                    <a:pt x="2560" y="326"/>
                    <a:pt x="3644" y="326"/>
                  </a:cubicBezTo>
                  <a:cubicBezTo>
                    <a:pt x="4728" y="326"/>
                    <a:pt x="5812" y="484"/>
                    <a:pt x="7197" y="768"/>
                  </a:cubicBezTo>
                  <a:cubicBezTo>
                    <a:pt x="7227" y="774"/>
                    <a:pt x="7252" y="777"/>
                    <a:pt x="7272" y="777"/>
                  </a:cubicBezTo>
                  <a:cubicBezTo>
                    <a:pt x="7358" y="777"/>
                    <a:pt x="7333" y="722"/>
                    <a:pt x="7197" y="668"/>
                  </a:cubicBezTo>
                  <a:cubicBezTo>
                    <a:pt x="5979" y="234"/>
                    <a:pt x="4878" y="1"/>
                    <a:pt x="374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5"/>
            <p:cNvSpPr/>
            <p:nvPr/>
          </p:nvSpPr>
          <p:spPr>
            <a:xfrm>
              <a:off x="7437352" y="1204466"/>
              <a:ext cx="291125" cy="191769"/>
            </a:xfrm>
            <a:custGeom>
              <a:avLst/>
              <a:gdLst/>
              <a:ahLst/>
              <a:cxnLst/>
              <a:rect l="l" t="t" r="r" b="b"/>
              <a:pathLst>
                <a:path w="12535" h="8257" extrusionOk="0">
                  <a:moveTo>
                    <a:pt x="2648" y="0"/>
                  </a:moveTo>
                  <a:cubicBezTo>
                    <a:pt x="159" y="0"/>
                    <a:pt x="0" y="7118"/>
                    <a:pt x="0" y="7118"/>
                  </a:cubicBezTo>
                  <a:cubicBezTo>
                    <a:pt x="0" y="7118"/>
                    <a:pt x="3370" y="8119"/>
                    <a:pt x="4937" y="8252"/>
                  </a:cubicBezTo>
                  <a:cubicBezTo>
                    <a:pt x="4982" y="8255"/>
                    <a:pt x="5030" y="8257"/>
                    <a:pt x="5081" y="8257"/>
                  </a:cubicBezTo>
                  <a:cubicBezTo>
                    <a:pt x="6841" y="8257"/>
                    <a:pt x="12534" y="6614"/>
                    <a:pt x="12243" y="5317"/>
                  </a:cubicBezTo>
                  <a:cubicBezTo>
                    <a:pt x="12026" y="4312"/>
                    <a:pt x="10645" y="4005"/>
                    <a:pt x="9186" y="4005"/>
                  </a:cubicBezTo>
                  <a:cubicBezTo>
                    <a:pt x="8176" y="4005"/>
                    <a:pt x="7129" y="4153"/>
                    <a:pt x="6405" y="4316"/>
                  </a:cubicBezTo>
                  <a:cubicBezTo>
                    <a:pt x="6405" y="4316"/>
                    <a:pt x="5538" y="347"/>
                    <a:pt x="2836" y="13"/>
                  </a:cubicBezTo>
                  <a:cubicBezTo>
                    <a:pt x="2772" y="4"/>
                    <a:pt x="2709" y="0"/>
                    <a:pt x="2648"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5"/>
            <p:cNvSpPr/>
            <p:nvPr/>
          </p:nvSpPr>
          <p:spPr>
            <a:xfrm>
              <a:off x="7504198" y="1200727"/>
              <a:ext cx="212091" cy="117170"/>
            </a:xfrm>
            <a:custGeom>
              <a:avLst/>
              <a:gdLst/>
              <a:ahLst/>
              <a:cxnLst/>
              <a:rect l="l" t="t" r="r" b="b"/>
              <a:pathLst>
                <a:path w="9132" h="5045" extrusionOk="0">
                  <a:moveTo>
                    <a:pt x="44" y="1"/>
                  </a:moveTo>
                  <a:cubicBezTo>
                    <a:pt x="17" y="1"/>
                    <a:pt x="1" y="74"/>
                    <a:pt x="58" y="74"/>
                  </a:cubicBezTo>
                  <a:cubicBezTo>
                    <a:pt x="1759" y="641"/>
                    <a:pt x="2927" y="2809"/>
                    <a:pt x="3394" y="4444"/>
                  </a:cubicBezTo>
                  <a:cubicBezTo>
                    <a:pt x="3365" y="4531"/>
                    <a:pt x="3436" y="4617"/>
                    <a:pt x="3542" y="4617"/>
                  </a:cubicBezTo>
                  <a:cubicBezTo>
                    <a:pt x="3559" y="4617"/>
                    <a:pt x="3576" y="4615"/>
                    <a:pt x="3594" y="4611"/>
                  </a:cubicBezTo>
                  <a:cubicBezTo>
                    <a:pt x="4515" y="4487"/>
                    <a:pt x="5596" y="4250"/>
                    <a:pt x="6633" y="4250"/>
                  </a:cubicBezTo>
                  <a:cubicBezTo>
                    <a:pt x="7547" y="4250"/>
                    <a:pt x="8427" y="4434"/>
                    <a:pt x="9131" y="5044"/>
                  </a:cubicBezTo>
                  <a:cubicBezTo>
                    <a:pt x="9131" y="5044"/>
                    <a:pt x="9131" y="5044"/>
                    <a:pt x="9098" y="5011"/>
                  </a:cubicBezTo>
                  <a:cubicBezTo>
                    <a:pt x="8423" y="4141"/>
                    <a:pt x="7447" y="3895"/>
                    <a:pt x="6409" y="3895"/>
                  </a:cubicBezTo>
                  <a:cubicBezTo>
                    <a:pt x="5497" y="3895"/>
                    <a:pt x="4537" y="4086"/>
                    <a:pt x="3694" y="4210"/>
                  </a:cubicBezTo>
                  <a:cubicBezTo>
                    <a:pt x="3294" y="2376"/>
                    <a:pt x="1959" y="341"/>
                    <a:pt x="58" y="7"/>
                  </a:cubicBezTo>
                  <a:cubicBezTo>
                    <a:pt x="53" y="3"/>
                    <a:pt x="48" y="1"/>
                    <a:pt x="4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5"/>
            <p:cNvSpPr/>
            <p:nvPr/>
          </p:nvSpPr>
          <p:spPr>
            <a:xfrm>
              <a:off x="7102657" y="1104823"/>
              <a:ext cx="713681" cy="607055"/>
            </a:xfrm>
            <a:custGeom>
              <a:avLst/>
              <a:gdLst/>
              <a:ahLst/>
              <a:cxnLst/>
              <a:rect l="l" t="t" r="r" b="b"/>
              <a:pathLst>
                <a:path w="30729" h="26138" extrusionOk="0">
                  <a:moveTo>
                    <a:pt x="15741" y="0"/>
                  </a:moveTo>
                  <a:cubicBezTo>
                    <a:pt x="15681" y="0"/>
                    <a:pt x="15616" y="11"/>
                    <a:pt x="15545" y="34"/>
                  </a:cubicBezTo>
                  <a:cubicBezTo>
                    <a:pt x="8339" y="2268"/>
                    <a:pt x="2702" y="6505"/>
                    <a:pt x="1368" y="10541"/>
                  </a:cubicBezTo>
                  <a:cubicBezTo>
                    <a:pt x="0" y="14677"/>
                    <a:pt x="15011" y="23317"/>
                    <a:pt x="24551" y="25885"/>
                  </a:cubicBezTo>
                  <a:cubicBezTo>
                    <a:pt x="25184" y="26057"/>
                    <a:pt x="25790" y="26138"/>
                    <a:pt x="26341" y="26138"/>
                  </a:cubicBezTo>
                  <a:cubicBezTo>
                    <a:pt x="29330" y="26138"/>
                    <a:pt x="30728" y="23759"/>
                    <a:pt x="26419" y="20548"/>
                  </a:cubicBezTo>
                  <a:cubicBezTo>
                    <a:pt x="22616" y="17713"/>
                    <a:pt x="15845" y="13210"/>
                    <a:pt x="16412" y="12976"/>
                  </a:cubicBezTo>
                  <a:cubicBezTo>
                    <a:pt x="17179" y="12676"/>
                    <a:pt x="17946" y="12476"/>
                    <a:pt x="18747" y="12476"/>
                  </a:cubicBezTo>
                  <a:cubicBezTo>
                    <a:pt x="20315" y="12476"/>
                    <a:pt x="17112" y="7572"/>
                    <a:pt x="16879" y="5738"/>
                  </a:cubicBezTo>
                  <a:cubicBezTo>
                    <a:pt x="16412" y="2157"/>
                    <a:pt x="16584" y="0"/>
                    <a:pt x="15741"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5"/>
            <p:cNvSpPr/>
            <p:nvPr/>
          </p:nvSpPr>
          <p:spPr>
            <a:xfrm>
              <a:off x="7352900" y="1484467"/>
              <a:ext cx="466404" cy="242515"/>
            </a:xfrm>
            <a:custGeom>
              <a:avLst/>
              <a:gdLst/>
              <a:ahLst/>
              <a:cxnLst/>
              <a:rect l="l" t="t" r="r" b="b"/>
              <a:pathLst>
                <a:path w="20082" h="10442" extrusionOk="0">
                  <a:moveTo>
                    <a:pt x="10575" y="0"/>
                  </a:moveTo>
                  <a:lnTo>
                    <a:pt x="1" y="6605"/>
                  </a:lnTo>
                  <a:cubicBezTo>
                    <a:pt x="1" y="6605"/>
                    <a:pt x="8202" y="10441"/>
                    <a:pt x="13838" y="10441"/>
                  </a:cubicBezTo>
                  <a:cubicBezTo>
                    <a:pt x="13862" y="10441"/>
                    <a:pt x="13886" y="10441"/>
                    <a:pt x="13910" y="10441"/>
                  </a:cubicBezTo>
                  <a:cubicBezTo>
                    <a:pt x="18847" y="10441"/>
                    <a:pt x="20082" y="8139"/>
                    <a:pt x="18514" y="6005"/>
                  </a:cubicBezTo>
                  <a:cubicBezTo>
                    <a:pt x="16946" y="3870"/>
                    <a:pt x="10575" y="0"/>
                    <a:pt x="10575"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5"/>
            <p:cNvSpPr/>
            <p:nvPr/>
          </p:nvSpPr>
          <p:spPr>
            <a:xfrm>
              <a:off x="7534207" y="1510806"/>
              <a:ext cx="127064" cy="13958"/>
            </a:xfrm>
            <a:custGeom>
              <a:avLst/>
              <a:gdLst/>
              <a:ahLst/>
              <a:cxnLst/>
              <a:rect l="l" t="t" r="r" b="b"/>
              <a:pathLst>
                <a:path w="5471" h="601" extrusionOk="0">
                  <a:moveTo>
                    <a:pt x="967" y="0"/>
                  </a:moveTo>
                  <a:lnTo>
                    <a:pt x="0" y="601"/>
                  </a:lnTo>
                  <a:lnTo>
                    <a:pt x="5471" y="601"/>
                  </a:lnTo>
                  <a:lnTo>
                    <a:pt x="457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5"/>
            <p:cNvSpPr/>
            <p:nvPr/>
          </p:nvSpPr>
          <p:spPr>
            <a:xfrm>
              <a:off x="7459812" y="1557283"/>
              <a:ext cx="266530" cy="13981"/>
            </a:xfrm>
            <a:custGeom>
              <a:avLst/>
              <a:gdLst/>
              <a:ahLst/>
              <a:cxnLst/>
              <a:rect l="l" t="t" r="r" b="b"/>
              <a:pathLst>
                <a:path w="11476" h="602" extrusionOk="0">
                  <a:moveTo>
                    <a:pt x="968" y="1"/>
                  </a:moveTo>
                  <a:lnTo>
                    <a:pt x="1" y="601"/>
                  </a:lnTo>
                  <a:lnTo>
                    <a:pt x="11476" y="601"/>
                  </a:lnTo>
                  <a:lnTo>
                    <a:pt x="106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5"/>
            <p:cNvSpPr/>
            <p:nvPr/>
          </p:nvSpPr>
          <p:spPr>
            <a:xfrm>
              <a:off x="7385441" y="1603783"/>
              <a:ext cx="392038" cy="13958"/>
            </a:xfrm>
            <a:custGeom>
              <a:avLst/>
              <a:gdLst/>
              <a:ahLst/>
              <a:cxnLst/>
              <a:rect l="l" t="t" r="r" b="b"/>
              <a:pathLst>
                <a:path w="16880" h="601" extrusionOk="0">
                  <a:moveTo>
                    <a:pt x="1001" y="0"/>
                  </a:moveTo>
                  <a:lnTo>
                    <a:pt x="1" y="601"/>
                  </a:lnTo>
                  <a:lnTo>
                    <a:pt x="16879" y="601"/>
                  </a:lnTo>
                  <a:cubicBezTo>
                    <a:pt x="16746" y="401"/>
                    <a:pt x="16546" y="200"/>
                    <a:pt x="16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5"/>
            <p:cNvSpPr/>
            <p:nvPr/>
          </p:nvSpPr>
          <p:spPr>
            <a:xfrm>
              <a:off x="7380029" y="1650260"/>
              <a:ext cx="417585" cy="13981"/>
            </a:xfrm>
            <a:custGeom>
              <a:avLst/>
              <a:gdLst/>
              <a:ahLst/>
              <a:cxnLst/>
              <a:rect l="l" t="t" r="r" b="b"/>
              <a:pathLst>
                <a:path w="17980" h="602" extrusionOk="0">
                  <a:moveTo>
                    <a:pt x="0" y="1"/>
                  </a:moveTo>
                  <a:cubicBezTo>
                    <a:pt x="434" y="201"/>
                    <a:pt x="934" y="368"/>
                    <a:pt x="1501" y="601"/>
                  </a:cubicBezTo>
                  <a:lnTo>
                    <a:pt x="17980" y="601"/>
                  </a:lnTo>
                  <a:cubicBezTo>
                    <a:pt x="17980" y="401"/>
                    <a:pt x="17946" y="201"/>
                    <a:pt x="179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5"/>
            <p:cNvSpPr/>
            <p:nvPr/>
          </p:nvSpPr>
          <p:spPr>
            <a:xfrm>
              <a:off x="7507845" y="1696760"/>
              <a:ext cx="275843" cy="13958"/>
            </a:xfrm>
            <a:custGeom>
              <a:avLst/>
              <a:gdLst/>
              <a:ahLst/>
              <a:cxnLst/>
              <a:rect l="l" t="t" r="r" b="b"/>
              <a:pathLst>
                <a:path w="11877" h="601" extrusionOk="0">
                  <a:moveTo>
                    <a:pt x="1" y="0"/>
                  </a:moveTo>
                  <a:cubicBezTo>
                    <a:pt x="701" y="200"/>
                    <a:pt x="1435" y="400"/>
                    <a:pt x="2169" y="601"/>
                  </a:cubicBezTo>
                  <a:lnTo>
                    <a:pt x="11042" y="601"/>
                  </a:lnTo>
                  <a:cubicBezTo>
                    <a:pt x="11342" y="434"/>
                    <a:pt x="11609" y="234"/>
                    <a:pt x="118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5"/>
            <p:cNvSpPr/>
            <p:nvPr/>
          </p:nvSpPr>
          <p:spPr>
            <a:xfrm>
              <a:off x="7416588" y="1513895"/>
              <a:ext cx="215249" cy="143554"/>
            </a:xfrm>
            <a:custGeom>
              <a:avLst/>
              <a:gdLst/>
              <a:ahLst/>
              <a:cxnLst/>
              <a:rect l="l" t="t" r="r" b="b"/>
              <a:pathLst>
                <a:path w="9268" h="6181" extrusionOk="0">
                  <a:moveTo>
                    <a:pt x="9200" y="1"/>
                  </a:moveTo>
                  <a:cubicBezTo>
                    <a:pt x="5998" y="1835"/>
                    <a:pt x="2963" y="3904"/>
                    <a:pt x="27" y="6105"/>
                  </a:cubicBezTo>
                  <a:cubicBezTo>
                    <a:pt x="0" y="6132"/>
                    <a:pt x="17" y="6181"/>
                    <a:pt x="42" y="6181"/>
                  </a:cubicBezTo>
                  <a:cubicBezTo>
                    <a:pt x="48" y="6181"/>
                    <a:pt x="54" y="6178"/>
                    <a:pt x="61" y="6172"/>
                  </a:cubicBezTo>
                  <a:cubicBezTo>
                    <a:pt x="4330" y="3570"/>
                    <a:pt x="8533" y="635"/>
                    <a:pt x="9234" y="67"/>
                  </a:cubicBezTo>
                  <a:cubicBezTo>
                    <a:pt x="9267" y="34"/>
                    <a:pt x="9234" y="1"/>
                    <a:pt x="920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5"/>
            <p:cNvSpPr/>
            <p:nvPr/>
          </p:nvSpPr>
          <p:spPr>
            <a:xfrm>
              <a:off x="7533418" y="1574332"/>
              <a:ext cx="285900" cy="152658"/>
            </a:xfrm>
            <a:custGeom>
              <a:avLst/>
              <a:gdLst/>
              <a:ahLst/>
              <a:cxnLst/>
              <a:rect l="l" t="t" r="r" b="b"/>
              <a:pathLst>
                <a:path w="12310" h="6573" extrusionOk="0">
                  <a:moveTo>
                    <a:pt x="8473" y="1"/>
                  </a:moveTo>
                  <a:cubicBezTo>
                    <a:pt x="6072" y="1535"/>
                    <a:pt x="2769" y="3737"/>
                    <a:pt x="1" y="5605"/>
                  </a:cubicBezTo>
                  <a:cubicBezTo>
                    <a:pt x="2002" y="6172"/>
                    <a:pt x="4070" y="6505"/>
                    <a:pt x="6138" y="6572"/>
                  </a:cubicBezTo>
                  <a:cubicBezTo>
                    <a:pt x="11075" y="6572"/>
                    <a:pt x="12310" y="4270"/>
                    <a:pt x="10742" y="2136"/>
                  </a:cubicBezTo>
                  <a:cubicBezTo>
                    <a:pt x="10075" y="1335"/>
                    <a:pt x="9307" y="601"/>
                    <a:pt x="847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5"/>
            <p:cNvSpPr/>
            <p:nvPr/>
          </p:nvSpPr>
          <p:spPr>
            <a:xfrm>
              <a:off x="6836131" y="3512849"/>
              <a:ext cx="822769" cy="892514"/>
            </a:xfrm>
            <a:custGeom>
              <a:avLst/>
              <a:gdLst/>
              <a:ahLst/>
              <a:cxnLst/>
              <a:rect l="l" t="t" r="r" b="b"/>
              <a:pathLst>
                <a:path w="35426" h="38429" extrusionOk="0">
                  <a:moveTo>
                    <a:pt x="23984" y="0"/>
                  </a:moveTo>
                  <a:lnTo>
                    <a:pt x="3269" y="5771"/>
                  </a:lnTo>
                  <a:lnTo>
                    <a:pt x="12676" y="24618"/>
                  </a:lnTo>
                  <a:cubicBezTo>
                    <a:pt x="12676" y="24618"/>
                    <a:pt x="8807" y="27420"/>
                    <a:pt x="5471" y="30122"/>
                  </a:cubicBezTo>
                  <a:cubicBezTo>
                    <a:pt x="3403" y="31756"/>
                    <a:pt x="1601" y="33224"/>
                    <a:pt x="1235" y="33725"/>
                  </a:cubicBezTo>
                  <a:cubicBezTo>
                    <a:pt x="234" y="34959"/>
                    <a:pt x="0" y="38294"/>
                    <a:pt x="1168" y="38428"/>
                  </a:cubicBezTo>
                  <a:cubicBezTo>
                    <a:pt x="1175" y="38429"/>
                    <a:pt x="1184" y="38429"/>
                    <a:pt x="1195" y="38429"/>
                  </a:cubicBezTo>
                  <a:cubicBezTo>
                    <a:pt x="2752" y="38429"/>
                    <a:pt x="34298" y="30916"/>
                    <a:pt x="35292" y="29888"/>
                  </a:cubicBezTo>
                  <a:cubicBezTo>
                    <a:pt x="35426" y="29755"/>
                    <a:pt x="34792" y="26853"/>
                    <a:pt x="33858" y="22917"/>
                  </a:cubicBezTo>
                  <a:lnTo>
                    <a:pt x="33858" y="22817"/>
                  </a:lnTo>
                  <a:cubicBezTo>
                    <a:pt x="33291" y="20315"/>
                    <a:pt x="23984" y="0"/>
                    <a:pt x="23984"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5"/>
            <p:cNvSpPr/>
            <p:nvPr/>
          </p:nvSpPr>
          <p:spPr>
            <a:xfrm>
              <a:off x="6836131" y="3851427"/>
              <a:ext cx="822769" cy="553220"/>
            </a:xfrm>
            <a:custGeom>
              <a:avLst/>
              <a:gdLst/>
              <a:ahLst/>
              <a:cxnLst/>
              <a:rect l="l" t="t" r="r" b="b"/>
              <a:pathLst>
                <a:path w="35426" h="23820" extrusionOk="0">
                  <a:moveTo>
                    <a:pt x="30522" y="0"/>
                  </a:moveTo>
                  <a:cubicBezTo>
                    <a:pt x="27120" y="901"/>
                    <a:pt x="14911" y="4203"/>
                    <a:pt x="10474" y="5571"/>
                  </a:cubicBezTo>
                  <a:lnTo>
                    <a:pt x="12709" y="10041"/>
                  </a:lnTo>
                  <a:cubicBezTo>
                    <a:pt x="12709" y="10041"/>
                    <a:pt x="8807" y="12876"/>
                    <a:pt x="5471" y="15545"/>
                  </a:cubicBezTo>
                  <a:cubicBezTo>
                    <a:pt x="3403" y="17179"/>
                    <a:pt x="1601" y="18647"/>
                    <a:pt x="1235" y="19148"/>
                  </a:cubicBezTo>
                  <a:cubicBezTo>
                    <a:pt x="234" y="20382"/>
                    <a:pt x="0" y="23751"/>
                    <a:pt x="1168" y="23818"/>
                  </a:cubicBezTo>
                  <a:cubicBezTo>
                    <a:pt x="1178" y="23819"/>
                    <a:pt x="1190" y="23819"/>
                    <a:pt x="1205" y="23819"/>
                  </a:cubicBezTo>
                  <a:cubicBezTo>
                    <a:pt x="2886" y="23819"/>
                    <a:pt x="34300" y="16304"/>
                    <a:pt x="35292" y="15311"/>
                  </a:cubicBezTo>
                  <a:cubicBezTo>
                    <a:pt x="35426" y="15178"/>
                    <a:pt x="34792" y="12276"/>
                    <a:pt x="33858" y="8340"/>
                  </a:cubicBezTo>
                  <a:lnTo>
                    <a:pt x="33858" y="8240"/>
                  </a:lnTo>
                  <a:cubicBezTo>
                    <a:pt x="33658" y="7306"/>
                    <a:pt x="32223" y="3903"/>
                    <a:pt x="305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5"/>
            <p:cNvSpPr/>
            <p:nvPr/>
          </p:nvSpPr>
          <p:spPr>
            <a:xfrm>
              <a:off x="6833019" y="3956808"/>
              <a:ext cx="831316" cy="451703"/>
            </a:xfrm>
            <a:custGeom>
              <a:avLst/>
              <a:gdLst/>
              <a:ahLst/>
              <a:cxnLst/>
              <a:rect l="l" t="t" r="r" b="b"/>
              <a:pathLst>
                <a:path w="35794" h="19449" extrusionOk="0">
                  <a:moveTo>
                    <a:pt x="33325" y="0"/>
                  </a:moveTo>
                  <a:lnTo>
                    <a:pt x="12743" y="5004"/>
                  </a:lnTo>
                  <a:cubicBezTo>
                    <a:pt x="12743" y="5004"/>
                    <a:pt x="2202" y="13343"/>
                    <a:pt x="1202" y="14611"/>
                  </a:cubicBezTo>
                  <a:cubicBezTo>
                    <a:pt x="201" y="15911"/>
                    <a:pt x="1" y="19347"/>
                    <a:pt x="1202" y="19447"/>
                  </a:cubicBezTo>
                  <a:cubicBezTo>
                    <a:pt x="1210" y="19448"/>
                    <a:pt x="1219" y="19448"/>
                    <a:pt x="1229" y="19448"/>
                  </a:cubicBezTo>
                  <a:cubicBezTo>
                    <a:pt x="2816" y="19448"/>
                    <a:pt x="34399" y="11868"/>
                    <a:pt x="35393" y="10808"/>
                  </a:cubicBezTo>
                  <a:cubicBezTo>
                    <a:pt x="35793" y="10374"/>
                    <a:pt x="35093" y="5337"/>
                    <a:pt x="33325"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5"/>
            <p:cNvSpPr/>
            <p:nvPr/>
          </p:nvSpPr>
          <p:spPr>
            <a:xfrm>
              <a:off x="6862122" y="4198530"/>
              <a:ext cx="754162" cy="179971"/>
            </a:xfrm>
            <a:custGeom>
              <a:avLst/>
              <a:gdLst/>
              <a:ahLst/>
              <a:cxnLst/>
              <a:rect l="l" t="t" r="r" b="b"/>
              <a:pathLst>
                <a:path w="32472" h="7749" extrusionOk="0">
                  <a:moveTo>
                    <a:pt x="32405" y="1"/>
                  </a:moveTo>
                  <a:cubicBezTo>
                    <a:pt x="27035" y="968"/>
                    <a:pt x="5419" y="6238"/>
                    <a:pt x="82" y="7639"/>
                  </a:cubicBezTo>
                  <a:cubicBezTo>
                    <a:pt x="0" y="7694"/>
                    <a:pt x="8" y="7748"/>
                    <a:pt x="68" y="7748"/>
                  </a:cubicBezTo>
                  <a:cubicBezTo>
                    <a:pt x="81" y="7748"/>
                    <a:pt x="97" y="7746"/>
                    <a:pt x="116" y="7739"/>
                  </a:cubicBezTo>
                  <a:cubicBezTo>
                    <a:pt x="5519" y="6605"/>
                    <a:pt x="27168" y="1568"/>
                    <a:pt x="32405" y="34"/>
                  </a:cubicBezTo>
                  <a:cubicBezTo>
                    <a:pt x="32472" y="34"/>
                    <a:pt x="32472" y="1"/>
                    <a:pt x="3240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5"/>
            <p:cNvSpPr/>
            <p:nvPr/>
          </p:nvSpPr>
          <p:spPr>
            <a:xfrm>
              <a:off x="6901979" y="4254507"/>
              <a:ext cx="126298" cy="76341"/>
            </a:xfrm>
            <a:custGeom>
              <a:avLst/>
              <a:gdLst/>
              <a:ahLst/>
              <a:cxnLst/>
              <a:rect l="l" t="t" r="r" b="b"/>
              <a:pathLst>
                <a:path w="5438" h="3287" extrusionOk="0">
                  <a:moveTo>
                    <a:pt x="1193" y="1"/>
                  </a:moveTo>
                  <a:cubicBezTo>
                    <a:pt x="807" y="1"/>
                    <a:pt x="417" y="53"/>
                    <a:pt x="34" y="159"/>
                  </a:cubicBezTo>
                  <a:cubicBezTo>
                    <a:pt x="1" y="159"/>
                    <a:pt x="34" y="192"/>
                    <a:pt x="34" y="192"/>
                  </a:cubicBezTo>
                  <a:cubicBezTo>
                    <a:pt x="240" y="168"/>
                    <a:pt x="444" y="156"/>
                    <a:pt x="647" y="156"/>
                  </a:cubicBezTo>
                  <a:cubicBezTo>
                    <a:pt x="2685" y="156"/>
                    <a:pt x="4552" y="1350"/>
                    <a:pt x="5371" y="3261"/>
                  </a:cubicBezTo>
                  <a:cubicBezTo>
                    <a:pt x="5371" y="3278"/>
                    <a:pt x="5388" y="3286"/>
                    <a:pt x="5405" y="3286"/>
                  </a:cubicBezTo>
                  <a:cubicBezTo>
                    <a:pt x="5421" y="3286"/>
                    <a:pt x="5438" y="3278"/>
                    <a:pt x="5438" y="3261"/>
                  </a:cubicBezTo>
                  <a:cubicBezTo>
                    <a:pt x="5138" y="2194"/>
                    <a:pt x="4471" y="1260"/>
                    <a:pt x="3537" y="693"/>
                  </a:cubicBezTo>
                  <a:cubicBezTo>
                    <a:pt x="2832" y="238"/>
                    <a:pt x="2020" y="1"/>
                    <a:pt x="119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5"/>
            <p:cNvSpPr/>
            <p:nvPr/>
          </p:nvSpPr>
          <p:spPr>
            <a:xfrm>
              <a:off x="7089487" y="4087668"/>
              <a:ext cx="157071" cy="34327"/>
            </a:xfrm>
            <a:custGeom>
              <a:avLst/>
              <a:gdLst/>
              <a:ahLst/>
              <a:cxnLst/>
              <a:rect l="l" t="t" r="r" b="b"/>
              <a:pathLst>
                <a:path w="6763" h="1478" extrusionOk="0">
                  <a:moveTo>
                    <a:pt x="2496" y="1"/>
                  </a:moveTo>
                  <a:cubicBezTo>
                    <a:pt x="1696" y="1"/>
                    <a:pt x="900" y="109"/>
                    <a:pt x="167" y="304"/>
                  </a:cubicBezTo>
                  <a:cubicBezTo>
                    <a:pt x="0" y="337"/>
                    <a:pt x="33" y="537"/>
                    <a:pt x="167" y="571"/>
                  </a:cubicBezTo>
                  <a:cubicBezTo>
                    <a:pt x="2368" y="637"/>
                    <a:pt x="4503" y="937"/>
                    <a:pt x="6638" y="1471"/>
                  </a:cubicBezTo>
                  <a:cubicBezTo>
                    <a:pt x="6647" y="1476"/>
                    <a:pt x="6656" y="1478"/>
                    <a:pt x="6665" y="1478"/>
                  </a:cubicBezTo>
                  <a:cubicBezTo>
                    <a:pt x="6721" y="1478"/>
                    <a:pt x="6763" y="1395"/>
                    <a:pt x="6705" y="1338"/>
                  </a:cubicBezTo>
                  <a:cubicBezTo>
                    <a:pt x="5566" y="396"/>
                    <a:pt x="4025" y="1"/>
                    <a:pt x="249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5"/>
            <p:cNvSpPr/>
            <p:nvPr/>
          </p:nvSpPr>
          <p:spPr>
            <a:xfrm>
              <a:off x="7053834" y="4112242"/>
              <a:ext cx="158069" cy="34396"/>
            </a:xfrm>
            <a:custGeom>
              <a:avLst/>
              <a:gdLst/>
              <a:ahLst/>
              <a:cxnLst/>
              <a:rect l="l" t="t" r="r" b="b"/>
              <a:pathLst>
                <a:path w="6806" h="1481" extrusionOk="0">
                  <a:moveTo>
                    <a:pt x="2464" y="1"/>
                  </a:moveTo>
                  <a:cubicBezTo>
                    <a:pt x="1678" y="1"/>
                    <a:pt x="895" y="101"/>
                    <a:pt x="167" y="280"/>
                  </a:cubicBezTo>
                  <a:cubicBezTo>
                    <a:pt x="1" y="313"/>
                    <a:pt x="34" y="580"/>
                    <a:pt x="201" y="580"/>
                  </a:cubicBezTo>
                  <a:cubicBezTo>
                    <a:pt x="2402" y="647"/>
                    <a:pt x="4537" y="947"/>
                    <a:pt x="6672" y="1481"/>
                  </a:cubicBezTo>
                  <a:cubicBezTo>
                    <a:pt x="6739" y="1481"/>
                    <a:pt x="6806" y="1381"/>
                    <a:pt x="6739" y="1347"/>
                  </a:cubicBezTo>
                  <a:cubicBezTo>
                    <a:pt x="5586" y="394"/>
                    <a:pt x="4021" y="1"/>
                    <a:pt x="246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5"/>
            <p:cNvSpPr/>
            <p:nvPr/>
          </p:nvSpPr>
          <p:spPr>
            <a:xfrm>
              <a:off x="7019738" y="4136259"/>
              <a:ext cx="157303" cy="34396"/>
            </a:xfrm>
            <a:custGeom>
              <a:avLst/>
              <a:gdLst/>
              <a:ahLst/>
              <a:cxnLst/>
              <a:rect l="l" t="t" r="r" b="b"/>
              <a:pathLst>
                <a:path w="6773" h="1481" extrusionOk="0">
                  <a:moveTo>
                    <a:pt x="2441" y="1"/>
                  </a:moveTo>
                  <a:cubicBezTo>
                    <a:pt x="1660" y="1"/>
                    <a:pt x="884" y="101"/>
                    <a:pt x="168" y="280"/>
                  </a:cubicBezTo>
                  <a:cubicBezTo>
                    <a:pt x="1" y="347"/>
                    <a:pt x="34" y="547"/>
                    <a:pt x="168" y="580"/>
                  </a:cubicBezTo>
                  <a:cubicBezTo>
                    <a:pt x="2369" y="647"/>
                    <a:pt x="4504" y="947"/>
                    <a:pt x="6639" y="1481"/>
                  </a:cubicBezTo>
                  <a:cubicBezTo>
                    <a:pt x="6706" y="1481"/>
                    <a:pt x="6772" y="1381"/>
                    <a:pt x="6706" y="1347"/>
                  </a:cubicBezTo>
                  <a:cubicBezTo>
                    <a:pt x="5553" y="394"/>
                    <a:pt x="3988" y="1"/>
                    <a:pt x="244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5"/>
            <p:cNvSpPr/>
            <p:nvPr/>
          </p:nvSpPr>
          <p:spPr>
            <a:xfrm>
              <a:off x="6984108" y="4160507"/>
              <a:ext cx="157860" cy="34327"/>
            </a:xfrm>
            <a:custGeom>
              <a:avLst/>
              <a:gdLst/>
              <a:ahLst/>
              <a:cxnLst/>
              <a:rect l="l" t="t" r="r" b="b"/>
              <a:pathLst>
                <a:path w="6797" h="1478" extrusionOk="0">
                  <a:moveTo>
                    <a:pt x="2530" y="0"/>
                  </a:moveTo>
                  <a:cubicBezTo>
                    <a:pt x="1730" y="0"/>
                    <a:pt x="934" y="108"/>
                    <a:pt x="201" y="303"/>
                  </a:cubicBezTo>
                  <a:cubicBezTo>
                    <a:pt x="1" y="303"/>
                    <a:pt x="34" y="570"/>
                    <a:pt x="201" y="570"/>
                  </a:cubicBezTo>
                  <a:cubicBezTo>
                    <a:pt x="2402" y="637"/>
                    <a:pt x="4537" y="937"/>
                    <a:pt x="6672" y="1471"/>
                  </a:cubicBezTo>
                  <a:cubicBezTo>
                    <a:pt x="6681" y="1475"/>
                    <a:pt x="6690" y="1477"/>
                    <a:pt x="6699" y="1477"/>
                  </a:cubicBezTo>
                  <a:cubicBezTo>
                    <a:pt x="6754" y="1477"/>
                    <a:pt x="6796" y="1395"/>
                    <a:pt x="6739" y="1337"/>
                  </a:cubicBezTo>
                  <a:cubicBezTo>
                    <a:pt x="5600" y="396"/>
                    <a:pt x="4058" y="0"/>
                    <a:pt x="25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5"/>
            <p:cNvSpPr/>
            <p:nvPr/>
          </p:nvSpPr>
          <p:spPr>
            <a:xfrm>
              <a:off x="7503223" y="4086390"/>
              <a:ext cx="124695" cy="90252"/>
            </a:xfrm>
            <a:custGeom>
              <a:avLst/>
              <a:gdLst/>
              <a:ahLst/>
              <a:cxnLst/>
              <a:rect l="l" t="t" r="r" b="b"/>
              <a:pathLst>
                <a:path w="5369" h="3886" extrusionOk="0">
                  <a:moveTo>
                    <a:pt x="2717" y="0"/>
                  </a:moveTo>
                  <a:cubicBezTo>
                    <a:pt x="2564" y="0"/>
                    <a:pt x="2403" y="19"/>
                    <a:pt x="2235" y="58"/>
                  </a:cubicBezTo>
                  <a:cubicBezTo>
                    <a:pt x="0" y="586"/>
                    <a:pt x="595" y="3886"/>
                    <a:pt x="2650" y="3886"/>
                  </a:cubicBezTo>
                  <a:cubicBezTo>
                    <a:pt x="2804" y="3886"/>
                    <a:pt x="2966" y="3867"/>
                    <a:pt x="3135" y="3828"/>
                  </a:cubicBezTo>
                  <a:cubicBezTo>
                    <a:pt x="5369" y="3269"/>
                    <a:pt x="4747" y="0"/>
                    <a:pt x="27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5"/>
            <p:cNvSpPr/>
            <p:nvPr/>
          </p:nvSpPr>
          <p:spPr>
            <a:xfrm>
              <a:off x="6987987" y="3959455"/>
              <a:ext cx="172771" cy="143902"/>
            </a:xfrm>
            <a:custGeom>
              <a:avLst/>
              <a:gdLst/>
              <a:ahLst/>
              <a:cxnLst/>
              <a:rect l="l" t="t" r="r" b="b"/>
              <a:pathLst>
                <a:path w="7439" h="6196" extrusionOk="0">
                  <a:moveTo>
                    <a:pt x="2018" y="617"/>
                  </a:moveTo>
                  <a:cubicBezTo>
                    <a:pt x="2722" y="617"/>
                    <a:pt x="3680" y="1168"/>
                    <a:pt x="4037" y="1487"/>
                  </a:cubicBezTo>
                  <a:cubicBezTo>
                    <a:pt x="4470" y="1888"/>
                    <a:pt x="4837" y="2321"/>
                    <a:pt x="5171" y="2755"/>
                  </a:cubicBezTo>
                  <a:cubicBezTo>
                    <a:pt x="5905" y="3689"/>
                    <a:pt x="6538" y="4656"/>
                    <a:pt x="7172" y="5624"/>
                  </a:cubicBezTo>
                  <a:cubicBezTo>
                    <a:pt x="6305" y="5257"/>
                    <a:pt x="5438" y="4923"/>
                    <a:pt x="4570" y="4556"/>
                  </a:cubicBezTo>
                  <a:cubicBezTo>
                    <a:pt x="3503" y="4156"/>
                    <a:pt x="1435" y="3322"/>
                    <a:pt x="1235" y="1988"/>
                  </a:cubicBezTo>
                  <a:cubicBezTo>
                    <a:pt x="1074" y="951"/>
                    <a:pt x="1469" y="617"/>
                    <a:pt x="2018" y="617"/>
                  </a:cubicBezTo>
                  <a:close/>
                  <a:moveTo>
                    <a:pt x="2173" y="0"/>
                  </a:moveTo>
                  <a:cubicBezTo>
                    <a:pt x="1671" y="0"/>
                    <a:pt x="1193" y="184"/>
                    <a:pt x="834" y="653"/>
                  </a:cubicBezTo>
                  <a:cubicBezTo>
                    <a:pt x="0" y="1754"/>
                    <a:pt x="868" y="3055"/>
                    <a:pt x="1768" y="3756"/>
                  </a:cubicBezTo>
                  <a:cubicBezTo>
                    <a:pt x="3269" y="4956"/>
                    <a:pt x="5271" y="5490"/>
                    <a:pt x="7039" y="6191"/>
                  </a:cubicBezTo>
                  <a:cubicBezTo>
                    <a:pt x="7056" y="6194"/>
                    <a:pt x="7074" y="6196"/>
                    <a:pt x="7092" y="6196"/>
                  </a:cubicBezTo>
                  <a:cubicBezTo>
                    <a:pt x="7245" y="6196"/>
                    <a:pt x="7402" y="6073"/>
                    <a:pt x="7372" y="5924"/>
                  </a:cubicBezTo>
                  <a:cubicBezTo>
                    <a:pt x="7439" y="5924"/>
                    <a:pt x="7439" y="5857"/>
                    <a:pt x="7439" y="5824"/>
                  </a:cubicBezTo>
                  <a:cubicBezTo>
                    <a:pt x="6805" y="3889"/>
                    <a:pt x="5671" y="2188"/>
                    <a:pt x="4170" y="820"/>
                  </a:cubicBezTo>
                  <a:cubicBezTo>
                    <a:pt x="3642" y="370"/>
                    <a:pt x="2884" y="0"/>
                    <a:pt x="217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5"/>
            <p:cNvSpPr/>
            <p:nvPr/>
          </p:nvSpPr>
          <p:spPr>
            <a:xfrm>
              <a:off x="7148367" y="3994830"/>
              <a:ext cx="192930" cy="107648"/>
            </a:xfrm>
            <a:custGeom>
              <a:avLst/>
              <a:gdLst/>
              <a:ahLst/>
              <a:cxnLst/>
              <a:rect l="l" t="t" r="r" b="b"/>
              <a:pathLst>
                <a:path w="8307" h="4635" extrusionOk="0">
                  <a:moveTo>
                    <a:pt x="6102" y="663"/>
                  </a:moveTo>
                  <a:cubicBezTo>
                    <a:pt x="6942" y="663"/>
                    <a:pt x="7641" y="1017"/>
                    <a:pt x="7039" y="2299"/>
                  </a:cubicBezTo>
                  <a:cubicBezTo>
                    <a:pt x="6505" y="3500"/>
                    <a:pt x="4237" y="3700"/>
                    <a:pt x="3136" y="3834"/>
                  </a:cubicBezTo>
                  <a:cubicBezTo>
                    <a:pt x="2202" y="3934"/>
                    <a:pt x="1268" y="3967"/>
                    <a:pt x="334" y="4101"/>
                  </a:cubicBezTo>
                  <a:cubicBezTo>
                    <a:pt x="1201" y="3333"/>
                    <a:pt x="2102" y="2599"/>
                    <a:pt x="3036" y="1899"/>
                  </a:cubicBezTo>
                  <a:cubicBezTo>
                    <a:pt x="3503" y="1565"/>
                    <a:pt x="3970" y="1265"/>
                    <a:pt x="4503" y="998"/>
                  </a:cubicBezTo>
                  <a:cubicBezTo>
                    <a:pt x="4824" y="845"/>
                    <a:pt x="5499" y="663"/>
                    <a:pt x="6102" y="663"/>
                  </a:cubicBezTo>
                  <a:close/>
                  <a:moveTo>
                    <a:pt x="6023" y="1"/>
                  </a:moveTo>
                  <a:cubicBezTo>
                    <a:pt x="5518" y="1"/>
                    <a:pt x="4996" y="131"/>
                    <a:pt x="4570" y="331"/>
                  </a:cubicBezTo>
                  <a:cubicBezTo>
                    <a:pt x="2736" y="1198"/>
                    <a:pt x="1168" y="2533"/>
                    <a:pt x="0" y="4201"/>
                  </a:cubicBezTo>
                  <a:cubicBezTo>
                    <a:pt x="0" y="4234"/>
                    <a:pt x="0" y="4267"/>
                    <a:pt x="34" y="4301"/>
                  </a:cubicBezTo>
                  <a:cubicBezTo>
                    <a:pt x="0" y="4467"/>
                    <a:pt x="100" y="4634"/>
                    <a:pt x="300" y="4634"/>
                  </a:cubicBezTo>
                  <a:cubicBezTo>
                    <a:pt x="2202" y="4501"/>
                    <a:pt x="4270" y="4568"/>
                    <a:pt x="6038" y="3800"/>
                  </a:cubicBezTo>
                  <a:cubicBezTo>
                    <a:pt x="7105" y="3400"/>
                    <a:pt x="8306" y="2399"/>
                    <a:pt x="7806" y="1098"/>
                  </a:cubicBezTo>
                  <a:cubicBezTo>
                    <a:pt x="7505" y="297"/>
                    <a:pt x="6783" y="1"/>
                    <a:pt x="602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5"/>
            <p:cNvSpPr/>
            <p:nvPr/>
          </p:nvSpPr>
          <p:spPr>
            <a:xfrm>
              <a:off x="6547146" y="2301868"/>
              <a:ext cx="1476622" cy="1726082"/>
            </a:xfrm>
            <a:custGeom>
              <a:avLst/>
              <a:gdLst/>
              <a:ahLst/>
              <a:cxnLst/>
              <a:rect l="l" t="t" r="r" b="b"/>
              <a:pathLst>
                <a:path w="63579" h="74320" extrusionOk="0">
                  <a:moveTo>
                    <a:pt x="34491" y="0"/>
                  </a:moveTo>
                  <a:cubicBezTo>
                    <a:pt x="34491" y="0"/>
                    <a:pt x="34925" y="4803"/>
                    <a:pt x="34058" y="5571"/>
                  </a:cubicBezTo>
                  <a:cubicBezTo>
                    <a:pt x="33457" y="6071"/>
                    <a:pt x="6104" y="9207"/>
                    <a:pt x="3369" y="18547"/>
                  </a:cubicBezTo>
                  <a:cubicBezTo>
                    <a:pt x="0" y="29988"/>
                    <a:pt x="23283" y="74320"/>
                    <a:pt x="23283" y="74320"/>
                  </a:cubicBezTo>
                  <a:lnTo>
                    <a:pt x="45266" y="68416"/>
                  </a:lnTo>
                  <a:cubicBezTo>
                    <a:pt x="45266" y="68416"/>
                    <a:pt x="25952" y="28354"/>
                    <a:pt x="27520" y="26152"/>
                  </a:cubicBezTo>
                  <a:cubicBezTo>
                    <a:pt x="28287" y="25051"/>
                    <a:pt x="48902" y="24117"/>
                    <a:pt x="55273" y="18347"/>
                  </a:cubicBezTo>
                  <a:cubicBezTo>
                    <a:pt x="63579" y="10875"/>
                    <a:pt x="57541" y="0"/>
                    <a:pt x="575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5"/>
            <p:cNvSpPr/>
            <p:nvPr/>
          </p:nvSpPr>
          <p:spPr>
            <a:xfrm>
              <a:off x="7077084" y="3819630"/>
              <a:ext cx="461759" cy="137190"/>
            </a:xfrm>
            <a:custGeom>
              <a:avLst/>
              <a:gdLst/>
              <a:ahLst/>
              <a:cxnLst/>
              <a:rect l="l" t="t" r="r" b="b"/>
              <a:pathLst>
                <a:path w="19882" h="5907" extrusionOk="0">
                  <a:moveTo>
                    <a:pt x="19765" y="1"/>
                  </a:moveTo>
                  <a:cubicBezTo>
                    <a:pt x="19460" y="1"/>
                    <a:pt x="16683" y="743"/>
                    <a:pt x="15345" y="1069"/>
                  </a:cubicBezTo>
                  <a:cubicBezTo>
                    <a:pt x="12776" y="1770"/>
                    <a:pt x="10174" y="2470"/>
                    <a:pt x="7606" y="3237"/>
                  </a:cubicBezTo>
                  <a:cubicBezTo>
                    <a:pt x="6338" y="3604"/>
                    <a:pt x="5071" y="3971"/>
                    <a:pt x="3803" y="4405"/>
                  </a:cubicBezTo>
                  <a:cubicBezTo>
                    <a:pt x="3169" y="4605"/>
                    <a:pt x="2536" y="4839"/>
                    <a:pt x="1902" y="5039"/>
                  </a:cubicBezTo>
                  <a:cubicBezTo>
                    <a:pt x="1268" y="5239"/>
                    <a:pt x="668" y="5472"/>
                    <a:pt x="100" y="5739"/>
                  </a:cubicBezTo>
                  <a:cubicBezTo>
                    <a:pt x="0" y="5773"/>
                    <a:pt x="100" y="5906"/>
                    <a:pt x="167" y="5906"/>
                  </a:cubicBezTo>
                  <a:cubicBezTo>
                    <a:pt x="934" y="5806"/>
                    <a:pt x="1668" y="5639"/>
                    <a:pt x="2435" y="5406"/>
                  </a:cubicBezTo>
                  <a:cubicBezTo>
                    <a:pt x="3136" y="5239"/>
                    <a:pt x="3870" y="5072"/>
                    <a:pt x="4570" y="4872"/>
                  </a:cubicBezTo>
                  <a:cubicBezTo>
                    <a:pt x="7139" y="4238"/>
                    <a:pt x="9674" y="3438"/>
                    <a:pt x="12209" y="2670"/>
                  </a:cubicBezTo>
                  <a:cubicBezTo>
                    <a:pt x="14778" y="1870"/>
                    <a:pt x="17313" y="1103"/>
                    <a:pt x="19815" y="169"/>
                  </a:cubicBezTo>
                  <a:cubicBezTo>
                    <a:pt x="19881" y="135"/>
                    <a:pt x="19848" y="2"/>
                    <a:pt x="19781" y="2"/>
                  </a:cubicBezTo>
                  <a:cubicBezTo>
                    <a:pt x="19777" y="1"/>
                    <a:pt x="19772" y="1"/>
                    <a:pt x="1976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5"/>
            <p:cNvSpPr/>
            <p:nvPr/>
          </p:nvSpPr>
          <p:spPr>
            <a:xfrm>
              <a:off x="7082496" y="2339240"/>
              <a:ext cx="797988" cy="1453072"/>
            </a:xfrm>
            <a:custGeom>
              <a:avLst/>
              <a:gdLst/>
              <a:ahLst/>
              <a:cxnLst/>
              <a:rect l="l" t="t" r="r" b="b"/>
              <a:pathLst>
                <a:path w="34359" h="62565" extrusionOk="0">
                  <a:moveTo>
                    <a:pt x="33095" y="1"/>
                  </a:moveTo>
                  <a:cubicBezTo>
                    <a:pt x="33075" y="1"/>
                    <a:pt x="33058" y="9"/>
                    <a:pt x="33058" y="26"/>
                  </a:cubicBezTo>
                  <a:cubicBezTo>
                    <a:pt x="33191" y="659"/>
                    <a:pt x="33325" y="1260"/>
                    <a:pt x="33425" y="1894"/>
                  </a:cubicBezTo>
                  <a:cubicBezTo>
                    <a:pt x="33725" y="4395"/>
                    <a:pt x="33758" y="7031"/>
                    <a:pt x="33058" y="9499"/>
                  </a:cubicBezTo>
                  <a:cubicBezTo>
                    <a:pt x="32357" y="11967"/>
                    <a:pt x="30823" y="14136"/>
                    <a:pt x="28688" y="15570"/>
                  </a:cubicBezTo>
                  <a:cubicBezTo>
                    <a:pt x="26520" y="17004"/>
                    <a:pt x="23951" y="17738"/>
                    <a:pt x="21383" y="18339"/>
                  </a:cubicBezTo>
                  <a:cubicBezTo>
                    <a:pt x="18314" y="19006"/>
                    <a:pt x="15212" y="19573"/>
                    <a:pt x="12110" y="20207"/>
                  </a:cubicBezTo>
                  <a:lnTo>
                    <a:pt x="2202" y="22141"/>
                  </a:lnTo>
                  <a:cubicBezTo>
                    <a:pt x="1602" y="22275"/>
                    <a:pt x="935" y="22342"/>
                    <a:pt x="468" y="22742"/>
                  </a:cubicBezTo>
                  <a:cubicBezTo>
                    <a:pt x="1" y="23175"/>
                    <a:pt x="68" y="23809"/>
                    <a:pt x="201" y="24376"/>
                  </a:cubicBezTo>
                  <a:cubicBezTo>
                    <a:pt x="601" y="25911"/>
                    <a:pt x="1068" y="27412"/>
                    <a:pt x="1635" y="28913"/>
                  </a:cubicBezTo>
                  <a:cubicBezTo>
                    <a:pt x="3837" y="34717"/>
                    <a:pt x="14278" y="57166"/>
                    <a:pt x="17480" y="62537"/>
                  </a:cubicBezTo>
                  <a:cubicBezTo>
                    <a:pt x="17490" y="62557"/>
                    <a:pt x="17508" y="62565"/>
                    <a:pt x="17528" y="62565"/>
                  </a:cubicBezTo>
                  <a:cubicBezTo>
                    <a:pt x="17574" y="62565"/>
                    <a:pt x="17627" y="62517"/>
                    <a:pt x="17580" y="62470"/>
                  </a:cubicBezTo>
                  <a:cubicBezTo>
                    <a:pt x="17213" y="61803"/>
                    <a:pt x="3203" y="32682"/>
                    <a:pt x="1202" y="26545"/>
                  </a:cubicBezTo>
                  <a:cubicBezTo>
                    <a:pt x="935" y="25777"/>
                    <a:pt x="701" y="25010"/>
                    <a:pt x="535" y="24243"/>
                  </a:cubicBezTo>
                  <a:cubicBezTo>
                    <a:pt x="368" y="23876"/>
                    <a:pt x="401" y="23442"/>
                    <a:pt x="635" y="23075"/>
                  </a:cubicBezTo>
                  <a:cubicBezTo>
                    <a:pt x="868" y="22875"/>
                    <a:pt x="1168" y="22708"/>
                    <a:pt x="1502" y="22675"/>
                  </a:cubicBezTo>
                  <a:cubicBezTo>
                    <a:pt x="3070" y="22275"/>
                    <a:pt x="4671" y="22041"/>
                    <a:pt x="6272" y="21708"/>
                  </a:cubicBezTo>
                  <a:lnTo>
                    <a:pt x="16212" y="19773"/>
                  </a:lnTo>
                  <a:cubicBezTo>
                    <a:pt x="18981" y="19206"/>
                    <a:pt x="21850" y="18739"/>
                    <a:pt x="24552" y="17872"/>
                  </a:cubicBezTo>
                  <a:cubicBezTo>
                    <a:pt x="26920" y="17104"/>
                    <a:pt x="29288" y="15970"/>
                    <a:pt x="30956" y="14069"/>
                  </a:cubicBezTo>
                  <a:cubicBezTo>
                    <a:pt x="34359" y="10200"/>
                    <a:pt x="34125" y="4729"/>
                    <a:pt x="33158" y="26"/>
                  </a:cubicBezTo>
                  <a:cubicBezTo>
                    <a:pt x="33141" y="9"/>
                    <a:pt x="33116" y="1"/>
                    <a:pt x="3309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5"/>
            <p:cNvSpPr/>
            <p:nvPr/>
          </p:nvSpPr>
          <p:spPr>
            <a:xfrm>
              <a:off x="5531400" y="3702659"/>
              <a:ext cx="1252757" cy="757785"/>
            </a:xfrm>
            <a:custGeom>
              <a:avLst/>
              <a:gdLst/>
              <a:ahLst/>
              <a:cxnLst/>
              <a:rect l="l" t="t" r="r" b="b"/>
              <a:pathLst>
                <a:path w="53940" h="32628" extrusionOk="0">
                  <a:moveTo>
                    <a:pt x="30389" y="1"/>
                  </a:moveTo>
                  <a:lnTo>
                    <a:pt x="15979" y="21049"/>
                  </a:lnTo>
                  <a:cubicBezTo>
                    <a:pt x="15979" y="21049"/>
                    <a:pt x="11442" y="22650"/>
                    <a:pt x="7506" y="24285"/>
                  </a:cubicBezTo>
                  <a:cubicBezTo>
                    <a:pt x="5038" y="25286"/>
                    <a:pt x="2936" y="26186"/>
                    <a:pt x="2436" y="26553"/>
                  </a:cubicBezTo>
                  <a:cubicBezTo>
                    <a:pt x="1168" y="27454"/>
                    <a:pt x="1" y="30623"/>
                    <a:pt x="1068" y="31056"/>
                  </a:cubicBezTo>
                  <a:cubicBezTo>
                    <a:pt x="1982" y="31416"/>
                    <a:pt x="24736" y="32627"/>
                    <a:pt x="33163" y="32627"/>
                  </a:cubicBezTo>
                  <a:cubicBezTo>
                    <a:pt x="34887" y="32627"/>
                    <a:pt x="36011" y="32576"/>
                    <a:pt x="36227" y="32457"/>
                  </a:cubicBezTo>
                  <a:cubicBezTo>
                    <a:pt x="36394" y="32357"/>
                    <a:pt x="36594" y="29389"/>
                    <a:pt x="36827" y="25352"/>
                  </a:cubicBezTo>
                  <a:lnTo>
                    <a:pt x="36994" y="21516"/>
                  </a:lnTo>
                  <a:cubicBezTo>
                    <a:pt x="37027" y="20249"/>
                    <a:pt x="53939" y="1402"/>
                    <a:pt x="53939" y="1402"/>
                  </a:cubicBezTo>
                  <a:lnTo>
                    <a:pt x="30389" y="1"/>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5"/>
            <p:cNvSpPr/>
            <p:nvPr/>
          </p:nvSpPr>
          <p:spPr>
            <a:xfrm>
              <a:off x="5530633" y="4049762"/>
              <a:ext cx="959912" cy="410200"/>
            </a:xfrm>
            <a:custGeom>
              <a:avLst/>
              <a:gdLst/>
              <a:ahLst/>
              <a:cxnLst/>
              <a:rect l="l" t="t" r="r" b="b"/>
              <a:pathLst>
                <a:path w="41331" h="17662" extrusionOk="0">
                  <a:moveTo>
                    <a:pt x="20182" y="1"/>
                  </a:moveTo>
                  <a:lnTo>
                    <a:pt x="16012" y="6105"/>
                  </a:lnTo>
                  <a:cubicBezTo>
                    <a:pt x="16012" y="6105"/>
                    <a:pt x="11475" y="7706"/>
                    <a:pt x="7539" y="9308"/>
                  </a:cubicBezTo>
                  <a:cubicBezTo>
                    <a:pt x="5104" y="10342"/>
                    <a:pt x="2969" y="11242"/>
                    <a:pt x="2469" y="11576"/>
                  </a:cubicBezTo>
                  <a:cubicBezTo>
                    <a:pt x="1168" y="12510"/>
                    <a:pt x="1" y="15645"/>
                    <a:pt x="1101" y="16079"/>
                  </a:cubicBezTo>
                  <a:cubicBezTo>
                    <a:pt x="2011" y="16437"/>
                    <a:pt x="24585" y="17662"/>
                    <a:pt x="33092" y="17662"/>
                  </a:cubicBezTo>
                  <a:cubicBezTo>
                    <a:pt x="34879" y="17662"/>
                    <a:pt x="36046" y="17608"/>
                    <a:pt x="36260" y="17480"/>
                  </a:cubicBezTo>
                  <a:cubicBezTo>
                    <a:pt x="36427" y="17413"/>
                    <a:pt x="36627" y="14445"/>
                    <a:pt x="36860" y="10408"/>
                  </a:cubicBezTo>
                  <a:lnTo>
                    <a:pt x="37027" y="6572"/>
                  </a:lnTo>
                  <a:cubicBezTo>
                    <a:pt x="37027" y="6139"/>
                    <a:pt x="38862" y="3837"/>
                    <a:pt x="41330" y="935"/>
                  </a:cubicBezTo>
                  <a:lnTo>
                    <a:pt x="2018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5"/>
            <p:cNvSpPr/>
            <p:nvPr/>
          </p:nvSpPr>
          <p:spPr>
            <a:xfrm>
              <a:off x="5526754" y="4179159"/>
              <a:ext cx="874677" cy="281789"/>
            </a:xfrm>
            <a:custGeom>
              <a:avLst/>
              <a:gdLst/>
              <a:ahLst/>
              <a:cxnLst/>
              <a:rect l="l" t="t" r="r" b="b"/>
              <a:pathLst>
                <a:path w="37661" h="12133" extrusionOk="0">
                  <a:moveTo>
                    <a:pt x="16279" y="1"/>
                  </a:moveTo>
                  <a:cubicBezTo>
                    <a:pt x="16279" y="1"/>
                    <a:pt x="3837" y="5038"/>
                    <a:pt x="2503" y="6005"/>
                  </a:cubicBezTo>
                  <a:cubicBezTo>
                    <a:pt x="1202" y="6939"/>
                    <a:pt x="1" y="10208"/>
                    <a:pt x="1135" y="10642"/>
                  </a:cubicBezTo>
                  <a:cubicBezTo>
                    <a:pt x="2063" y="10996"/>
                    <a:pt x="24195" y="12132"/>
                    <a:pt x="32932" y="12132"/>
                  </a:cubicBezTo>
                  <a:cubicBezTo>
                    <a:pt x="34876" y="12132"/>
                    <a:pt x="36157" y="12076"/>
                    <a:pt x="36393" y="11942"/>
                  </a:cubicBezTo>
                  <a:cubicBezTo>
                    <a:pt x="36894" y="11676"/>
                    <a:pt x="37661" y="6639"/>
                    <a:pt x="37461" y="1001"/>
                  </a:cubicBezTo>
                  <a:lnTo>
                    <a:pt x="16279"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5"/>
            <p:cNvSpPr/>
            <p:nvPr/>
          </p:nvSpPr>
          <p:spPr>
            <a:xfrm>
              <a:off x="5563174" y="4396864"/>
              <a:ext cx="773973" cy="41085"/>
            </a:xfrm>
            <a:custGeom>
              <a:avLst/>
              <a:gdLst/>
              <a:ahLst/>
              <a:cxnLst/>
              <a:rect l="l" t="t" r="r" b="b"/>
              <a:pathLst>
                <a:path w="33325" h="1769" extrusionOk="0">
                  <a:moveTo>
                    <a:pt x="101" y="1"/>
                  </a:moveTo>
                  <a:cubicBezTo>
                    <a:pt x="1" y="1"/>
                    <a:pt x="1" y="68"/>
                    <a:pt x="101" y="101"/>
                  </a:cubicBezTo>
                  <a:cubicBezTo>
                    <a:pt x="5605" y="501"/>
                    <a:pt x="27787" y="1769"/>
                    <a:pt x="33258" y="1769"/>
                  </a:cubicBezTo>
                  <a:cubicBezTo>
                    <a:pt x="33324" y="1769"/>
                    <a:pt x="33324" y="1736"/>
                    <a:pt x="33258" y="1736"/>
                  </a:cubicBezTo>
                  <a:cubicBezTo>
                    <a:pt x="27820" y="1168"/>
                    <a:pt x="5605" y="101"/>
                    <a:pt x="1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5"/>
            <p:cNvSpPr/>
            <p:nvPr/>
          </p:nvSpPr>
          <p:spPr>
            <a:xfrm>
              <a:off x="5634456" y="4293830"/>
              <a:ext cx="102283" cy="104954"/>
            </a:xfrm>
            <a:custGeom>
              <a:avLst/>
              <a:gdLst/>
              <a:ahLst/>
              <a:cxnLst/>
              <a:rect l="l" t="t" r="r" b="b"/>
              <a:pathLst>
                <a:path w="4404" h="4519" extrusionOk="0">
                  <a:moveTo>
                    <a:pt x="34" y="0"/>
                  </a:moveTo>
                  <a:cubicBezTo>
                    <a:pt x="0" y="0"/>
                    <a:pt x="0" y="67"/>
                    <a:pt x="34" y="67"/>
                  </a:cubicBezTo>
                  <a:cubicBezTo>
                    <a:pt x="2269" y="434"/>
                    <a:pt x="4003" y="2235"/>
                    <a:pt x="4303" y="4504"/>
                  </a:cubicBezTo>
                  <a:cubicBezTo>
                    <a:pt x="4303" y="4504"/>
                    <a:pt x="4333" y="4519"/>
                    <a:pt x="4353" y="4519"/>
                  </a:cubicBezTo>
                  <a:cubicBezTo>
                    <a:pt x="4363" y="4519"/>
                    <a:pt x="4370" y="4515"/>
                    <a:pt x="4370" y="4504"/>
                  </a:cubicBezTo>
                  <a:cubicBezTo>
                    <a:pt x="4404" y="3370"/>
                    <a:pt x="4003" y="2302"/>
                    <a:pt x="3269" y="1502"/>
                  </a:cubicBezTo>
                  <a:cubicBezTo>
                    <a:pt x="2435" y="568"/>
                    <a:pt x="1268" y="0"/>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5"/>
            <p:cNvSpPr/>
            <p:nvPr/>
          </p:nvSpPr>
          <p:spPr>
            <a:xfrm>
              <a:off x="5859917" y="4190006"/>
              <a:ext cx="144599" cy="69187"/>
            </a:xfrm>
            <a:custGeom>
              <a:avLst/>
              <a:gdLst/>
              <a:ahLst/>
              <a:cxnLst/>
              <a:rect l="l" t="t" r="r" b="b"/>
              <a:pathLst>
                <a:path w="6226" h="2979" extrusionOk="0">
                  <a:moveTo>
                    <a:pt x="167" y="1"/>
                  </a:moveTo>
                  <a:cubicBezTo>
                    <a:pt x="34" y="1"/>
                    <a:pt x="0" y="234"/>
                    <a:pt x="134" y="267"/>
                  </a:cubicBezTo>
                  <a:cubicBezTo>
                    <a:pt x="2202" y="968"/>
                    <a:pt x="4170" y="1869"/>
                    <a:pt x="6071" y="2969"/>
                  </a:cubicBezTo>
                  <a:cubicBezTo>
                    <a:pt x="6084" y="2976"/>
                    <a:pt x="6097" y="2978"/>
                    <a:pt x="6110" y="2978"/>
                  </a:cubicBezTo>
                  <a:cubicBezTo>
                    <a:pt x="6169" y="2978"/>
                    <a:pt x="6226" y="2924"/>
                    <a:pt x="6171" y="2869"/>
                  </a:cubicBezTo>
                  <a:cubicBezTo>
                    <a:pt x="4904" y="1001"/>
                    <a:pt x="2369" y="101"/>
                    <a:pt x="1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5"/>
            <p:cNvSpPr/>
            <p:nvPr/>
          </p:nvSpPr>
          <p:spPr>
            <a:xfrm>
              <a:off x="5818341" y="4203895"/>
              <a:ext cx="145899" cy="68467"/>
            </a:xfrm>
            <a:custGeom>
              <a:avLst/>
              <a:gdLst/>
              <a:ahLst/>
              <a:cxnLst/>
              <a:rect l="l" t="t" r="r" b="b"/>
              <a:pathLst>
                <a:path w="6282" h="2948" extrusionOk="0">
                  <a:moveTo>
                    <a:pt x="194" y="0"/>
                  </a:moveTo>
                  <a:cubicBezTo>
                    <a:pt x="49" y="0"/>
                    <a:pt x="1" y="238"/>
                    <a:pt x="189" y="270"/>
                  </a:cubicBezTo>
                  <a:cubicBezTo>
                    <a:pt x="2257" y="937"/>
                    <a:pt x="4225" y="1838"/>
                    <a:pt x="6127" y="2938"/>
                  </a:cubicBezTo>
                  <a:cubicBezTo>
                    <a:pt x="6139" y="2945"/>
                    <a:pt x="6152" y="2947"/>
                    <a:pt x="6166" y="2947"/>
                  </a:cubicBezTo>
                  <a:cubicBezTo>
                    <a:pt x="6225" y="2947"/>
                    <a:pt x="6281" y="2893"/>
                    <a:pt x="6227" y="2838"/>
                  </a:cubicBezTo>
                  <a:cubicBezTo>
                    <a:pt x="4959" y="970"/>
                    <a:pt x="2424" y="70"/>
                    <a:pt x="223" y="3"/>
                  </a:cubicBezTo>
                  <a:cubicBezTo>
                    <a:pt x="213" y="1"/>
                    <a:pt x="203" y="0"/>
                    <a:pt x="19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5"/>
            <p:cNvSpPr/>
            <p:nvPr/>
          </p:nvSpPr>
          <p:spPr>
            <a:xfrm>
              <a:off x="5778554" y="4217135"/>
              <a:ext cx="145412" cy="69164"/>
            </a:xfrm>
            <a:custGeom>
              <a:avLst/>
              <a:gdLst/>
              <a:ahLst/>
              <a:cxnLst/>
              <a:rect l="l" t="t" r="r" b="b"/>
              <a:pathLst>
                <a:path w="6261" h="2978" extrusionOk="0">
                  <a:moveTo>
                    <a:pt x="201" y="0"/>
                  </a:moveTo>
                  <a:cubicBezTo>
                    <a:pt x="68" y="0"/>
                    <a:pt x="1" y="234"/>
                    <a:pt x="168" y="267"/>
                  </a:cubicBezTo>
                  <a:cubicBezTo>
                    <a:pt x="2236" y="934"/>
                    <a:pt x="4237" y="1835"/>
                    <a:pt x="6105" y="2969"/>
                  </a:cubicBezTo>
                  <a:cubicBezTo>
                    <a:pt x="6117" y="2975"/>
                    <a:pt x="6130" y="2978"/>
                    <a:pt x="6143" y="2978"/>
                  </a:cubicBezTo>
                  <a:cubicBezTo>
                    <a:pt x="6202" y="2978"/>
                    <a:pt x="6260" y="2918"/>
                    <a:pt x="6205" y="2835"/>
                  </a:cubicBezTo>
                  <a:cubicBezTo>
                    <a:pt x="4938" y="967"/>
                    <a:pt x="2436" y="67"/>
                    <a:pt x="2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5"/>
            <p:cNvSpPr/>
            <p:nvPr/>
          </p:nvSpPr>
          <p:spPr>
            <a:xfrm>
              <a:off x="5739046" y="4231071"/>
              <a:ext cx="144622" cy="68398"/>
            </a:xfrm>
            <a:custGeom>
              <a:avLst/>
              <a:gdLst/>
              <a:ahLst/>
              <a:cxnLst/>
              <a:rect l="l" t="t" r="r" b="b"/>
              <a:pathLst>
                <a:path w="6227" h="2945" extrusionOk="0">
                  <a:moveTo>
                    <a:pt x="167" y="1"/>
                  </a:moveTo>
                  <a:cubicBezTo>
                    <a:pt x="34" y="1"/>
                    <a:pt x="1" y="201"/>
                    <a:pt x="167" y="267"/>
                  </a:cubicBezTo>
                  <a:cubicBezTo>
                    <a:pt x="2202" y="935"/>
                    <a:pt x="4204" y="1835"/>
                    <a:pt x="6072" y="2936"/>
                  </a:cubicBezTo>
                  <a:cubicBezTo>
                    <a:pt x="6084" y="2942"/>
                    <a:pt x="6097" y="2945"/>
                    <a:pt x="6110" y="2945"/>
                  </a:cubicBezTo>
                  <a:cubicBezTo>
                    <a:pt x="6169" y="2945"/>
                    <a:pt x="6226" y="2890"/>
                    <a:pt x="6172" y="2836"/>
                  </a:cubicBezTo>
                  <a:cubicBezTo>
                    <a:pt x="4904" y="968"/>
                    <a:pt x="2402" y="67"/>
                    <a:pt x="1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5"/>
            <p:cNvSpPr/>
            <p:nvPr/>
          </p:nvSpPr>
          <p:spPr>
            <a:xfrm>
              <a:off x="6248289" y="4313898"/>
              <a:ext cx="117379" cy="89277"/>
            </a:xfrm>
            <a:custGeom>
              <a:avLst/>
              <a:gdLst/>
              <a:ahLst/>
              <a:cxnLst/>
              <a:rect l="l" t="t" r="r" b="b"/>
              <a:pathLst>
                <a:path w="5054" h="3844" extrusionOk="0">
                  <a:moveTo>
                    <a:pt x="2502" y="0"/>
                  </a:moveTo>
                  <a:cubicBezTo>
                    <a:pt x="152" y="0"/>
                    <a:pt x="0" y="3709"/>
                    <a:pt x="2426" y="3840"/>
                  </a:cubicBezTo>
                  <a:cubicBezTo>
                    <a:pt x="2468" y="3842"/>
                    <a:pt x="2509" y="3843"/>
                    <a:pt x="2550" y="3843"/>
                  </a:cubicBezTo>
                  <a:cubicBezTo>
                    <a:pt x="4901" y="3843"/>
                    <a:pt x="5053" y="102"/>
                    <a:pt x="2626" y="4"/>
                  </a:cubicBezTo>
                  <a:cubicBezTo>
                    <a:pt x="2584" y="1"/>
                    <a:pt x="2543" y="0"/>
                    <a:pt x="25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5"/>
            <p:cNvSpPr/>
            <p:nvPr/>
          </p:nvSpPr>
          <p:spPr>
            <a:xfrm>
              <a:off x="5788634" y="4043490"/>
              <a:ext cx="141022" cy="172376"/>
            </a:xfrm>
            <a:custGeom>
              <a:avLst/>
              <a:gdLst/>
              <a:ahLst/>
              <a:cxnLst/>
              <a:rect l="l" t="t" r="r" b="b"/>
              <a:pathLst>
                <a:path w="6072" h="7422" extrusionOk="0">
                  <a:moveTo>
                    <a:pt x="2034" y="582"/>
                  </a:moveTo>
                  <a:cubicBezTo>
                    <a:pt x="2772" y="582"/>
                    <a:pt x="3736" y="1566"/>
                    <a:pt x="4037" y="2039"/>
                  </a:cubicBezTo>
                  <a:cubicBezTo>
                    <a:pt x="4304" y="2539"/>
                    <a:pt x="4537" y="3040"/>
                    <a:pt x="4771" y="3573"/>
                  </a:cubicBezTo>
                  <a:cubicBezTo>
                    <a:pt x="5171" y="4674"/>
                    <a:pt x="5538" y="5775"/>
                    <a:pt x="5838" y="6909"/>
                  </a:cubicBezTo>
                  <a:cubicBezTo>
                    <a:pt x="5137" y="6275"/>
                    <a:pt x="4370" y="5742"/>
                    <a:pt x="3636" y="5141"/>
                  </a:cubicBezTo>
                  <a:cubicBezTo>
                    <a:pt x="2769" y="4441"/>
                    <a:pt x="968" y="3040"/>
                    <a:pt x="1168" y="1739"/>
                  </a:cubicBezTo>
                  <a:cubicBezTo>
                    <a:pt x="1287" y="883"/>
                    <a:pt x="1626" y="582"/>
                    <a:pt x="2034" y="582"/>
                  </a:cubicBezTo>
                  <a:close/>
                  <a:moveTo>
                    <a:pt x="2129" y="1"/>
                  </a:moveTo>
                  <a:cubicBezTo>
                    <a:pt x="1804" y="1"/>
                    <a:pt x="1478" y="101"/>
                    <a:pt x="1168" y="338"/>
                  </a:cubicBezTo>
                  <a:cubicBezTo>
                    <a:pt x="0" y="1205"/>
                    <a:pt x="534" y="2639"/>
                    <a:pt x="1168" y="3573"/>
                  </a:cubicBezTo>
                  <a:cubicBezTo>
                    <a:pt x="2302" y="5141"/>
                    <a:pt x="4037" y="6209"/>
                    <a:pt x="5571" y="7376"/>
                  </a:cubicBezTo>
                  <a:cubicBezTo>
                    <a:pt x="5623" y="7407"/>
                    <a:pt x="5678" y="7422"/>
                    <a:pt x="5730" y="7422"/>
                  </a:cubicBezTo>
                  <a:cubicBezTo>
                    <a:pt x="5846" y="7422"/>
                    <a:pt x="5948" y="7347"/>
                    <a:pt x="5971" y="7209"/>
                  </a:cubicBezTo>
                  <a:cubicBezTo>
                    <a:pt x="6005" y="7209"/>
                    <a:pt x="6071" y="7176"/>
                    <a:pt x="6071" y="7143"/>
                  </a:cubicBezTo>
                  <a:cubicBezTo>
                    <a:pt x="5971" y="5141"/>
                    <a:pt x="5371" y="3173"/>
                    <a:pt x="4304" y="1438"/>
                  </a:cubicBezTo>
                  <a:cubicBezTo>
                    <a:pt x="3843" y="711"/>
                    <a:pt x="2994" y="1"/>
                    <a:pt x="212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5"/>
            <p:cNvSpPr/>
            <p:nvPr/>
          </p:nvSpPr>
          <p:spPr>
            <a:xfrm>
              <a:off x="5914917" y="4146269"/>
              <a:ext cx="203637" cy="89579"/>
            </a:xfrm>
            <a:custGeom>
              <a:avLst/>
              <a:gdLst/>
              <a:ahLst/>
              <a:cxnLst/>
              <a:rect l="l" t="t" r="r" b="b"/>
              <a:pathLst>
                <a:path w="8768" h="3857" extrusionOk="0">
                  <a:moveTo>
                    <a:pt x="5837" y="643"/>
                  </a:moveTo>
                  <a:cubicBezTo>
                    <a:pt x="6935" y="643"/>
                    <a:pt x="8768" y="1091"/>
                    <a:pt x="7439" y="2617"/>
                  </a:cubicBezTo>
                  <a:cubicBezTo>
                    <a:pt x="7018" y="3104"/>
                    <a:pt x="6272" y="3252"/>
                    <a:pt x="5491" y="3252"/>
                  </a:cubicBezTo>
                  <a:cubicBezTo>
                    <a:pt x="4666" y="3252"/>
                    <a:pt x="3802" y="3087"/>
                    <a:pt x="3236" y="2984"/>
                  </a:cubicBezTo>
                  <a:cubicBezTo>
                    <a:pt x="2302" y="2818"/>
                    <a:pt x="1402" y="2617"/>
                    <a:pt x="468" y="2484"/>
                  </a:cubicBezTo>
                  <a:cubicBezTo>
                    <a:pt x="1535" y="1984"/>
                    <a:pt x="2603" y="1517"/>
                    <a:pt x="3703" y="1116"/>
                  </a:cubicBezTo>
                  <a:cubicBezTo>
                    <a:pt x="4237" y="916"/>
                    <a:pt x="4771" y="783"/>
                    <a:pt x="5338" y="683"/>
                  </a:cubicBezTo>
                  <a:cubicBezTo>
                    <a:pt x="5465" y="657"/>
                    <a:pt x="5639" y="643"/>
                    <a:pt x="5837" y="643"/>
                  </a:cubicBezTo>
                  <a:close/>
                  <a:moveTo>
                    <a:pt x="6162" y="1"/>
                  </a:moveTo>
                  <a:cubicBezTo>
                    <a:pt x="5959" y="1"/>
                    <a:pt x="5760" y="18"/>
                    <a:pt x="5571" y="49"/>
                  </a:cubicBezTo>
                  <a:cubicBezTo>
                    <a:pt x="3570" y="349"/>
                    <a:pt x="1702" y="1216"/>
                    <a:pt x="134" y="2484"/>
                  </a:cubicBezTo>
                  <a:cubicBezTo>
                    <a:pt x="101" y="2517"/>
                    <a:pt x="101" y="2551"/>
                    <a:pt x="134" y="2584"/>
                  </a:cubicBezTo>
                  <a:cubicBezTo>
                    <a:pt x="1" y="2718"/>
                    <a:pt x="67" y="2951"/>
                    <a:pt x="268" y="2984"/>
                  </a:cubicBezTo>
                  <a:cubicBezTo>
                    <a:pt x="1891" y="3332"/>
                    <a:pt x="3590" y="3856"/>
                    <a:pt x="5255" y="3856"/>
                  </a:cubicBezTo>
                  <a:cubicBezTo>
                    <a:pt x="5506" y="3856"/>
                    <a:pt x="5756" y="3845"/>
                    <a:pt x="6005" y="3818"/>
                  </a:cubicBezTo>
                  <a:cubicBezTo>
                    <a:pt x="7172" y="3685"/>
                    <a:pt x="8607" y="3084"/>
                    <a:pt x="8507" y="1717"/>
                  </a:cubicBezTo>
                  <a:cubicBezTo>
                    <a:pt x="8422" y="480"/>
                    <a:pt x="7248" y="1"/>
                    <a:pt x="61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5"/>
            <p:cNvSpPr/>
            <p:nvPr/>
          </p:nvSpPr>
          <p:spPr>
            <a:xfrm>
              <a:off x="5879288" y="2302634"/>
              <a:ext cx="2264530" cy="1861670"/>
            </a:xfrm>
            <a:custGeom>
              <a:avLst/>
              <a:gdLst/>
              <a:ahLst/>
              <a:cxnLst/>
              <a:rect l="l" t="t" r="r" b="b"/>
              <a:pathLst>
                <a:path w="97504" h="80158" extrusionOk="0">
                  <a:moveTo>
                    <a:pt x="65480" y="0"/>
                  </a:moveTo>
                  <a:cubicBezTo>
                    <a:pt x="66147" y="2736"/>
                    <a:pt x="67015" y="5404"/>
                    <a:pt x="68116" y="8006"/>
                  </a:cubicBezTo>
                  <a:cubicBezTo>
                    <a:pt x="68116" y="8006"/>
                    <a:pt x="46767" y="24051"/>
                    <a:pt x="35426" y="35526"/>
                  </a:cubicBezTo>
                  <a:cubicBezTo>
                    <a:pt x="28087" y="42898"/>
                    <a:pt x="0" y="76922"/>
                    <a:pt x="0" y="76922"/>
                  </a:cubicBezTo>
                  <a:lnTo>
                    <a:pt x="26319" y="80158"/>
                  </a:lnTo>
                  <a:cubicBezTo>
                    <a:pt x="26319" y="80158"/>
                    <a:pt x="52304" y="49036"/>
                    <a:pt x="54406" y="46967"/>
                  </a:cubicBezTo>
                  <a:cubicBezTo>
                    <a:pt x="60944" y="40529"/>
                    <a:pt x="84294" y="29455"/>
                    <a:pt x="91232" y="19147"/>
                  </a:cubicBezTo>
                  <a:cubicBezTo>
                    <a:pt x="97503" y="9874"/>
                    <a:pt x="91165" y="0"/>
                    <a:pt x="911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5"/>
            <p:cNvSpPr/>
            <p:nvPr/>
          </p:nvSpPr>
          <p:spPr>
            <a:xfrm>
              <a:off x="7352134" y="2449846"/>
              <a:ext cx="202220" cy="87558"/>
            </a:xfrm>
            <a:custGeom>
              <a:avLst/>
              <a:gdLst/>
              <a:ahLst/>
              <a:cxnLst/>
              <a:rect l="l" t="t" r="r" b="b"/>
              <a:pathLst>
                <a:path w="8707" h="3770" extrusionOk="0">
                  <a:moveTo>
                    <a:pt x="134" y="0"/>
                  </a:moveTo>
                  <a:cubicBezTo>
                    <a:pt x="34" y="0"/>
                    <a:pt x="0" y="167"/>
                    <a:pt x="100" y="200"/>
                  </a:cubicBezTo>
                  <a:cubicBezTo>
                    <a:pt x="767" y="501"/>
                    <a:pt x="1501" y="801"/>
                    <a:pt x="2202" y="1068"/>
                  </a:cubicBezTo>
                  <a:lnTo>
                    <a:pt x="4303" y="1902"/>
                  </a:lnTo>
                  <a:cubicBezTo>
                    <a:pt x="5738" y="2469"/>
                    <a:pt x="7205" y="3069"/>
                    <a:pt x="8606" y="3770"/>
                  </a:cubicBezTo>
                  <a:cubicBezTo>
                    <a:pt x="8640" y="3770"/>
                    <a:pt x="8706" y="3703"/>
                    <a:pt x="8640" y="3703"/>
                  </a:cubicBezTo>
                  <a:cubicBezTo>
                    <a:pt x="7305" y="2902"/>
                    <a:pt x="5938" y="2169"/>
                    <a:pt x="4537" y="1501"/>
                  </a:cubicBezTo>
                  <a:cubicBezTo>
                    <a:pt x="3803" y="1201"/>
                    <a:pt x="3069" y="901"/>
                    <a:pt x="2335" y="634"/>
                  </a:cubicBezTo>
                  <a:cubicBezTo>
                    <a:pt x="1601" y="367"/>
                    <a:pt x="867" y="134"/>
                    <a:pt x="13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5"/>
            <p:cNvSpPr/>
            <p:nvPr/>
          </p:nvSpPr>
          <p:spPr>
            <a:xfrm>
              <a:off x="7381121" y="2299940"/>
              <a:ext cx="92668" cy="185684"/>
            </a:xfrm>
            <a:custGeom>
              <a:avLst/>
              <a:gdLst/>
              <a:ahLst/>
              <a:cxnLst/>
              <a:rect l="l" t="t" r="r" b="b"/>
              <a:pathLst>
                <a:path w="3990" h="7995" extrusionOk="0">
                  <a:moveTo>
                    <a:pt x="134" y="1"/>
                  </a:moveTo>
                  <a:cubicBezTo>
                    <a:pt x="71" y="1"/>
                    <a:pt x="0" y="53"/>
                    <a:pt x="20" y="150"/>
                  </a:cubicBezTo>
                  <a:cubicBezTo>
                    <a:pt x="187" y="1417"/>
                    <a:pt x="453" y="2652"/>
                    <a:pt x="854" y="3886"/>
                  </a:cubicBezTo>
                  <a:cubicBezTo>
                    <a:pt x="1020" y="4386"/>
                    <a:pt x="1154" y="4886"/>
                    <a:pt x="1354" y="5387"/>
                  </a:cubicBezTo>
                  <a:cubicBezTo>
                    <a:pt x="1487" y="5787"/>
                    <a:pt x="1754" y="6154"/>
                    <a:pt x="2088" y="6421"/>
                  </a:cubicBezTo>
                  <a:cubicBezTo>
                    <a:pt x="2288" y="6554"/>
                    <a:pt x="2522" y="6654"/>
                    <a:pt x="2788" y="6654"/>
                  </a:cubicBezTo>
                  <a:cubicBezTo>
                    <a:pt x="2788" y="6721"/>
                    <a:pt x="2788" y="6788"/>
                    <a:pt x="2788" y="6888"/>
                  </a:cubicBezTo>
                  <a:cubicBezTo>
                    <a:pt x="2822" y="6988"/>
                    <a:pt x="2855" y="7121"/>
                    <a:pt x="2888" y="7222"/>
                  </a:cubicBezTo>
                  <a:cubicBezTo>
                    <a:pt x="2922" y="7355"/>
                    <a:pt x="2989" y="7455"/>
                    <a:pt x="3022" y="7588"/>
                  </a:cubicBezTo>
                  <a:cubicBezTo>
                    <a:pt x="3022" y="7655"/>
                    <a:pt x="3055" y="7722"/>
                    <a:pt x="3089" y="7755"/>
                  </a:cubicBezTo>
                  <a:cubicBezTo>
                    <a:pt x="3155" y="7822"/>
                    <a:pt x="3189" y="7889"/>
                    <a:pt x="3222" y="7922"/>
                  </a:cubicBezTo>
                  <a:cubicBezTo>
                    <a:pt x="3235" y="7973"/>
                    <a:pt x="3272" y="7995"/>
                    <a:pt x="3309" y="7995"/>
                  </a:cubicBezTo>
                  <a:cubicBezTo>
                    <a:pt x="3369" y="7995"/>
                    <a:pt x="3430" y="7938"/>
                    <a:pt x="3389" y="7855"/>
                  </a:cubicBezTo>
                  <a:lnTo>
                    <a:pt x="3389" y="7655"/>
                  </a:lnTo>
                  <a:cubicBezTo>
                    <a:pt x="3389" y="7588"/>
                    <a:pt x="3389" y="7522"/>
                    <a:pt x="3355" y="7488"/>
                  </a:cubicBezTo>
                  <a:cubicBezTo>
                    <a:pt x="3322" y="7355"/>
                    <a:pt x="3289" y="7222"/>
                    <a:pt x="3222" y="7121"/>
                  </a:cubicBezTo>
                  <a:cubicBezTo>
                    <a:pt x="3189" y="6988"/>
                    <a:pt x="3155" y="6888"/>
                    <a:pt x="3089" y="6755"/>
                  </a:cubicBezTo>
                  <a:cubicBezTo>
                    <a:pt x="3055" y="6721"/>
                    <a:pt x="3055" y="6688"/>
                    <a:pt x="3022" y="6654"/>
                  </a:cubicBezTo>
                  <a:cubicBezTo>
                    <a:pt x="3456" y="6621"/>
                    <a:pt x="3822" y="6288"/>
                    <a:pt x="3923" y="5887"/>
                  </a:cubicBezTo>
                  <a:cubicBezTo>
                    <a:pt x="3989" y="5420"/>
                    <a:pt x="3923" y="4987"/>
                    <a:pt x="3756" y="4586"/>
                  </a:cubicBezTo>
                  <a:cubicBezTo>
                    <a:pt x="3622" y="4019"/>
                    <a:pt x="3456" y="3452"/>
                    <a:pt x="3289" y="2918"/>
                  </a:cubicBezTo>
                  <a:cubicBezTo>
                    <a:pt x="3155" y="2351"/>
                    <a:pt x="2421" y="83"/>
                    <a:pt x="2321" y="50"/>
                  </a:cubicBezTo>
                  <a:cubicBezTo>
                    <a:pt x="2305" y="33"/>
                    <a:pt x="2296" y="25"/>
                    <a:pt x="2288" y="25"/>
                  </a:cubicBezTo>
                  <a:cubicBezTo>
                    <a:pt x="2280" y="25"/>
                    <a:pt x="2271" y="33"/>
                    <a:pt x="2255" y="50"/>
                  </a:cubicBezTo>
                  <a:cubicBezTo>
                    <a:pt x="2221" y="83"/>
                    <a:pt x="2221" y="116"/>
                    <a:pt x="2221" y="116"/>
                  </a:cubicBezTo>
                  <a:cubicBezTo>
                    <a:pt x="2221" y="150"/>
                    <a:pt x="2922" y="3085"/>
                    <a:pt x="3055" y="3686"/>
                  </a:cubicBezTo>
                  <a:cubicBezTo>
                    <a:pt x="3222" y="4219"/>
                    <a:pt x="3322" y="4753"/>
                    <a:pt x="3422" y="5287"/>
                  </a:cubicBezTo>
                  <a:cubicBezTo>
                    <a:pt x="3483" y="5713"/>
                    <a:pt x="3349" y="6167"/>
                    <a:pt x="2895" y="6167"/>
                  </a:cubicBezTo>
                  <a:cubicBezTo>
                    <a:pt x="2851" y="6167"/>
                    <a:pt x="2805" y="6163"/>
                    <a:pt x="2755" y="6154"/>
                  </a:cubicBezTo>
                  <a:cubicBezTo>
                    <a:pt x="2221" y="6087"/>
                    <a:pt x="1954" y="5587"/>
                    <a:pt x="1788" y="5153"/>
                  </a:cubicBezTo>
                  <a:cubicBezTo>
                    <a:pt x="1554" y="4653"/>
                    <a:pt x="1387" y="4119"/>
                    <a:pt x="1221" y="3586"/>
                  </a:cubicBezTo>
                  <a:cubicBezTo>
                    <a:pt x="854" y="2418"/>
                    <a:pt x="553" y="1251"/>
                    <a:pt x="220" y="83"/>
                  </a:cubicBezTo>
                  <a:cubicBezTo>
                    <a:pt x="220" y="27"/>
                    <a:pt x="179"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5"/>
            <p:cNvSpPr/>
            <p:nvPr/>
          </p:nvSpPr>
          <p:spPr>
            <a:xfrm>
              <a:off x="7741063" y="2358100"/>
              <a:ext cx="204543" cy="197111"/>
            </a:xfrm>
            <a:custGeom>
              <a:avLst/>
              <a:gdLst/>
              <a:ahLst/>
              <a:cxnLst/>
              <a:rect l="l" t="t" r="r" b="b"/>
              <a:pathLst>
                <a:path w="8807" h="8487" extrusionOk="0">
                  <a:moveTo>
                    <a:pt x="39" y="0"/>
                  </a:moveTo>
                  <a:cubicBezTo>
                    <a:pt x="17" y="0"/>
                    <a:pt x="0" y="24"/>
                    <a:pt x="0" y="47"/>
                  </a:cubicBezTo>
                  <a:cubicBezTo>
                    <a:pt x="0" y="1148"/>
                    <a:pt x="134" y="2249"/>
                    <a:pt x="434" y="3283"/>
                  </a:cubicBezTo>
                  <a:cubicBezTo>
                    <a:pt x="668" y="4150"/>
                    <a:pt x="1068" y="4984"/>
                    <a:pt x="1635" y="5685"/>
                  </a:cubicBezTo>
                  <a:cubicBezTo>
                    <a:pt x="2202" y="6319"/>
                    <a:pt x="2936" y="6886"/>
                    <a:pt x="3703" y="7286"/>
                  </a:cubicBezTo>
                  <a:cubicBezTo>
                    <a:pt x="4871" y="7953"/>
                    <a:pt x="6172" y="8353"/>
                    <a:pt x="7506" y="8454"/>
                  </a:cubicBezTo>
                  <a:cubicBezTo>
                    <a:pt x="7639" y="8476"/>
                    <a:pt x="7776" y="8487"/>
                    <a:pt x="7914" y="8487"/>
                  </a:cubicBezTo>
                  <a:cubicBezTo>
                    <a:pt x="8188" y="8487"/>
                    <a:pt x="8462" y="8442"/>
                    <a:pt x="8707" y="8353"/>
                  </a:cubicBezTo>
                  <a:cubicBezTo>
                    <a:pt x="8807" y="8320"/>
                    <a:pt x="8807" y="8187"/>
                    <a:pt x="8707" y="8120"/>
                  </a:cubicBezTo>
                  <a:cubicBezTo>
                    <a:pt x="8507" y="8053"/>
                    <a:pt x="8273" y="8020"/>
                    <a:pt x="8073" y="7987"/>
                  </a:cubicBezTo>
                  <a:cubicBezTo>
                    <a:pt x="7773" y="7987"/>
                    <a:pt x="7506" y="7953"/>
                    <a:pt x="7239" y="7886"/>
                  </a:cubicBezTo>
                  <a:cubicBezTo>
                    <a:pt x="6705" y="7786"/>
                    <a:pt x="6172" y="7653"/>
                    <a:pt x="5671" y="7486"/>
                  </a:cubicBezTo>
                  <a:cubicBezTo>
                    <a:pt x="4670" y="7153"/>
                    <a:pt x="3736" y="6652"/>
                    <a:pt x="2903" y="6018"/>
                  </a:cubicBezTo>
                  <a:cubicBezTo>
                    <a:pt x="2436" y="5718"/>
                    <a:pt x="2035" y="5318"/>
                    <a:pt x="1702" y="4884"/>
                  </a:cubicBezTo>
                  <a:cubicBezTo>
                    <a:pt x="1401" y="4451"/>
                    <a:pt x="1135" y="3950"/>
                    <a:pt x="968" y="3417"/>
                  </a:cubicBezTo>
                  <a:cubicBezTo>
                    <a:pt x="768" y="2850"/>
                    <a:pt x="601" y="2316"/>
                    <a:pt x="434" y="1749"/>
                  </a:cubicBezTo>
                  <a:cubicBezTo>
                    <a:pt x="301" y="1182"/>
                    <a:pt x="201" y="581"/>
                    <a:pt x="67" y="14"/>
                  </a:cubicBezTo>
                  <a:cubicBezTo>
                    <a:pt x="57" y="4"/>
                    <a:pt x="48" y="0"/>
                    <a:pt x="39"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5"/>
            <p:cNvSpPr/>
            <p:nvPr/>
          </p:nvSpPr>
          <p:spPr>
            <a:xfrm>
              <a:off x="6011772" y="3999127"/>
              <a:ext cx="526836" cy="62289"/>
            </a:xfrm>
            <a:custGeom>
              <a:avLst/>
              <a:gdLst/>
              <a:ahLst/>
              <a:cxnLst/>
              <a:rect l="l" t="t" r="r" b="b"/>
              <a:pathLst>
                <a:path w="22684" h="2682" extrusionOk="0">
                  <a:moveTo>
                    <a:pt x="626" y="0"/>
                  </a:moveTo>
                  <a:cubicBezTo>
                    <a:pt x="451" y="0"/>
                    <a:pt x="276" y="4"/>
                    <a:pt x="100" y="13"/>
                  </a:cubicBezTo>
                  <a:cubicBezTo>
                    <a:pt x="0" y="13"/>
                    <a:pt x="0" y="180"/>
                    <a:pt x="67" y="213"/>
                  </a:cubicBezTo>
                  <a:cubicBezTo>
                    <a:pt x="934" y="413"/>
                    <a:pt x="1768" y="546"/>
                    <a:pt x="2602" y="647"/>
                  </a:cubicBezTo>
                  <a:cubicBezTo>
                    <a:pt x="3436" y="747"/>
                    <a:pt x="4237" y="880"/>
                    <a:pt x="5037" y="1013"/>
                  </a:cubicBezTo>
                  <a:cubicBezTo>
                    <a:pt x="7939" y="1414"/>
                    <a:pt x="10875" y="1681"/>
                    <a:pt x="13777" y="1981"/>
                  </a:cubicBezTo>
                  <a:cubicBezTo>
                    <a:pt x="16712" y="2248"/>
                    <a:pt x="19614" y="2515"/>
                    <a:pt x="22550" y="2681"/>
                  </a:cubicBezTo>
                  <a:cubicBezTo>
                    <a:pt x="22650" y="2681"/>
                    <a:pt x="22683" y="2548"/>
                    <a:pt x="22583" y="2515"/>
                  </a:cubicBezTo>
                  <a:cubicBezTo>
                    <a:pt x="22416" y="2414"/>
                    <a:pt x="19147" y="1981"/>
                    <a:pt x="17613" y="1747"/>
                  </a:cubicBezTo>
                  <a:cubicBezTo>
                    <a:pt x="14677" y="1347"/>
                    <a:pt x="11742" y="1013"/>
                    <a:pt x="8807" y="680"/>
                  </a:cubicBezTo>
                  <a:cubicBezTo>
                    <a:pt x="7372" y="513"/>
                    <a:pt x="5905" y="380"/>
                    <a:pt x="4437" y="246"/>
                  </a:cubicBezTo>
                  <a:cubicBezTo>
                    <a:pt x="3703" y="180"/>
                    <a:pt x="2969" y="146"/>
                    <a:pt x="2202" y="113"/>
                  </a:cubicBezTo>
                  <a:cubicBezTo>
                    <a:pt x="1677" y="38"/>
                    <a:pt x="1151" y="0"/>
                    <a:pt x="62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5"/>
            <p:cNvSpPr/>
            <p:nvPr/>
          </p:nvSpPr>
          <p:spPr>
            <a:xfrm>
              <a:off x="6923045" y="3253427"/>
              <a:ext cx="410664" cy="394430"/>
            </a:xfrm>
            <a:custGeom>
              <a:avLst/>
              <a:gdLst/>
              <a:ahLst/>
              <a:cxnLst/>
              <a:rect l="l" t="t" r="r" b="b"/>
              <a:pathLst>
                <a:path w="17682" h="16983" extrusionOk="0">
                  <a:moveTo>
                    <a:pt x="17545" y="1"/>
                  </a:moveTo>
                  <a:cubicBezTo>
                    <a:pt x="17523" y="1"/>
                    <a:pt x="17499" y="9"/>
                    <a:pt x="17473" y="28"/>
                  </a:cubicBezTo>
                  <a:cubicBezTo>
                    <a:pt x="16106" y="895"/>
                    <a:pt x="14772" y="1829"/>
                    <a:pt x="13471" y="2763"/>
                  </a:cubicBezTo>
                  <a:cubicBezTo>
                    <a:pt x="12203" y="3597"/>
                    <a:pt x="10969" y="4498"/>
                    <a:pt x="9835" y="5465"/>
                  </a:cubicBezTo>
                  <a:cubicBezTo>
                    <a:pt x="9268" y="5999"/>
                    <a:pt x="8734" y="6566"/>
                    <a:pt x="8234" y="7167"/>
                  </a:cubicBezTo>
                  <a:lnTo>
                    <a:pt x="6666" y="8968"/>
                  </a:lnTo>
                  <a:cubicBezTo>
                    <a:pt x="5598" y="10169"/>
                    <a:pt x="4564" y="11403"/>
                    <a:pt x="3530" y="12604"/>
                  </a:cubicBezTo>
                  <a:cubicBezTo>
                    <a:pt x="2963" y="13304"/>
                    <a:pt x="2363" y="14005"/>
                    <a:pt x="1796" y="14705"/>
                  </a:cubicBezTo>
                  <a:cubicBezTo>
                    <a:pt x="1195" y="15406"/>
                    <a:pt x="628" y="16173"/>
                    <a:pt x="28" y="16907"/>
                  </a:cubicBezTo>
                  <a:cubicBezTo>
                    <a:pt x="1" y="16934"/>
                    <a:pt x="39" y="16983"/>
                    <a:pt x="73" y="16983"/>
                  </a:cubicBezTo>
                  <a:cubicBezTo>
                    <a:pt x="80" y="16983"/>
                    <a:pt x="88" y="16980"/>
                    <a:pt x="94" y="16974"/>
                  </a:cubicBezTo>
                  <a:cubicBezTo>
                    <a:pt x="1162" y="15773"/>
                    <a:pt x="2296" y="14605"/>
                    <a:pt x="3363" y="13404"/>
                  </a:cubicBezTo>
                  <a:cubicBezTo>
                    <a:pt x="4431" y="12170"/>
                    <a:pt x="5498" y="10969"/>
                    <a:pt x="6566" y="9735"/>
                  </a:cubicBezTo>
                  <a:cubicBezTo>
                    <a:pt x="7633" y="8534"/>
                    <a:pt x="8567" y="7333"/>
                    <a:pt x="9635" y="6233"/>
                  </a:cubicBezTo>
                  <a:cubicBezTo>
                    <a:pt x="10769" y="5165"/>
                    <a:pt x="11970" y="4231"/>
                    <a:pt x="13237" y="3397"/>
                  </a:cubicBezTo>
                  <a:cubicBezTo>
                    <a:pt x="14705" y="2363"/>
                    <a:pt x="16173" y="1329"/>
                    <a:pt x="17574" y="228"/>
                  </a:cubicBezTo>
                  <a:cubicBezTo>
                    <a:pt x="17682" y="147"/>
                    <a:pt x="17637" y="1"/>
                    <a:pt x="1754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5"/>
            <p:cNvSpPr/>
            <p:nvPr/>
          </p:nvSpPr>
          <p:spPr>
            <a:xfrm>
              <a:off x="6710197" y="2492026"/>
              <a:ext cx="745267" cy="626169"/>
            </a:xfrm>
            <a:custGeom>
              <a:avLst/>
              <a:gdLst/>
              <a:ahLst/>
              <a:cxnLst/>
              <a:rect l="l" t="t" r="r" b="b"/>
              <a:pathLst>
                <a:path w="32089" h="26961" extrusionOk="0">
                  <a:moveTo>
                    <a:pt x="31964" y="1"/>
                  </a:moveTo>
                  <a:cubicBezTo>
                    <a:pt x="31946" y="1"/>
                    <a:pt x="31927" y="6"/>
                    <a:pt x="31908" y="19"/>
                  </a:cubicBezTo>
                  <a:cubicBezTo>
                    <a:pt x="27538" y="3088"/>
                    <a:pt x="23002" y="6557"/>
                    <a:pt x="18865" y="9959"/>
                  </a:cubicBezTo>
                  <a:cubicBezTo>
                    <a:pt x="14762" y="13362"/>
                    <a:pt x="10659" y="16864"/>
                    <a:pt x="6690" y="20434"/>
                  </a:cubicBezTo>
                  <a:cubicBezTo>
                    <a:pt x="5556" y="21434"/>
                    <a:pt x="4455" y="22468"/>
                    <a:pt x="3354" y="23502"/>
                  </a:cubicBezTo>
                  <a:cubicBezTo>
                    <a:pt x="2220" y="24536"/>
                    <a:pt x="1153" y="25804"/>
                    <a:pt x="52" y="26838"/>
                  </a:cubicBezTo>
                  <a:cubicBezTo>
                    <a:pt x="1" y="26889"/>
                    <a:pt x="48" y="26960"/>
                    <a:pt x="102" y="26960"/>
                  </a:cubicBezTo>
                  <a:cubicBezTo>
                    <a:pt x="119" y="26960"/>
                    <a:pt x="136" y="26954"/>
                    <a:pt x="152" y="26938"/>
                  </a:cubicBezTo>
                  <a:cubicBezTo>
                    <a:pt x="2153" y="25137"/>
                    <a:pt x="4221" y="23169"/>
                    <a:pt x="6256" y="21401"/>
                  </a:cubicBezTo>
                  <a:cubicBezTo>
                    <a:pt x="8291" y="19633"/>
                    <a:pt x="10292" y="17932"/>
                    <a:pt x="12327" y="16164"/>
                  </a:cubicBezTo>
                  <a:cubicBezTo>
                    <a:pt x="16397" y="12695"/>
                    <a:pt x="20533" y="9259"/>
                    <a:pt x="24703" y="5890"/>
                  </a:cubicBezTo>
                  <a:cubicBezTo>
                    <a:pt x="27038" y="3988"/>
                    <a:pt x="29706" y="2087"/>
                    <a:pt x="32008" y="152"/>
                  </a:cubicBezTo>
                  <a:cubicBezTo>
                    <a:pt x="32089" y="98"/>
                    <a:pt x="32039" y="1"/>
                    <a:pt x="3196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5"/>
            <p:cNvSpPr/>
            <p:nvPr/>
          </p:nvSpPr>
          <p:spPr>
            <a:xfrm>
              <a:off x="6524662" y="2320914"/>
              <a:ext cx="1496782" cy="1684138"/>
            </a:xfrm>
            <a:custGeom>
              <a:avLst/>
              <a:gdLst/>
              <a:ahLst/>
              <a:cxnLst/>
              <a:rect l="l" t="t" r="r" b="b"/>
              <a:pathLst>
                <a:path w="64447" h="72514" extrusionOk="0">
                  <a:moveTo>
                    <a:pt x="61792" y="0"/>
                  </a:moveTo>
                  <a:cubicBezTo>
                    <a:pt x="61764" y="0"/>
                    <a:pt x="61721" y="24"/>
                    <a:pt x="61745" y="47"/>
                  </a:cubicBezTo>
                  <a:cubicBezTo>
                    <a:pt x="62779" y="3083"/>
                    <a:pt x="63813" y="6218"/>
                    <a:pt x="63946" y="9454"/>
                  </a:cubicBezTo>
                  <a:cubicBezTo>
                    <a:pt x="64013" y="11022"/>
                    <a:pt x="63780" y="12590"/>
                    <a:pt x="63279" y="14057"/>
                  </a:cubicBezTo>
                  <a:cubicBezTo>
                    <a:pt x="62746" y="15458"/>
                    <a:pt x="61945" y="16759"/>
                    <a:pt x="60944" y="17860"/>
                  </a:cubicBezTo>
                  <a:cubicBezTo>
                    <a:pt x="58876" y="20162"/>
                    <a:pt x="56274" y="21996"/>
                    <a:pt x="53839" y="23831"/>
                  </a:cubicBezTo>
                  <a:cubicBezTo>
                    <a:pt x="51171" y="25832"/>
                    <a:pt x="48469" y="27767"/>
                    <a:pt x="45700" y="29669"/>
                  </a:cubicBezTo>
                  <a:cubicBezTo>
                    <a:pt x="42965" y="31537"/>
                    <a:pt x="40163" y="33338"/>
                    <a:pt x="37294" y="35072"/>
                  </a:cubicBezTo>
                  <a:cubicBezTo>
                    <a:pt x="34459" y="36840"/>
                    <a:pt x="31590" y="38408"/>
                    <a:pt x="28755" y="40076"/>
                  </a:cubicBezTo>
                  <a:cubicBezTo>
                    <a:pt x="27387" y="40910"/>
                    <a:pt x="26119" y="41844"/>
                    <a:pt x="24919" y="42911"/>
                  </a:cubicBezTo>
                  <a:cubicBezTo>
                    <a:pt x="23751" y="44046"/>
                    <a:pt x="22684" y="45280"/>
                    <a:pt x="21616" y="46481"/>
                  </a:cubicBezTo>
                  <a:cubicBezTo>
                    <a:pt x="19348" y="49082"/>
                    <a:pt x="17080" y="51718"/>
                    <a:pt x="14845" y="54386"/>
                  </a:cubicBezTo>
                  <a:cubicBezTo>
                    <a:pt x="10341" y="59657"/>
                    <a:pt x="5905" y="65027"/>
                    <a:pt x="1602" y="70464"/>
                  </a:cubicBezTo>
                  <a:cubicBezTo>
                    <a:pt x="1068" y="71132"/>
                    <a:pt x="534" y="71799"/>
                    <a:pt x="1" y="72466"/>
                  </a:cubicBezTo>
                  <a:cubicBezTo>
                    <a:pt x="1" y="72489"/>
                    <a:pt x="1" y="72513"/>
                    <a:pt x="24" y="72513"/>
                  </a:cubicBezTo>
                  <a:cubicBezTo>
                    <a:pt x="34" y="72513"/>
                    <a:pt x="48" y="72509"/>
                    <a:pt x="67" y="72499"/>
                  </a:cubicBezTo>
                  <a:cubicBezTo>
                    <a:pt x="4504" y="67062"/>
                    <a:pt x="9007" y="61658"/>
                    <a:pt x="13544" y="56288"/>
                  </a:cubicBezTo>
                  <a:cubicBezTo>
                    <a:pt x="15812" y="53619"/>
                    <a:pt x="18080" y="50950"/>
                    <a:pt x="20349" y="48315"/>
                  </a:cubicBezTo>
                  <a:cubicBezTo>
                    <a:pt x="22550" y="45780"/>
                    <a:pt x="24652" y="43112"/>
                    <a:pt x="27454" y="41244"/>
                  </a:cubicBezTo>
                  <a:cubicBezTo>
                    <a:pt x="28788" y="40310"/>
                    <a:pt x="30222" y="39542"/>
                    <a:pt x="31657" y="38742"/>
                  </a:cubicBezTo>
                  <a:cubicBezTo>
                    <a:pt x="33124" y="37908"/>
                    <a:pt x="34592" y="37040"/>
                    <a:pt x="36060" y="36140"/>
                  </a:cubicBezTo>
                  <a:cubicBezTo>
                    <a:pt x="38962" y="34405"/>
                    <a:pt x="41797" y="32604"/>
                    <a:pt x="44599" y="30736"/>
                  </a:cubicBezTo>
                  <a:cubicBezTo>
                    <a:pt x="47401" y="28868"/>
                    <a:pt x="50137" y="26933"/>
                    <a:pt x="52838" y="24965"/>
                  </a:cubicBezTo>
                  <a:cubicBezTo>
                    <a:pt x="54206" y="23964"/>
                    <a:pt x="55540" y="22930"/>
                    <a:pt x="56875" y="21896"/>
                  </a:cubicBezTo>
                  <a:cubicBezTo>
                    <a:pt x="58009" y="21029"/>
                    <a:pt x="59110" y="20095"/>
                    <a:pt x="60144" y="19128"/>
                  </a:cubicBezTo>
                  <a:cubicBezTo>
                    <a:pt x="61211" y="18127"/>
                    <a:pt x="62078" y="17026"/>
                    <a:pt x="62812" y="15792"/>
                  </a:cubicBezTo>
                  <a:cubicBezTo>
                    <a:pt x="63513" y="14491"/>
                    <a:pt x="63980" y="13023"/>
                    <a:pt x="64113" y="11556"/>
                  </a:cubicBezTo>
                  <a:cubicBezTo>
                    <a:pt x="64447" y="8387"/>
                    <a:pt x="63613" y="5184"/>
                    <a:pt x="62612" y="2216"/>
                  </a:cubicBezTo>
                  <a:cubicBezTo>
                    <a:pt x="62345" y="1482"/>
                    <a:pt x="62078" y="748"/>
                    <a:pt x="61812" y="14"/>
                  </a:cubicBezTo>
                  <a:cubicBezTo>
                    <a:pt x="61812" y="4"/>
                    <a:pt x="61803" y="0"/>
                    <a:pt x="6179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5"/>
            <p:cNvSpPr/>
            <p:nvPr/>
          </p:nvSpPr>
          <p:spPr>
            <a:xfrm>
              <a:off x="7297110" y="1542906"/>
              <a:ext cx="822792" cy="1053347"/>
            </a:xfrm>
            <a:custGeom>
              <a:avLst/>
              <a:gdLst/>
              <a:ahLst/>
              <a:cxnLst/>
              <a:rect l="l" t="t" r="r" b="b"/>
              <a:pathLst>
                <a:path w="35427" h="45354" extrusionOk="0">
                  <a:moveTo>
                    <a:pt x="21601" y="0"/>
                  </a:moveTo>
                  <a:cubicBezTo>
                    <a:pt x="21008" y="0"/>
                    <a:pt x="20462" y="66"/>
                    <a:pt x="20015" y="186"/>
                  </a:cubicBezTo>
                  <a:cubicBezTo>
                    <a:pt x="19081" y="420"/>
                    <a:pt x="15245" y="3689"/>
                    <a:pt x="13510" y="6924"/>
                  </a:cubicBezTo>
                  <a:cubicBezTo>
                    <a:pt x="11743" y="10193"/>
                    <a:pt x="1" y="36646"/>
                    <a:pt x="301" y="37213"/>
                  </a:cubicBezTo>
                  <a:cubicBezTo>
                    <a:pt x="764" y="38072"/>
                    <a:pt x="32255" y="45354"/>
                    <a:pt x="33044" y="45354"/>
                  </a:cubicBezTo>
                  <a:cubicBezTo>
                    <a:pt x="33051" y="45354"/>
                    <a:pt x="33056" y="45353"/>
                    <a:pt x="33058" y="45352"/>
                  </a:cubicBezTo>
                  <a:cubicBezTo>
                    <a:pt x="33591" y="44952"/>
                    <a:pt x="35426" y="15564"/>
                    <a:pt x="26987" y="2421"/>
                  </a:cubicBezTo>
                  <a:cubicBezTo>
                    <a:pt x="25845" y="670"/>
                    <a:pt x="23487" y="0"/>
                    <a:pt x="21601"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5"/>
            <p:cNvSpPr/>
            <p:nvPr/>
          </p:nvSpPr>
          <p:spPr>
            <a:xfrm>
              <a:off x="7724782" y="1557283"/>
              <a:ext cx="171238" cy="13981"/>
            </a:xfrm>
            <a:custGeom>
              <a:avLst/>
              <a:gdLst/>
              <a:ahLst/>
              <a:cxnLst/>
              <a:rect l="l" t="t" r="r" b="b"/>
              <a:pathLst>
                <a:path w="7373" h="602" extrusionOk="0">
                  <a:moveTo>
                    <a:pt x="802" y="1"/>
                  </a:moveTo>
                  <a:cubicBezTo>
                    <a:pt x="568" y="168"/>
                    <a:pt x="301" y="368"/>
                    <a:pt x="1" y="601"/>
                  </a:cubicBezTo>
                  <a:lnTo>
                    <a:pt x="7373" y="601"/>
                  </a:lnTo>
                  <a:cubicBezTo>
                    <a:pt x="7039" y="368"/>
                    <a:pt x="6672" y="168"/>
                    <a:pt x="62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5"/>
            <p:cNvSpPr/>
            <p:nvPr/>
          </p:nvSpPr>
          <p:spPr>
            <a:xfrm>
              <a:off x="7675216" y="1603783"/>
              <a:ext cx="259539" cy="13958"/>
            </a:xfrm>
            <a:custGeom>
              <a:avLst/>
              <a:gdLst/>
              <a:ahLst/>
              <a:cxnLst/>
              <a:rect l="l" t="t" r="r" b="b"/>
              <a:pathLst>
                <a:path w="11175" h="601" extrusionOk="0">
                  <a:moveTo>
                    <a:pt x="601" y="0"/>
                  </a:moveTo>
                  <a:cubicBezTo>
                    <a:pt x="400" y="200"/>
                    <a:pt x="200" y="401"/>
                    <a:pt x="0" y="601"/>
                  </a:cubicBezTo>
                  <a:lnTo>
                    <a:pt x="11175" y="601"/>
                  </a:lnTo>
                  <a:cubicBezTo>
                    <a:pt x="11075" y="401"/>
                    <a:pt x="10941" y="200"/>
                    <a:pt x="108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5"/>
            <p:cNvSpPr/>
            <p:nvPr/>
          </p:nvSpPr>
          <p:spPr>
            <a:xfrm>
              <a:off x="7636474" y="1650260"/>
              <a:ext cx="323083" cy="13981"/>
            </a:xfrm>
            <a:custGeom>
              <a:avLst/>
              <a:gdLst/>
              <a:ahLst/>
              <a:cxnLst/>
              <a:rect l="l" t="t" r="r" b="b"/>
              <a:pathLst>
                <a:path w="13911" h="602" extrusionOk="0">
                  <a:moveTo>
                    <a:pt x="467" y="1"/>
                  </a:moveTo>
                  <a:cubicBezTo>
                    <a:pt x="300" y="201"/>
                    <a:pt x="134" y="401"/>
                    <a:pt x="0" y="601"/>
                  </a:cubicBezTo>
                  <a:lnTo>
                    <a:pt x="13910" y="601"/>
                  </a:lnTo>
                  <a:cubicBezTo>
                    <a:pt x="13810" y="401"/>
                    <a:pt x="13710" y="201"/>
                    <a:pt x="136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5"/>
            <p:cNvSpPr/>
            <p:nvPr/>
          </p:nvSpPr>
          <p:spPr>
            <a:xfrm>
              <a:off x="7607023" y="1696760"/>
              <a:ext cx="372668" cy="13958"/>
            </a:xfrm>
            <a:custGeom>
              <a:avLst/>
              <a:gdLst/>
              <a:ahLst/>
              <a:cxnLst/>
              <a:rect l="l" t="t" r="r" b="b"/>
              <a:pathLst>
                <a:path w="16046" h="601" extrusionOk="0">
                  <a:moveTo>
                    <a:pt x="334" y="0"/>
                  </a:moveTo>
                  <a:cubicBezTo>
                    <a:pt x="268" y="100"/>
                    <a:pt x="234" y="200"/>
                    <a:pt x="167" y="300"/>
                  </a:cubicBezTo>
                  <a:lnTo>
                    <a:pt x="1" y="601"/>
                  </a:lnTo>
                  <a:lnTo>
                    <a:pt x="16045" y="601"/>
                  </a:lnTo>
                  <a:cubicBezTo>
                    <a:pt x="15945" y="400"/>
                    <a:pt x="15879" y="200"/>
                    <a:pt x="157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5"/>
            <p:cNvSpPr/>
            <p:nvPr/>
          </p:nvSpPr>
          <p:spPr>
            <a:xfrm>
              <a:off x="7584563" y="1743238"/>
              <a:ext cx="412174" cy="13958"/>
            </a:xfrm>
            <a:custGeom>
              <a:avLst/>
              <a:gdLst/>
              <a:ahLst/>
              <a:cxnLst/>
              <a:rect l="l" t="t" r="r" b="b"/>
              <a:pathLst>
                <a:path w="17747" h="601" extrusionOk="0">
                  <a:moveTo>
                    <a:pt x="301" y="1"/>
                  </a:moveTo>
                  <a:cubicBezTo>
                    <a:pt x="200" y="167"/>
                    <a:pt x="100" y="367"/>
                    <a:pt x="0" y="601"/>
                  </a:cubicBezTo>
                  <a:lnTo>
                    <a:pt x="17746" y="601"/>
                  </a:lnTo>
                  <a:cubicBezTo>
                    <a:pt x="17680" y="401"/>
                    <a:pt x="17580" y="201"/>
                    <a:pt x="175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5"/>
            <p:cNvSpPr/>
            <p:nvPr/>
          </p:nvSpPr>
          <p:spPr>
            <a:xfrm>
              <a:off x="7563635" y="1789715"/>
              <a:ext cx="447035" cy="13981"/>
            </a:xfrm>
            <a:custGeom>
              <a:avLst/>
              <a:gdLst/>
              <a:ahLst/>
              <a:cxnLst/>
              <a:rect l="l" t="t" r="r" b="b"/>
              <a:pathLst>
                <a:path w="19248" h="602" extrusionOk="0">
                  <a:moveTo>
                    <a:pt x="268" y="1"/>
                  </a:moveTo>
                  <a:lnTo>
                    <a:pt x="1" y="601"/>
                  </a:lnTo>
                  <a:lnTo>
                    <a:pt x="19248" y="601"/>
                  </a:lnTo>
                  <a:cubicBezTo>
                    <a:pt x="19181" y="401"/>
                    <a:pt x="19148" y="201"/>
                    <a:pt x="190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5"/>
            <p:cNvSpPr/>
            <p:nvPr/>
          </p:nvSpPr>
          <p:spPr>
            <a:xfrm>
              <a:off x="7541942" y="1836215"/>
              <a:ext cx="481129" cy="13958"/>
            </a:xfrm>
            <a:custGeom>
              <a:avLst/>
              <a:gdLst/>
              <a:ahLst/>
              <a:cxnLst/>
              <a:rect l="l" t="t" r="r" b="b"/>
              <a:pathLst>
                <a:path w="20716" h="601" extrusionOk="0">
                  <a:moveTo>
                    <a:pt x="268" y="0"/>
                  </a:moveTo>
                  <a:cubicBezTo>
                    <a:pt x="201" y="167"/>
                    <a:pt x="101" y="401"/>
                    <a:pt x="1" y="601"/>
                  </a:cubicBezTo>
                  <a:lnTo>
                    <a:pt x="20715" y="601"/>
                  </a:lnTo>
                  <a:lnTo>
                    <a:pt x="2054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5"/>
            <p:cNvSpPr/>
            <p:nvPr/>
          </p:nvSpPr>
          <p:spPr>
            <a:xfrm>
              <a:off x="7521038" y="1882692"/>
              <a:ext cx="512111" cy="13981"/>
            </a:xfrm>
            <a:custGeom>
              <a:avLst/>
              <a:gdLst/>
              <a:ahLst/>
              <a:cxnLst/>
              <a:rect l="l" t="t" r="r" b="b"/>
              <a:pathLst>
                <a:path w="22050" h="602" extrusionOk="0">
                  <a:moveTo>
                    <a:pt x="267" y="1"/>
                  </a:moveTo>
                  <a:cubicBezTo>
                    <a:pt x="200" y="168"/>
                    <a:pt x="100" y="401"/>
                    <a:pt x="0" y="601"/>
                  </a:cubicBezTo>
                  <a:lnTo>
                    <a:pt x="22049" y="601"/>
                  </a:lnTo>
                  <a:cubicBezTo>
                    <a:pt x="22016" y="401"/>
                    <a:pt x="21982" y="201"/>
                    <a:pt x="219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5"/>
            <p:cNvSpPr/>
            <p:nvPr/>
          </p:nvSpPr>
          <p:spPr>
            <a:xfrm>
              <a:off x="7500111" y="1929192"/>
              <a:ext cx="542327" cy="13958"/>
            </a:xfrm>
            <a:custGeom>
              <a:avLst/>
              <a:gdLst/>
              <a:ahLst/>
              <a:cxnLst/>
              <a:rect l="l" t="t" r="r" b="b"/>
              <a:pathLst>
                <a:path w="23351" h="601" extrusionOk="0">
                  <a:moveTo>
                    <a:pt x="267" y="0"/>
                  </a:moveTo>
                  <a:cubicBezTo>
                    <a:pt x="167" y="167"/>
                    <a:pt x="100" y="401"/>
                    <a:pt x="0" y="601"/>
                  </a:cubicBezTo>
                  <a:lnTo>
                    <a:pt x="23350" y="601"/>
                  </a:lnTo>
                  <a:cubicBezTo>
                    <a:pt x="23317" y="401"/>
                    <a:pt x="23284" y="200"/>
                    <a:pt x="232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5"/>
            <p:cNvSpPr/>
            <p:nvPr/>
          </p:nvSpPr>
          <p:spPr>
            <a:xfrm>
              <a:off x="7479183" y="1974903"/>
              <a:ext cx="570987" cy="14748"/>
            </a:xfrm>
            <a:custGeom>
              <a:avLst/>
              <a:gdLst/>
              <a:ahLst/>
              <a:cxnLst/>
              <a:rect l="l" t="t" r="r" b="b"/>
              <a:pathLst>
                <a:path w="24585" h="635" extrusionOk="0">
                  <a:moveTo>
                    <a:pt x="268" y="0"/>
                  </a:moveTo>
                  <a:cubicBezTo>
                    <a:pt x="201" y="200"/>
                    <a:pt x="101" y="401"/>
                    <a:pt x="1" y="634"/>
                  </a:cubicBezTo>
                  <a:lnTo>
                    <a:pt x="24585" y="634"/>
                  </a:lnTo>
                  <a:lnTo>
                    <a:pt x="2448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5"/>
            <p:cNvSpPr/>
            <p:nvPr/>
          </p:nvSpPr>
          <p:spPr>
            <a:xfrm>
              <a:off x="7459046" y="2021380"/>
              <a:ext cx="598113" cy="14748"/>
            </a:xfrm>
            <a:custGeom>
              <a:avLst/>
              <a:gdLst/>
              <a:ahLst/>
              <a:cxnLst/>
              <a:rect l="l" t="t" r="r" b="b"/>
              <a:pathLst>
                <a:path w="25753" h="635" extrusionOk="0">
                  <a:moveTo>
                    <a:pt x="267" y="1"/>
                  </a:moveTo>
                  <a:cubicBezTo>
                    <a:pt x="167" y="201"/>
                    <a:pt x="67" y="434"/>
                    <a:pt x="0" y="635"/>
                  </a:cubicBezTo>
                  <a:lnTo>
                    <a:pt x="25752" y="635"/>
                  </a:lnTo>
                  <a:cubicBezTo>
                    <a:pt x="25719" y="434"/>
                    <a:pt x="25685" y="234"/>
                    <a:pt x="256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5"/>
            <p:cNvSpPr/>
            <p:nvPr/>
          </p:nvSpPr>
          <p:spPr>
            <a:xfrm>
              <a:off x="7438119" y="2067880"/>
              <a:ext cx="624451" cy="13958"/>
            </a:xfrm>
            <a:custGeom>
              <a:avLst/>
              <a:gdLst/>
              <a:ahLst/>
              <a:cxnLst/>
              <a:rect l="l" t="t" r="r" b="b"/>
              <a:pathLst>
                <a:path w="26887" h="601" extrusionOk="0">
                  <a:moveTo>
                    <a:pt x="268" y="0"/>
                  </a:moveTo>
                  <a:cubicBezTo>
                    <a:pt x="201" y="200"/>
                    <a:pt x="101" y="400"/>
                    <a:pt x="1" y="601"/>
                  </a:cubicBezTo>
                  <a:lnTo>
                    <a:pt x="26887" y="601"/>
                  </a:lnTo>
                  <a:cubicBezTo>
                    <a:pt x="26853" y="400"/>
                    <a:pt x="26820" y="200"/>
                    <a:pt x="26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5"/>
            <p:cNvSpPr/>
            <p:nvPr/>
          </p:nvSpPr>
          <p:spPr>
            <a:xfrm>
              <a:off x="7417981" y="2114357"/>
              <a:ext cx="649232" cy="14748"/>
            </a:xfrm>
            <a:custGeom>
              <a:avLst/>
              <a:gdLst/>
              <a:ahLst/>
              <a:cxnLst/>
              <a:rect l="l" t="t" r="r" b="b"/>
              <a:pathLst>
                <a:path w="27954" h="635" extrusionOk="0">
                  <a:moveTo>
                    <a:pt x="267" y="1"/>
                  </a:moveTo>
                  <a:cubicBezTo>
                    <a:pt x="167" y="201"/>
                    <a:pt x="101" y="434"/>
                    <a:pt x="1" y="634"/>
                  </a:cubicBezTo>
                  <a:lnTo>
                    <a:pt x="27954" y="634"/>
                  </a:lnTo>
                  <a:cubicBezTo>
                    <a:pt x="27954" y="401"/>
                    <a:pt x="27887" y="201"/>
                    <a:pt x="2788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5"/>
            <p:cNvSpPr/>
            <p:nvPr/>
          </p:nvSpPr>
          <p:spPr>
            <a:xfrm>
              <a:off x="7397844" y="2160857"/>
              <a:ext cx="672480" cy="14725"/>
            </a:xfrm>
            <a:custGeom>
              <a:avLst/>
              <a:gdLst/>
              <a:ahLst/>
              <a:cxnLst/>
              <a:rect l="l" t="t" r="r" b="b"/>
              <a:pathLst>
                <a:path w="28955" h="634" extrusionOk="0">
                  <a:moveTo>
                    <a:pt x="267" y="0"/>
                  </a:moveTo>
                  <a:cubicBezTo>
                    <a:pt x="167" y="200"/>
                    <a:pt x="67" y="434"/>
                    <a:pt x="0" y="634"/>
                  </a:cubicBezTo>
                  <a:lnTo>
                    <a:pt x="28954" y="634"/>
                  </a:lnTo>
                  <a:cubicBezTo>
                    <a:pt x="28954" y="400"/>
                    <a:pt x="28921" y="200"/>
                    <a:pt x="289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5"/>
            <p:cNvSpPr/>
            <p:nvPr/>
          </p:nvSpPr>
          <p:spPr>
            <a:xfrm>
              <a:off x="7377683" y="2207334"/>
              <a:ext cx="695728" cy="13958"/>
            </a:xfrm>
            <a:custGeom>
              <a:avLst/>
              <a:gdLst/>
              <a:ahLst/>
              <a:cxnLst/>
              <a:rect l="l" t="t" r="r" b="b"/>
              <a:pathLst>
                <a:path w="29956" h="601" extrusionOk="0">
                  <a:moveTo>
                    <a:pt x="268" y="0"/>
                  </a:moveTo>
                  <a:lnTo>
                    <a:pt x="1" y="601"/>
                  </a:lnTo>
                  <a:lnTo>
                    <a:pt x="29956" y="601"/>
                  </a:lnTo>
                  <a:cubicBezTo>
                    <a:pt x="29956" y="434"/>
                    <a:pt x="29922" y="201"/>
                    <a:pt x="299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5"/>
            <p:cNvSpPr/>
            <p:nvPr/>
          </p:nvSpPr>
          <p:spPr>
            <a:xfrm>
              <a:off x="7357546" y="2253811"/>
              <a:ext cx="718187" cy="13981"/>
            </a:xfrm>
            <a:custGeom>
              <a:avLst/>
              <a:gdLst/>
              <a:ahLst/>
              <a:cxnLst/>
              <a:rect l="l" t="t" r="r" b="b"/>
              <a:pathLst>
                <a:path w="30923" h="602" extrusionOk="0">
                  <a:moveTo>
                    <a:pt x="268" y="1"/>
                  </a:moveTo>
                  <a:lnTo>
                    <a:pt x="1" y="601"/>
                  </a:lnTo>
                  <a:lnTo>
                    <a:pt x="30923" y="601"/>
                  </a:lnTo>
                  <a:cubicBezTo>
                    <a:pt x="30923" y="401"/>
                    <a:pt x="30889" y="201"/>
                    <a:pt x="308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5"/>
            <p:cNvSpPr/>
            <p:nvPr/>
          </p:nvSpPr>
          <p:spPr>
            <a:xfrm>
              <a:off x="7338175" y="2300311"/>
              <a:ext cx="738346" cy="13958"/>
            </a:xfrm>
            <a:custGeom>
              <a:avLst/>
              <a:gdLst/>
              <a:ahLst/>
              <a:cxnLst/>
              <a:rect l="l" t="t" r="r" b="b"/>
              <a:pathLst>
                <a:path w="31791" h="601" extrusionOk="0">
                  <a:moveTo>
                    <a:pt x="268" y="0"/>
                  </a:moveTo>
                  <a:lnTo>
                    <a:pt x="1" y="601"/>
                  </a:lnTo>
                  <a:lnTo>
                    <a:pt x="31790" y="601"/>
                  </a:lnTo>
                  <a:lnTo>
                    <a:pt x="3179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5"/>
            <p:cNvSpPr/>
            <p:nvPr/>
          </p:nvSpPr>
          <p:spPr>
            <a:xfrm>
              <a:off x="7319593" y="2346789"/>
              <a:ext cx="757692" cy="13981"/>
            </a:xfrm>
            <a:custGeom>
              <a:avLst/>
              <a:gdLst/>
              <a:ahLst/>
              <a:cxnLst/>
              <a:rect l="l" t="t" r="r" b="b"/>
              <a:pathLst>
                <a:path w="32624" h="602" extrusionOk="0">
                  <a:moveTo>
                    <a:pt x="234" y="1"/>
                  </a:moveTo>
                  <a:cubicBezTo>
                    <a:pt x="167" y="201"/>
                    <a:pt x="67" y="434"/>
                    <a:pt x="0" y="601"/>
                  </a:cubicBezTo>
                  <a:lnTo>
                    <a:pt x="32623" y="601"/>
                  </a:lnTo>
                  <a:cubicBezTo>
                    <a:pt x="32623" y="401"/>
                    <a:pt x="32623" y="201"/>
                    <a:pt x="326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5"/>
            <p:cNvSpPr/>
            <p:nvPr/>
          </p:nvSpPr>
          <p:spPr>
            <a:xfrm>
              <a:off x="7304101" y="2393289"/>
              <a:ext cx="773183" cy="13958"/>
            </a:xfrm>
            <a:custGeom>
              <a:avLst/>
              <a:gdLst/>
              <a:ahLst/>
              <a:cxnLst/>
              <a:rect l="l" t="t" r="r" b="b"/>
              <a:pathLst>
                <a:path w="33291" h="601" extrusionOk="0">
                  <a:moveTo>
                    <a:pt x="167" y="0"/>
                  </a:moveTo>
                  <a:cubicBezTo>
                    <a:pt x="67" y="200"/>
                    <a:pt x="0" y="400"/>
                    <a:pt x="0" y="601"/>
                  </a:cubicBezTo>
                  <a:lnTo>
                    <a:pt x="33290" y="601"/>
                  </a:lnTo>
                  <a:lnTo>
                    <a:pt x="3329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5"/>
            <p:cNvSpPr/>
            <p:nvPr/>
          </p:nvSpPr>
          <p:spPr>
            <a:xfrm>
              <a:off x="7403256" y="2440556"/>
              <a:ext cx="673270" cy="13958"/>
            </a:xfrm>
            <a:custGeom>
              <a:avLst/>
              <a:gdLst/>
              <a:ahLst/>
              <a:cxnLst/>
              <a:rect l="l" t="t" r="r" b="b"/>
              <a:pathLst>
                <a:path w="28989" h="601" extrusionOk="0">
                  <a:moveTo>
                    <a:pt x="1" y="0"/>
                  </a:moveTo>
                  <a:cubicBezTo>
                    <a:pt x="701" y="167"/>
                    <a:pt x="1468" y="367"/>
                    <a:pt x="2302" y="600"/>
                  </a:cubicBezTo>
                  <a:lnTo>
                    <a:pt x="28988" y="600"/>
                  </a:lnTo>
                  <a:lnTo>
                    <a:pt x="289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5"/>
            <p:cNvSpPr/>
            <p:nvPr/>
          </p:nvSpPr>
          <p:spPr>
            <a:xfrm>
              <a:off x="7585329" y="2486266"/>
              <a:ext cx="490419" cy="13958"/>
            </a:xfrm>
            <a:custGeom>
              <a:avLst/>
              <a:gdLst/>
              <a:ahLst/>
              <a:cxnLst/>
              <a:rect l="l" t="t" r="r" b="b"/>
              <a:pathLst>
                <a:path w="21116" h="601" extrusionOk="0">
                  <a:moveTo>
                    <a:pt x="1" y="0"/>
                  </a:moveTo>
                  <a:cubicBezTo>
                    <a:pt x="835" y="200"/>
                    <a:pt x="1669" y="400"/>
                    <a:pt x="2502" y="601"/>
                  </a:cubicBezTo>
                  <a:lnTo>
                    <a:pt x="21082" y="601"/>
                  </a:lnTo>
                  <a:cubicBezTo>
                    <a:pt x="21116" y="400"/>
                    <a:pt x="21116" y="200"/>
                    <a:pt x="211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5"/>
            <p:cNvSpPr/>
            <p:nvPr/>
          </p:nvSpPr>
          <p:spPr>
            <a:xfrm>
              <a:off x="7779016" y="2532743"/>
              <a:ext cx="293657" cy="13958"/>
            </a:xfrm>
            <a:custGeom>
              <a:avLst/>
              <a:gdLst/>
              <a:ahLst/>
              <a:cxnLst/>
              <a:rect l="l" t="t" r="r" b="b"/>
              <a:pathLst>
                <a:path w="12644" h="601" extrusionOk="0">
                  <a:moveTo>
                    <a:pt x="1" y="1"/>
                  </a:moveTo>
                  <a:lnTo>
                    <a:pt x="2603" y="601"/>
                  </a:lnTo>
                  <a:lnTo>
                    <a:pt x="12610" y="601"/>
                  </a:lnTo>
                  <a:cubicBezTo>
                    <a:pt x="12610" y="401"/>
                    <a:pt x="12643" y="201"/>
                    <a:pt x="1264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5"/>
            <p:cNvSpPr/>
            <p:nvPr/>
          </p:nvSpPr>
          <p:spPr>
            <a:xfrm>
              <a:off x="7981250" y="2579220"/>
              <a:ext cx="87558" cy="13981"/>
            </a:xfrm>
            <a:custGeom>
              <a:avLst/>
              <a:gdLst/>
              <a:ahLst/>
              <a:cxnLst/>
              <a:rect l="l" t="t" r="r" b="b"/>
              <a:pathLst>
                <a:path w="3770" h="602" extrusionOk="0">
                  <a:moveTo>
                    <a:pt x="0" y="1"/>
                  </a:moveTo>
                  <a:cubicBezTo>
                    <a:pt x="1201" y="268"/>
                    <a:pt x="2202" y="468"/>
                    <a:pt x="2802" y="601"/>
                  </a:cubicBezTo>
                  <a:lnTo>
                    <a:pt x="3636" y="601"/>
                  </a:lnTo>
                  <a:cubicBezTo>
                    <a:pt x="3703" y="401"/>
                    <a:pt x="3736" y="201"/>
                    <a:pt x="37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5"/>
            <p:cNvSpPr/>
            <p:nvPr/>
          </p:nvSpPr>
          <p:spPr>
            <a:xfrm>
              <a:off x="7762989" y="1180032"/>
              <a:ext cx="700907" cy="576886"/>
            </a:xfrm>
            <a:custGeom>
              <a:avLst/>
              <a:gdLst/>
              <a:ahLst/>
              <a:cxnLst/>
              <a:rect l="l" t="t" r="r" b="b"/>
              <a:pathLst>
                <a:path w="30179" h="24839" extrusionOk="0">
                  <a:moveTo>
                    <a:pt x="19316" y="1"/>
                  </a:moveTo>
                  <a:cubicBezTo>
                    <a:pt x="18846" y="1"/>
                    <a:pt x="18098" y="2337"/>
                    <a:pt x="15969" y="4968"/>
                  </a:cubicBezTo>
                  <a:cubicBezTo>
                    <a:pt x="14067" y="7336"/>
                    <a:pt x="10498" y="10005"/>
                    <a:pt x="11032" y="10439"/>
                  </a:cubicBezTo>
                  <a:cubicBezTo>
                    <a:pt x="11832" y="11106"/>
                    <a:pt x="15502" y="13641"/>
                    <a:pt x="15335" y="13941"/>
                  </a:cubicBezTo>
                  <a:cubicBezTo>
                    <a:pt x="15035" y="14475"/>
                    <a:pt x="11632" y="15909"/>
                    <a:pt x="6528" y="18411"/>
                  </a:cubicBezTo>
                  <a:cubicBezTo>
                    <a:pt x="0" y="21564"/>
                    <a:pt x="1285" y="24838"/>
                    <a:pt x="4927" y="24838"/>
                  </a:cubicBezTo>
                  <a:cubicBezTo>
                    <a:pt x="5100" y="24838"/>
                    <a:pt x="5278" y="24831"/>
                    <a:pt x="5461" y="24816"/>
                  </a:cubicBezTo>
                  <a:cubicBezTo>
                    <a:pt x="11232" y="24349"/>
                    <a:pt x="20805" y="22280"/>
                    <a:pt x="26009" y="19412"/>
                  </a:cubicBezTo>
                  <a:cubicBezTo>
                    <a:pt x="29111" y="17644"/>
                    <a:pt x="29578" y="15309"/>
                    <a:pt x="29745" y="13674"/>
                  </a:cubicBezTo>
                  <a:cubicBezTo>
                    <a:pt x="30179" y="9438"/>
                    <a:pt x="23107" y="2600"/>
                    <a:pt x="19404" y="31"/>
                  </a:cubicBezTo>
                  <a:cubicBezTo>
                    <a:pt x="19376" y="11"/>
                    <a:pt x="19346" y="1"/>
                    <a:pt x="19316"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5"/>
            <p:cNvSpPr/>
            <p:nvPr/>
          </p:nvSpPr>
          <p:spPr>
            <a:xfrm>
              <a:off x="7775160" y="1541791"/>
              <a:ext cx="467171" cy="236221"/>
            </a:xfrm>
            <a:custGeom>
              <a:avLst/>
              <a:gdLst/>
              <a:ahLst/>
              <a:cxnLst/>
              <a:rect l="l" t="t" r="r" b="b"/>
              <a:pathLst>
                <a:path w="20115" h="10171" extrusionOk="0">
                  <a:moveTo>
                    <a:pt x="10241" y="1"/>
                  </a:moveTo>
                  <a:cubicBezTo>
                    <a:pt x="10241" y="1"/>
                    <a:pt x="3536" y="3236"/>
                    <a:pt x="1768" y="5204"/>
                  </a:cubicBezTo>
                  <a:cubicBezTo>
                    <a:pt x="0" y="7206"/>
                    <a:pt x="1001" y="9608"/>
                    <a:pt x="5904" y="10108"/>
                  </a:cubicBezTo>
                  <a:cubicBezTo>
                    <a:pt x="6360" y="10151"/>
                    <a:pt x="6835" y="10171"/>
                    <a:pt x="7322" y="10171"/>
                  </a:cubicBezTo>
                  <a:cubicBezTo>
                    <a:pt x="12871" y="10171"/>
                    <a:pt x="20115" y="7606"/>
                    <a:pt x="20115" y="7606"/>
                  </a:cubicBezTo>
                  <a:lnTo>
                    <a:pt x="10241"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5"/>
            <p:cNvSpPr/>
            <p:nvPr/>
          </p:nvSpPr>
          <p:spPr>
            <a:xfrm>
              <a:off x="7985268" y="1561719"/>
              <a:ext cx="199758" cy="163922"/>
            </a:xfrm>
            <a:custGeom>
              <a:avLst/>
              <a:gdLst/>
              <a:ahLst/>
              <a:cxnLst/>
              <a:rect l="l" t="t" r="r" b="b"/>
              <a:pathLst>
                <a:path w="8601" h="7058" extrusionOk="0">
                  <a:moveTo>
                    <a:pt x="42" y="1"/>
                  </a:moveTo>
                  <a:cubicBezTo>
                    <a:pt x="17" y="1"/>
                    <a:pt x="0" y="50"/>
                    <a:pt x="27" y="77"/>
                  </a:cubicBezTo>
                  <a:cubicBezTo>
                    <a:pt x="2729" y="2545"/>
                    <a:pt x="5565" y="4880"/>
                    <a:pt x="8533" y="7048"/>
                  </a:cubicBezTo>
                  <a:cubicBezTo>
                    <a:pt x="8540" y="7055"/>
                    <a:pt x="8546" y="7057"/>
                    <a:pt x="8552" y="7057"/>
                  </a:cubicBezTo>
                  <a:cubicBezTo>
                    <a:pt x="8578" y="7057"/>
                    <a:pt x="8600" y="7009"/>
                    <a:pt x="8600" y="6982"/>
                  </a:cubicBezTo>
                  <a:cubicBezTo>
                    <a:pt x="4831" y="3679"/>
                    <a:pt x="795" y="510"/>
                    <a:pt x="61" y="10"/>
                  </a:cubicBezTo>
                  <a:cubicBezTo>
                    <a:pt x="54" y="4"/>
                    <a:pt x="48" y="1"/>
                    <a:pt x="4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5"/>
            <p:cNvSpPr/>
            <p:nvPr/>
          </p:nvSpPr>
          <p:spPr>
            <a:xfrm>
              <a:off x="7965758" y="1758567"/>
              <a:ext cx="81915" cy="59851"/>
            </a:xfrm>
            <a:custGeom>
              <a:avLst/>
              <a:gdLst/>
              <a:ahLst/>
              <a:cxnLst/>
              <a:rect l="l" t="t" r="r" b="b"/>
              <a:pathLst>
                <a:path w="3527" h="2577" extrusionOk="0">
                  <a:moveTo>
                    <a:pt x="3462" y="1"/>
                  </a:moveTo>
                  <a:cubicBezTo>
                    <a:pt x="3454" y="1"/>
                    <a:pt x="3445" y="3"/>
                    <a:pt x="3436" y="8"/>
                  </a:cubicBezTo>
                  <a:cubicBezTo>
                    <a:pt x="2702" y="108"/>
                    <a:pt x="1968" y="408"/>
                    <a:pt x="1334" y="842"/>
                  </a:cubicBezTo>
                  <a:cubicBezTo>
                    <a:pt x="1034" y="1042"/>
                    <a:pt x="767" y="1309"/>
                    <a:pt x="567" y="1609"/>
                  </a:cubicBezTo>
                  <a:cubicBezTo>
                    <a:pt x="434" y="1742"/>
                    <a:pt x="334" y="1876"/>
                    <a:pt x="234" y="2042"/>
                  </a:cubicBezTo>
                  <a:cubicBezTo>
                    <a:pt x="133" y="2209"/>
                    <a:pt x="67" y="2376"/>
                    <a:pt x="0" y="2543"/>
                  </a:cubicBezTo>
                  <a:cubicBezTo>
                    <a:pt x="0" y="2576"/>
                    <a:pt x="33" y="2576"/>
                    <a:pt x="67" y="2576"/>
                  </a:cubicBezTo>
                  <a:cubicBezTo>
                    <a:pt x="167" y="2443"/>
                    <a:pt x="267" y="2309"/>
                    <a:pt x="400" y="2176"/>
                  </a:cubicBezTo>
                  <a:cubicBezTo>
                    <a:pt x="534" y="2042"/>
                    <a:pt x="634" y="1942"/>
                    <a:pt x="767" y="1809"/>
                  </a:cubicBezTo>
                  <a:cubicBezTo>
                    <a:pt x="1034" y="1575"/>
                    <a:pt x="1301" y="1342"/>
                    <a:pt x="1601" y="1108"/>
                  </a:cubicBezTo>
                  <a:cubicBezTo>
                    <a:pt x="2168" y="675"/>
                    <a:pt x="2802" y="308"/>
                    <a:pt x="3469" y="74"/>
                  </a:cubicBezTo>
                  <a:cubicBezTo>
                    <a:pt x="3526" y="74"/>
                    <a:pt x="3510" y="1"/>
                    <a:pt x="34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5"/>
            <p:cNvSpPr/>
            <p:nvPr/>
          </p:nvSpPr>
          <p:spPr>
            <a:xfrm>
              <a:off x="7955677" y="1557283"/>
              <a:ext cx="95315" cy="13981"/>
            </a:xfrm>
            <a:custGeom>
              <a:avLst/>
              <a:gdLst/>
              <a:ahLst/>
              <a:cxnLst/>
              <a:rect l="l" t="t" r="r" b="b"/>
              <a:pathLst>
                <a:path w="4104" h="602" extrusionOk="0">
                  <a:moveTo>
                    <a:pt x="1135" y="1"/>
                  </a:moveTo>
                  <a:cubicBezTo>
                    <a:pt x="834" y="201"/>
                    <a:pt x="401" y="368"/>
                    <a:pt x="0" y="601"/>
                  </a:cubicBezTo>
                  <a:lnTo>
                    <a:pt x="4103" y="601"/>
                  </a:lnTo>
                  <a:lnTo>
                    <a:pt x="33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5"/>
            <p:cNvSpPr/>
            <p:nvPr/>
          </p:nvSpPr>
          <p:spPr>
            <a:xfrm>
              <a:off x="7875104" y="1603783"/>
              <a:ext cx="236314" cy="13958"/>
            </a:xfrm>
            <a:custGeom>
              <a:avLst/>
              <a:gdLst/>
              <a:ahLst/>
              <a:cxnLst/>
              <a:rect l="l" t="t" r="r" b="b"/>
              <a:pathLst>
                <a:path w="10175" h="601" extrusionOk="0">
                  <a:moveTo>
                    <a:pt x="1001" y="0"/>
                  </a:moveTo>
                  <a:cubicBezTo>
                    <a:pt x="667" y="200"/>
                    <a:pt x="334" y="401"/>
                    <a:pt x="0" y="601"/>
                  </a:cubicBezTo>
                  <a:lnTo>
                    <a:pt x="10174" y="601"/>
                  </a:lnTo>
                  <a:lnTo>
                    <a:pt x="937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5"/>
            <p:cNvSpPr/>
            <p:nvPr/>
          </p:nvSpPr>
          <p:spPr>
            <a:xfrm>
              <a:off x="7815435" y="1650260"/>
              <a:ext cx="356411" cy="13981"/>
            </a:xfrm>
            <a:custGeom>
              <a:avLst/>
              <a:gdLst/>
              <a:ahLst/>
              <a:cxnLst/>
              <a:rect l="l" t="t" r="r" b="b"/>
              <a:pathLst>
                <a:path w="15346" h="602" extrusionOk="0">
                  <a:moveTo>
                    <a:pt x="601" y="1"/>
                  </a:moveTo>
                  <a:cubicBezTo>
                    <a:pt x="401" y="167"/>
                    <a:pt x="201" y="334"/>
                    <a:pt x="34" y="534"/>
                  </a:cubicBezTo>
                  <a:lnTo>
                    <a:pt x="1" y="601"/>
                  </a:lnTo>
                  <a:lnTo>
                    <a:pt x="15345" y="601"/>
                  </a:lnTo>
                  <a:lnTo>
                    <a:pt x="145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5"/>
            <p:cNvSpPr/>
            <p:nvPr/>
          </p:nvSpPr>
          <p:spPr>
            <a:xfrm>
              <a:off x="7797620" y="1696760"/>
              <a:ext cx="434633" cy="13958"/>
            </a:xfrm>
            <a:custGeom>
              <a:avLst/>
              <a:gdLst/>
              <a:ahLst/>
              <a:cxnLst/>
              <a:rect l="l" t="t" r="r" b="b"/>
              <a:pathLst>
                <a:path w="18714" h="601" extrusionOk="0">
                  <a:moveTo>
                    <a:pt x="34" y="0"/>
                  </a:moveTo>
                  <a:cubicBezTo>
                    <a:pt x="1" y="200"/>
                    <a:pt x="1" y="400"/>
                    <a:pt x="1" y="601"/>
                  </a:cubicBezTo>
                  <a:lnTo>
                    <a:pt x="18714" y="601"/>
                  </a:lnTo>
                  <a:lnTo>
                    <a:pt x="179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5"/>
            <p:cNvSpPr/>
            <p:nvPr/>
          </p:nvSpPr>
          <p:spPr>
            <a:xfrm>
              <a:off x="7815435" y="1743238"/>
              <a:ext cx="347098" cy="13958"/>
            </a:xfrm>
            <a:custGeom>
              <a:avLst/>
              <a:gdLst/>
              <a:ahLst/>
              <a:cxnLst/>
              <a:rect l="l" t="t" r="r" b="b"/>
              <a:pathLst>
                <a:path w="14945" h="601" extrusionOk="0">
                  <a:moveTo>
                    <a:pt x="1" y="1"/>
                  </a:moveTo>
                  <a:cubicBezTo>
                    <a:pt x="268" y="234"/>
                    <a:pt x="601" y="434"/>
                    <a:pt x="935" y="601"/>
                  </a:cubicBezTo>
                  <a:lnTo>
                    <a:pt x="12476" y="601"/>
                  </a:lnTo>
                  <a:cubicBezTo>
                    <a:pt x="13377" y="401"/>
                    <a:pt x="14211" y="201"/>
                    <a:pt x="149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5"/>
            <p:cNvSpPr/>
            <p:nvPr/>
          </p:nvSpPr>
          <p:spPr>
            <a:xfrm>
              <a:off x="7704644" y="1425354"/>
              <a:ext cx="205425" cy="250551"/>
            </a:xfrm>
            <a:custGeom>
              <a:avLst/>
              <a:gdLst/>
              <a:ahLst/>
              <a:cxnLst/>
              <a:rect l="l" t="t" r="r" b="b"/>
              <a:pathLst>
                <a:path w="8845" h="10788" extrusionOk="0">
                  <a:moveTo>
                    <a:pt x="8510" y="1"/>
                  </a:moveTo>
                  <a:cubicBezTo>
                    <a:pt x="7045" y="1"/>
                    <a:pt x="1202" y="610"/>
                    <a:pt x="1202" y="610"/>
                  </a:cubicBezTo>
                  <a:cubicBezTo>
                    <a:pt x="1368" y="2145"/>
                    <a:pt x="1368" y="3679"/>
                    <a:pt x="1168" y="5214"/>
                  </a:cubicBezTo>
                  <a:cubicBezTo>
                    <a:pt x="1135" y="5381"/>
                    <a:pt x="1" y="9984"/>
                    <a:pt x="1602" y="10651"/>
                  </a:cubicBezTo>
                  <a:cubicBezTo>
                    <a:pt x="1824" y="10744"/>
                    <a:pt x="2076" y="10787"/>
                    <a:pt x="2349" y="10787"/>
                  </a:cubicBezTo>
                  <a:cubicBezTo>
                    <a:pt x="4133" y="10787"/>
                    <a:pt x="6843" y="8959"/>
                    <a:pt x="8173" y="7282"/>
                  </a:cubicBezTo>
                  <a:cubicBezTo>
                    <a:pt x="8273" y="7148"/>
                    <a:pt x="8640" y="1211"/>
                    <a:pt x="8840" y="43"/>
                  </a:cubicBezTo>
                  <a:cubicBezTo>
                    <a:pt x="8845" y="14"/>
                    <a:pt x="8724" y="1"/>
                    <a:pt x="8510"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5"/>
            <p:cNvSpPr/>
            <p:nvPr/>
          </p:nvSpPr>
          <p:spPr>
            <a:xfrm>
              <a:off x="7727894" y="1424773"/>
              <a:ext cx="176649" cy="139048"/>
            </a:xfrm>
            <a:custGeom>
              <a:avLst/>
              <a:gdLst/>
              <a:ahLst/>
              <a:cxnLst/>
              <a:rect l="l" t="t" r="r" b="b"/>
              <a:pathLst>
                <a:path w="7606" h="5987" extrusionOk="0">
                  <a:moveTo>
                    <a:pt x="7499" y="0"/>
                  </a:moveTo>
                  <a:cubicBezTo>
                    <a:pt x="6028" y="0"/>
                    <a:pt x="201" y="602"/>
                    <a:pt x="201" y="602"/>
                  </a:cubicBezTo>
                  <a:cubicBezTo>
                    <a:pt x="367" y="2137"/>
                    <a:pt x="367" y="3704"/>
                    <a:pt x="167" y="5239"/>
                  </a:cubicBezTo>
                  <a:cubicBezTo>
                    <a:pt x="167" y="5272"/>
                    <a:pt x="134" y="5339"/>
                    <a:pt x="134" y="5372"/>
                  </a:cubicBezTo>
                  <a:cubicBezTo>
                    <a:pt x="100" y="5506"/>
                    <a:pt x="67" y="5606"/>
                    <a:pt x="34" y="5706"/>
                  </a:cubicBezTo>
                  <a:cubicBezTo>
                    <a:pt x="34" y="5739"/>
                    <a:pt x="34" y="5772"/>
                    <a:pt x="0" y="5772"/>
                  </a:cubicBezTo>
                  <a:lnTo>
                    <a:pt x="34" y="5772"/>
                  </a:lnTo>
                  <a:cubicBezTo>
                    <a:pt x="267" y="5873"/>
                    <a:pt x="501" y="5906"/>
                    <a:pt x="734" y="5939"/>
                  </a:cubicBezTo>
                  <a:cubicBezTo>
                    <a:pt x="963" y="5971"/>
                    <a:pt x="1185" y="5987"/>
                    <a:pt x="1402" y="5987"/>
                  </a:cubicBezTo>
                  <a:cubicBezTo>
                    <a:pt x="5008" y="5987"/>
                    <a:pt x="6945" y="1732"/>
                    <a:pt x="7606" y="2"/>
                  </a:cubicBezTo>
                  <a:cubicBezTo>
                    <a:pt x="7573" y="1"/>
                    <a:pt x="7538" y="0"/>
                    <a:pt x="749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5"/>
            <p:cNvSpPr/>
            <p:nvPr/>
          </p:nvSpPr>
          <p:spPr>
            <a:xfrm>
              <a:off x="7628716" y="1121871"/>
              <a:ext cx="80591" cy="205355"/>
            </a:xfrm>
            <a:custGeom>
              <a:avLst/>
              <a:gdLst/>
              <a:ahLst/>
              <a:cxnLst/>
              <a:rect l="l" t="t" r="r" b="b"/>
              <a:pathLst>
                <a:path w="3470" h="8842" extrusionOk="0">
                  <a:moveTo>
                    <a:pt x="3470" y="0"/>
                  </a:moveTo>
                  <a:cubicBezTo>
                    <a:pt x="3470" y="0"/>
                    <a:pt x="968" y="1001"/>
                    <a:pt x="468" y="3536"/>
                  </a:cubicBezTo>
                  <a:cubicBezTo>
                    <a:pt x="1" y="6071"/>
                    <a:pt x="534" y="8706"/>
                    <a:pt x="768" y="8840"/>
                  </a:cubicBezTo>
                  <a:cubicBezTo>
                    <a:pt x="769" y="8841"/>
                    <a:pt x="771" y="8841"/>
                    <a:pt x="773" y="8841"/>
                  </a:cubicBezTo>
                  <a:cubicBezTo>
                    <a:pt x="1005" y="8841"/>
                    <a:pt x="3470" y="0"/>
                    <a:pt x="34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5"/>
            <p:cNvSpPr/>
            <p:nvPr/>
          </p:nvSpPr>
          <p:spPr>
            <a:xfrm>
              <a:off x="7613224" y="1110072"/>
              <a:ext cx="338574" cy="420140"/>
            </a:xfrm>
            <a:custGeom>
              <a:avLst/>
              <a:gdLst/>
              <a:ahLst/>
              <a:cxnLst/>
              <a:rect l="l" t="t" r="r" b="b"/>
              <a:pathLst>
                <a:path w="14578" h="18090" extrusionOk="0">
                  <a:moveTo>
                    <a:pt x="7485" y="1"/>
                  </a:moveTo>
                  <a:cubicBezTo>
                    <a:pt x="6267" y="1"/>
                    <a:pt x="5074" y="332"/>
                    <a:pt x="4103" y="1042"/>
                  </a:cubicBezTo>
                  <a:cubicBezTo>
                    <a:pt x="2002" y="2576"/>
                    <a:pt x="1" y="12483"/>
                    <a:pt x="2002" y="15652"/>
                  </a:cubicBezTo>
                  <a:cubicBezTo>
                    <a:pt x="3083" y="17334"/>
                    <a:pt x="4783" y="18089"/>
                    <a:pt x="6551" y="18089"/>
                  </a:cubicBezTo>
                  <a:cubicBezTo>
                    <a:pt x="8219" y="18089"/>
                    <a:pt x="9948" y="17417"/>
                    <a:pt x="11275" y="16219"/>
                  </a:cubicBezTo>
                  <a:cubicBezTo>
                    <a:pt x="13177" y="14551"/>
                    <a:pt x="14578" y="6913"/>
                    <a:pt x="13777" y="4277"/>
                  </a:cubicBezTo>
                  <a:cubicBezTo>
                    <a:pt x="12952" y="1596"/>
                    <a:pt x="10159" y="1"/>
                    <a:pt x="7485"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5"/>
            <p:cNvSpPr/>
            <p:nvPr/>
          </p:nvSpPr>
          <p:spPr>
            <a:xfrm>
              <a:off x="7639563" y="1276237"/>
              <a:ext cx="9313" cy="101888"/>
            </a:xfrm>
            <a:custGeom>
              <a:avLst/>
              <a:gdLst/>
              <a:ahLst/>
              <a:cxnLst/>
              <a:rect l="l" t="t" r="r" b="b"/>
              <a:pathLst>
                <a:path w="401" h="4387" extrusionOk="0">
                  <a:moveTo>
                    <a:pt x="384" y="0"/>
                  </a:moveTo>
                  <a:cubicBezTo>
                    <a:pt x="376" y="0"/>
                    <a:pt x="368" y="9"/>
                    <a:pt x="368" y="25"/>
                  </a:cubicBezTo>
                  <a:cubicBezTo>
                    <a:pt x="201" y="726"/>
                    <a:pt x="101" y="1426"/>
                    <a:pt x="67" y="2160"/>
                  </a:cubicBezTo>
                  <a:cubicBezTo>
                    <a:pt x="1" y="2894"/>
                    <a:pt x="1" y="3628"/>
                    <a:pt x="1" y="4362"/>
                  </a:cubicBezTo>
                  <a:cubicBezTo>
                    <a:pt x="1" y="4379"/>
                    <a:pt x="17" y="4387"/>
                    <a:pt x="34" y="4387"/>
                  </a:cubicBezTo>
                  <a:cubicBezTo>
                    <a:pt x="51" y="4387"/>
                    <a:pt x="67" y="4379"/>
                    <a:pt x="67" y="4362"/>
                  </a:cubicBezTo>
                  <a:cubicBezTo>
                    <a:pt x="67" y="3628"/>
                    <a:pt x="134" y="2928"/>
                    <a:pt x="201" y="2194"/>
                  </a:cubicBezTo>
                  <a:cubicBezTo>
                    <a:pt x="234" y="1460"/>
                    <a:pt x="368" y="759"/>
                    <a:pt x="401" y="25"/>
                  </a:cubicBezTo>
                  <a:cubicBezTo>
                    <a:pt x="401" y="9"/>
                    <a:pt x="393" y="0"/>
                    <a:pt x="3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5"/>
            <p:cNvSpPr/>
            <p:nvPr/>
          </p:nvSpPr>
          <p:spPr>
            <a:xfrm>
              <a:off x="7879750" y="1485233"/>
              <a:ext cx="23" cy="23"/>
            </a:xfrm>
            <a:custGeom>
              <a:avLst/>
              <a:gdLst/>
              <a:ahLst/>
              <a:cxnLst/>
              <a:rect l="l" t="t" r="r" b="b"/>
              <a:pathLst>
                <a:path w="1" h="1" fill="none" extrusionOk="0">
                  <a:moveTo>
                    <a:pt x="0" y="1"/>
                  </a:moveTo>
                  <a:lnTo>
                    <a:pt x="0" y="1"/>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5"/>
            <p:cNvSpPr/>
            <p:nvPr/>
          </p:nvSpPr>
          <p:spPr>
            <a:xfrm>
              <a:off x="7751910" y="1316792"/>
              <a:ext cx="12425" cy="33653"/>
            </a:xfrm>
            <a:custGeom>
              <a:avLst/>
              <a:gdLst/>
              <a:ahLst/>
              <a:cxnLst/>
              <a:rect l="l" t="t" r="r" b="b"/>
              <a:pathLst>
                <a:path w="535" h="1449" extrusionOk="0">
                  <a:moveTo>
                    <a:pt x="241" y="0"/>
                  </a:moveTo>
                  <a:cubicBezTo>
                    <a:pt x="237" y="0"/>
                    <a:pt x="234" y="4"/>
                    <a:pt x="234" y="14"/>
                  </a:cubicBezTo>
                  <a:cubicBezTo>
                    <a:pt x="34" y="448"/>
                    <a:pt x="0" y="1248"/>
                    <a:pt x="534" y="1448"/>
                  </a:cubicBezTo>
                  <a:lnTo>
                    <a:pt x="534" y="1415"/>
                  </a:lnTo>
                  <a:cubicBezTo>
                    <a:pt x="101" y="1148"/>
                    <a:pt x="134" y="548"/>
                    <a:pt x="267" y="47"/>
                  </a:cubicBezTo>
                  <a:cubicBezTo>
                    <a:pt x="267" y="24"/>
                    <a:pt x="251" y="0"/>
                    <a:pt x="2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5"/>
            <p:cNvSpPr/>
            <p:nvPr/>
          </p:nvSpPr>
          <p:spPr>
            <a:xfrm>
              <a:off x="7748380" y="1305434"/>
              <a:ext cx="40946" cy="38902"/>
            </a:xfrm>
            <a:custGeom>
              <a:avLst/>
              <a:gdLst/>
              <a:ahLst/>
              <a:cxnLst/>
              <a:rect l="l" t="t" r="r" b="b"/>
              <a:pathLst>
                <a:path w="1763" h="1675" extrusionOk="0">
                  <a:moveTo>
                    <a:pt x="910" y="1"/>
                  </a:moveTo>
                  <a:cubicBezTo>
                    <a:pt x="210" y="1"/>
                    <a:pt x="1" y="1605"/>
                    <a:pt x="753" y="1671"/>
                  </a:cubicBezTo>
                  <a:cubicBezTo>
                    <a:pt x="776" y="1673"/>
                    <a:pt x="799" y="1675"/>
                    <a:pt x="821" y="1675"/>
                  </a:cubicBezTo>
                  <a:cubicBezTo>
                    <a:pt x="1566" y="1675"/>
                    <a:pt x="1763" y="100"/>
                    <a:pt x="953" y="3"/>
                  </a:cubicBezTo>
                  <a:cubicBezTo>
                    <a:pt x="939" y="1"/>
                    <a:pt x="924" y="1"/>
                    <a:pt x="9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5"/>
            <p:cNvSpPr/>
            <p:nvPr/>
          </p:nvSpPr>
          <p:spPr>
            <a:xfrm>
              <a:off x="7673660" y="1308593"/>
              <a:ext cx="17837" cy="30239"/>
            </a:xfrm>
            <a:custGeom>
              <a:avLst/>
              <a:gdLst/>
              <a:ahLst/>
              <a:cxnLst/>
              <a:rect l="l" t="t" r="r" b="b"/>
              <a:pathLst>
                <a:path w="768" h="1302" extrusionOk="0">
                  <a:moveTo>
                    <a:pt x="734" y="0"/>
                  </a:moveTo>
                  <a:lnTo>
                    <a:pt x="734" y="0"/>
                  </a:lnTo>
                  <a:cubicBezTo>
                    <a:pt x="734" y="0"/>
                    <a:pt x="701" y="0"/>
                    <a:pt x="701" y="67"/>
                  </a:cubicBezTo>
                  <a:cubicBezTo>
                    <a:pt x="634" y="567"/>
                    <a:pt x="467" y="1168"/>
                    <a:pt x="0" y="1268"/>
                  </a:cubicBezTo>
                  <a:lnTo>
                    <a:pt x="0" y="1301"/>
                  </a:lnTo>
                  <a:cubicBezTo>
                    <a:pt x="567" y="1301"/>
                    <a:pt x="768" y="500"/>
                    <a:pt x="7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5"/>
            <p:cNvSpPr/>
            <p:nvPr/>
          </p:nvSpPr>
          <p:spPr>
            <a:xfrm>
              <a:off x="7656681" y="1294354"/>
              <a:ext cx="40249" cy="39320"/>
            </a:xfrm>
            <a:custGeom>
              <a:avLst/>
              <a:gdLst/>
              <a:ahLst/>
              <a:cxnLst/>
              <a:rect l="l" t="t" r="r" b="b"/>
              <a:pathLst>
                <a:path w="1733" h="1693" extrusionOk="0">
                  <a:moveTo>
                    <a:pt x="950" y="1"/>
                  </a:moveTo>
                  <a:cubicBezTo>
                    <a:pt x="208" y="1"/>
                    <a:pt x="1" y="1522"/>
                    <a:pt x="731" y="1681"/>
                  </a:cubicBezTo>
                  <a:cubicBezTo>
                    <a:pt x="766" y="1688"/>
                    <a:pt x="800" y="1692"/>
                    <a:pt x="833" y="1692"/>
                  </a:cubicBezTo>
                  <a:cubicBezTo>
                    <a:pt x="1492" y="1692"/>
                    <a:pt x="1732" y="172"/>
                    <a:pt x="1065" y="13"/>
                  </a:cubicBezTo>
                  <a:cubicBezTo>
                    <a:pt x="1025" y="5"/>
                    <a:pt x="987" y="1"/>
                    <a:pt x="95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5"/>
            <p:cNvSpPr/>
            <p:nvPr/>
          </p:nvSpPr>
          <p:spPr>
            <a:xfrm>
              <a:off x="7758878" y="1260327"/>
              <a:ext cx="42246" cy="30448"/>
            </a:xfrm>
            <a:custGeom>
              <a:avLst/>
              <a:gdLst/>
              <a:ahLst/>
              <a:cxnLst/>
              <a:rect l="l" t="t" r="r" b="b"/>
              <a:pathLst>
                <a:path w="1819" h="1311" extrusionOk="0">
                  <a:moveTo>
                    <a:pt x="584" y="0"/>
                  </a:moveTo>
                  <a:cubicBezTo>
                    <a:pt x="445" y="0"/>
                    <a:pt x="303" y="35"/>
                    <a:pt x="167" y="110"/>
                  </a:cubicBezTo>
                  <a:cubicBezTo>
                    <a:pt x="67" y="210"/>
                    <a:pt x="1" y="377"/>
                    <a:pt x="67" y="544"/>
                  </a:cubicBezTo>
                  <a:cubicBezTo>
                    <a:pt x="201" y="744"/>
                    <a:pt x="401" y="877"/>
                    <a:pt x="634" y="977"/>
                  </a:cubicBezTo>
                  <a:cubicBezTo>
                    <a:pt x="835" y="1077"/>
                    <a:pt x="1035" y="1177"/>
                    <a:pt x="1235" y="1278"/>
                  </a:cubicBezTo>
                  <a:cubicBezTo>
                    <a:pt x="1285" y="1300"/>
                    <a:pt x="1336" y="1310"/>
                    <a:pt x="1384" y="1310"/>
                  </a:cubicBezTo>
                  <a:cubicBezTo>
                    <a:pt x="1625" y="1310"/>
                    <a:pt x="1819" y="1060"/>
                    <a:pt x="1735" y="811"/>
                  </a:cubicBezTo>
                  <a:cubicBezTo>
                    <a:pt x="1602" y="510"/>
                    <a:pt x="1368" y="277"/>
                    <a:pt x="1068" y="143"/>
                  </a:cubicBezTo>
                  <a:cubicBezTo>
                    <a:pt x="921" y="52"/>
                    <a:pt x="755" y="0"/>
                    <a:pt x="5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5"/>
            <p:cNvSpPr/>
            <p:nvPr/>
          </p:nvSpPr>
          <p:spPr>
            <a:xfrm>
              <a:off x="7658934" y="1249550"/>
              <a:ext cx="45730" cy="23411"/>
            </a:xfrm>
            <a:custGeom>
              <a:avLst/>
              <a:gdLst/>
              <a:ahLst/>
              <a:cxnLst/>
              <a:rect l="l" t="t" r="r" b="b"/>
              <a:pathLst>
                <a:path w="1969" h="1008" extrusionOk="0">
                  <a:moveTo>
                    <a:pt x="1158" y="1"/>
                  </a:moveTo>
                  <a:cubicBezTo>
                    <a:pt x="1118" y="1"/>
                    <a:pt x="1076" y="3"/>
                    <a:pt x="1035" y="7"/>
                  </a:cubicBezTo>
                  <a:cubicBezTo>
                    <a:pt x="734" y="40"/>
                    <a:pt x="401" y="174"/>
                    <a:pt x="201" y="407"/>
                  </a:cubicBezTo>
                  <a:cubicBezTo>
                    <a:pt x="1" y="641"/>
                    <a:pt x="167" y="1008"/>
                    <a:pt x="468" y="1008"/>
                  </a:cubicBezTo>
                  <a:cubicBezTo>
                    <a:pt x="701" y="1008"/>
                    <a:pt x="935" y="974"/>
                    <a:pt x="1168" y="941"/>
                  </a:cubicBezTo>
                  <a:cubicBezTo>
                    <a:pt x="1402" y="941"/>
                    <a:pt x="1635" y="874"/>
                    <a:pt x="1835" y="741"/>
                  </a:cubicBezTo>
                  <a:cubicBezTo>
                    <a:pt x="1935" y="607"/>
                    <a:pt x="1969" y="441"/>
                    <a:pt x="1869" y="307"/>
                  </a:cubicBezTo>
                  <a:cubicBezTo>
                    <a:pt x="1694" y="103"/>
                    <a:pt x="1442" y="1"/>
                    <a:pt x="115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5"/>
            <p:cNvSpPr/>
            <p:nvPr/>
          </p:nvSpPr>
          <p:spPr>
            <a:xfrm>
              <a:off x="7731773" y="1429442"/>
              <a:ext cx="25571" cy="10103"/>
            </a:xfrm>
            <a:custGeom>
              <a:avLst/>
              <a:gdLst/>
              <a:ahLst/>
              <a:cxnLst/>
              <a:rect l="l" t="t" r="r" b="b"/>
              <a:pathLst>
                <a:path w="1101" h="435" extrusionOk="0">
                  <a:moveTo>
                    <a:pt x="1034" y="1"/>
                  </a:moveTo>
                  <a:cubicBezTo>
                    <a:pt x="913" y="92"/>
                    <a:pt x="791" y="239"/>
                    <a:pt x="619" y="239"/>
                  </a:cubicBezTo>
                  <a:cubicBezTo>
                    <a:pt x="602" y="239"/>
                    <a:pt x="585" y="237"/>
                    <a:pt x="567" y="234"/>
                  </a:cubicBezTo>
                  <a:cubicBezTo>
                    <a:pt x="367" y="201"/>
                    <a:pt x="200" y="134"/>
                    <a:pt x="34" y="34"/>
                  </a:cubicBezTo>
                  <a:cubicBezTo>
                    <a:pt x="34" y="34"/>
                    <a:pt x="0" y="34"/>
                    <a:pt x="0" y="68"/>
                  </a:cubicBezTo>
                  <a:cubicBezTo>
                    <a:pt x="134" y="301"/>
                    <a:pt x="367" y="434"/>
                    <a:pt x="634" y="434"/>
                  </a:cubicBezTo>
                  <a:cubicBezTo>
                    <a:pt x="834" y="401"/>
                    <a:pt x="1034" y="234"/>
                    <a:pt x="1101" y="34"/>
                  </a:cubicBezTo>
                  <a:cubicBezTo>
                    <a:pt x="1101" y="1"/>
                    <a:pt x="1068" y="1"/>
                    <a:pt x="10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5"/>
            <p:cNvSpPr/>
            <p:nvPr/>
          </p:nvSpPr>
          <p:spPr>
            <a:xfrm>
              <a:off x="7678863" y="1254288"/>
              <a:ext cx="70279" cy="151938"/>
            </a:xfrm>
            <a:custGeom>
              <a:avLst/>
              <a:gdLst/>
              <a:ahLst/>
              <a:cxnLst/>
              <a:rect l="l" t="t" r="r" b="b"/>
              <a:pathLst>
                <a:path w="3026" h="6542" extrusionOk="0">
                  <a:moveTo>
                    <a:pt x="1492" y="0"/>
                  </a:moveTo>
                  <a:cubicBezTo>
                    <a:pt x="1475" y="0"/>
                    <a:pt x="1457" y="11"/>
                    <a:pt x="1444" y="36"/>
                  </a:cubicBezTo>
                  <a:cubicBezTo>
                    <a:pt x="810" y="1738"/>
                    <a:pt x="310" y="3472"/>
                    <a:pt x="10" y="5274"/>
                  </a:cubicBezTo>
                  <a:cubicBezTo>
                    <a:pt x="0" y="5331"/>
                    <a:pt x="60" y="5353"/>
                    <a:pt x="153" y="5353"/>
                  </a:cubicBezTo>
                  <a:cubicBezTo>
                    <a:pt x="383" y="5353"/>
                    <a:pt x="816" y="5221"/>
                    <a:pt x="911" y="5173"/>
                  </a:cubicBezTo>
                  <a:lnTo>
                    <a:pt x="911" y="5173"/>
                  </a:lnTo>
                  <a:cubicBezTo>
                    <a:pt x="911" y="5174"/>
                    <a:pt x="810" y="5774"/>
                    <a:pt x="744" y="6174"/>
                  </a:cubicBezTo>
                  <a:lnTo>
                    <a:pt x="744" y="6241"/>
                  </a:lnTo>
                  <a:cubicBezTo>
                    <a:pt x="744" y="6241"/>
                    <a:pt x="744" y="6274"/>
                    <a:pt x="744" y="6274"/>
                  </a:cubicBezTo>
                  <a:cubicBezTo>
                    <a:pt x="744" y="6341"/>
                    <a:pt x="777" y="6408"/>
                    <a:pt x="844" y="6408"/>
                  </a:cubicBezTo>
                  <a:cubicBezTo>
                    <a:pt x="877" y="6441"/>
                    <a:pt x="911" y="6441"/>
                    <a:pt x="944" y="6441"/>
                  </a:cubicBezTo>
                  <a:lnTo>
                    <a:pt x="1077" y="6474"/>
                  </a:lnTo>
                  <a:cubicBezTo>
                    <a:pt x="1277" y="6541"/>
                    <a:pt x="1478" y="6541"/>
                    <a:pt x="1711" y="6541"/>
                  </a:cubicBezTo>
                  <a:cubicBezTo>
                    <a:pt x="2211" y="6508"/>
                    <a:pt x="2678" y="6308"/>
                    <a:pt x="2979" y="5907"/>
                  </a:cubicBezTo>
                  <a:cubicBezTo>
                    <a:pt x="3026" y="5884"/>
                    <a:pt x="3006" y="5860"/>
                    <a:pt x="2967" y="5860"/>
                  </a:cubicBezTo>
                  <a:cubicBezTo>
                    <a:pt x="2951" y="5860"/>
                    <a:pt x="2932" y="5864"/>
                    <a:pt x="2912" y="5874"/>
                  </a:cubicBezTo>
                  <a:cubicBezTo>
                    <a:pt x="2510" y="6110"/>
                    <a:pt x="2059" y="6246"/>
                    <a:pt x="1604" y="6246"/>
                  </a:cubicBezTo>
                  <a:cubicBezTo>
                    <a:pt x="1417" y="6246"/>
                    <a:pt x="1229" y="6223"/>
                    <a:pt x="1044" y="6174"/>
                  </a:cubicBezTo>
                  <a:cubicBezTo>
                    <a:pt x="1044" y="5974"/>
                    <a:pt x="1344" y="4840"/>
                    <a:pt x="1311" y="4840"/>
                  </a:cubicBezTo>
                  <a:cubicBezTo>
                    <a:pt x="1011" y="4840"/>
                    <a:pt x="710" y="4873"/>
                    <a:pt x="444" y="4973"/>
                  </a:cubicBezTo>
                  <a:cubicBezTo>
                    <a:pt x="710" y="3305"/>
                    <a:pt x="1277" y="1738"/>
                    <a:pt x="1544" y="70"/>
                  </a:cubicBezTo>
                  <a:cubicBezTo>
                    <a:pt x="1544" y="29"/>
                    <a:pt x="1519" y="0"/>
                    <a:pt x="149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5"/>
            <p:cNvSpPr/>
            <p:nvPr/>
          </p:nvSpPr>
          <p:spPr>
            <a:xfrm>
              <a:off x="7710079" y="1391489"/>
              <a:ext cx="41851" cy="30239"/>
            </a:xfrm>
            <a:custGeom>
              <a:avLst/>
              <a:gdLst/>
              <a:ahLst/>
              <a:cxnLst/>
              <a:rect l="l" t="t" r="r" b="b"/>
              <a:pathLst>
                <a:path w="1802" h="1302" extrusionOk="0">
                  <a:moveTo>
                    <a:pt x="1635" y="0"/>
                  </a:moveTo>
                  <a:cubicBezTo>
                    <a:pt x="1214" y="271"/>
                    <a:pt x="686" y="406"/>
                    <a:pt x="171" y="406"/>
                  </a:cubicBezTo>
                  <a:cubicBezTo>
                    <a:pt x="114" y="406"/>
                    <a:pt x="57" y="404"/>
                    <a:pt x="0" y="401"/>
                  </a:cubicBezTo>
                  <a:lnTo>
                    <a:pt x="0" y="401"/>
                  </a:lnTo>
                  <a:cubicBezTo>
                    <a:pt x="167" y="734"/>
                    <a:pt x="434" y="968"/>
                    <a:pt x="734" y="1168"/>
                  </a:cubicBezTo>
                  <a:cubicBezTo>
                    <a:pt x="901" y="1268"/>
                    <a:pt x="1101" y="1301"/>
                    <a:pt x="1301" y="1301"/>
                  </a:cubicBezTo>
                  <a:cubicBezTo>
                    <a:pt x="1735" y="1235"/>
                    <a:pt x="1801" y="868"/>
                    <a:pt x="1768" y="534"/>
                  </a:cubicBezTo>
                  <a:cubicBezTo>
                    <a:pt x="1735" y="334"/>
                    <a:pt x="1701" y="167"/>
                    <a:pt x="16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5"/>
            <p:cNvSpPr/>
            <p:nvPr/>
          </p:nvSpPr>
          <p:spPr>
            <a:xfrm>
              <a:off x="7727127" y="1403637"/>
              <a:ext cx="24804" cy="18092"/>
            </a:xfrm>
            <a:custGeom>
              <a:avLst/>
              <a:gdLst/>
              <a:ahLst/>
              <a:cxnLst/>
              <a:rect l="l" t="t" r="r" b="b"/>
              <a:pathLst>
                <a:path w="1068" h="779" extrusionOk="0">
                  <a:moveTo>
                    <a:pt x="893" y="1"/>
                  </a:moveTo>
                  <a:cubicBezTo>
                    <a:pt x="487" y="1"/>
                    <a:pt x="150" y="256"/>
                    <a:pt x="0" y="645"/>
                  </a:cubicBezTo>
                  <a:cubicBezTo>
                    <a:pt x="167" y="745"/>
                    <a:pt x="367" y="778"/>
                    <a:pt x="567" y="778"/>
                  </a:cubicBezTo>
                  <a:cubicBezTo>
                    <a:pt x="1001" y="712"/>
                    <a:pt x="1067" y="345"/>
                    <a:pt x="1034" y="11"/>
                  </a:cubicBezTo>
                  <a:cubicBezTo>
                    <a:pt x="986" y="4"/>
                    <a:pt x="939" y="1"/>
                    <a:pt x="893" y="1"/>
                  </a:cubicBezTo>
                  <a:close/>
                </a:path>
              </a:pathLst>
            </a:custGeom>
            <a:solidFill>
              <a:srgbClr val="FF9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5"/>
            <p:cNvSpPr/>
            <p:nvPr/>
          </p:nvSpPr>
          <p:spPr>
            <a:xfrm>
              <a:off x="7671337" y="1053213"/>
              <a:ext cx="299835" cy="299649"/>
            </a:xfrm>
            <a:custGeom>
              <a:avLst/>
              <a:gdLst/>
              <a:ahLst/>
              <a:cxnLst/>
              <a:rect l="l" t="t" r="r" b="b"/>
              <a:pathLst>
                <a:path w="12910" h="12902" extrusionOk="0">
                  <a:moveTo>
                    <a:pt x="5029" y="0"/>
                  </a:moveTo>
                  <a:cubicBezTo>
                    <a:pt x="2829" y="0"/>
                    <a:pt x="195" y="1673"/>
                    <a:pt x="100" y="2489"/>
                  </a:cubicBezTo>
                  <a:cubicBezTo>
                    <a:pt x="0" y="3390"/>
                    <a:pt x="1101" y="5491"/>
                    <a:pt x="3103" y="6425"/>
                  </a:cubicBezTo>
                  <a:cubicBezTo>
                    <a:pt x="3491" y="6613"/>
                    <a:pt x="3954" y="6687"/>
                    <a:pt x="4449" y="6687"/>
                  </a:cubicBezTo>
                  <a:cubicBezTo>
                    <a:pt x="6385" y="6687"/>
                    <a:pt x="8803" y="5544"/>
                    <a:pt x="9080" y="5544"/>
                  </a:cubicBezTo>
                  <a:cubicBezTo>
                    <a:pt x="9098" y="5544"/>
                    <a:pt x="9107" y="5548"/>
                    <a:pt x="9107" y="5558"/>
                  </a:cubicBezTo>
                  <a:cubicBezTo>
                    <a:pt x="9140" y="5758"/>
                    <a:pt x="8973" y="8493"/>
                    <a:pt x="9107" y="9361"/>
                  </a:cubicBezTo>
                  <a:cubicBezTo>
                    <a:pt x="9204" y="10369"/>
                    <a:pt x="9746" y="12901"/>
                    <a:pt x="10578" y="12901"/>
                  </a:cubicBezTo>
                  <a:cubicBezTo>
                    <a:pt x="10599" y="12901"/>
                    <a:pt x="10620" y="12900"/>
                    <a:pt x="10641" y="12896"/>
                  </a:cubicBezTo>
                  <a:cubicBezTo>
                    <a:pt x="11675" y="12763"/>
                    <a:pt x="12776" y="8493"/>
                    <a:pt x="12843" y="7259"/>
                  </a:cubicBezTo>
                  <a:cubicBezTo>
                    <a:pt x="12910" y="5992"/>
                    <a:pt x="11775" y="4657"/>
                    <a:pt x="11775" y="4657"/>
                  </a:cubicBezTo>
                  <a:cubicBezTo>
                    <a:pt x="12176" y="3857"/>
                    <a:pt x="11208" y="2556"/>
                    <a:pt x="11075" y="2556"/>
                  </a:cubicBezTo>
                  <a:cubicBezTo>
                    <a:pt x="10975" y="2556"/>
                    <a:pt x="11075" y="3923"/>
                    <a:pt x="11075" y="3923"/>
                  </a:cubicBezTo>
                  <a:cubicBezTo>
                    <a:pt x="10949" y="2885"/>
                    <a:pt x="9725" y="2114"/>
                    <a:pt x="9559" y="2114"/>
                  </a:cubicBezTo>
                  <a:cubicBezTo>
                    <a:pt x="9549" y="2114"/>
                    <a:pt x="9542" y="2116"/>
                    <a:pt x="9540" y="2122"/>
                  </a:cubicBezTo>
                  <a:cubicBezTo>
                    <a:pt x="9741" y="2622"/>
                    <a:pt x="10007" y="3123"/>
                    <a:pt x="10308" y="3623"/>
                  </a:cubicBezTo>
                  <a:cubicBezTo>
                    <a:pt x="10308" y="3623"/>
                    <a:pt x="7706" y="287"/>
                    <a:pt x="5438" y="21"/>
                  </a:cubicBezTo>
                  <a:cubicBezTo>
                    <a:pt x="5304" y="7"/>
                    <a:pt x="5167" y="0"/>
                    <a:pt x="502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5"/>
            <p:cNvSpPr/>
            <p:nvPr/>
          </p:nvSpPr>
          <p:spPr>
            <a:xfrm>
              <a:off x="7765877" y="1419485"/>
              <a:ext cx="181222" cy="54758"/>
            </a:xfrm>
            <a:custGeom>
              <a:avLst/>
              <a:gdLst/>
              <a:ahLst/>
              <a:cxnLst/>
              <a:rect l="l" t="t" r="r" b="b"/>
              <a:pathLst>
                <a:path w="8426" h="2546" extrusionOk="0">
                  <a:moveTo>
                    <a:pt x="8205" y="1"/>
                  </a:moveTo>
                  <a:cubicBezTo>
                    <a:pt x="8184" y="1"/>
                    <a:pt x="8162" y="5"/>
                    <a:pt x="8139" y="14"/>
                  </a:cubicBezTo>
                  <a:cubicBezTo>
                    <a:pt x="7539" y="314"/>
                    <a:pt x="6972" y="748"/>
                    <a:pt x="6371" y="1115"/>
                  </a:cubicBezTo>
                  <a:cubicBezTo>
                    <a:pt x="5704" y="1515"/>
                    <a:pt x="4970" y="1815"/>
                    <a:pt x="4203" y="1982"/>
                  </a:cubicBezTo>
                  <a:cubicBezTo>
                    <a:pt x="3836" y="2065"/>
                    <a:pt x="3453" y="2107"/>
                    <a:pt x="3065" y="2107"/>
                  </a:cubicBezTo>
                  <a:cubicBezTo>
                    <a:pt x="2677" y="2107"/>
                    <a:pt x="2285" y="2065"/>
                    <a:pt x="1902" y="1982"/>
                  </a:cubicBezTo>
                  <a:cubicBezTo>
                    <a:pt x="1234" y="1715"/>
                    <a:pt x="601" y="1382"/>
                    <a:pt x="34" y="948"/>
                  </a:cubicBezTo>
                  <a:cubicBezTo>
                    <a:pt x="0" y="948"/>
                    <a:pt x="0" y="981"/>
                    <a:pt x="0" y="981"/>
                  </a:cubicBezTo>
                  <a:cubicBezTo>
                    <a:pt x="843" y="1964"/>
                    <a:pt x="2063" y="2545"/>
                    <a:pt x="3344" y="2545"/>
                  </a:cubicBezTo>
                  <a:cubicBezTo>
                    <a:pt x="3584" y="2545"/>
                    <a:pt x="3827" y="2525"/>
                    <a:pt x="4070" y="2482"/>
                  </a:cubicBezTo>
                  <a:cubicBezTo>
                    <a:pt x="5704" y="2216"/>
                    <a:pt x="7172" y="1448"/>
                    <a:pt x="8339" y="281"/>
                  </a:cubicBezTo>
                  <a:cubicBezTo>
                    <a:pt x="8426" y="166"/>
                    <a:pt x="8338" y="1"/>
                    <a:pt x="820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5"/>
            <p:cNvSpPr/>
            <p:nvPr/>
          </p:nvSpPr>
          <p:spPr>
            <a:xfrm>
              <a:off x="7720926" y="1272033"/>
              <a:ext cx="123975" cy="103978"/>
            </a:xfrm>
            <a:custGeom>
              <a:avLst/>
              <a:gdLst/>
              <a:ahLst/>
              <a:cxnLst/>
              <a:rect l="l" t="t" r="r" b="b"/>
              <a:pathLst>
                <a:path w="5338" h="4477" extrusionOk="0">
                  <a:moveTo>
                    <a:pt x="2400" y="305"/>
                  </a:moveTo>
                  <a:cubicBezTo>
                    <a:pt x="2423" y="305"/>
                    <a:pt x="2446" y="306"/>
                    <a:pt x="2469" y="307"/>
                  </a:cubicBezTo>
                  <a:cubicBezTo>
                    <a:pt x="2635" y="307"/>
                    <a:pt x="2802" y="307"/>
                    <a:pt x="2969" y="373"/>
                  </a:cubicBezTo>
                  <a:cubicBezTo>
                    <a:pt x="4637" y="807"/>
                    <a:pt x="4904" y="3042"/>
                    <a:pt x="3436" y="3909"/>
                  </a:cubicBezTo>
                  <a:cubicBezTo>
                    <a:pt x="3119" y="4092"/>
                    <a:pt x="2789" y="4174"/>
                    <a:pt x="2469" y="4174"/>
                  </a:cubicBezTo>
                  <a:cubicBezTo>
                    <a:pt x="1275" y="4174"/>
                    <a:pt x="232" y="3030"/>
                    <a:pt x="601" y="1741"/>
                  </a:cubicBezTo>
                  <a:cubicBezTo>
                    <a:pt x="828" y="897"/>
                    <a:pt x="1561" y="305"/>
                    <a:pt x="2400" y="305"/>
                  </a:cubicBezTo>
                  <a:close/>
                  <a:moveTo>
                    <a:pt x="2465" y="0"/>
                  </a:moveTo>
                  <a:cubicBezTo>
                    <a:pt x="1513" y="0"/>
                    <a:pt x="578" y="591"/>
                    <a:pt x="300" y="1641"/>
                  </a:cubicBezTo>
                  <a:cubicBezTo>
                    <a:pt x="0" y="2842"/>
                    <a:pt x="701" y="4076"/>
                    <a:pt x="1868" y="4376"/>
                  </a:cubicBezTo>
                  <a:cubicBezTo>
                    <a:pt x="2068" y="4443"/>
                    <a:pt x="2235" y="4443"/>
                    <a:pt x="2435" y="4476"/>
                  </a:cubicBezTo>
                  <a:cubicBezTo>
                    <a:pt x="4270" y="4476"/>
                    <a:pt x="5337" y="2375"/>
                    <a:pt x="4237" y="874"/>
                  </a:cubicBezTo>
                  <a:cubicBezTo>
                    <a:pt x="3776" y="277"/>
                    <a:pt x="3117" y="0"/>
                    <a:pt x="2465"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5"/>
            <p:cNvSpPr/>
            <p:nvPr/>
          </p:nvSpPr>
          <p:spPr>
            <a:xfrm>
              <a:off x="7620982" y="1256402"/>
              <a:ext cx="82124" cy="103328"/>
            </a:xfrm>
            <a:custGeom>
              <a:avLst/>
              <a:gdLst/>
              <a:ahLst/>
              <a:cxnLst/>
              <a:rect l="l" t="t" r="r" b="b"/>
              <a:pathLst>
                <a:path w="3536" h="4449" extrusionOk="0">
                  <a:moveTo>
                    <a:pt x="2035" y="279"/>
                  </a:moveTo>
                  <a:cubicBezTo>
                    <a:pt x="2435" y="346"/>
                    <a:pt x="2769" y="613"/>
                    <a:pt x="2936" y="946"/>
                  </a:cubicBezTo>
                  <a:cubicBezTo>
                    <a:pt x="3136" y="1413"/>
                    <a:pt x="3236" y="1880"/>
                    <a:pt x="3169" y="2381"/>
                  </a:cubicBezTo>
                  <a:cubicBezTo>
                    <a:pt x="3012" y="3385"/>
                    <a:pt x="2382" y="4124"/>
                    <a:pt x="1669" y="4124"/>
                  </a:cubicBezTo>
                  <a:cubicBezTo>
                    <a:pt x="1625" y="4124"/>
                    <a:pt x="1580" y="4121"/>
                    <a:pt x="1535" y="4115"/>
                  </a:cubicBezTo>
                  <a:cubicBezTo>
                    <a:pt x="801" y="4048"/>
                    <a:pt x="300" y="3081"/>
                    <a:pt x="434" y="2047"/>
                  </a:cubicBezTo>
                  <a:cubicBezTo>
                    <a:pt x="500" y="1547"/>
                    <a:pt x="701" y="1080"/>
                    <a:pt x="1034" y="713"/>
                  </a:cubicBezTo>
                  <a:cubicBezTo>
                    <a:pt x="1268" y="446"/>
                    <a:pt x="1601" y="312"/>
                    <a:pt x="1935" y="279"/>
                  </a:cubicBezTo>
                  <a:close/>
                  <a:moveTo>
                    <a:pt x="1906" y="0"/>
                  </a:moveTo>
                  <a:cubicBezTo>
                    <a:pt x="1508" y="0"/>
                    <a:pt x="1109" y="166"/>
                    <a:pt x="834" y="513"/>
                  </a:cubicBezTo>
                  <a:cubicBezTo>
                    <a:pt x="434" y="913"/>
                    <a:pt x="200" y="1447"/>
                    <a:pt x="167" y="2014"/>
                  </a:cubicBezTo>
                  <a:cubicBezTo>
                    <a:pt x="0" y="3214"/>
                    <a:pt x="601" y="4315"/>
                    <a:pt x="1501" y="4449"/>
                  </a:cubicBezTo>
                  <a:lnTo>
                    <a:pt x="1668" y="4449"/>
                  </a:lnTo>
                  <a:cubicBezTo>
                    <a:pt x="2502" y="4449"/>
                    <a:pt x="3302" y="3581"/>
                    <a:pt x="3436" y="2447"/>
                  </a:cubicBezTo>
                  <a:cubicBezTo>
                    <a:pt x="3536" y="1880"/>
                    <a:pt x="3436" y="1313"/>
                    <a:pt x="3169" y="813"/>
                  </a:cubicBezTo>
                  <a:cubicBezTo>
                    <a:pt x="2942" y="283"/>
                    <a:pt x="2426" y="0"/>
                    <a:pt x="1906"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5"/>
            <p:cNvSpPr/>
            <p:nvPr/>
          </p:nvSpPr>
          <p:spPr>
            <a:xfrm>
              <a:off x="7696120" y="1299766"/>
              <a:ext cx="37996" cy="17372"/>
            </a:xfrm>
            <a:custGeom>
              <a:avLst/>
              <a:gdLst/>
              <a:ahLst/>
              <a:cxnLst/>
              <a:rect l="l" t="t" r="r" b="b"/>
              <a:pathLst>
                <a:path w="1636" h="748" extrusionOk="0">
                  <a:moveTo>
                    <a:pt x="574" y="1"/>
                  </a:moveTo>
                  <a:cubicBezTo>
                    <a:pt x="381" y="1"/>
                    <a:pt x="185" y="60"/>
                    <a:pt x="1" y="213"/>
                  </a:cubicBezTo>
                  <a:lnTo>
                    <a:pt x="168" y="447"/>
                  </a:lnTo>
                  <a:cubicBezTo>
                    <a:pt x="308" y="331"/>
                    <a:pt x="452" y="287"/>
                    <a:pt x="590" y="287"/>
                  </a:cubicBezTo>
                  <a:cubicBezTo>
                    <a:pt x="1011" y="287"/>
                    <a:pt x="1377" y="697"/>
                    <a:pt x="1402" y="747"/>
                  </a:cubicBezTo>
                  <a:lnTo>
                    <a:pt x="1635" y="514"/>
                  </a:lnTo>
                  <a:cubicBezTo>
                    <a:pt x="1427" y="305"/>
                    <a:pt x="1010" y="1"/>
                    <a:pt x="574"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5"/>
            <p:cNvSpPr/>
            <p:nvPr/>
          </p:nvSpPr>
          <p:spPr>
            <a:xfrm>
              <a:off x="7825515" y="1315561"/>
              <a:ext cx="137144" cy="44174"/>
            </a:xfrm>
            <a:custGeom>
              <a:avLst/>
              <a:gdLst/>
              <a:ahLst/>
              <a:cxnLst/>
              <a:rect l="l" t="t" r="r" b="b"/>
              <a:pathLst>
                <a:path w="5905" h="1902" extrusionOk="0">
                  <a:moveTo>
                    <a:pt x="0" y="0"/>
                  </a:moveTo>
                  <a:lnTo>
                    <a:pt x="0" y="301"/>
                  </a:lnTo>
                  <a:cubicBezTo>
                    <a:pt x="1135" y="334"/>
                    <a:pt x="4237" y="467"/>
                    <a:pt x="4704" y="601"/>
                  </a:cubicBezTo>
                  <a:cubicBezTo>
                    <a:pt x="5171" y="734"/>
                    <a:pt x="5504" y="1601"/>
                    <a:pt x="5638" y="1902"/>
                  </a:cubicBezTo>
                  <a:lnTo>
                    <a:pt x="5905" y="1802"/>
                  </a:lnTo>
                  <a:cubicBezTo>
                    <a:pt x="5871" y="1668"/>
                    <a:pt x="5438" y="501"/>
                    <a:pt x="4770" y="334"/>
                  </a:cubicBezTo>
                  <a:cubicBezTo>
                    <a:pt x="4137" y="134"/>
                    <a:pt x="167" y="0"/>
                    <a:pt x="0"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5"/>
            <p:cNvSpPr/>
            <p:nvPr/>
          </p:nvSpPr>
          <p:spPr>
            <a:xfrm>
              <a:off x="7883628" y="1309986"/>
              <a:ext cx="103839" cy="112641"/>
            </a:xfrm>
            <a:custGeom>
              <a:avLst/>
              <a:gdLst/>
              <a:ahLst/>
              <a:cxnLst/>
              <a:rect l="l" t="t" r="r" b="b"/>
              <a:pathLst>
                <a:path w="4471" h="4850" extrusionOk="0">
                  <a:moveTo>
                    <a:pt x="2961" y="0"/>
                  </a:moveTo>
                  <a:cubicBezTo>
                    <a:pt x="1880" y="0"/>
                    <a:pt x="501" y="1875"/>
                    <a:pt x="501" y="1875"/>
                  </a:cubicBezTo>
                  <a:lnTo>
                    <a:pt x="0" y="3976"/>
                  </a:lnTo>
                  <a:cubicBezTo>
                    <a:pt x="203" y="4509"/>
                    <a:pt x="715" y="4849"/>
                    <a:pt x="1257" y="4849"/>
                  </a:cubicBezTo>
                  <a:cubicBezTo>
                    <a:pt x="1427" y="4849"/>
                    <a:pt x="1600" y="4815"/>
                    <a:pt x="1768" y="4744"/>
                  </a:cubicBezTo>
                  <a:cubicBezTo>
                    <a:pt x="3102" y="4277"/>
                    <a:pt x="4470" y="741"/>
                    <a:pt x="3369" y="107"/>
                  </a:cubicBezTo>
                  <a:cubicBezTo>
                    <a:pt x="3241" y="33"/>
                    <a:pt x="3104" y="0"/>
                    <a:pt x="2961"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5"/>
            <p:cNvSpPr/>
            <p:nvPr/>
          </p:nvSpPr>
          <p:spPr>
            <a:xfrm>
              <a:off x="7900166" y="1335698"/>
              <a:ext cx="52419" cy="70116"/>
            </a:xfrm>
            <a:custGeom>
              <a:avLst/>
              <a:gdLst/>
              <a:ahLst/>
              <a:cxnLst/>
              <a:rect l="l" t="t" r="r" b="b"/>
              <a:pathLst>
                <a:path w="2257" h="3019" extrusionOk="0">
                  <a:moveTo>
                    <a:pt x="2257" y="1"/>
                  </a:moveTo>
                  <a:cubicBezTo>
                    <a:pt x="989" y="101"/>
                    <a:pt x="22" y="1702"/>
                    <a:pt x="22" y="2903"/>
                  </a:cubicBezTo>
                  <a:cubicBezTo>
                    <a:pt x="0" y="2968"/>
                    <a:pt x="49" y="3019"/>
                    <a:pt x="105" y="3019"/>
                  </a:cubicBezTo>
                  <a:cubicBezTo>
                    <a:pt x="134" y="3019"/>
                    <a:pt x="166" y="3004"/>
                    <a:pt x="189" y="2969"/>
                  </a:cubicBezTo>
                  <a:cubicBezTo>
                    <a:pt x="289" y="2703"/>
                    <a:pt x="456" y="2469"/>
                    <a:pt x="622" y="2236"/>
                  </a:cubicBezTo>
                  <a:cubicBezTo>
                    <a:pt x="796" y="2037"/>
                    <a:pt x="1026" y="1931"/>
                    <a:pt x="1269" y="1931"/>
                  </a:cubicBezTo>
                  <a:cubicBezTo>
                    <a:pt x="1353" y="1931"/>
                    <a:pt x="1438" y="1943"/>
                    <a:pt x="1523" y="1969"/>
                  </a:cubicBezTo>
                  <a:cubicBezTo>
                    <a:pt x="1530" y="1975"/>
                    <a:pt x="1536" y="1978"/>
                    <a:pt x="1543" y="1978"/>
                  </a:cubicBezTo>
                  <a:cubicBezTo>
                    <a:pt x="1567" y="1978"/>
                    <a:pt x="1583" y="1935"/>
                    <a:pt x="1556" y="1935"/>
                  </a:cubicBezTo>
                  <a:cubicBezTo>
                    <a:pt x="1422" y="1815"/>
                    <a:pt x="1256" y="1759"/>
                    <a:pt x="1090" y="1759"/>
                  </a:cubicBezTo>
                  <a:cubicBezTo>
                    <a:pt x="842" y="1759"/>
                    <a:pt x="595" y="1883"/>
                    <a:pt x="456" y="2102"/>
                  </a:cubicBezTo>
                  <a:cubicBezTo>
                    <a:pt x="823" y="1235"/>
                    <a:pt x="1323" y="368"/>
                    <a:pt x="2257" y="34"/>
                  </a:cubicBezTo>
                  <a:lnTo>
                    <a:pt x="225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5"/>
            <p:cNvSpPr/>
            <p:nvPr/>
          </p:nvSpPr>
          <p:spPr>
            <a:xfrm>
              <a:off x="7944923" y="1308523"/>
              <a:ext cx="31702" cy="73252"/>
            </a:xfrm>
            <a:custGeom>
              <a:avLst/>
              <a:gdLst/>
              <a:ahLst/>
              <a:cxnLst/>
              <a:rect l="l" t="t" r="r" b="b"/>
              <a:pathLst>
                <a:path w="1365" h="3154" extrusionOk="0">
                  <a:moveTo>
                    <a:pt x="30" y="70"/>
                  </a:moveTo>
                  <a:cubicBezTo>
                    <a:pt x="8" y="70"/>
                    <a:pt x="0" y="85"/>
                    <a:pt x="8" y="85"/>
                  </a:cubicBezTo>
                  <a:cubicBezTo>
                    <a:pt x="11" y="85"/>
                    <a:pt x="19" y="81"/>
                    <a:pt x="30" y="70"/>
                  </a:cubicBezTo>
                  <a:close/>
                  <a:moveTo>
                    <a:pt x="357" y="0"/>
                  </a:moveTo>
                  <a:cubicBezTo>
                    <a:pt x="247" y="0"/>
                    <a:pt x="136" y="23"/>
                    <a:pt x="30" y="70"/>
                  </a:cubicBezTo>
                  <a:cubicBezTo>
                    <a:pt x="130" y="53"/>
                    <a:pt x="222" y="45"/>
                    <a:pt x="313" y="45"/>
                  </a:cubicBezTo>
                  <a:cubicBezTo>
                    <a:pt x="405" y="45"/>
                    <a:pt x="497" y="53"/>
                    <a:pt x="597" y="70"/>
                  </a:cubicBezTo>
                  <a:cubicBezTo>
                    <a:pt x="730" y="137"/>
                    <a:pt x="1131" y="303"/>
                    <a:pt x="1131" y="1171"/>
                  </a:cubicBezTo>
                  <a:cubicBezTo>
                    <a:pt x="1064" y="1838"/>
                    <a:pt x="897" y="2505"/>
                    <a:pt x="597" y="3139"/>
                  </a:cubicBezTo>
                  <a:cubicBezTo>
                    <a:pt x="597" y="3139"/>
                    <a:pt x="597" y="3154"/>
                    <a:pt x="607" y="3154"/>
                  </a:cubicBezTo>
                  <a:cubicBezTo>
                    <a:pt x="612" y="3154"/>
                    <a:pt x="619" y="3150"/>
                    <a:pt x="630" y="3139"/>
                  </a:cubicBezTo>
                  <a:cubicBezTo>
                    <a:pt x="830" y="2772"/>
                    <a:pt x="997" y="2371"/>
                    <a:pt x="1097" y="1938"/>
                  </a:cubicBezTo>
                  <a:cubicBezTo>
                    <a:pt x="1231" y="1471"/>
                    <a:pt x="1364" y="570"/>
                    <a:pt x="930" y="203"/>
                  </a:cubicBezTo>
                  <a:cubicBezTo>
                    <a:pt x="758" y="74"/>
                    <a:pt x="558" y="0"/>
                    <a:pt x="35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5"/>
            <p:cNvSpPr/>
            <p:nvPr/>
          </p:nvSpPr>
          <p:spPr>
            <a:xfrm>
              <a:off x="7700765" y="1585829"/>
              <a:ext cx="209977" cy="122396"/>
            </a:xfrm>
            <a:custGeom>
              <a:avLst/>
              <a:gdLst/>
              <a:ahLst/>
              <a:cxnLst/>
              <a:rect l="l" t="t" r="r" b="b"/>
              <a:pathLst>
                <a:path w="9041" h="5270" extrusionOk="0">
                  <a:moveTo>
                    <a:pt x="541" y="1"/>
                  </a:moveTo>
                  <a:cubicBezTo>
                    <a:pt x="529" y="1"/>
                    <a:pt x="515" y="11"/>
                    <a:pt x="501" y="39"/>
                  </a:cubicBezTo>
                  <a:cubicBezTo>
                    <a:pt x="234" y="1140"/>
                    <a:pt x="1" y="2074"/>
                    <a:pt x="201" y="3142"/>
                  </a:cubicBezTo>
                  <a:cubicBezTo>
                    <a:pt x="334" y="3976"/>
                    <a:pt x="868" y="4676"/>
                    <a:pt x="1669" y="5043"/>
                  </a:cubicBezTo>
                  <a:cubicBezTo>
                    <a:pt x="2046" y="5201"/>
                    <a:pt x="2429" y="5270"/>
                    <a:pt x="2812" y="5270"/>
                  </a:cubicBezTo>
                  <a:cubicBezTo>
                    <a:pt x="4288" y="5270"/>
                    <a:pt x="5753" y="4243"/>
                    <a:pt x="6839" y="3342"/>
                  </a:cubicBezTo>
                  <a:cubicBezTo>
                    <a:pt x="7239" y="3008"/>
                    <a:pt x="7606" y="2641"/>
                    <a:pt x="7973" y="2274"/>
                  </a:cubicBezTo>
                  <a:cubicBezTo>
                    <a:pt x="8340" y="1874"/>
                    <a:pt x="8707" y="1440"/>
                    <a:pt x="9007" y="1007"/>
                  </a:cubicBezTo>
                  <a:cubicBezTo>
                    <a:pt x="9041" y="973"/>
                    <a:pt x="8974" y="940"/>
                    <a:pt x="8941" y="940"/>
                  </a:cubicBezTo>
                  <a:cubicBezTo>
                    <a:pt x="8674" y="1274"/>
                    <a:pt x="8407" y="1641"/>
                    <a:pt x="8073" y="1941"/>
                  </a:cubicBezTo>
                  <a:cubicBezTo>
                    <a:pt x="7773" y="2274"/>
                    <a:pt x="7440" y="2575"/>
                    <a:pt x="7106" y="2841"/>
                  </a:cubicBezTo>
                  <a:cubicBezTo>
                    <a:pt x="6405" y="3375"/>
                    <a:pt x="5705" y="3875"/>
                    <a:pt x="4938" y="4276"/>
                  </a:cubicBezTo>
                  <a:cubicBezTo>
                    <a:pt x="4272" y="4664"/>
                    <a:pt x="3514" y="4868"/>
                    <a:pt x="2740" y="4868"/>
                  </a:cubicBezTo>
                  <a:cubicBezTo>
                    <a:pt x="2583" y="4868"/>
                    <a:pt x="2426" y="4860"/>
                    <a:pt x="2269" y="4843"/>
                  </a:cubicBezTo>
                  <a:cubicBezTo>
                    <a:pt x="1435" y="4709"/>
                    <a:pt x="701" y="4109"/>
                    <a:pt x="435" y="3275"/>
                  </a:cubicBezTo>
                  <a:cubicBezTo>
                    <a:pt x="68" y="2241"/>
                    <a:pt x="334" y="1140"/>
                    <a:pt x="568" y="39"/>
                  </a:cubicBezTo>
                  <a:cubicBezTo>
                    <a:pt x="568" y="20"/>
                    <a:pt x="557" y="1"/>
                    <a:pt x="54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5"/>
            <p:cNvSpPr/>
            <p:nvPr/>
          </p:nvSpPr>
          <p:spPr>
            <a:xfrm>
              <a:off x="4790726" y="2549025"/>
              <a:ext cx="3472323" cy="123185"/>
            </a:xfrm>
            <a:custGeom>
              <a:avLst/>
              <a:gdLst/>
              <a:ahLst/>
              <a:cxnLst/>
              <a:rect l="l" t="t" r="r" b="b"/>
              <a:pathLst>
                <a:path w="149508" h="5304" extrusionOk="0">
                  <a:moveTo>
                    <a:pt x="0" y="0"/>
                  </a:moveTo>
                  <a:lnTo>
                    <a:pt x="0" y="5304"/>
                  </a:lnTo>
                  <a:lnTo>
                    <a:pt x="149507" y="5304"/>
                  </a:lnTo>
                  <a:lnTo>
                    <a:pt x="149507"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5"/>
            <p:cNvSpPr/>
            <p:nvPr/>
          </p:nvSpPr>
          <p:spPr>
            <a:xfrm>
              <a:off x="4790726" y="2624164"/>
              <a:ext cx="3472323" cy="48053"/>
            </a:xfrm>
            <a:custGeom>
              <a:avLst/>
              <a:gdLst/>
              <a:ahLst/>
              <a:cxnLst/>
              <a:rect l="l" t="t" r="r" b="b"/>
              <a:pathLst>
                <a:path w="149508" h="2069" extrusionOk="0">
                  <a:moveTo>
                    <a:pt x="0" y="1"/>
                  </a:moveTo>
                  <a:lnTo>
                    <a:pt x="0" y="2069"/>
                  </a:lnTo>
                  <a:lnTo>
                    <a:pt x="149507" y="2069"/>
                  </a:lnTo>
                  <a:lnTo>
                    <a:pt x="149507"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5"/>
            <p:cNvSpPr/>
            <p:nvPr/>
          </p:nvSpPr>
          <p:spPr>
            <a:xfrm>
              <a:off x="5132162" y="2815198"/>
              <a:ext cx="251831" cy="1604201"/>
            </a:xfrm>
            <a:custGeom>
              <a:avLst/>
              <a:gdLst/>
              <a:ahLst/>
              <a:cxnLst/>
              <a:rect l="l" t="t" r="r" b="b"/>
              <a:pathLst>
                <a:path w="11709" h="74588" extrusionOk="0">
                  <a:moveTo>
                    <a:pt x="6238" y="1"/>
                  </a:moveTo>
                  <a:lnTo>
                    <a:pt x="0" y="74588"/>
                  </a:lnTo>
                  <a:lnTo>
                    <a:pt x="2135" y="74588"/>
                  </a:lnTo>
                  <a:lnTo>
                    <a:pt x="11708"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5"/>
            <p:cNvSpPr/>
            <p:nvPr/>
          </p:nvSpPr>
          <p:spPr>
            <a:xfrm>
              <a:off x="5257703" y="2815198"/>
              <a:ext cx="126292" cy="107645"/>
            </a:xfrm>
            <a:custGeom>
              <a:avLst/>
              <a:gdLst/>
              <a:ahLst/>
              <a:cxnLst/>
              <a:rect l="l" t="t" r="r" b="b"/>
              <a:pathLst>
                <a:path w="5872" h="5005" extrusionOk="0">
                  <a:moveTo>
                    <a:pt x="401" y="1"/>
                  </a:moveTo>
                  <a:lnTo>
                    <a:pt x="1" y="5004"/>
                  </a:lnTo>
                  <a:lnTo>
                    <a:pt x="5238" y="5004"/>
                  </a:lnTo>
                  <a:lnTo>
                    <a:pt x="587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5"/>
            <p:cNvSpPr/>
            <p:nvPr/>
          </p:nvSpPr>
          <p:spPr>
            <a:xfrm>
              <a:off x="7916169" y="2672197"/>
              <a:ext cx="272708" cy="1732306"/>
            </a:xfrm>
            <a:custGeom>
              <a:avLst/>
              <a:gdLst/>
              <a:ahLst/>
              <a:cxnLst/>
              <a:rect l="l" t="t" r="r" b="b"/>
              <a:pathLst>
                <a:path w="11742" h="74588" extrusionOk="0">
                  <a:moveTo>
                    <a:pt x="0" y="1"/>
                  </a:moveTo>
                  <a:lnTo>
                    <a:pt x="9574" y="74588"/>
                  </a:lnTo>
                  <a:lnTo>
                    <a:pt x="11742" y="74588"/>
                  </a:lnTo>
                  <a:lnTo>
                    <a:pt x="5471"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5"/>
            <p:cNvSpPr/>
            <p:nvPr/>
          </p:nvSpPr>
          <p:spPr>
            <a:xfrm>
              <a:off x="7916169" y="2672197"/>
              <a:ext cx="137144" cy="116241"/>
            </a:xfrm>
            <a:custGeom>
              <a:avLst/>
              <a:gdLst/>
              <a:ahLst/>
              <a:cxnLst/>
              <a:rect l="l" t="t" r="r" b="b"/>
              <a:pathLst>
                <a:path w="5905" h="5005" extrusionOk="0">
                  <a:moveTo>
                    <a:pt x="0" y="1"/>
                  </a:moveTo>
                  <a:lnTo>
                    <a:pt x="634" y="5004"/>
                  </a:lnTo>
                  <a:lnTo>
                    <a:pt x="5904" y="5004"/>
                  </a:lnTo>
                  <a:lnTo>
                    <a:pt x="547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5"/>
            <p:cNvSpPr/>
            <p:nvPr/>
          </p:nvSpPr>
          <p:spPr>
            <a:xfrm>
              <a:off x="6936842" y="2489355"/>
              <a:ext cx="536916" cy="58899"/>
            </a:xfrm>
            <a:custGeom>
              <a:avLst/>
              <a:gdLst/>
              <a:ahLst/>
              <a:cxnLst/>
              <a:rect l="l" t="t" r="r" b="b"/>
              <a:pathLst>
                <a:path w="23118" h="2536" extrusionOk="0">
                  <a:moveTo>
                    <a:pt x="1" y="1"/>
                  </a:moveTo>
                  <a:lnTo>
                    <a:pt x="1" y="2536"/>
                  </a:lnTo>
                  <a:lnTo>
                    <a:pt x="23117" y="2536"/>
                  </a:lnTo>
                  <a:lnTo>
                    <a:pt x="23117" y="768"/>
                  </a:lnTo>
                  <a:lnTo>
                    <a:pt x="1"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5"/>
            <p:cNvSpPr/>
            <p:nvPr/>
          </p:nvSpPr>
          <p:spPr>
            <a:xfrm>
              <a:off x="6484689" y="2423135"/>
              <a:ext cx="414961" cy="124347"/>
            </a:xfrm>
            <a:custGeom>
              <a:avLst/>
              <a:gdLst/>
              <a:ahLst/>
              <a:cxnLst/>
              <a:rect l="l" t="t" r="r" b="b"/>
              <a:pathLst>
                <a:path w="17867" h="5354" extrusionOk="0">
                  <a:moveTo>
                    <a:pt x="9459" y="1"/>
                  </a:moveTo>
                  <a:cubicBezTo>
                    <a:pt x="5009" y="1"/>
                    <a:pt x="0" y="4150"/>
                    <a:pt x="1321" y="5353"/>
                  </a:cubicBezTo>
                  <a:lnTo>
                    <a:pt x="16566" y="5353"/>
                  </a:lnTo>
                  <a:cubicBezTo>
                    <a:pt x="17867" y="5353"/>
                    <a:pt x="15965" y="1651"/>
                    <a:pt x="11229" y="250"/>
                  </a:cubicBezTo>
                  <a:cubicBezTo>
                    <a:pt x="10661" y="78"/>
                    <a:pt x="10065" y="1"/>
                    <a:pt x="9459"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5"/>
            <p:cNvSpPr/>
            <p:nvPr/>
          </p:nvSpPr>
          <p:spPr>
            <a:xfrm>
              <a:off x="6593622" y="2453725"/>
              <a:ext cx="61221" cy="93759"/>
            </a:xfrm>
            <a:custGeom>
              <a:avLst/>
              <a:gdLst/>
              <a:ahLst/>
              <a:cxnLst/>
              <a:rect l="l" t="t" r="r" b="b"/>
              <a:pathLst>
                <a:path w="2636" h="4037" extrusionOk="0">
                  <a:moveTo>
                    <a:pt x="1" y="0"/>
                  </a:moveTo>
                  <a:cubicBezTo>
                    <a:pt x="334" y="267"/>
                    <a:pt x="634" y="534"/>
                    <a:pt x="901" y="834"/>
                  </a:cubicBezTo>
                  <a:cubicBezTo>
                    <a:pt x="1168" y="1134"/>
                    <a:pt x="1402" y="1468"/>
                    <a:pt x="1602" y="1801"/>
                  </a:cubicBezTo>
                  <a:cubicBezTo>
                    <a:pt x="2035" y="2535"/>
                    <a:pt x="2369" y="3269"/>
                    <a:pt x="2602" y="4036"/>
                  </a:cubicBezTo>
                  <a:cubicBezTo>
                    <a:pt x="2636" y="3636"/>
                    <a:pt x="2602" y="3202"/>
                    <a:pt x="2469" y="2802"/>
                  </a:cubicBezTo>
                  <a:cubicBezTo>
                    <a:pt x="2369" y="2368"/>
                    <a:pt x="2202" y="1968"/>
                    <a:pt x="1969" y="1601"/>
                  </a:cubicBezTo>
                  <a:cubicBezTo>
                    <a:pt x="1735" y="1234"/>
                    <a:pt x="1468" y="901"/>
                    <a:pt x="1135" y="634"/>
                  </a:cubicBezTo>
                  <a:cubicBezTo>
                    <a:pt x="801" y="334"/>
                    <a:pt x="434" y="134"/>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5"/>
            <p:cNvSpPr/>
            <p:nvPr/>
          </p:nvSpPr>
          <p:spPr>
            <a:xfrm>
              <a:off x="6515372" y="2466105"/>
              <a:ext cx="96871" cy="81380"/>
            </a:xfrm>
            <a:custGeom>
              <a:avLst/>
              <a:gdLst/>
              <a:ahLst/>
              <a:cxnLst/>
              <a:rect l="l" t="t" r="r" b="b"/>
              <a:pathLst>
                <a:path w="4171" h="3504" extrusionOk="0">
                  <a:moveTo>
                    <a:pt x="4170" y="1"/>
                  </a:moveTo>
                  <a:lnTo>
                    <a:pt x="4170" y="1"/>
                  </a:lnTo>
                  <a:cubicBezTo>
                    <a:pt x="3703" y="101"/>
                    <a:pt x="3269" y="268"/>
                    <a:pt x="2836" y="468"/>
                  </a:cubicBezTo>
                  <a:cubicBezTo>
                    <a:pt x="2402" y="668"/>
                    <a:pt x="1969" y="901"/>
                    <a:pt x="1568" y="1168"/>
                  </a:cubicBezTo>
                  <a:cubicBezTo>
                    <a:pt x="1168" y="1469"/>
                    <a:pt x="834" y="1802"/>
                    <a:pt x="534" y="2169"/>
                  </a:cubicBezTo>
                  <a:cubicBezTo>
                    <a:pt x="201" y="2536"/>
                    <a:pt x="0" y="3036"/>
                    <a:pt x="0" y="3503"/>
                  </a:cubicBezTo>
                  <a:cubicBezTo>
                    <a:pt x="167" y="3070"/>
                    <a:pt x="434" y="2703"/>
                    <a:pt x="768" y="2369"/>
                  </a:cubicBezTo>
                  <a:cubicBezTo>
                    <a:pt x="1101" y="2069"/>
                    <a:pt x="1435" y="1769"/>
                    <a:pt x="1835" y="1535"/>
                  </a:cubicBezTo>
                  <a:cubicBezTo>
                    <a:pt x="2569" y="968"/>
                    <a:pt x="3370" y="501"/>
                    <a:pt x="41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5"/>
            <p:cNvSpPr/>
            <p:nvPr/>
          </p:nvSpPr>
          <p:spPr>
            <a:xfrm>
              <a:off x="6124886" y="1740915"/>
              <a:ext cx="996306" cy="640708"/>
            </a:xfrm>
            <a:custGeom>
              <a:avLst/>
              <a:gdLst/>
              <a:ahLst/>
              <a:cxnLst/>
              <a:rect l="l" t="t" r="r" b="b"/>
              <a:pathLst>
                <a:path w="42898" h="27587" extrusionOk="0">
                  <a:moveTo>
                    <a:pt x="0" y="0"/>
                  </a:moveTo>
                  <a:lnTo>
                    <a:pt x="5871" y="27587"/>
                  </a:lnTo>
                  <a:lnTo>
                    <a:pt x="42898" y="27587"/>
                  </a:lnTo>
                  <a:lnTo>
                    <a:pt x="37027"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5"/>
            <p:cNvSpPr/>
            <p:nvPr/>
          </p:nvSpPr>
          <p:spPr>
            <a:xfrm>
              <a:off x="6093112" y="1740915"/>
              <a:ext cx="997096" cy="640708"/>
            </a:xfrm>
            <a:custGeom>
              <a:avLst/>
              <a:gdLst/>
              <a:ahLst/>
              <a:cxnLst/>
              <a:rect l="l" t="t" r="r" b="b"/>
              <a:pathLst>
                <a:path w="42932" h="27587" extrusionOk="0">
                  <a:moveTo>
                    <a:pt x="1" y="0"/>
                  </a:moveTo>
                  <a:lnTo>
                    <a:pt x="5872" y="27587"/>
                  </a:lnTo>
                  <a:lnTo>
                    <a:pt x="42931" y="27587"/>
                  </a:lnTo>
                  <a:lnTo>
                    <a:pt x="37027"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5"/>
            <p:cNvSpPr/>
            <p:nvPr/>
          </p:nvSpPr>
          <p:spPr>
            <a:xfrm>
              <a:off x="6663349" y="2008210"/>
              <a:ext cx="50375" cy="143345"/>
            </a:xfrm>
            <a:custGeom>
              <a:avLst/>
              <a:gdLst/>
              <a:ahLst/>
              <a:cxnLst/>
              <a:rect l="l" t="t" r="r" b="b"/>
              <a:pathLst>
                <a:path w="2169" h="6172" extrusionOk="0">
                  <a:moveTo>
                    <a:pt x="1" y="1"/>
                  </a:moveTo>
                  <a:lnTo>
                    <a:pt x="1302" y="6172"/>
                  </a:lnTo>
                  <a:lnTo>
                    <a:pt x="2169" y="6172"/>
                  </a:lnTo>
                  <a:lnTo>
                    <a:pt x="86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5"/>
            <p:cNvSpPr/>
            <p:nvPr/>
          </p:nvSpPr>
          <p:spPr>
            <a:xfrm>
              <a:off x="6623074" y="2008210"/>
              <a:ext cx="51141" cy="143345"/>
            </a:xfrm>
            <a:custGeom>
              <a:avLst/>
              <a:gdLst/>
              <a:ahLst/>
              <a:cxnLst/>
              <a:rect l="l" t="t" r="r" b="b"/>
              <a:pathLst>
                <a:path w="2202" h="6172" extrusionOk="0">
                  <a:moveTo>
                    <a:pt x="0" y="1"/>
                  </a:moveTo>
                  <a:lnTo>
                    <a:pt x="1334" y="6172"/>
                  </a:lnTo>
                  <a:lnTo>
                    <a:pt x="2202" y="6172"/>
                  </a:lnTo>
                  <a:lnTo>
                    <a:pt x="86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5"/>
            <p:cNvSpPr/>
            <p:nvPr/>
          </p:nvSpPr>
          <p:spPr>
            <a:xfrm>
              <a:off x="6583542" y="2008210"/>
              <a:ext cx="50398" cy="143345"/>
            </a:xfrm>
            <a:custGeom>
              <a:avLst/>
              <a:gdLst/>
              <a:ahLst/>
              <a:cxnLst/>
              <a:rect l="l" t="t" r="r" b="b"/>
              <a:pathLst>
                <a:path w="2170" h="6172" extrusionOk="0">
                  <a:moveTo>
                    <a:pt x="1" y="1"/>
                  </a:moveTo>
                  <a:lnTo>
                    <a:pt x="1302" y="6172"/>
                  </a:lnTo>
                  <a:lnTo>
                    <a:pt x="2169" y="6172"/>
                  </a:lnTo>
                  <a:lnTo>
                    <a:pt x="86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5"/>
            <p:cNvSpPr/>
            <p:nvPr/>
          </p:nvSpPr>
          <p:spPr>
            <a:xfrm>
              <a:off x="6543267" y="2008210"/>
              <a:ext cx="51141" cy="143345"/>
            </a:xfrm>
            <a:custGeom>
              <a:avLst/>
              <a:gdLst/>
              <a:ahLst/>
              <a:cxnLst/>
              <a:rect l="l" t="t" r="r" b="b"/>
              <a:pathLst>
                <a:path w="2202" h="6172" extrusionOk="0">
                  <a:moveTo>
                    <a:pt x="0" y="1"/>
                  </a:moveTo>
                  <a:lnTo>
                    <a:pt x="1335" y="6172"/>
                  </a:lnTo>
                  <a:lnTo>
                    <a:pt x="2202" y="6172"/>
                  </a:lnTo>
                  <a:lnTo>
                    <a:pt x="86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5"/>
            <p:cNvSpPr/>
            <p:nvPr/>
          </p:nvSpPr>
          <p:spPr>
            <a:xfrm>
              <a:off x="6503759" y="2008210"/>
              <a:ext cx="50375" cy="143345"/>
            </a:xfrm>
            <a:custGeom>
              <a:avLst/>
              <a:gdLst/>
              <a:ahLst/>
              <a:cxnLst/>
              <a:rect l="l" t="t" r="r" b="b"/>
              <a:pathLst>
                <a:path w="2169" h="6172" extrusionOk="0">
                  <a:moveTo>
                    <a:pt x="0" y="1"/>
                  </a:moveTo>
                  <a:lnTo>
                    <a:pt x="1301" y="6172"/>
                  </a:lnTo>
                  <a:lnTo>
                    <a:pt x="2168" y="6172"/>
                  </a:lnTo>
                  <a:lnTo>
                    <a:pt x="86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5"/>
            <p:cNvSpPr/>
            <p:nvPr/>
          </p:nvSpPr>
          <p:spPr>
            <a:xfrm>
              <a:off x="6464227" y="2008210"/>
              <a:ext cx="50398" cy="143345"/>
            </a:xfrm>
            <a:custGeom>
              <a:avLst/>
              <a:gdLst/>
              <a:ahLst/>
              <a:cxnLst/>
              <a:rect l="l" t="t" r="r" b="b"/>
              <a:pathLst>
                <a:path w="2170" h="6172" extrusionOk="0">
                  <a:moveTo>
                    <a:pt x="1" y="1"/>
                  </a:moveTo>
                  <a:lnTo>
                    <a:pt x="1302" y="6172"/>
                  </a:lnTo>
                  <a:lnTo>
                    <a:pt x="2169" y="6172"/>
                  </a:lnTo>
                  <a:lnTo>
                    <a:pt x="86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5"/>
            <p:cNvSpPr/>
            <p:nvPr/>
          </p:nvSpPr>
          <p:spPr>
            <a:xfrm>
              <a:off x="6423952" y="2008210"/>
              <a:ext cx="51141" cy="143345"/>
            </a:xfrm>
            <a:custGeom>
              <a:avLst/>
              <a:gdLst/>
              <a:ahLst/>
              <a:cxnLst/>
              <a:rect l="l" t="t" r="r" b="b"/>
              <a:pathLst>
                <a:path w="2202" h="6172" extrusionOk="0">
                  <a:moveTo>
                    <a:pt x="0" y="1"/>
                  </a:moveTo>
                  <a:lnTo>
                    <a:pt x="1335" y="6172"/>
                  </a:lnTo>
                  <a:lnTo>
                    <a:pt x="2202" y="6172"/>
                  </a:lnTo>
                  <a:lnTo>
                    <a:pt x="86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5"/>
            <p:cNvSpPr/>
            <p:nvPr/>
          </p:nvSpPr>
          <p:spPr>
            <a:xfrm>
              <a:off x="6472751" y="2501758"/>
              <a:ext cx="423020" cy="47286"/>
            </a:xfrm>
            <a:custGeom>
              <a:avLst/>
              <a:gdLst/>
              <a:ahLst/>
              <a:cxnLst/>
              <a:rect l="l" t="t" r="r" b="b"/>
              <a:pathLst>
                <a:path w="18214" h="2036" extrusionOk="0">
                  <a:moveTo>
                    <a:pt x="1" y="0"/>
                  </a:moveTo>
                  <a:lnTo>
                    <a:pt x="1" y="2035"/>
                  </a:lnTo>
                  <a:lnTo>
                    <a:pt x="18214" y="2035"/>
                  </a:lnTo>
                  <a:lnTo>
                    <a:pt x="18214" y="601"/>
                  </a:lnTo>
                  <a:lnTo>
                    <a:pt x="1"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5"/>
            <p:cNvSpPr/>
            <p:nvPr/>
          </p:nvSpPr>
          <p:spPr>
            <a:xfrm>
              <a:off x="6358081" y="2189519"/>
              <a:ext cx="364145" cy="358710"/>
            </a:xfrm>
            <a:custGeom>
              <a:avLst/>
              <a:gdLst/>
              <a:ahLst/>
              <a:cxnLst/>
              <a:rect l="l" t="t" r="r" b="b"/>
              <a:pathLst>
                <a:path w="15679" h="15445" extrusionOk="0">
                  <a:moveTo>
                    <a:pt x="5872" y="0"/>
                  </a:moveTo>
                  <a:lnTo>
                    <a:pt x="1" y="15445"/>
                  </a:lnTo>
                  <a:lnTo>
                    <a:pt x="9775" y="15445"/>
                  </a:lnTo>
                  <a:lnTo>
                    <a:pt x="15679"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5"/>
            <p:cNvSpPr/>
            <p:nvPr/>
          </p:nvSpPr>
          <p:spPr>
            <a:xfrm>
              <a:off x="6320129" y="2189519"/>
              <a:ext cx="364145" cy="358710"/>
            </a:xfrm>
            <a:custGeom>
              <a:avLst/>
              <a:gdLst/>
              <a:ahLst/>
              <a:cxnLst/>
              <a:rect l="l" t="t" r="r" b="b"/>
              <a:pathLst>
                <a:path w="15679" h="15445" extrusionOk="0">
                  <a:moveTo>
                    <a:pt x="5905" y="0"/>
                  </a:moveTo>
                  <a:lnTo>
                    <a:pt x="0" y="15445"/>
                  </a:lnTo>
                  <a:lnTo>
                    <a:pt x="9807" y="15445"/>
                  </a:lnTo>
                  <a:lnTo>
                    <a:pt x="1567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5"/>
            <p:cNvSpPr/>
            <p:nvPr/>
          </p:nvSpPr>
          <p:spPr>
            <a:xfrm>
              <a:off x="4744742" y="3295168"/>
              <a:ext cx="477832" cy="425461"/>
            </a:xfrm>
            <a:custGeom>
              <a:avLst/>
              <a:gdLst/>
              <a:ahLst/>
              <a:cxnLst/>
              <a:rect l="l" t="t" r="r" b="b"/>
              <a:pathLst>
                <a:path w="22217" h="19782" extrusionOk="0">
                  <a:moveTo>
                    <a:pt x="0" y="1"/>
                  </a:moveTo>
                  <a:cubicBezTo>
                    <a:pt x="0" y="1"/>
                    <a:pt x="2836" y="8340"/>
                    <a:pt x="7906" y="13010"/>
                  </a:cubicBezTo>
                  <a:cubicBezTo>
                    <a:pt x="12976" y="17680"/>
                    <a:pt x="22216" y="19782"/>
                    <a:pt x="22216" y="19782"/>
                  </a:cubicBezTo>
                  <a:cubicBezTo>
                    <a:pt x="22216" y="19782"/>
                    <a:pt x="21015" y="9641"/>
                    <a:pt x="16812" y="5972"/>
                  </a:cubicBezTo>
                  <a:cubicBezTo>
                    <a:pt x="15812" y="5171"/>
                    <a:pt x="14711" y="4504"/>
                    <a:pt x="13543" y="3970"/>
                  </a:cubicBezTo>
                  <a:lnTo>
                    <a:pt x="13543" y="3970"/>
                  </a:lnTo>
                  <a:cubicBezTo>
                    <a:pt x="13610" y="5038"/>
                    <a:pt x="13610" y="6105"/>
                    <a:pt x="13510" y="7139"/>
                  </a:cubicBezTo>
                  <a:cubicBezTo>
                    <a:pt x="12776" y="5438"/>
                    <a:pt x="11208" y="3603"/>
                    <a:pt x="10374" y="2736"/>
                  </a:cubicBezTo>
                  <a:cubicBezTo>
                    <a:pt x="6972" y="1569"/>
                    <a:pt x="3536" y="668"/>
                    <a:pt x="0"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5"/>
            <p:cNvSpPr/>
            <p:nvPr/>
          </p:nvSpPr>
          <p:spPr>
            <a:xfrm>
              <a:off x="4786445" y="3323731"/>
              <a:ext cx="553775" cy="706177"/>
            </a:xfrm>
            <a:custGeom>
              <a:avLst/>
              <a:gdLst/>
              <a:ahLst/>
              <a:cxnLst/>
              <a:rect l="l" t="t" r="r" b="b"/>
              <a:pathLst>
                <a:path w="25748" h="32834" extrusionOk="0">
                  <a:moveTo>
                    <a:pt x="92" y="0"/>
                  </a:moveTo>
                  <a:cubicBezTo>
                    <a:pt x="21" y="0"/>
                    <a:pt x="0" y="83"/>
                    <a:pt x="29" y="141"/>
                  </a:cubicBezTo>
                  <a:cubicBezTo>
                    <a:pt x="1297" y="1008"/>
                    <a:pt x="2598" y="1842"/>
                    <a:pt x="3832" y="2709"/>
                  </a:cubicBezTo>
                  <a:cubicBezTo>
                    <a:pt x="5100" y="3610"/>
                    <a:pt x="6334" y="4510"/>
                    <a:pt x="7568" y="5411"/>
                  </a:cubicBezTo>
                  <a:cubicBezTo>
                    <a:pt x="8902" y="6412"/>
                    <a:pt x="10203" y="7446"/>
                    <a:pt x="11471" y="8547"/>
                  </a:cubicBezTo>
                  <a:lnTo>
                    <a:pt x="11271" y="8446"/>
                  </a:lnTo>
                  <a:cubicBezTo>
                    <a:pt x="9903" y="7679"/>
                    <a:pt x="8435" y="7012"/>
                    <a:pt x="7001" y="6345"/>
                  </a:cubicBezTo>
                  <a:cubicBezTo>
                    <a:pt x="5467" y="5644"/>
                    <a:pt x="3932" y="4977"/>
                    <a:pt x="2398" y="4243"/>
                  </a:cubicBezTo>
                  <a:cubicBezTo>
                    <a:pt x="2391" y="4237"/>
                    <a:pt x="2384" y="4234"/>
                    <a:pt x="2378" y="4234"/>
                  </a:cubicBezTo>
                  <a:cubicBezTo>
                    <a:pt x="2354" y="4234"/>
                    <a:pt x="2338" y="4277"/>
                    <a:pt x="2364" y="4277"/>
                  </a:cubicBezTo>
                  <a:cubicBezTo>
                    <a:pt x="3232" y="4710"/>
                    <a:pt x="4066" y="5144"/>
                    <a:pt x="4899" y="5578"/>
                  </a:cubicBezTo>
                  <a:cubicBezTo>
                    <a:pt x="6401" y="6345"/>
                    <a:pt x="7902" y="7112"/>
                    <a:pt x="9403" y="7846"/>
                  </a:cubicBezTo>
                  <a:cubicBezTo>
                    <a:pt x="10604" y="8380"/>
                    <a:pt x="11771" y="9047"/>
                    <a:pt x="12838" y="9781"/>
                  </a:cubicBezTo>
                  <a:cubicBezTo>
                    <a:pt x="13172" y="10081"/>
                    <a:pt x="13472" y="10381"/>
                    <a:pt x="13806" y="10715"/>
                  </a:cubicBezTo>
                  <a:cubicBezTo>
                    <a:pt x="14740" y="11682"/>
                    <a:pt x="15640" y="12683"/>
                    <a:pt x="16508" y="13750"/>
                  </a:cubicBezTo>
                  <a:cubicBezTo>
                    <a:pt x="15807" y="13650"/>
                    <a:pt x="15107" y="13517"/>
                    <a:pt x="14440" y="13383"/>
                  </a:cubicBezTo>
                  <a:cubicBezTo>
                    <a:pt x="12838" y="13016"/>
                    <a:pt x="11271" y="12516"/>
                    <a:pt x="9770" y="11816"/>
                  </a:cubicBezTo>
                  <a:cubicBezTo>
                    <a:pt x="8235" y="11148"/>
                    <a:pt x="6834" y="10314"/>
                    <a:pt x="5533" y="9280"/>
                  </a:cubicBezTo>
                  <a:cubicBezTo>
                    <a:pt x="5523" y="9271"/>
                    <a:pt x="5514" y="9267"/>
                    <a:pt x="5506" y="9267"/>
                  </a:cubicBezTo>
                  <a:cubicBezTo>
                    <a:pt x="5486" y="9267"/>
                    <a:pt x="5476" y="9290"/>
                    <a:pt x="5500" y="9314"/>
                  </a:cubicBezTo>
                  <a:cubicBezTo>
                    <a:pt x="6234" y="9948"/>
                    <a:pt x="7001" y="10515"/>
                    <a:pt x="7768" y="11048"/>
                  </a:cubicBezTo>
                  <a:cubicBezTo>
                    <a:pt x="9203" y="11949"/>
                    <a:pt x="10704" y="12683"/>
                    <a:pt x="12271" y="13217"/>
                  </a:cubicBezTo>
                  <a:cubicBezTo>
                    <a:pt x="13739" y="13717"/>
                    <a:pt x="15240" y="14017"/>
                    <a:pt x="16775" y="14117"/>
                  </a:cubicBezTo>
                  <a:cubicBezTo>
                    <a:pt x="17542" y="15085"/>
                    <a:pt x="18242" y="16052"/>
                    <a:pt x="18909" y="17086"/>
                  </a:cubicBezTo>
                  <a:cubicBezTo>
                    <a:pt x="21978" y="21923"/>
                    <a:pt x="23846" y="27393"/>
                    <a:pt x="25648" y="32797"/>
                  </a:cubicBezTo>
                  <a:cubicBezTo>
                    <a:pt x="25648" y="32823"/>
                    <a:pt x="25662" y="32834"/>
                    <a:pt x="25680" y="32834"/>
                  </a:cubicBezTo>
                  <a:cubicBezTo>
                    <a:pt x="25709" y="32834"/>
                    <a:pt x="25748" y="32805"/>
                    <a:pt x="25748" y="32764"/>
                  </a:cubicBezTo>
                  <a:cubicBezTo>
                    <a:pt x="24914" y="29662"/>
                    <a:pt x="23946" y="26559"/>
                    <a:pt x="22779" y="23557"/>
                  </a:cubicBezTo>
                  <a:cubicBezTo>
                    <a:pt x="21745" y="20855"/>
                    <a:pt x="20444" y="18287"/>
                    <a:pt x="18876" y="15885"/>
                  </a:cubicBezTo>
                  <a:cubicBezTo>
                    <a:pt x="18576" y="15485"/>
                    <a:pt x="18309" y="15118"/>
                    <a:pt x="18042" y="14718"/>
                  </a:cubicBezTo>
                  <a:cubicBezTo>
                    <a:pt x="18009" y="14517"/>
                    <a:pt x="17942" y="14284"/>
                    <a:pt x="17875" y="14084"/>
                  </a:cubicBezTo>
                  <a:cubicBezTo>
                    <a:pt x="17809" y="13684"/>
                    <a:pt x="17709" y="13283"/>
                    <a:pt x="17609" y="12916"/>
                  </a:cubicBezTo>
                  <a:cubicBezTo>
                    <a:pt x="16941" y="10214"/>
                    <a:pt x="15874" y="7646"/>
                    <a:pt x="14073" y="5511"/>
                  </a:cubicBezTo>
                  <a:cubicBezTo>
                    <a:pt x="14063" y="5501"/>
                    <a:pt x="14053" y="5497"/>
                    <a:pt x="14045" y="5497"/>
                  </a:cubicBezTo>
                  <a:cubicBezTo>
                    <a:pt x="14025" y="5497"/>
                    <a:pt x="14016" y="5521"/>
                    <a:pt x="14039" y="5544"/>
                  </a:cubicBezTo>
                  <a:cubicBezTo>
                    <a:pt x="15140" y="6945"/>
                    <a:pt x="15974" y="8547"/>
                    <a:pt x="16541" y="10248"/>
                  </a:cubicBezTo>
                  <a:cubicBezTo>
                    <a:pt x="16808" y="11082"/>
                    <a:pt x="17041" y="11916"/>
                    <a:pt x="17275" y="12750"/>
                  </a:cubicBezTo>
                  <a:cubicBezTo>
                    <a:pt x="17408" y="13183"/>
                    <a:pt x="17508" y="13617"/>
                    <a:pt x="17609" y="14050"/>
                  </a:cubicBezTo>
                  <a:cubicBezTo>
                    <a:pt x="17642" y="14084"/>
                    <a:pt x="17642" y="14151"/>
                    <a:pt x="17642" y="14184"/>
                  </a:cubicBezTo>
                  <a:cubicBezTo>
                    <a:pt x="17008" y="13383"/>
                    <a:pt x="16341" y="12583"/>
                    <a:pt x="15607" y="11816"/>
                  </a:cubicBezTo>
                  <a:cubicBezTo>
                    <a:pt x="15307" y="10615"/>
                    <a:pt x="14873" y="9481"/>
                    <a:pt x="14473" y="8313"/>
                  </a:cubicBezTo>
                  <a:cubicBezTo>
                    <a:pt x="14459" y="8285"/>
                    <a:pt x="14445" y="8275"/>
                    <a:pt x="14433" y="8275"/>
                  </a:cubicBezTo>
                  <a:cubicBezTo>
                    <a:pt x="14417" y="8275"/>
                    <a:pt x="14406" y="8294"/>
                    <a:pt x="14406" y="8313"/>
                  </a:cubicBezTo>
                  <a:cubicBezTo>
                    <a:pt x="14807" y="9414"/>
                    <a:pt x="15140" y="10515"/>
                    <a:pt x="15474" y="11649"/>
                  </a:cubicBezTo>
                  <a:cubicBezTo>
                    <a:pt x="14840" y="10948"/>
                    <a:pt x="14206" y="10314"/>
                    <a:pt x="13506" y="9647"/>
                  </a:cubicBezTo>
                  <a:cubicBezTo>
                    <a:pt x="12405" y="8613"/>
                    <a:pt x="11237" y="7646"/>
                    <a:pt x="10036" y="6712"/>
                  </a:cubicBezTo>
                  <a:lnTo>
                    <a:pt x="9903" y="6478"/>
                  </a:lnTo>
                  <a:cubicBezTo>
                    <a:pt x="9770" y="6245"/>
                    <a:pt x="9636" y="6011"/>
                    <a:pt x="9469" y="5778"/>
                  </a:cubicBezTo>
                  <a:cubicBezTo>
                    <a:pt x="9203" y="5311"/>
                    <a:pt x="8902" y="4911"/>
                    <a:pt x="8602" y="4477"/>
                  </a:cubicBezTo>
                  <a:cubicBezTo>
                    <a:pt x="7968" y="3610"/>
                    <a:pt x="7234" y="2776"/>
                    <a:pt x="6534" y="1942"/>
                  </a:cubicBezTo>
                  <a:cubicBezTo>
                    <a:pt x="6521" y="1935"/>
                    <a:pt x="6509" y="1932"/>
                    <a:pt x="6498" y="1932"/>
                  </a:cubicBezTo>
                  <a:cubicBezTo>
                    <a:pt x="6457" y="1932"/>
                    <a:pt x="6441" y="1975"/>
                    <a:pt x="6467" y="1975"/>
                  </a:cubicBezTo>
                  <a:cubicBezTo>
                    <a:pt x="7201" y="2809"/>
                    <a:pt x="7868" y="3676"/>
                    <a:pt x="8435" y="4610"/>
                  </a:cubicBezTo>
                  <a:cubicBezTo>
                    <a:pt x="8736" y="5077"/>
                    <a:pt x="9036" y="5511"/>
                    <a:pt x="9303" y="5978"/>
                  </a:cubicBezTo>
                  <a:lnTo>
                    <a:pt x="9469" y="6245"/>
                  </a:lnTo>
                  <a:cubicBezTo>
                    <a:pt x="8702" y="5678"/>
                    <a:pt x="7902" y="5077"/>
                    <a:pt x="7134" y="4544"/>
                  </a:cubicBezTo>
                  <a:cubicBezTo>
                    <a:pt x="4866" y="2943"/>
                    <a:pt x="2498" y="1441"/>
                    <a:pt x="129" y="7"/>
                  </a:cubicBezTo>
                  <a:cubicBezTo>
                    <a:pt x="116" y="3"/>
                    <a:pt x="103" y="0"/>
                    <a:pt x="9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5"/>
            <p:cNvSpPr/>
            <p:nvPr/>
          </p:nvSpPr>
          <p:spPr>
            <a:xfrm>
              <a:off x="4991757" y="3484588"/>
              <a:ext cx="98289" cy="48091"/>
            </a:xfrm>
            <a:custGeom>
              <a:avLst/>
              <a:gdLst/>
              <a:ahLst/>
              <a:cxnLst/>
              <a:rect l="l" t="t" r="r" b="b"/>
              <a:pathLst>
                <a:path w="4570" h="2236" extrusionOk="0">
                  <a:moveTo>
                    <a:pt x="67" y="0"/>
                  </a:moveTo>
                  <a:cubicBezTo>
                    <a:pt x="33" y="0"/>
                    <a:pt x="0" y="67"/>
                    <a:pt x="33" y="67"/>
                  </a:cubicBezTo>
                  <a:cubicBezTo>
                    <a:pt x="801" y="400"/>
                    <a:pt x="1568" y="801"/>
                    <a:pt x="2302" y="1168"/>
                  </a:cubicBezTo>
                  <a:cubicBezTo>
                    <a:pt x="3036" y="1535"/>
                    <a:pt x="3769" y="1868"/>
                    <a:pt x="4503" y="2235"/>
                  </a:cubicBezTo>
                  <a:cubicBezTo>
                    <a:pt x="4537" y="2235"/>
                    <a:pt x="4570" y="2202"/>
                    <a:pt x="4537" y="2168"/>
                  </a:cubicBezTo>
                  <a:cubicBezTo>
                    <a:pt x="3803" y="1768"/>
                    <a:pt x="3069" y="1334"/>
                    <a:pt x="2335" y="967"/>
                  </a:cubicBezTo>
                  <a:cubicBezTo>
                    <a:pt x="1601" y="634"/>
                    <a:pt x="834" y="334"/>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5"/>
            <p:cNvSpPr/>
            <p:nvPr/>
          </p:nvSpPr>
          <p:spPr>
            <a:xfrm>
              <a:off x="5085913" y="2568373"/>
              <a:ext cx="574865" cy="739902"/>
            </a:xfrm>
            <a:custGeom>
              <a:avLst/>
              <a:gdLst/>
              <a:ahLst/>
              <a:cxnLst/>
              <a:rect l="l" t="t" r="r" b="b"/>
              <a:pathLst>
                <a:path w="24752" h="31858" extrusionOk="0">
                  <a:moveTo>
                    <a:pt x="24752" y="1"/>
                  </a:moveTo>
                  <a:cubicBezTo>
                    <a:pt x="24751" y="1"/>
                    <a:pt x="7906" y="4838"/>
                    <a:pt x="3837" y="12843"/>
                  </a:cubicBezTo>
                  <a:cubicBezTo>
                    <a:pt x="868" y="18714"/>
                    <a:pt x="1" y="25419"/>
                    <a:pt x="1435" y="31857"/>
                  </a:cubicBezTo>
                  <a:cubicBezTo>
                    <a:pt x="14978" y="29555"/>
                    <a:pt x="19881" y="24185"/>
                    <a:pt x="21516" y="18948"/>
                  </a:cubicBezTo>
                  <a:cubicBezTo>
                    <a:pt x="20445" y="18507"/>
                    <a:pt x="19315" y="18245"/>
                    <a:pt x="18182" y="18245"/>
                  </a:cubicBezTo>
                  <a:cubicBezTo>
                    <a:pt x="18115" y="18245"/>
                    <a:pt x="18047" y="18245"/>
                    <a:pt x="17980" y="18247"/>
                  </a:cubicBezTo>
                  <a:cubicBezTo>
                    <a:pt x="19683" y="17633"/>
                    <a:pt x="20826" y="17463"/>
                    <a:pt x="21525" y="17463"/>
                  </a:cubicBezTo>
                  <a:cubicBezTo>
                    <a:pt x="21660" y="17463"/>
                    <a:pt x="21780" y="17469"/>
                    <a:pt x="21883" y="17480"/>
                  </a:cubicBezTo>
                  <a:cubicBezTo>
                    <a:pt x="22083" y="16546"/>
                    <a:pt x="22216" y="15645"/>
                    <a:pt x="22250" y="14711"/>
                  </a:cubicBezTo>
                  <a:cubicBezTo>
                    <a:pt x="22031" y="14682"/>
                    <a:pt x="21786" y="14667"/>
                    <a:pt x="21521" y="14667"/>
                  </a:cubicBezTo>
                  <a:cubicBezTo>
                    <a:pt x="20003" y="14667"/>
                    <a:pt x="17820" y="15157"/>
                    <a:pt x="16145" y="16179"/>
                  </a:cubicBezTo>
                  <a:cubicBezTo>
                    <a:pt x="16145" y="16179"/>
                    <a:pt x="18747" y="12843"/>
                    <a:pt x="22183" y="11009"/>
                  </a:cubicBezTo>
                  <a:cubicBezTo>
                    <a:pt x="22083" y="9641"/>
                    <a:pt x="21950" y="8507"/>
                    <a:pt x="21983" y="7673"/>
                  </a:cubicBezTo>
                  <a:cubicBezTo>
                    <a:pt x="22083" y="4871"/>
                    <a:pt x="23050" y="2203"/>
                    <a:pt x="2475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5"/>
            <p:cNvSpPr/>
            <p:nvPr/>
          </p:nvSpPr>
          <p:spPr>
            <a:xfrm>
              <a:off x="4999905" y="2651293"/>
              <a:ext cx="576421" cy="1339711"/>
            </a:xfrm>
            <a:custGeom>
              <a:avLst/>
              <a:gdLst/>
              <a:ahLst/>
              <a:cxnLst/>
              <a:rect l="l" t="t" r="r" b="b"/>
              <a:pathLst>
                <a:path w="24819" h="57684" extrusionOk="0">
                  <a:moveTo>
                    <a:pt x="24752" y="0"/>
                  </a:moveTo>
                  <a:cubicBezTo>
                    <a:pt x="24418" y="367"/>
                    <a:pt x="24051" y="701"/>
                    <a:pt x="23684" y="1034"/>
                  </a:cubicBezTo>
                  <a:cubicBezTo>
                    <a:pt x="20849" y="3770"/>
                    <a:pt x="18014" y="6605"/>
                    <a:pt x="15445" y="9607"/>
                  </a:cubicBezTo>
                  <a:cubicBezTo>
                    <a:pt x="14878" y="10274"/>
                    <a:pt x="14311" y="10975"/>
                    <a:pt x="13777" y="11675"/>
                  </a:cubicBezTo>
                  <a:lnTo>
                    <a:pt x="13777" y="11575"/>
                  </a:lnTo>
                  <a:cubicBezTo>
                    <a:pt x="13811" y="11275"/>
                    <a:pt x="13877" y="10975"/>
                    <a:pt x="13944" y="10674"/>
                  </a:cubicBezTo>
                  <a:cubicBezTo>
                    <a:pt x="14111" y="10074"/>
                    <a:pt x="14244" y="9474"/>
                    <a:pt x="14378" y="8873"/>
                  </a:cubicBezTo>
                  <a:cubicBezTo>
                    <a:pt x="14645" y="7639"/>
                    <a:pt x="14878" y="6405"/>
                    <a:pt x="15245" y="5204"/>
                  </a:cubicBezTo>
                  <a:cubicBezTo>
                    <a:pt x="15245" y="5204"/>
                    <a:pt x="15215" y="5189"/>
                    <a:pt x="15196" y="5189"/>
                  </a:cubicBezTo>
                  <a:cubicBezTo>
                    <a:pt x="15186" y="5189"/>
                    <a:pt x="15178" y="5193"/>
                    <a:pt x="15178" y="5204"/>
                  </a:cubicBezTo>
                  <a:cubicBezTo>
                    <a:pt x="14811" y="6438"/>
                    <a:pt x="14344" y="7606"/>
                    <a:pt x="14011" y="8840"/>
                  </a:cubicBezTo>
                  <a:cubicBezTo>
                    <a:pt x="13844" y="9440"/>
                    <a:pt x="13711" y="10074"/>
                    <a:pt x="13577" y="10674"/>
                  </a:cubicBezTo>
                  <a:cubicBezTo>
                    <a:pt x="13511" y="10975"/>
                    <a:pt x="13444" y="11275"/>
                    <a:pt x="13377" y="11575"/>
                  </a:cubicBezTo>
                  <a:cubicBezTo>
                    <a:pt x="13310" y="11842"/>
                    <a:pt x="13244" y="12075"/>
                    <a:pt x="13244" y="12342"/>
                  </a:cubicBezTo>
                  <a:cubicBezTo>
                    <a:pt x="11542" y="14544"/>
                    <a:pt x="10008" y="16846"/>
                    <a:pt x="8640" y="19281"/>
                  </a:cubicBezTo>
                  <a:cubicBezTo>
                    <a:pt x="7773" y="20782"/>
                    <a:pt x="7006" y="22349"/>
                    <a:pt x="6339" y="23951"/>
                  </a:cubicBezTo>
                  <a:lnTo>
                    <a:pt x="6339" y="23350"/>
                  </a:lnTo>
                  <a:cubicBezTo>
                    <a:pt x="6339" y="22883"/>
                    <a:pt x="6372" y="22416"/>
                    <a:pt x="6372" y="21983"/>
                  </a:cubicBezTo>
                  <a:cubicBezTo>
                    <a:pt x="6439" y="20281"/>
                    <a:pt x="6572" y="18580"/>
                    <a:pt x="6839" y="16879"/>
                  </a:cubicBezTo>
                  <a:cubicBezTo>
                    <a:pt x="7039" y="15178"/>
                    <a:pt x="7373" y="13476"/>
                    <a:pt x="7840" y="11842"/>
                  </a:cubicBezTo>
                  <a:cubicBezTo>
                    <a:pt x="7840" y="11823"/>
                    <a:pt x="7818" y="11803"/>
                    <a:pt x="7799" y="11803"/>
                  </a:cubicBezTo>
                  <a:cubicBezTo>
                    <a:pt x="7785" y="11803"/>
                    <a:pt x="7773" y="11814"/>
                    <a:pt x="7773" y="11842"/>
                  </a:cubicBezTo>
                  <a:cubicBezTo>
                    <a:pt x="7473" y="12776"/>
                    <a:pt x="7173" y="13743"/>
                    <a:pt x="6939" y="14677"/>
                  </a:cubicBezTo>
                  <a:cubicBezTo>
                    <a:pt x="6506" y="16345"/>
                    <a:pt x="6239" y="18046"/>
                    <a:pt x="6105" y="19748"/>
                  </a:cubicBezTo>
                  <a:cubicBezTo>
                    <a:pt x="6005" y="20615"/>
                    <a:pt x="5972" y="21482"/>
                    <a:pt x="5972" y="22349"/>
                  </a:cubicBezTo>
                  <a:lnTo>
                    <a:pt x="5972" y="23650"/>
                  </a:lnTo>
                  <a:cubicBezTo>
                    <a:pt x="5972" y="24017"/>
                    <a:pt x="5972" y="24384"/>
                    <a:pt x="6005" y="24751"/>
                  </a:cubicBezTo>
                  <a:cubicBezTo>
                    <a:pt x="5238" y="26719"/>
                    <a:pt x="4604" y="28721"/>
                    <a:pt x="4070" y="30789"/>
                  </a:cubicBezTo>
                  <a:cubicBezTo>
                    <a:pt x="2936" y="35125"/>
                    <a:pt x="2036" y="39562"/>
                    <a:pt x="1335" y="43998"/>
                  </a:cubicBezTo>
                  <a:cubicBezTo>
                    <a:pt x="1002" y="46233"/>
                    <a:pt x="701" y="48468"/>
                    <a:pt x="468" y="50703"/>
                  </a:cubicBezTo>
                  <a:cubicBezTo>
                    <a:pt x="234" y="52971"/>
                    <a:pt x="1" y="55240"/>
                    <a:pt x="34" y="57508"/>
                  </a:cubicBezTo>
                  <a:cubicBezTo>
                    <a:pt x="34" y="57625"/>
                    <a:pt x="118" y="57683"/>
                    <a:pt x="201" y="57683"/>
                  </a:cubicBezTo>
                  <a:cubicBezTo>
                    <a:pt x="284" y="57683"/>
                    <a:pt x="368" y="57625"/>
                    <a:pt x="368" y="57508"/>
                  </a:cubicBezTo>
                  <a:cubicBezTo>
                    <a:pt x="435" y="56941"/>
                    <a:pt x="468" y="56407"/>
                    <a:pt x="535" y="55840"/>
                  </a:cubicBezTo>
                  <a:cubicBezTo>
                    <a:pt x="935" y="51370"/>
                    <a:pt x="1469" y="46900"/>
                    <a:pt x="2236" y="42497"/>
                  </a:cubicBezTo>
                  <a:cubicBezTo>
                    <a:pt x="2970" y="38094"/>
                    <a:pt x="3970" y="33724"/>
                    <a:pt x="5171" y="29421"/>
                  </a:cubicBezTo>
                  <a:cubicBezTo>
                    <a:pt x="5772" y="27286"/>
                    <a:pt x="6539" y="25185"/>
                    <a:pt x="7440" y="23150"/>
                  </a:cubicBezTo>
                  <a:cubicBezTo>
                    <a:pt x="7840" y="23017"/>
                    <a:pt x="8207" y="22850"/>
                    <a:pt x="8574" y="22683"/>
                  </a:cubicBezTo>
                  <a:lnTo>
                    <a:pt x="9875" y="22083"/>
                  </a:lnTo>
                  <a:cubicBezTo>
                    <a:pt x="12943" y="20715"/>
                    <a:pt x="16079" y="19381"/>
                    <a:pt x="18848" y="17479"/>
                  </a:cubicBezTo>
                  <a:cubicBezTo>
                    <a:pt x="18875" y="17452"/>
                    <a:pt x="18858" y="17404"/>
                    <a:pt x="18833" y="17404"/>
                  </a:cubicBezTo>
                  <a:cubicBezTo>
                    <a:pt x="18827" y="17404"/>
                    <a:pt x="18821" y="17406"/>
                    <a:pt x="18814" y="17413"/>
                  </a:cubicBezTo>
                  <a:cubicBezTo>
                    <a:pt x="18014" y="17913"/>
                    <a:pt x="17213" y="18380"/>
                    <a:pt x="16379" y="18747"/>
                  </a:cubicBezTo>
                  <a:cubicBezTo>
                    <a:pt x="14878" y="19514"/>
                    <a:pt x="13344" y="20081"/>
                    <a:pt x="11843" y="20748"/>
                  </a:cubicBezTo>
                  <a:cubicBezTo>
                    <a:pt x="11042" y="21082"/>
                    <a:pt x="10242" y="21449"/>
                    <a:pt x="9441" y="21782"/>
                  </a:cubicBezTo>
                  <a:lnTo>
                    <a:pt x="8207" y="22349"/>
                  </a:lnTo>
                  <a:lnTo>
                    <a:pt x="7706" y="22550"/>
                  </a:lnTo>
                  <a:cubicBezTo>
                    <a:pt x="8374" y="21115"/>
                    <a:pt x="9141" y="19681"/>
                    <a:pt x="9941" y="18313"/>
                  </a:cubicBezTo>
                  <a:cubicBezTo>
                    <a:pt x="11276" y="16112"/>
                    <a:pt x="12710" y="14010"/>
                    <a:pt x="14278" y="12009"/>
                  </a:cubicBezTo>
                  <a:cubicBezTo>
                    <a:pt x="14978" y="11608"/>
                    <a:pt x="15612" y="11141"/>
                    <a:pt x="16279" y="10708"/>
                  </a:cubicBezTo>
                  <a:cubicBezTo>
                    <a:pt x="17046" y="10207"/>
                    <a:pt x="17847" y="9707"/>
                    <a:pt x="18648" y="9207"/>
                  </a:cubicBezTo>
                  <a:cubicBezTo>
                    <a:pt x="19448" y="8706"/>
                    <a:pt x="20282" y="8206"/>
                    <a:pt x="21116" y="7706"/>
                  </a:cubicBezTo>
                  <a:cubicBezTo>
                    <a:pt x="21883" y="7205"/>
                    <a:pt x="22717" y="6738"/>
                    <a:pt x="23584" y="6338"/>
                  </a:cubicBezTo>
                  <a:cubicBezTo>
                    <a:pt x="23611" y="6338"/>
                    <a:pt x="23595" y="6295"/>
                    <a:pt x="23571" y="6295"/>
                  </a:cubicBezTo>
                  <a:cubicBezTo>
                    <a:pt x="23564" y="6295"/>
                    <a:pt x="23558" y="6298"/>
                    <a:pt x="23551" y="6305"/>
                  </a:cubicBezTo>
                  <a:cubicBezTo>
                    <a:pt x="22717" y="6772"/>
                    <a:pt x="21750" y="7105"/>
                    <a:pt x="20916" y="7539"/>
                  </a:cubicBezTo>
                  <a:cubicBezTo>
                    <a:pt x="20049" y="7973"/>
                    <a:pt x="19215" y="8406"/>
                    <a:pt x="18414" y="8873"/>
                  </a:cubicBezTo>
                  <a:cubicBezTo>
                    <a:pt x="17580" y="9340"/>
                    <a:pt x="16780" y="9841"/>
                    <a:pt x="16012" y="10341"/>
                  </a:cubicBezTo>
                  <a:cubicBezTo>
                    <a:pt x="15679" y="10541"/>
                    <a:pt x="15379" y="10741"/>
                    <a:pt x="15078" y="10941"/>
                  </a:cubicBezTo>
                  <a:cubicBezTo>
                    <a:pt x="15679" y="10207"/>
                    <a:pt x="16246" y="9507"/>
                    <a:pt x="16846" y="8773"/>
                  </a:cubicBezTo>
                  <a:cubicBezTo>
                    <a:pt x="19381" y="5771"/>
                    <a:pt x="22083" y="2902"/>
                    <a:pt x="24819" y="67"/>
                  </a:cubicBezTo>
                  <a:cubicBezTo>
                    <a:pt x="24819" y="34"/>
                    <a:pt x="24785" y="0"/>
                    <a:pt x="247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5"/>
            <p:cNvSpPr/>
            <p:nvPr/>
          </p:nvSpPr>
          <p:spPr>
            <a:xfrm>
              <a:off x="5432754" y="2995456"/>
              <a:ext cx="33036" cy="175437"/>
            </a:xfrm>
            <a:custGeom>
              <a:avLst/>
              <a:gdLst/>
              <a:ahLst/>
              <a:cxnLst/>
              <a:rect l="l" t="t" r="r" b="b"/>
              <a:pathLst>
                <a:path w="1536" h="8157" extrusionOk="0">
                  <a:moveTo>
                    <a:pt x="1502" y="1"/>
                  </a:moveTo>
                  <a:cubicBezTo>
                    <a:pt x="1485" y="1"/>
                    <a:pt x="1468" y="9"/>
                    <a:pt x="1468" y="26"/>
                  </a:cubicBezTo>
                  <a:cubicBezTo>
                    <a:pt x="1102" y="1360"/>
                    <a:pt x="735" y="2694"/>
                    <a:pt x="501" y="4095"/>
                  </a:cubicBezTo>
                  <a:cubicBezTo>
                    <a:pt x="234" y="5430"/>
                    <a:pt x="67" y="6797"/>
                    <a:pt x="1" y="8132"/>
                  </a:cubicBezTo>
                  <a:cubicBezTo>
                    <a:pt x="1" y="8148"/>
                    <a:pt x="9" y="8157"/>
                    <a:pt x="17" y="8157"/>
                  </a:cubicBezTo>
                  <a:cubicBezTo>
                    <a:pt x="26" y="8157"/>
                    <a:pt x="34" y="8148"/>
                    <a:pt x="34" y="8132"/>
                  </a:cubicBezTo>
                  <a:cubicBezTo>
                    <a:pt x="234" y="6764"/>
                    <a:pt x="468" y="5363"/>
                    <a:pt x="701" y="4029"/>
                  </a:cubicBezTo>
                  <a:cubicBezTo>
                    <a:pt x="935" y="2694"/>
                    <a:pt x="1202" y="1327"/>
                    <a:pt x="1535" y="26"/>
                  </a:cubicBezTo>
                  <a:cubicBezTo>
                    <a:pt x="1535" y="9"/>
                    <a:pt x="1518" y="1"/>
                    <a:pt x="15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5"/>
            <p:cNvSpPr/>
            <p:nvPr/>
          </p:nvSpPr>
          <p:spPr>
            <a:xfrm>
              <a:off x="5335692" y="2975912"/>
              <a:ext cx="142276" cy="75597"/>
            </a:xfrm>
            <a:custGeom>
              <a:avLst/>
              <a:gdLst/>
              <a:ahLst/>
              <a:cxnLst/>
              <a:rect l="l" t="t" r="r" b="b"/>
              <a:pathLst>
                <a:path w="6126" h="3255" extrusionOk="0">
                  <a:moveTo>
                    <a:pt x="6059" y="1"/>
                  </a:moveTo>
                  <a:cubicBezTo>
                    <a:pt x="5558" y="268"/>
                    <a:pt x="4991" y="468"/>
                    <a:pt x="4491" y="701"/>
                  </a:cubicBezTo>
                  <a:cubicBezTo>
                    <a:pt x="3990" y="968"/>
                    <a:pt x="3490" y="1202"/>
                    <a:pt x="2990" y="1435"/>
                  </a:cubicBezTo>
                  <a:cubicBezTo>
                    <a:pt x="1989" y="1936"/>
                    <a:pt x="988" y="2503"/>
                    <a:pt x="54" y="3103"/>
                  </a:cubicBezTo>
                  <a:cubicBezTo>
                    <a:pt x="0" y="3157"/>
                    <a:pt x="34" y="3255"/>
                    <a:pt x="101" y="3255"/>
                  </a:cubicBezTo>
                  <a:cubicBezTo>
                    <a:pt x="117" y="3255"/>
                    <a:pt x="135" y="3249"/>
                    <a:pt x="154" y="3236"/>
                  </a:cubicBezTo>
                  <a:cubicBezTo>
                    <a:pt x="1188" y="2803"/>
                    <a:pt x="2156" y="2236"/>
                    <a:pt x="3123" y="1702"/>
                  </a:cubicBezTo>
                  <a:cubicBezTo>
                    <a:pt x="3657" y="1402"/>
                    <a:pt x="4157" y="1135"/>
                    <a:pt x="4624" y="868"/>
                  </a:cubicBezTo>
                  <a:cubicBezTo>
                    <a:pt x="5125" y="601"/>
                    <a:pt x="5592" y="301"/>
                    <a:pt x="6092" y="68"/>
                  </a:cubicBezTo>
                  <a:cubicBezTo>
                    <a:pt x="6125" y="34"/>
                    <a:pt x="6092" y="1"/>
                    <a:pt x="605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5"/>
            <p:cNvSpPr/>
            <p:nvPr/>
          </p:nvSpPr>
          <p:spPr>
            <a:xfrm>
              <a:off x="4841591" y="2872602"/>
              <a:ext cx="377392" cy="503663"/>
            </a:xfrm>
            <a:custGeom>
              <a:avLst/>
              <a:gdLst/>
              <a:ahLst/>
              <a:cxnLst/>
              <a:rect l="l" t="t" r="r" b="b"/>
              <a:pathLst>
                <a:path w="17547" h="23418" extrusionOk="0">
                  <a:moveTo>
                    <a:pt x="0" y="0"/>
                  </a:moveTo>
                  <a:lnTo>
                    <a:pt x="0" y="0"/>
                  </a:lnTo>
                  <a:cubicBezTo>
                    <a:pt x="101" y="801"/>
                    <a:pt x="1301" y="10141"/>
                    <a:pt x="5071" y="15645"/>
                  </a:cubicBezTo>
                  <a:cubicBezTo>
                    <a:pt x="8974" y="21382"/>
                    <a:pt x="17546" y="23417"/>
                    <a:pt x="17546" y="23417"/>
                  </a:cubicBezTo>
                  <a:cubicBezTo>
                    <a:pt x="16512" y="18013"/>
                    <a:pt x="12209" y="15612"/>
                    <a:pt x="7739" y="12709"/>
                  </a:cubicBezTo>
                  <a:cubicBezTo>
                    <a:pt x="1935" y="8907"/>
                    <a:pt x="167" y="734"/>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5"/>
            <p:cNvSpPr/>
            <p:nvPr/>
          </p:nvSpPr>
          <p:spPr>
            <a:xfrm>
              <a:off x="5047700" y="3058130"/>
              <a:ext cx="69405" cy="112226"/>
            </a:xfrm>
            <a:custGeom>
              <a:avLst/>
              <a:gdLst/>
              <a:ahLst/>
              <a:cxnLst/>
              <a:rect l="l" t="t" r="r" b="b"/>
              <a:pathLst>
                <a:path w="3227" h="5218" extrusionOk="0">
                  <a:moveTo>
                    <a:pt x="30" y="0"/>
                  </a:moveTo>
                  <a:cubicBezTo>
                    <a:pt x="10" y="0"/>
                    <a:pt x="1" y="24"/>
                    <a:pt x="24" y="47"/>
                  </a:cubicBezTo>
                  <a:cubicBezTo>
                    <a:pt x="1492" y="1482"/>
                    <a:pt x="2559" y="3250"/>
                    <a:pt x="3193" y="5218"/>
                  </a:cubicBezTo>
                  <a:lnTo>
                    <a:pt x="3227" y="5218"/>
                  </a:lnTo>
                  <a:cubicBezTo>
                    <a:pt x="2693" y="3216"/>
                    <a:pt x="1592" y="1415"/>
                    <a:pt x="58" y="14"/>
                  </a:cubicBezTo>
                  <a:cubicBezTo>
                    <a:pt x="48" y="4"/>
                    <a:pt x="38" y="0"/>
                    <a:pt x="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5"/>
            <p:cNvSpPr/>
            <p:nvPr/>
          </p:nvSpPr>
          <p:spPr>
            <a:xfrm>
              <a:off x="4841591" y="2871161"/>
              <a:ext cx="403932" cy="505104"/>
            </a:xfrm>
            <a:custGeom>
              <a:avLst/>
              <a:gdLst/>
              <a:ahLst/>
              <a:cxnLst/>
              <a:rect l="l" t="t" r="r" b="b"/>
              <a:pathLst>
                <a:path w="18781" h="23485" extrusionOk="0">
                  <a:moveTo>
                    <a:pt x="0" y="1"/>
                  </a:moveTo>
                  <a:cubicBezTo>
                    <a:pt x="0" y="34"/>
                    <a:pt x="0" y="34"/>
                    <a:pt x="0" y="67"/>
                  </a:cubicBezTo>
                  <a:cubicBezTo>
                    <a:pt x="101" y="868"/>
                    <a:pt x="1301" y="10208"/>
                    <a:pt x="5071" y="15712"/>
                  </a:cubicBezTo>
                  <a:cubicBezTo>
                    <a:pt x="8974" y="21449"/>
                    <a:pt x="17546" y="23484"/>
                    <a:pt x="17546" y="23484"/>
                  </a:cubicBezTo>
                  <a:cubicBezTo>
                    <a:pt x="18781" y="13944"/>
                    <a:pt x="12710" y="8807"/>
                    <a:pt x="8406" y="7306"/>
                  </a:cubicBezTo>
                  <a:cubicBezTo>
                    <a:pt x="4103" y="5838"/>
                    <a:pt x="0" y="1"/>
                    <a:pt x="0"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5"/>
            <p:cNvSpPr/>
            <p:nvPr/>
          </p:nvSpPr>
          <p:spPr>
            <a:xfrm>
              <a:off x="4872433" y="2939750"/>
              <a:ext cx="425461" cy="1015025"/>
            </a:xfrm>
            <a:custGeom>
              <a:avLst/>
              <a:gdLst/>
              <a:ahLst/>
              <a:cxnLst/>
              <a:rect l="l" t="t" r="r" b="b"/>
              <a:pathLst>
                <a:path w="19782" h="47194" extrusionOk="0">
                  <a:moveTo>
                    <a:pt x="54" y="0"/>
                  </a:moveTo>
                  <a:cubicBezTo>
                    <a:pt x="34" y="0"/>
                    <a:pt x="1" y="24"/>
                    <a:pt x="1" y="47"/>
                  </a:cubicBezTo>
                  <a:cubicBezTo>
                    <a:pt x="201" y="448"/>
                    <a:pt x="434" y="815"/>
                    <a:pt x="635" y="1215"/>
                  </a:cubicBezTo>
                  <a:cubicBezTo>
                    <a:pt x="1402" y="2783"/>
                    <a:pt x="2302" y="4250"/>
                    <a:pt x="3370" y="5618"/>
                  </a:cubicBezTo>
                  <a:cubicBezTo>
                    <a:pt x="4404" y="6886"/>
                    <a:pt x="5571" y="7986"/>
                    <a:pt x="6839" y="8954"/>
                  </a:cubicBezTo>
                  <a:cubicBezTo>
                    <a:pt x="8073" y="9954"/>
                    <a:pt x="9408" y="10922"/>
                    <a:pt x="10575" y="11989"/>
                  </a:cubicBezTo>
                  <a:cubicBezTo>
                    <a:pt x="11776" y="13057"/>
                    <a:pt x="12843" y="14291"/>
                    <a:pt x="13677" y="15658"/>
                  </a:cubicBezTo>
                  <a:cubicBezTo>
                    <a:pt x="15378" y="18394"/>
                    <a:pt x="16279" y="21529"/>
                    <a:pt x="16980" y="24665"/>
                  </a:cubicBezTo>
                  <a:cubicBezTo>
                    <a:pt x="17780" y="28301"/>
                    <a:pt x="18381" y="32004"/>
                    <a:pt x="18748" y="35706"/>
                  </a:cubicBezTo>
                  <a:cubicBezTo>
                    <a:pt x="18948" y="37608"/>
                    <a:pt x="19114" y="39509"/>
                    <a:pt x="19248" y="41410"/>
                  </a:cubicBezTo>
                  <a:cubicBezTo>
                    <a:pt x="19348" y="43312"/>
                    <a:pt x="19415" y="45213"/>
                    <a:pt x="19481" y="47081"/>
                  </a:cubicBezTo>
                  <a:cubicBezTo>
                    <a:pt x="19481" y="47160"/>
                    <a:pt x="19526" y="47194"/>
                    <a:pt x="19573" y="47194"/>
                  </a:cubicBezTo>
                  <a:cubicBezTo>
                    <a:pt x="19626" y="47194"/>
                    <a:pt x="19682" y="47151"/>
                    <a:pt x="19682" y="47081"/>
                  </a:cubicBezTo>
                  <a:cubicBezTo>
                    <a:pt x="19715" y="46614"/>
                    <a:pt x="19748" y="46147"/>
                    <a:pt x="19748" y="45647"/>
                  </a:cubicBezTo>
                  <a:cubicBezTo>
                    <a:pt x="19782" y="41811"/>
                    <a:pt x="19615" y="37974"/>
                    <a:pt x="19148" y="34172"/>
                  </a:cubicBezTo>
                  <a:cubicBezTo>
                    <a:pt x="18781" y="30536"/>
                    <a:pt x="18180" y="26900"/>
                    <a:pt x="17347" y="23364"/>
                  </a:cubicBezTo>
                  <a:cubicBezTo>
                    <a:pt x="16880" y="21363"/>
                    <a:pt x="16212" y="19428"/>
                    <a:pt x="15345" y="17560"/>
                  </a:cubicBezTo>
                  <a:cubicBezTo>
                    <a:pt x="15312" y="17326"/>
                    <a:pt x="15278" y="17093"/>
                    <a:pt x="15245" y="16893"/>
                  </a:cubicBezTo>
                  <a:cubicBezTo>
                    <a:pt x="15145" y="16459"/>
                    <a:pt x="15078" y="16059"/>
                    <a:pt x="14978" y="15625"/>
                  </a:cubicBezTo>
                  <a:cubicBezTo>
                    <a:pt x="14778" y="14791"/>
                    <a:pt x="14578" y="13924"/>
                    <a:pt x="14278" y="13090"/>
                  </a:cubicBezTo>
                  <a:cubicBezTo>
                    <a:pt x="13777" y="11422"/>
                    <a:pt x="13010" y="9821"/>
                    <a:pt x="12009" y="8387"/>
                  </a:cubicBezTo>
                  <a:cubicBezTo>
                    <a:pt x="12009" y="8377"/>
                    <a:pt x="12004" y="8373"/>
                    <a:pt x="11996" y="8373"/>
                  </a:cubicBezTo>
                  <a:cubicBezTo>
                    <a:pt x="11979" y="8373"/>
                    <a:pt x="11952" y="8396"/>
                    <a:pt x="11976" y="8420"/>
                  </a:cubicBezTo>
                  <a:cubicBezTo>
                    <a:pt x="12910" y="9888"/>
                    <a:pt x="13611" y="11489"/>
                    <a:pt x="14011" y="13190"/>
                  </a:cubicBezTo>
                  <a:cubicBezTo>
                    <a:pt x="14244" y="14024"/>
                    <a:pt x="14411" y="14891"/>
                    <a:pt x="14578" y="15725"/>
                  </a:cubicBezTo>
                  <a:cubicBezTo>
                    <a:pt x="14645" y="15925"/>
                    <a:pt x="14678" y="16092"/>
                    <a:pt x="14711" y="16292"/>
                  </a:cubicBezTo>
                  <a:cubicBezTo>
                    <a:pt x="14344" y="15658"/>
                    <a:pt x="13977" y="15058"/>
                    <a:pt x="13544" y="14491"/>
                  </a:cubicBezTo>
                  <a:cubicBezTo>
                    <a:pt x="13510" y="13857"/>
                    <a:pt x="13410" y="13257"/>
                    <a:pt x="13210" y="12656"/>
                  </a:cubicBezTo>
                  <a:cubicBezTo>
                    <a:pt x="12977" y="11889"/>
                    <a:pt x="12643" y="11189"/>
                    <a:pt x="12210" y="10488"/>
                  </a:cubicBezTo>
                  <a:cubicBezTo>
                    <a:pt x="12210" y="10478"/>
                    <a:pt x="12207" y="10474"/>
                    <a:pt x="12203" y="10474"/>
                  </a:cubicBezTo>
                  <a:cubicBezTo>
                    <a:pt x="12193" y="10474"/>
                    <a:pt x="12176" y="10498"/>
                    <a:pt x="12176" y="10521"/>
                  </a:cubicBezTo>
                  <a:cubicBezTo>
                    <a:pt x="12576" y="11222"/>
                    <a:pt x="12877" y="11956"/>
                    <a:pt x="13077" y="12690"/>
                  </a:cubicBezTo>
                  <a:cubicBezTo>
                    <a:pt x="13244" y="13257"/>
                    <a:pt x="13344" y="13790"/>
                    <a:pt x="13410" y="14358"/>
                  </a:cubicBezTo>
                  <a:cubicBezTo>
                    <a:pt x="12576" y="13290"/>
                    <a:pt x="11576" y="12289"/>
                    <a:pt x="10508" y="11422"/>
                  </a:cubicBezTo>
                  <a:cubicBezTo>
                    <a:pt x="10375" y="11122"/>
                    <a:pt x="10208" y="10822"/>
                    <a:pt x="10008" y="10555"/>
                  </a:cubicBezTo>
                  <a:cubicBezTo>
                    <a:pt x="9774" y="10188"/>
                    <a:pt x="9508" y="9821"/>
                    <a:pt x="9207" y="9454"/>
                  </a:cubicBezTo>
                  <a:cubicBezTo>
                    <a:pt x="7239" y="7019"/>
                    <a:pt x="4471" y="5184"/>
                    <a:pt x="3070" y="2282"/>
                  </a:cubicBezTo>
                  <a:cubicBezTo>
                    <a:pt x="3070" y="2254"/>
                    <a:pt x="3064" y="2244"/>
                    <a:pt x="3057" y="2244"/>
                  </a:cubicBezTo>
                  <a:cubicBezTo>
                    <a:pt x="3047" y="2244"/>
                    <a:pt x="3036" y="2263"/>
                    <a:pt x="3036" y="2282"/>
                  </a:cubicBezTo>
                  <a:cubicBezTo>
                    <a:pt x="3403" y="3083"/>
                    <a:pt x="3870" y="3817"/>
                    <a:pt x="4404" y="4484"/>
                  </a:cubicBezTo>
                  <a:cubicBezTo>
                    <a:pt x="5338" y="5751"/>
                    <a:pt x="6439" y="6886"/>
                    <a:pt x="7506" y="8020"/>
                  </a:cubicBezTo>
                  <a:cubicBezTo>
                    <a:pt x="8040" y="8620"/>
                    <a:pt x="8574" y="9221"/>
                    <a:pt x="9074" y="9821"/>
                  </a:cubicBezTo>
                  <a:cubicBezTo>
                    <a:pt x="9307" y="10155"/>
                    <a:pt x="9541" y="10455"/>
                    <a:pt x="9774" y="10788"/>
                  </a:cubicBezTo>
                  <a:lnTo>
                    <a:pt x="9774" y="10822"/>
                  </a:lnTo>
                  <a:cubicBezTo>
                    <a:pt x="8607" y="9921"/>
                    <a:pt x="7373" y="9087"/>
                    <a:pt x="6205" y="8186"/>
                  </a:cubicBezTo>
                  <a:cubicBezTo>
                    <a:pt x="4871" y="7119"/>
                    <a:pt x="3703" y="5918"/>
                    <a:pt x="2703" y="4551"/>
                  </a:cubicBezTo>
                  <a:cubicBezTo>
                    <a:pt x="1702" y="3116"/>
                    <a:pt x="835" y="1582"/>
                    <a:pt x="68" y="14"/>
                  </a:cubicBezTo>
                  <a:cubicBezTo>
                    <a:pt x="68" y="4"/>
                    <a:pt x="62" y="0"/>
                    <a:pt x="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5"/>
            <p:cNvSpPr/>
            <p:nvPr/>
          </p:nvSpPr>
          <p:spPr>
            <a:xfrm>
              <a:off x="5148671" y="3190529"/>
              <a:ext cx="543093" cy="405183"/>
            </a:xfrm>
            <a:custGeom>
              <a:avLst/>
              <a:gdLst/>
              <a:ahLst/>
              <a:cxnLst/>
              <a:rect l="l" t="t" r="r" b="b"/>
              <a:pathLst>
                <a:path w="23384" h="17446" extrusionOk="0">
                  <a:moveTo>
                    <a:pt x="23250" y="1"/>
                  </a:moveTo>
                  <a:lnTo>
                    <a:pt x="23250" y="1"/>
                  </a:lnTo>
                  <a:cubicBezTo>
                    <a:pt x="21482" y="5038"/>
                    <a:pt x="15111" y="9207"/>
                    <a:pt x="9340" y="10675"/>
                  </a:cubicBezTo>
                  <a:cubicBezTo>
                    <a:pt x="3736" y="12043"/>
                    <a:pt x="201" y="17113"/>
                    <a:pt x="0" y="17413"/>
                  </a:cubicBezTo>
                  <a:cubicBezTo>
                    <a:pt x="937" y="17192"/>
                    <a:pt x="1837" y="17117"/>
                    <a:pt x="2730" y="17117"/>
                  </a:cubicBezTo>
                  <a:cubicBezTo>
                    <a:pt x="4599" y="17117"/>
                    <a:pt x="6437" y="17446"/>
                    <a:pt x="8520" y="17446"/>
                  </a:cubicBezTo>
                  <a:cubicBezTo>
                    <a:pt x="10683" y="17446"/>
                    <a:pt x="13111" y="17091"/>
                    <a:pt x="16112" y="15645"/>
                  </a:cubicBezTo>
                  <a:cubicBezTo>
                    <a:pt x="23384" y="12143"/>
                    <a:pt x="23250" y="2"/>
                    <a:pt x="23250"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5"/>
            <p:cNvSpPr/>
            <p:nvPr/>
          </p:nvSpPr>
          <p:spPr>
            <a:xfrm>
              <a:off x="5148671" y="3190529"/>
              <a:ext cx="543093" cy="405183"/>
            </a:xfrm>
            <a:custGeom>
              <a:avLst/>
              <a:gdLst/>
              <a:ahLst/>
              <a:cxnLst/>
              <a:rect l="l" t="t" r="r" b="b"/>
              <a:pathLst>
                <a:path w="23384" h="17446" extrusionOk="0">
                  <a:moveTo>
                    <a:pt x="23250" y="1"/>
                  </a:moveTo>
                  <a:lnTo>
                    <a:pt x="23250" y="1"/>
                  </a:lnTo>
                  <a:cubicBezTo>
                    <a:pt x="21616" y="11442"/>
                    <a:pt x="12876" y="14411"/>
                    <a:pt x="8273" y="14978"/>
                  </a:cubicBezTo>
                  <a:cubicBezTo>
                    <a:pt x="5404" y="15345"/>
                    <a:pt x="2602" y="16179"/>
                    <a:pt x="0" y="17413"/>
                  </a:cubicBezTo>
                  <a:cubicBezTo>
                    <a:pt x="937" y="17192"/>
                    <a:pt x="1837" y="17117"/>
                    <a:pt x="2730" y="17117"/>
                  </a:cubicBezTo>
                  <a:cubicBezTo>
                    <a:pt x="4599" y="17117"/>
                    <a:pt x="6437" y="17446"/>
                    <a:pt x="8520" y="17446"/>
                  </a:cubicBezTo>
                  <a:cubicBezTo>
                    <a:pt x="10683" y="17446"/>
                    <a:pt x="13111" y="17091"/>
                    <a:pt x="16112" y="15645"/>
                  </a:cubicBezTo>
                  <a:cubicBezTo>
                    <a:pt x="23383" y="12143"/>
                    <a:pt x="23250" y="2"/>
                    <a:pt x="232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5"/>
            <p:cNvSpPr/>
            <p:nvPr/>
          </p:nvSpPr>
          <p:spPr>
            <a:xfrm>
              <a:off x="5006501" y="3362989"/>
              <a:ext cx="607798" cy="564344"/>
            </a:xfrm>
            <a:custGeom>
              <a:avLst/>
              <a:gdLst/>
              <a:ahLst/>
              <a:cxnLst/>
              <a:rect l="l" t="t" r="r" b="b"/>
              <a:pathLst>
                <a:path w="26170" h="24299" extrusionOk="0">
                  <a:moveTo>
                    <a:pt x="26131" y="1"/>
                  </a:moveTo>
                  <a:cubicBezTo>
                    <a:pt x="26122" y="1"/>
                    <a:pt x="26112" y="5"/>
                    <a:pt x="26102" y="14"/>
                  </a:cubicBezTo>
                  <a:cubicBezTo>
                    <a:pt x="24535" y="2249"/>
                    <a:pt x="22400" y="4051"/>
                    <a:pt x="19898" y="5151"/>
                  </a:cubicBezTo>
                  <a:cubicBezTo>
                    <a:pt x="19598" y="5285"/>
                    <a:pt x="19298" y="5418"/>
                    <a:pt x="18964" y="5552"/>
                  </a:cubicBezTo>
                  <a:cubicBezTo>
                    <a:pt x="20065" y="4551"/>
                    <a:pt x="21065" y="3450"/>
                    <a:pt x="21966" y="2249"/>
                  </a:cubicBezTo>
                  <a:cubicBezTo>
                    <a:pt x="21966" y="2226"/>
                    <a:pt x="21949" y="2202"/>
                    <a:pt x="21928" y="2202"/>
                  </a:cubicBezTo>
                  <a:cubicBezTo>
                    <a:pt x="21919" y="2202"/>
                    <a:pt x="21909" y="2206"/>
                    <a:pt x="21899" y="2216"/>
                  </a:cubicBezTo>
                  <a:cubicBezTo>
                    <a:pt x="21332" y="2983"/>
                    <a:pt x="20732" y="3684"/>
                    <a:pt x="20031" y="4318"/>
                  </a:cubicBezTo>
                  <a:cubicBezTo>
                    <a:pt x="19464" y="4818"/>
                    <a:pt x="18864" y="5318"/>
                    <a:pt x="18263" y="5785"/>
                  </a:cubicBezTo>
                  <a:cubicBezTo>
                    <a:pt x="17630" y="6019"/>
                    <a:pt x="16963" y="6186"/>
                    <a:pt x="16329" y="6319"/>
                  </a:cubicBezTo>
                  <a:cubicBezTo>
                    <a:pt x="14994" y="6619"/>
                    <a:pt x="13660" y="6786"/>
                    <a:pt x="12326" y="7053"/>
                  </a:cubicBezTo>
                  <a:cubicBezTo>
                    <a:pt x="11492" y="7220"/>
                    <a:pt x="10658" y="7453"/>
                    <a:pt x="9857" y="7720"/>
                  </a:cubicBezTo>
                  <a:cubicBezTo>
                    <a:pt x="9991" y="7587"/>
                    <a:pt x="10124" y="7486"/>
                    <a:pt x="10224" y="7353"/>
                  </a:cubicBezTo>
                  <a:cubicBezTo>
                    <a:pt x="10691" y="6953"/>
                    <a:pt x="11158" y="6586"/>
                    <a:pt x="11659" y="6286"/>
                  </a:cubicBezTo>
                  <a:cubicBezTo>
                    <a:pt x="12226" y="5919"/>
                    <a:pt x="12793" y="5618"/>
                    <a:pt x="13393" y="5252"/>
                  </a:cubicBezTo>
                  <a:cubicBezTo>
                    <a:pt x="13994" y="4918"/>
                    <a:pt x="14561" y="4584"/>
                    <a:pt x="15195" y="4251"/>
                  </a:cubicBezTo>
                  <a:cubicBezTo>
                    <a:pt x="15228" y="4217"/>
                    <a:pt x="15195" y="4184"/>
                    <a:pt x="15161" y="4184"/>
                  </a:cubicBezTo>
                  <a:cubicBezTo>
                    <a:pt x="13927" y="4851"/>
                    <a:pt x="12593" y="5352"/>
                    <a:pt x="11392" y="6052"/>
                  </a:cubicBezTo>
                  <a:cubicBezTo>
                    <a:pt x="10892" y="6352"/>
                    <a:pt x="10391" y="6719"/>
                    <a:pt x="9958" y="7120"/>
                  </a:cubicBezTo>
                  <a:cubicBezTo>
                    <a:pt x="9691" y="7320"/>
                    <a:pt x="9491" y="7520"/>
                    <a:pt x="9257" y="7753"/>
                  </a:cubicBezTo>
                  <a:cubicBezTo>
                    <a:pt x="9190" y="7853"/>
                    <a:pt x="9090" y="7953"/>
                    <a:pt x="9024" y="8054"/>
                  </a:cubicBezTo>
                  <a:cubicBezTo>
                    <a:pt x="8857" y="8120"/>
                    <a:pt x="8690" y="8154"/>
                    <a:pt x="8523" y="8254"/>
                  </a:cubicBezTo>
                  <a:cubicBezTo>
                    <a:pt x="7489" y="8754"/>
                    <a:pt x="6522" y="9421"/>
                    <a:pt x="5654" y="10188"/>
                  </a:cubicBezTo>
                  <a:cubicBezTo>
                    <a:pt x="1718" y="13758"/>
                    <a:pt x="351" y="19061"/>
                    <a:pt x="17" y="24198"/>
                  </a:cubicBezTo>
                  <a:cubicBezTo>
                    <a:pt x="0" y="24265"/>
                    <a:pt x="50" y="24298"/>
                    <a:pt x="105" y="24298"/>
                  </a:cubicBezTo>
                  <a:cubicBezTo>
                    <a:pt x="159" y="24298"/>
                    <a:pt x="217" y="24265"/>
                    <a:pt x="217" y="24198"/>
                  </a:cubicBezTo>
                  <a:cubicBezTo>
                    <a:pt x="584" y="21163"/>
                    <a:pt x="1251" y="18061"/>
                    <a:pt x="2619" y="15325"/>
                  </a:cubicBezTo>
                  <a:cubicBezTo>
                    <a:pt x="3620" y="13191"/>
                    <a:pt x="5121" y="11323"/>
                    <a:pt x="6989" y="9888"/>
                  </a:cubicBezTo>
                  <a:cubicBezTo>
                    <a:pt x="7956" y="9154"/>
                    <a:pt x="9057" y="8587"/>
                    <a:pt x="10191" y="8187"/>
                  </a:cubicBezTo>
                  <a:cubicBezTo>
                    <a:pt x="11459" y="7787"/>
                    <a:pt x="12760" y="7486"/>
                    <a:pt x="14060" y="7286"/>
                  </a:cubicBezTo>
                  <a:cubicBezTo>
                    <a:pt x="15395" y="7053"/>
                    <a:pt x="16696" y="6753"/>
                    <a:pt x="17997" y="6352"/>
                  </a:cubicBezTo>
                  <a:cubicBezTo>
                    <a:pt x="19097" y="5985"/>
                    <a:pt x="20165" y="5452"/>
                    <a:pt x="21166" y="4851"/>
                  </a:cubicBezTo>
                  <a:cubicBezTo>
                    <a:pt x="23134" y="3617"/>
                    <a:pt x="24835" y="1983"/>
                    <a:pt x="26169" y="48"/>
                  </a:cubicBezTo>
                  <a:cubicBezTo>
                    <a:pt x="26169" y="24"/>
                    <a:pt x="26152" y="1"/>
                    <a:pt x="261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5"/>
            <p:cNvSpPr/>
            <p:nvPr/>
          </p:nvSpPr>
          <p:spPr>
            <a:xfrm>
              <a:off x="5333323" y="3442030"/>
              <a:ext cx="77781" cy="66540"/>
            </a:xfrm>
            <a:custGeom>
              <a:avLst/>
              <a:gdLst/>
              <a:ahLst/>
              <a:cxnLst/>
              <a:rect l="l" t="t" r="r" b="b"/>
              <a:pathLst>
                <a:path w="3349" h="2865" extrusionOk="0">
                  <a:moveTo>
                    <a:pt x="3319" y="0"/>
                  </a:moveTo>
                  <a:cubicBezTo>
                    <a:pt x="3311" y="0"/>
                    <a:pt x="3302" y="4"/>
                    <a:pt x="3292" y="14"/>
                  </a:cubicBezTo>
                  <a:cubicBezTo>
                    <a:pt x="2791" y="614"/>
                    <a:pt x="2191" y="1115"/>
                    <a:pt x="1524" y="1482"/>
                  </a:cubicBezTo>
                  <a:cubicBezTo>
                    <a:pt x="923" y="1815"/>
                    <a:pt x="390" y="2282"/>
                    <a:pt x="23" y="2849"/>
                  </a:cubicBezTo>
                  <a:cubicBezTo>
                    <a:pt x="1" y="2849"/>
                    <a:pt x="23" y="2864"/>
                    <a:pt x="40" y="2864"/>
                  </a:cubicBezTo>
                  <a:cubicBezTo>
                    <a:pt x="49" y="2864"/>
                    <a:pt x="56" y="2860"/>
                    <a:pt x="56" y="2849"/>
                  </a:cubicBezTo>
                  <a:cubicBezTo>
                    <a:pt x="523" y="2282"/>
                    <a:pt x="1124" y="1782"/>
                    <a:pt x="1757" y="1448"/>
                  </a:cubicBezTo>
                  <a:cubicBezTo>
                    <a:pt x="2358" y="1081"/>
                    <a:pt x="2892" y="614"/>
                    <a:pt x="3325" y="47"/>
                  </a:cubicBezTo>
                  <a:cubicBezTo>
                    <a:pt x="3349" y="24"/>
                    <a:pt x="3339" y="0"/>
                    <a:pt x="33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5"/>
            <p:cNvSpPr/>
            <p:nvPr/>
          </p:nvSpPr>
          <p:spPr>
            <a:xfrm>
              <a:off x="5096996" y="3866977"/>
              <a:ext cx="385285" cy="583283"/>
            </a:xfrm>
            <a:custGeom>
              <a:avLst/>
              <a:gdLst/>
              <a:ahLst/>
              <a:cxnLst/>
              <a:rect l="l" t="t" r="r" b="b"/>
              <a:pathLst>
                <a:path w="17914" h="27120" extrusionOk="0">
                  <a:moveTo>
                    <a:pt x="1" y="0"/>
                  </a:moveTo>
                  <a:lnTo>
                    <a:pt x="301" y="6705"/>
                  </a:lnTo>
                  <a:lnTo>
                    <a:pt x="1335" y="27120"/>
                  </a:lnTo>
                  <a:lnTo>
                    <a:pt x="16579" y="27120"/>
                  </a:lnTo>
                  <a:lnTo>
                    <a:pt x="17580" y="6705"/>
                  </a:lnTo>
                  <a:lnTo>
                    <a:pt x="17913"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5"/>
            <p:cNvSpPr/>
            <p:nvPr/>
          </p:nvSpPr>
          <p:spPr>
            <a:xfrm>
              <a:off x="5096996" y="3866977"/>
              <a:ext cx="385285" cy="144229"/>
            </a:xfrm>
            <a:custGeom>
              <a:avLst/>
              <a:gdLst/>
              <a:ahLst/>
              <a:cxnLst/>
              <a:rect l="l" t="t" r="r" b="b"/>
              <a:pathLst>
                <a:path w="17914" h="6706" extrusionOk="0">
                  <a:moveTo>
                    <a:pt x="1" y="0"/>
                  </a:moveTo>
                  <a:lnTo>
                    <a:pt x="301" y="6705"/>
                  </a:lnTo>
                  <a:lnTo>
                    <a:pt x="17580" y="6705"/>
                  </a:lnTo>
                  <a:lnTo>
                    <a:pt x="17913"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5"/>
            <p:cNvSpPr/>
            <p:nvPr/>
          </p:nvSpPr>
          <p:spPr>
            <a:xfrm>
              <a:off x="5073316" y="3807422"/>
              <a:ext cx="431914" cy="137067"/>
            </a:xfrm>
            <a:custGeom>
              <a:avLst/>
              <a:gdLst/>
              <a:ahLst/>
              <a:cxnLst/>
              <a:rect l="l" t="t" r="r" b="b"/>
              <a:pathLst>
                <a:path w="20082" h="6373" extrusionOk="0">
                  <a:moveTo>
                    <a:pt x="1" y="1"/>
                  </a:moveTo>
                  <a:lnTo>
                    <a:pt x="1" y="6372"/>
                  </a:lnTo>
                  <a:lnTo>
                    <a:pt x="20082" y="6372"/>
                  </a:lnTo>
                  <a:lnTo>
                    <a:pt x="20082"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886"/>
        <p:cNvGrpSpPr/>
        <p:nvPr/>
      </p:nvGrpSpPr>
      <p:grpSpPr>
        <a:xfrm>
          <a:off x="0" y="0"/>
          <a:ext cx="0" cy="0"/>
          <a:chOff x="0" y="0"/>
          <a:chExt cx="0" cy="0"/>
        </a:xfrm>
      </p:grpSpPr>
      <p:sp>
        <p:nvSpPr>
          <p:cNvPr id="1887" name="Google Shape;1887;p46"/>
          <p:cNvSpPr txBox="1"/>
          <p:nvPr/>
        </p:nvSpPr>
        <p:spPr>
          <a:xfrm>
            <a:off x="654350" y="1397050"/>
            <a:ext cx="4452000" cy="1479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300">
                <a:solidFill>
                  <a:schemeClr val="accent3"/>
                </a:solidFill>
                <a:latin typeface="Hind Guntur"/>
                <a:ea typeface="Hind Guntur"/>
                <a:cs typeface="Hind Guntur"/>
                <a:sym typeface="Hind Guntur"/>
              </a:rPr>
              <a:t>Find more illustrations like these on </a:t>
            </a:r>
            <a:r>
              <a:rPr lang="en" sz="1300" b="1">
                <a:solidFill>
                  <a:schemeClr val="dk1"/>
                </a:solidFill>
                <a:uFill>
                  <a:noFill/>
                </a:uFill>
                <a:latin typeface="Hind Guntur"/>
                <a:ea typeface="Hind Guntur"/>
                <a:cs typeface="Hind Guntur"/>
                <a:sym typeface="Hind Guntur"/>
                <a:hlinkClick r:id="rId3">
                  <a:extLst>
                    <a:ext uri="{A12FA001-AC4F-418D-AE19-62706E023703}">
                      <ahyp:hlinkClr xmlns:ahyp="http://schemas.microsoft.com/office/drawing/2018/hyperlinkcolor" val="tx"/>
                    </a:ext>
                  </a:extLst>
                </a:hlinkClick>
              </a:rPr>
              <a:t>Stories by Freepik</a:t>
            </a:r>
            <a:endParaRPr sz="1300" b="1">
              <a:latin typeface="Hind Guntur"/>
              <a:ea typeface="Hind Guntur"/>
              <a:cs typeface="Hind Guntur"/>
              <a:sym typeface="Hind Guntur"/>
            </a:endParaRPr>
          </a:p>
          <a:p>
            <a:pPr marL="457200" lvl="0" indent="-311150" algn="l" rtl="0">
              <a:lnSpc>
                <a:spcPct val="100000"/>
              </a:lnSpc>
              <a:spcBef>
                <a:spcPts val="2400"/>
              </a:spcBef>
              <a:spcAft>
                <a:spcPts val="0"/>
              </a:spcAft>
              <a:buSzPts val="1300"/>
              <a:buFont typeface="Hind Guntur"/>
              <a:buChar char="●"/>
            </a:pPr>
            <a:r>
              <a:rPr lang="en" sz="1300">
                <a:solidFill>
                  <a:schemeClr val="hlink"/>
                </a:solidFill>
                <a:uFill>
                  <a:noFill/>
                </a:uFill>
                <a:latin typeface="Hind Guntur"/>
                <a:ea typeface="Hind Guntur"/>
                <a:cs typeface="Hind Guntur"/>
                <a:sym typeface="Hind Guntur"/>
                <a:hlinkClick r:id="rId4"/>
              </a:rPr>
              <a:t>Online world</a:t>
            </a:r>
            <a:endParaRPr sz="1300">
              <a:solidFill>
                <a:schemeClr val="hlink"/>
              </a:solidFill>
              <a:latin typeface="Hind Guntur"/>
              <a:ea typeface="Hind Guntur"/>
              <a:cs typeface="Hind Guntur"/>
              <a:sym typeface="Hind Guntur"/>
            </a:endParaRPr>
          </a:p>
          <a:p>
            <a:pPr marL="457200" lvl="0" indent="-311150" algn="l" rtl="0">
              <a:lnSpc>
                <a:spcPct val="100000"/>
              </a:lnSpc>
              <a:spcBef>
                <a:spcPts val="0"/>
              </a:spcBef>
              <a:spcAft>
                <a:spcPts val="0"/>
              </a:spcAft>
              <a:buSzPts val="1300"/>
              <a:buFont typeface="Hind Guntur"/>
              <a:buChar char="●"/>
            </a:pPr>
            <a:r>
              <a:rPr lang="en" sz="1300">
                <a:solidFill>
                  <a:schemeClr val="hlink"/>
                </a:solidFill>
                <a:uFill>
                  <a:noFill/>
                </a:uFill>
                <a:latin typeface="Hind Guntur"/>
                <a:ea typeface="Hind Guntur"/>
                <a:cs typeface="Hind Guntur"/>
                <a:sym typeface="Hind Guntur"/>
                <a:hlinkClick r:id="rId5"/>
              </a:rPr>
              <a:t>Ethnic friendship</a:t>
            </a:r>
            <a:endParaRPr sz="1300">
              <a:solidFill>
                <a:schemeClr val="hlink"/>
              </a:solidFill>
              <a:latin typeface="Hind Guntur"/>
              <a:ea typeface="Hind Guntur"/>
              <a:cs typeface="Hind Guntur"/>
              <a:sym typeface="Hind Guntur"/>
            </a:endParaRPr>
          </a:p>
          <a:p>
            <a:pPr marL="457200" lvl="0" indent="-311150" algn="l" rtl="0">
              <a:lnSpc>
                <a:spcPct val="100000"/>
              </a:lnSpc>
              <a:spcBef>
                <a:spcPts val="0"/>
              </a:spcBef>
              <a:spcAft>
                <a:spcPts val="0"/>
              </a:spcAft>
              <a:buSzPts val="1300"/>
              <a:buFont typeface="Hind Guntur"/>
              <a:buChar char="●"/>
            </a:pPr>
            <a:r>
              <a:rPr lang="en" sz="1300">
                <a:solidFill>
                  <a:schemeClr val="hlink"/>
                </a:solidFill>
                <a:uFill>
                  <a:noFill/>
                </a:uFill>
                <a:latin typeface="Hind Guntur"/>
                <a:ea typeface="Hind Guntur"/>
                <a:cs typeface="Hind Guntur"/>
                <a:sym typeface="Hind Guntur"/>
                <a:hlinkClick r:id="rId6"/>
              </a:rPr>
              <a:t>Social media</a:t>
            </a:r>
            <a:endParaRPr sz="1300">
              <a:solidFill>
                <a:schemeClr val="dk1"/>
              </a:solidFill>
              <a:latin typeface="Hind Guntur"/>
              <a:ea typeface="Hind Guntur"/>
              <a:cs typeface="Hind Guntur"/>
              <a:sym typeface="Hind Guntur"/>
            </a:endParaRPr>
          </a:p>
          <a:p>
            <a:pPr marL="0" lvl="0" indent="0" algn="l" rtl="0">
              <a:lnSpc>
                <a:spcPct val="100000"/>
              </a:lnSpc>
              <a:spcBef>
                <a:spcPts val="2400"/>
              </a:spcBef>
              <a:spcAft>
                <a:spcPts val="0"/>
              </a:spcAft>
              <a:buNone/>
            </a:pPr>
            <a:endParaRPr sz="1300">
              <a:solidFill>
                <a:schemeClr val="dk1"/>
              </a:solidFill>
              <a:latin typeface="Hind Guntur"/>
              <a:ea typeface="Hind Guntur"/>
              <a:cs typeface="Hind Guntur"/>
              <a:sym typeface="Hind Guntur"/>
            </a:endParaRPr>
          </a:p>
          <a:p>
            <a:pPr marL="0" lvl="0" indent="0" algn="l" rtl="0">
              <a:lnSpc>
                <a:spcPct val="100000"/>
              </a:lnSpc>
              <a:spcBef>
                <a:spcPts val="2400"/>
              </a:spcBef>
              <a:spcAft>
                <a:spcPts val="0"/>
              </a:spcAft>
              <a:buNone/>
            </a:pPr>
            <a:endParaRPr sz="1300">
              <a:solidFill>
                <a:schemeClr val="dk1"/>
              </a:solidFill>
              <a:latin typeface="Hind Guntur"/>
              <a:ea typeface="Hind Guntur"/>
              <a:cs typeface="Hind Guntur"/>
              <a:sym typeface="Hind Guntur"/>
            </a:endParaRPr>
          </a:p>
          <a:p>
            <a:pPr marL="0" lvl="0" indent="0" algn="l" rtl="0">
              <a:lnSpc>
                <a:spcPct val="100000"/>
              </a:lnSpc>
              <a:spcBef>
                <a:spcPts val="2400"/>
              </a:spcBef>
              <a:spcAft>
                <a:spcPts val="0"/>
              </a:spcAft>
              <a:buClr>
                <a:schemeClr val="dk1"/>
              </a:buClr>
              <a:buSzPts val="1100"/>
              <a:buFont typeface="Arial"/>
              <a:buNone/>
            </a:pPr>
            <a:endParaRPr sz="1300">
              <a:solidFill>
                <a:schemeClr val="dk1"/>
              </a:solidFill>
              <a:latin typeface="Hind Guntur"/>
              <a:ea typeface="Hind Guntur"/>
              <a:cs typeface="Hind Guntur"/>
              <a:sym typeface="Hind Guntur"/>
            </a:endParaRPr>
          </a:p>
          <a:p>
            <a:pPr marL="0" lvl="0" indent="0" algn="l" rtl="0">
              <a:lnSpc>
                <a:spcPct val="100000"/>
              </a:lnSpc>
              <a:spcBef>
                <a:spcPts val="600"/>
              </a:spcBef>
              <a:spcAft>
                <a:spcPts val="0"/>
              </a:spcAft>
              <a:buNone/>
            </a:pPr>
            <a:endParaRPr sz="1300">
              <a:latin typeface="Hind Guntur"/>
              <a:ea typeface="Hind Guntur"/>
              <a:cs typeface="Hind Guntur"/>
              <a:sym typeface="Hind Guntur"/>
            </a:endParaRPr>
          </a:p>
          <a:p>
            <a:pPr marL="0" lvl="0" indent="0" algn="l" rtl="0">
              <a:lnSpc>
                <a:spcPct val="100000"/>
              </a:lnSpc>
              <a:spcBef>
                <a:spcPts val="1600"/>
              </a:spcBef>
              <a:spcAft>
                <a:spcPts val="0"/>
              </a:spcAft>
              <a:buNone/>
            </a:pPr>
            <a:endParaRPr sz="1300">
              <a:latin typeface="Hind Guntur"/>
              <a:ea typeface="Hind Guntur"/>
              <a:cs typeface="Hind Guntur"/>
              <a:sym typeface="Hind Guntur"/>
            </a:endParaRPr>
          </a:p>
          <a:p>
            <a:pPr marL="0" lvl="0" indent="0" algn="l" rtl="0">
              <a:lnSpc>
                <a:spcPct val="100000"/>
              </a:lnSpc>
              <a:spcBef>
                <a:spcPts val="1600"/>
              </a:spcBef>
              <a:spcAft>
                <a:spcPts val="1600"/>
              </a:spcAft>
              <a:buNone/>
            </a:pPr>
            <a:endParaRPr sz="1300">
              <a:latin typeface="Hind Guntur"/>
              <a:ea typeface="Hind Guntur"/>
              <a:cs typeface="Hind Guntur"/>
              <a:sym typeface="Hind Guntur"/>
            </a:endParaRPr>
          </a:p>
        </p:txBody>
      </p:sp>
      <p:sp>
        <p:nvSpPr>
          <p:cNvPr id="1888" name="Google Shape;1888;p46"/>
          <p:cNvSpPr txBox="1">
            <a:spLocks noGrp="1"/>
          </p:cNvSpPr>
          <p:nvPr>
            <p:ph type="title"/>
          </p:nvPr>
        </p:nvSpPr>
        <p:spPr>
          <a:xfrm>
            <a:off x="713225" y="545475"/>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sp>
        <p:nvSpPr>
          <p:cNvPr id="1889" name="Google Shape;1889;p46"/>
          <p:cNvSpPr/>
          <p:nvPr/>
        </p:nvSpPr>
        <p:spPr>
          <a:xfrm>
            <a:off x="5200961" y="3165453"/>
            <a:ext cx="40632" cy="69311"/>
          </a:xfrm>
          <a:custGeom>
            <a:avLst/>
            <a:gdLst/>
            <a:ahLst/>
            <a:cxnLst/>
            <a:rect l="l" t="t" r="r" b="b"/>
            <a:pathLst>
              <a:path w="1992" h="3398" extrusionOk="0">
                <a:moveTo>
                  <a:pt x="56" y="1"/>
                </a:moveTo>
                <a:cubicBezTo>
                  <a:pt x="27" y="1"/>
                  <a:pt x="0" y="24"/>
                  <a:pt x="24" y="48"/>
                </a:cubicBezTo>
                <a:cubicBezTo>
                  <a:pt x="558" y="1215"/>
                  <a:pt x="1191" y="2316"/>
                  <a:pt x="1925" y="3384"/>
                </a:cubicBezTo>
                <a:cubicBezTo>
                  <a:pt x="1935" y="3393"/>
                  <a:pt x="1945" y="3397"/>
                  <a:pt x="1954" y="3397"/>
                </a:cubicBezTo>
                <a:cubicBezTo>
                  <a:pt x="1975" y="3397"/>
                  <a:pt x="1992" y="3374"/>
                  <a:pt x="1992" y="3350"/>
                </a:cubicBezTo>
                <a:cubicBezTo>
                  <a:pt x="1258" y="2283"/>
                  <a:pt x="624" y="1182"/>
                  <a:pt x="91" y="15"/>
                </a:cubicBezTo>
                <a:cubicBezTo>
                  <a:pt x="81" y="5"/>
                  <a:pt x="68" y="1"/>
                  <a:pt x="5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6"/>
          <p:cNvSpPr/>
          <p:nvPr/>
        </p:nvSpPr>
        <p:spPr>
          <a:xfrm>
            <a:off x="5176953" y="3656319"/>
            <a:ext cx="93217" cy="45609"/>
          </a:xfrm>
          <a:custGeom>
            <a:avLst/>
            <a:gdLst/>
            <a:ahLst/>
            <a:cxnLst/>
            <a:rect l="l" t="t" r="r" b="b"/>
            <a:pathLst>
              <a:path w="4570" h="2236" extrusionOk="0">
                <a:moveTo>
                  <a:pt x="67" y="0"/>
                </a:moveTo>
                <a:cubicBezTo>
                  <a:pt x="33" y="0"/>
                  <a:pt x="0" y="67"/>
                  <a:pt x="33" y="67"/>
                </a:cubicBezTo>
                <a:cubicBezTo>
                  <a:pt x="801" y="400"/>
                  <a:pt x="1568" y="801"/>
                  <a:pt x="2302" y="1168"/>
                </a:cubicBezTo>
                <a:cubicBezTo>
                  <a:pt x="3036" y="1535"/>
                  <a:pt x="3769" y="1868"/>
                  <a:pt x="4503" y="2235"/>
                </a:cubicBezTo>
                <a:cubicBezTo>
                  <a:pt x="4537" y="2235"/>
                  <a:pt x="4570" y="2202"/>
                  <a:pt x="4537" y="2168"/>
                </a:cubicBezTo>
                <a:cubicBezTo>
                  <a:pt x="3803" y="1768"/>
                  <a:pt x="3069" y="1334"/>
                  <a:pt x="2335" y="967"/>
                </a:cubicBezTo>
                <a:cubicBezTo>
                  <a:pt x="1601" y="634"/>
                  <a:pt x="834" y="334"/>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1" name="Google Shape;1891;p46"/>
          <p:cNvGrpSpPr/>
          <p:nvPr/>
        </p:nvGrpSpPr>
        <p:grpSpPr>
          <a:xfrm>
            <a:off x="657095" y="3041938"/>
            <a:ext cx="2430758" cy="1448977"/>
            <a:chOff x="757875" y="1089975"/>
            <a:chExt cx="6084500" cy="3626975"/>
          </a:xfrm>
        </p:grpSpPr>
        <p:sp>
          <p:nvSpPr>
            <p:cNvPr id="1892" name="Google Shape;1892;p46"/>
            <p:cNvSpPr/>
            <p:nvPr/>
          </p:nvSpPr>
          <p:spPr>
            <a:xfrm>
              <a:off x="6419850" y="3387875"/>
              <a:ext cx="258375" cy="114775"/>
            </a:xfrm>
            <a:custGeom>
              <a:avLst/>
              <a:gdLst/>
              <a:ahLst/>
              <a:cxnLst/>
              <a:rect l="l" t="t" r="r" b="b"/>
              <a:pathLst>
                <a:path w="10335" h="4591" extrusionOk="0">
                  <a:moveTo>
                    <a:pt x="0" y="1"/>
                  </a:moveTo>
                  <a:lnTo>
                    <a:pt x="0" y="183"/>
                  </a:lnTo>
                  <a:lnTo>
                    <a:pt x="0" y="4438"/>
                  </a:lnTo>
                  <a:lnTo>
                    <a:pt x="0" y="4590"/>
                  </a:lnTo>
                  <a:lnTo>
                    <a:pt x="2705" y="4590"/>
                  </a:lnTo>
                  <a:lnTo>
                    <a:pt x="5259" y="4530"/>
                  </a:lnTo>
                  <a:lnTo>
                    <a:pt x="10243" y="4438"/>
                  </a:lnTo>
                  <a:lnTo>
                    <a:pt x="5167" y="4317"/>
                  </a:lnTo>
                  <a:lnTo>
                    <a:pt x="2675" y="4286"/>
                  </a:lnTo>
                  <a:cubicBezTo>
                    <a:pt x="1877" y="4258"/>
                    <a:pt x="1105" y="4256"/>
                    <a:pt x="336" y="4256"/>
                  </a:cubicBezTo>
                  <a:lnTo>
                    <a:pt x="336" y="4256"/>
                  </a:lnTo>
                  <a:lnTo>
                    <a:pt x="364" y="364"/>
                  </a:lnTo>
                  <a:lnTo>
                    <a:pt x="364" y="364"/>
                  </a:lnTo>
                  <a:lnTo>
                    <a:pt x="5198" y="335"/>
                  </a:lnTo>
                  <a:cubicBezTo>
                    <a:pt x="6830" y="335"/>
                    <a:pt x="8492" y="306"/>
                    <a:pt x="10126" y="276"/>
                  </a:cubicBezTo>
                  <a:lnTo>
                    <a:pt x="10126" y="276"/>
                  </a:lnTo>
                  <a:cubicBezTo>
                    <a:pt x="10152" y="944"/>
                    <a:pt x="10154" y="1612"/>
                    <a:pt x="10183" y="2280"/>
                  </a:cubicBezTo>
                  <a:lnTo>
                    <a:pt x="10243" y="4438"/>
                  </a:lnTo>
                  <a:lnTo>
                    <a:pt x="10274" y="2341"/>
                  </a:lnTo>
                  <a:cubicBezTo>
                    <a:pt x="10304" y="1612"/>
                    <a:pt x="10335" y="912"/>
                    <a:pt x="10335" y="183"/>
                  </a:cubicBezTo>
                  <a:lnTo>
                    <a:pt x="10335" y="92"/>
                  </a:lnTo>
                  <a:lnTo>
                    <a:pt x="10274" y="92"/>
                  </a:lnTo>
                  <a:cubicBezTo>
                    <a:pt x="8572" y="61"/>
                    <a:pt x="6900" y="1"/>
                    <a:pt x="5228"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6"/>
            <p:cNvSpPr/>
            <p:nvPr/>
          </p:nvSpPr>
          <p:spPr>
            <a:xfrm>
              <a:off x="6279250" y="3521625"/>
              <a:ext cx="259150" cy="115525"/>
            </a:xfrm>
            <a:custGeom>
              <a:avLst/>
              <a:gdLst/>
              <a:ahLst/>
              <a:cxnLst/>
              <a:rect l="l" t="t" r="r" b="b"/>
              <a:pathLst>
                <a:path w="10366" h="4621" extrusionOk="0">
                  <a:moveTo>
                    <a:pt x="10275" y="4438"/>
                  </a:moveTo>
                  <a:lnTo>
                    <a:pt x="10275" y="4438"/>
                  </a:lnTo>
                  <a:lnTo>
                    <a:pt x="10275" y="4438"/>
                  </a:lnTo>
                  <a:close/>
                  <a:moveTo>
                    <a:pt x="1" y="0"/>
                  </a:moveTo>
                  <a:lnTo>
                    <a:pt x="1" y="183"/>
                  </a:lnTo>
                  <a:lnTo>
                    <a:pt x="1" y="4438"/>
                  </a:lnTo>
                  <a:lnTo>
                    <a:pt x="1" y="4620"/>
                  </a:lnTo>
                  <a:lnTo>
                    <a:pt x="214" y="4620"/>
                  </a:lnTo>
                  <a:cubicBezTo>
                    <a:pt x="624" y="4605"/>
                    <a:pt x="1042" y="4605"/>
                    <a:pt x="1464" y="4605"/>
                  </a:cubicBezTo>
                  <a:cubicBezTo>
                    <a:pt x="1885" y="4605"/>
                    <a:pt x="2311" y="4605"/>
                    <a:pt x="2736" y="4590"/>
                  </a:cubicBezTo>
                  <a:lnTo>
                    <a:pt x="5259" y="4560"/>
                  </a:lnTo>
                  <a:lnTo>
                    <a:pt x="10275" y="4438"/>
                  </a:lnTo>
                  <a:lnTo>
                    <a:pt x="5199" y="4347"/>
                  </a:lnTo>
                  <a:lnTo>
                    <a:pt x="2676" y="4286"/>
                  </a:lnTo>
                  <a:lnTo>
                    <a:pt x="367" y="4286"/>
                  </a:lnTo>
                  <a:lnTo>
                    <a:pt x="394" y="394"/>
                  </a:lnTo>
                  <a:lnTo>
                    <a:pt x="394" y="394"/>
                  </a:lnTo>
                  <a:lnTo>
                    <a:pt x="5229" y="365"/>
                  </a:lnTo>
                  <a:cubicBezTo>
                    <a:pt x="6861" y="365"/>
                    <a:pt x="8493" y="307"/>
                    <a:pt x="10153" y="304"/>
                  </a:cubicBezTo>
                  <a:lnTo>
                    <a:pt x="10153" y="304"/>
                  </a:lnTo>
                  <a:cubicBezTo>
                    <a:pt x="10157" y="963"/>
                    <a:pt x="10185" y="1623"/>
                    <a:pt x="10214" y="2310"/>
                  </a:cubicBezTo>
                  <a:lnTo>
                    <a:pt x="10275" y="4438"/>
                  </a:lnTo>
                  <a:lnTo>
                    <a:pt x="10305" y="2341"/>
                  </a:lnTo>
                  <a:cubicBezTo>
                    <a:pt x="10335" y="1642"/>
                    <a:pt x="10366" y="912"/>
                    <a:pt x="10366" y="183"/>
                  </a:cubicBezTo>
                  <a:lnTo>
                    <a:pt x="10366" y="91"/>
                  </a:lnTo>
                  <a:lnTo>
                    <a:pt x="10244" y="91"/>
                  </a:lnTo>
                  <a:cubicBezTo>
                    <a:pt x="8572" y="61"/>
                    <a:pt x="6901" y="31"/>
                    <a:pt x="5229" y="31"/>
                  </a:cubicBezTo>
                  <a:lnTo>
                    <a:pt x="18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6"/>
            <p:cNvSpPr/>
            <p:nvPr/>
          </p:nvSpPr>
          <p:spPr>
            <a:xfrm>
              <a:off x="6559650" y="3521625"/>
              <a:ext cx="259150" cy="115525"/>
            </a:xfrm>
            <a:custGeom>
              <a:avLst/>
              <a:gdLst/>
              <a:ahLst/>
              <a:cxnLst/>
              <a:rect l="l" t="t" r="r" b="b"/>
              <a:pathLst>
                <a:path w="10366" h="4621" extrusionOk="0">
                  <a:moveTo>
                    <a:pt x="1" y="0"/>
                  </a:moveTo>
                  <a:lnTo>
                    <a:pt x="1" y="183"/>
                  </a:lnTo>
                  <a:lnTo>
                    <a:pt x="31" y="4438"/>
                  </a:lnTo>
                  <a:lnTo>
                    <a:pt x="31" y="4620"/>
                  </a:lnTo>
                  <a:lnTo>
                    <a:pt x="183" y="4620"/>
                  </a:lnTo>
                  <a:cubicBezTo>
                    <a:pt x="609" y="4605"/>
                    <a:pt x="1034" y="4605"/>
                    <a:pt x="1460" y="4605"/>
                  </a:cubicBezTo>
                  <a:cubicBezTo>
                    <a:pt x="1885" y="4605"/>
                    <a:pt x="2311" y="4605"/>
                    <a:pt x="2736" y="4590"/>
                  </a:cubicBezTo>
                  <a:lnTo>
                    <a:pt x="5259" y="4560"/>
                  </a:lnTo>
                  <a:lnTo>
                    <a:pt x="10244" y="4438"/>
                  </a:lnTo>
                  <a:lnTo>
                    <a:pt x="10244" y="4438"/>
                  </a:lnTo>
                  <a:lnTo>
                    <a:pt x="10244" y="4438"/>
                  </a:lnTo>
                  <a:lnTo>
                    <a:pt x="5199" y="4347"/>
                  </a:lnTo>
                  <a:lnTo>
                    <a:pt x="2676" y="4286"/>
                  </a:lnTo>
                  <a:lnTo>
                    <a:pt x="366" y="4286"/>
                  </a:lnTo>
                  <a:lnTo>
                    <a:pt x="366" y="394"/>
                  </a:lnTo>
                  <a:lnTo>
                    <a:pt x="366" y="394"/>
                  </a:lnTo>
                  <a:lnTo>
                    <a:pt x="5229" y="365"/>
                  </a:lnTo>
                  <a:cubicBezTo>
                    <a:pt x="6870" y="365"/>
                    <a:pt x="8512" y="306"/>
                    <a:pt x="10154" y="304"/>
                  </a:cubicBezTo>
                  <a:lnTo>
                    <a:pt x="10154" y="304"/>
                  </a:lnTo>
                  <a:cubicBezTo>
                    <a:pt x="10160" y="963"/>
                    <a:pt x="10214" y="1623"/>
                    <a:pt x="10214" y="2310"/>
                  </a:cubicBezTo>
                  <a:lnTo>
                    <a:pt x="10244" y="4438"/>
                  </a:lnTo>
                  <a:lnTo>
                    <a:pt x="10305" y="2341"/>
                  </a:lnTo>
                  <a:cubicBezTo>
                    <a:pt x="10335" y="1642"/>
                    <a:pt x="10366" y="912"/>
                    <a:pt x="10366" y="183"/>
                  </a:cubicBezTo>
                  <a:lnTo>
                    <a:pt x="10366" y="91"/>
                  </a:lnTo>
                  <a:lnTo>
                    <a:pt x="10244" y="91"/>
                  </a:lnTo>
                  <a:cubicBezTo>
                    <a:pt x="8572" y="61"/>
                    <a:pt x="6901" y="31"/>
                    <a:pt x="5229" y="31"/>
                  </a:cubicBezTo>
                  <a:lnTo>
                    <a:pt x="18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6"/>
            <p:cNvSpPr/>
            <p:nvPr/>
          </p:nvSpPr>
          <p:spPr>
            <a:xfrm>
              <a:off x="2832375" y="2216900"/>
              <a:ext cx="259150" cy="115525"/>
            </a:xfrm>
            <a:custGeom>
              <a:avLst/>
              <a:gdLst/>
              <a:ahLst/>
              <a:cxnLst/>
              <a:rect l="l" t="t" r="r" b="b"/>
              <a:pathLst>
                <a:path w="10366" h="4621" extrusionOk="0">
                  <a:moveTo>
                    <a:pt x="1" y="0"/>
                  </a:moveTo>
                  <a:lnTo>
                    <a:pt x="1" y="213"/>
                  </a:lnTo>
                  <a:lnTo>
                    <a:pt x="31" y="4468"/>
                  </a:lnTo>
                  <a:lnTo>
                    <a:pt x="31" y="4620"/>
                  </a:lnTo>
                  <a:lnTo>
                    <a:pt x="2737" y="4620"/>
                  </a:lnTo>
                  <a:lnTo>
                    <a:pt x="5290" y="4590"/>
                  </a:lnTo>
                  <a:lnTo>
                    <a:pt x="10275" y="4468"/>
                  </a:lnTo>
                  <a:lnTo>
                    <a:pt x="5199" y="4377"/>
                  </a:lnTo>
                  <a:lnTo>
                    <a:pt x="2706" y="4347"/>
                  </a:lnTo>
                  <a:cubicBezTo>
                    <a:pt x="1908" y="4318"/>
                    <a:pt x="1137" y="4316"/>
                    <a:pt x="367" y="4316"/>
                  </a:cubicBezTo>
                  <a:lnTo>
                    <a:pt x="367" y="4316"/>
                  </a:lnTo>
                  <a:lnTo>
                    <a:pt x="395" y="424"/>
                  </a:lnTo>
                  <a:lnTo>
                    <a:pt x="395" y="424"/>
                  </a:lnTo>
                  <a:lnTo>
                    <a:pt x="5229" y="395"/>
                  </a:lnTo>
                  <a:cubicBezTo>
                    <a:pt x="6862" y="395"/>
                    <a:pt x="8523" y="337"/>
                    <a:pt x="10157" y="334"/>
                  </a:cubicBezTo>
                  <a:lnTo>
                    <a:pt x="10157" y="334"/>
                  </a:lnTo>
                  <a:cubicBezTo>
                    <a:pt x="10186" y="1003"/>
                    <a:pt x="10214" y="1672"/>
                    <a:pt x="10214" y="2340"/>
                  </a:cubicBezTo>
                  <a:lnTo>
                    <a:pt x="10275" y="4468"/>
                  </a:lnTo>
                  <a:lnTo>
                    <a:pt x="10305" y="2340"/>
                  </a:lnTo>
                  <a:cubicBezTo>
                    <a:pt x="10335" y="1641"/>
                    <a:pt x="10366" y="912"/>
                    <a:pt x="10366" y="213"/>
                  </a:cubicBezTo>
                  <a:lnTo>
                    <a:pt x="10366" y="91"/>
                  </a:lnTo>
                  <a:lnTo>
                    <a:pt x="10275" y="91"/>
                  </a:lnTo>
                  <a:cubicBezTo>
                    <a:pt x="8573" y="91"/>
                    <a:pt x="6901" y="30"/>
                    <a:pt x="5229" y="30"/>
                  </a:cubicBezTo>
                  <a:lnTo>
                    <a:pt x="21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6"/>
            <p:cNvSpPr/>
            <p:nvPr/>
          </p:nvSpPr>
          <p:spPr>
            <a:xfrm>
              <a:off x="2693325" y="2351400"/>
              <a:ext cx="258400" cy="115525"/>
            </a:xfrm>
            <a:custGeom>
              <a:avLst/>
              <a:gdLst/>
              <a:ahLst/>
              <a:cxnLst/>
              <a:rect l="l" t="t" r="r" b="b"/>
              <a:pathLst>
                <a:path w="10336" h="4621" extrusionOk="0">
                  <a:moveTo>
                    <a:pt x="1" y="0"/>
                  </a:moveTo>
                  <a:lnTo>
                    <a:pt x="1" y="213"/>
                  </a:lnTo>
                  <a:lnTo>
                    <a:pt x="1" y="4468"/>
                  </a:lnTo>
                  <a:lnTo>
                    <a:pt x="1" y="4620"/>
                  </a:lnTo>
                  <a:lnTo>
                    <a:pt x="2706" y="4620"/>
                  </a:lnTo>
                  <a:lnTo>
                    <a:pt x="5229" y="4559"/>
                  </a:lnTo>
                  <a:lnTo>
                    <a:pt x="10213" y="4468"/>
                  </a:lnTo>
                  <a:lnTo>
                    <a:pt x="5137" y="4347"/>
                  </a:lnTo>
                  <a:lnTo>
                    <a:pt x="2645" y="4316"/>
                  </a:lnTo>
                  <a:cubicBezTo>
                    <a:pt x="1883" y="4288"/>
                    <a:pt x="1122" y="4286"/>
                    <a:pt x="336" y="4286"/>
                  </a:cubicBezTo>
                  <a:lnTo>
                    <a:pt x="336" y="4286"/>
                  </a:lnTo>
                  <a:lnTo>
                    <a:pt x="364" y="394"/>
                  </a:lnTo>
                  <a:lnTo>
                    <a:pt x="364" y="394"/>
                  </a:lnTo>
                  <a:lnTo>
                    <a:pt x="5198" y="365"/>
                  </a:lnTo>
                  <a:cubicBezTo>
                    <a:pt x="6840" y="365"/>
                    <a:pt x="8481" y="335"/>
                    <a:pt x="10122" y="306"/>
                  </a:cubicBezTo>
                  <a:lnTo>
                    <a:pt x="10122" y="306"/>
                  </a:lnTo>
                  <a:cubicBezTo>
                    <a:pt x="10125" y="974"/>
                    <a:pt x="10154" y="1642"/>
                    <a:pt x="10183" y="2310"/>
                  </a:cubicBezTo>
                  <a:lnTo>
                    <a:pt x="10213" y="4468"/>
                  </a:lnTo>
                  <a:lnTo>
                    <a:pt x="10305" y="2341"/>
                  </a:lnTo>
                  <a:cubicBezTo>
                    <a:pt x="10305" y="1611"/>
                    <a:pt x="10335" y="912"/>
                    <a:pt x="10335" y="182"/>
                  </a:cubicBezTo>
                  <a:lnTo>
                    <a:pt x="10335" y="91"/>
                  </a:lnTo>
                  <a:lnTo>
                    <a:pt x="10244" y="91"/>
                  </a:lnTo>
                  <a:cubicBezTo>
                    <a:pt x="8572" y="61"/>
                    <a:pt x="6900" y="30"/>
                    <a:pt x="5229" y="30"/>
                  </a:cubicBezTo>
                  <a:lnTo>
                    <a:pt x="18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6"/>
            <p:cNvSpPr/>
            <p:nvPr/>
          </p:nvSpPr>
          <p:spPr>
            <a:xfrm>
              <a:off x="2973725" y="2351400"/>
              <a:ext cx="259150" cy="115525"/>
            </a:xfrm>
            <a:custGeom>
              <a:avLst/>
              <a:gdLst/>
              <a:ahLst/>
              <a:cxnLst/>
              <a:rect l="l" t="t" r="r" b="b"/>
              <a:pathLst>
                <a:path w="10366" h="4621" extrusionOk="0">
                  <a:moveTo>
                    <a:pt x="1" y="0"/>
                  </a:moveTo>
                  <a:lnTo>
                    <a:pt x="1" y="213"/>
                  </a:lnTo>
                  <a:lnTo>
                    <a:pt x="1" y="4468"/>
                  </a:lnTo>
                  <a:lnTo>
                    <a:pt x="1" y="4620"/>
                  </a:lnTo>
                  <a:lnTo>
                    <a:pt x="2706" y="4620"/>
                  </a:lnTo>
                  <a:lnTo>
                    <a:pt x="5259" y="4559"/>
                  </a:lnTo>
                  <a:lnTo>
                    <a:pt x="10244" y="4468"/>
                  </a:lnTo>
                  <a:lnTo>
                    <a:pt x="5168" y="4347"/>
                  </a:lnTo>
                  <a:lnTo>
                    <a:pt x="2675" y="4316"/>
                  </a:lnTo>
                  <a:cubicBezTo>
                    <a:pt x="1877" y="4288"/>
                    <a:pt x="1106" y="4286"/>
                    <a:pt x="336" y="4286"/>
                  </a:cubicBezTo>
                  <a:lnTo>
                    <a:pt x="336" y="4286"/>
                  </a:lnTo>
                  <a:lnTo>
                    <a:pt x="364" y="394"/>
                  </a:lnTo>
                  <a:lnTo>
                    <a:pt x="364" y="394"/>
                  </a:lnTo>
                  <a:lnTo>
                    <a:pt x="5198" y="365"/>
                  </a:lnTo>
                  <a:cubicBezTo>
                    <a:pt x="6831" y="365"/>
                    <a:pt x="8492" y="336"/>
                    <a:pt x="10126" y="306"/>
                  </a:cubicBezTo>
                  <a:lnTo>
                    <a:pt x="10126" y="306"/>
                  </a:lnTo>
                  <a:cubicBezTo>
                    <a:pt x="10153" y="974"/>
                    <a:pt x="10154" y="1642"/>
                    <a:pt x="10183" y="2310"/>
                  </a:cubicBezTo>
                  <a:lnTo>
                    <a:pt x="10244" y="4468"/>
                  </a:lnTo>
                  <a:lnTo>
                    <a:pt x="10305" y="2341"/>
                  </a:lnTo>
                  <a:cubicBezTo>
                    <a:pt x="10335" y="1611"/>
                    <a:pt x="10365" y="912"/>
                    <a:pt x="10365" y="182"/>
                  </a:cubicBezTo>
                  <a:lnTo>
                    <a:pt x="10365" y="91"/>
                  </a:lnTo>
                  <a:lnTo>
                    <a:pt x="10244" y="91"/>
                  </a:lnTo>
                  <a:cubicBezTo>
                    <a:pt x="8572" y="61"/>
                    <a:pt x="6900" y="30"/>
                    <a:pt x="5229" y="30"/>
                  </a:cubicBezTo>
                  <a:lnTo>
                    <a:pt x="18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6"/>
            <p:cNvSpPr/>
            <p:nvPr/>
          </p:nvSpPr>
          <p:spPr>
            <a:xfrm>
              <a:off x="1162900" y="3016300"/>
              <a:ext cx="257625" cy="114750"/>
            </a:xfrm>
            <a:custGeom>
              <a:avLst/>
              <a:gdLst/>
              <a:ahLst/>
              <a:cxnLst/>
              <a:rect l="l" t="t" r="r" b="b"/>
              <a:pathLst>
                <a:path w="10305" h="4590" extrusionOk="0">
                  <a:moveTo>
                    <a:pt x="1" y="0"/>
                  </a:moveTo>
                  <a:lnTo>
                    <a:pt x="1" y="183"/>
                  </a:lnTo>
                  <a:lnTo>
                    <a:pt x="1" y="4438"/>
                  </a:lnTo>
                  <a:lnTo>
                    <a:pt x="1" y="4590"/>
                  </a:lnTo>
                  <a:lnTo>
                    <a:pt x="2706" y="4590"/>
                  </a:lnTo>
                  <a:lnTo>
                    <a:pt x="5229" y="4529"/>
                  </a:lnTo>
                  <a:lnTo>
                    <a:pt x="10214" y="4438"/>
                  </a:lnTo>
                  <a:lnTo>
                    <a:pt x="10214" y="4438"/>
                  </a:lnTo>
                  <a:lnTo>
                    <a:pt x="10214" y="4438"/>
                  </a:lnTo>
                  <a:lnTo>
                    <a:pt x="5137" y="4347"/>
                  </a:lnTo>
                  <a:lnTo>
                    <a:pt x="2645" y="4286"/>
                  </a:lnTo>
                  <a:lnTo>
                    <a:pt x="335" y="4286"/>
                  </a:lnTo>
                  <a:lnTo>
                    <a:pt x="335" y="393"/>
                  </a:lnTo>
                  <a:lnTo>
                    <a:pt x="335" y="393"/>
                  </a:lnTo>
                  <a:lnTo>
                    <a:pt x="5198" y="335"/>
                  </a:lnTo>
                  <a:cubicBezTo>
                    <a:pt x="6840" y="335"/>
                    <a:pt x="8481" y="305"/>
                    <a:pt x="10123" y="275"/>
                  </a:cubicBezTo>
                  <a:lnTo>
                    <a:pt x="10123" y="275"/>
                  </a:lnTo>
                  <a:cubicBezTo>
                    <a:pt x="10125" y="944"/>
                    <a:pt x="10153" y="1612"/>
                    <a:pt x="10153" y="2280"/>
                  </a:cubicBezTo>
                  <a:lnTo>
                    <a:pt x="10214" y="4438"/>
                  </a:lnTo>
                  <a:lnTo>
                    <a:pt x="10274" y="2310"/>
                  </a:lnTo>
                  <a:cubicBezTo>
                    <a:pt x="10274" y="1611"/>
                    <a:pt x="10305" y="882"/>
                    <a:pt x="10305" y="152"/>
                  </a:cubicBezTo>
                  <a:lnTo>
                    <a:pt x="10305" y="61"/>
                  </a:lnTo>
                  <a:lnTo>
                    <a:pt x="10214" y="61"/>
                  </a:lnTo>
                  <a:cubicBezTo>
                    <a:pt x="8542" y="31"/>
                    <a:pt x="6870" y="0"/>
                    <a:pt x="519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6"/>
            <p:cNvSpPr/>
            <p:nvPr/>
          </p:nvSpPr>
          <p:spPr>
            <a:xfrm>
              <a:off x="6405400" y="2122650"/>
              <a:ext cx="258400" cy="115550"/>
            </a:xfrm>
            <a:custGeom>
              <a:avLst/>
              <a:gdLst/>
              <a:ahLst/>
              <a:cxnLst/>
              <a:rect l="l" t="t" r="r" b="b"/>
              <a:pathLst>
                <a:path w="10336" h="4622" extrusionOk="0">
                  <a:moveTo>
                    <a:pt x="1" y="1"/>
                  </a:moveTo>
                  <a:lnTo>
                    <a:pt x="1" y="183"/>
                  </a:lnTo>
                  <a:lnTo>
                    <a:pt x="1" y="4439"/>
                  </a:lnTo>
                  <a:lnTo>
                    <a:pt x="1" y="4621"/>
                  </a:lnTo>
                  <a:lnTo>
                    <a:pt x="183" y="4621"/>
                  </a:lnTo>
                  <a:cubicBezTo>
                    <a:pt x="608" y="4606"/>
                    <a:pt x="1034" y="4606"/>
                    <a:pt x="1456" y="4606"/>
                  </a:cubicBezTo>
                  <a:cubicBezTo>
                    <a:pt x="1877" y="4606"/>
                    <a:pt x="2295" y="4606"/>
                    <a:pt x="2706" y="4591"/>
                  </a:cubicBezTo>
                  <a:lnTo>
                    <a:pt x="5259" y="4560"/>
                  </a:lnTo>
                  <a:lnTo>
                    <a:pt x="10244" y="4439"/>
                  </a:lnTo>
                  <a:lnTo>
                    <a:pt x="5168" y="4348"/>
                  </a:lnTo>
                  <a:lnTo>
                    <a:pt x="2645" y="4287"/>
                  </a:lnTo>
                  <a:lnTo>
                    <a:pt x="336" y="4287"/>
                  </a:lnTo>
                  <a:lnTo>
                    <a:pt x="364" y="395"/>
                  </a:lnTo>
                  <a:lnTo>
                    <a:pt x="364" y="395"/>
                  </a:lnTo>
                  <a:lnTo>
                    <a:pt x="5198" y="366"/>
                  </a:lnTo>
                  <a:cubicBezTo>
                    <a:pt x="6830" y="366"/>
                    <a:pt x="8462" y="308"/>
                    <a:pt x="10123" y="305"/>
                  </a:cubicBezTo>
                  <a:lnTo>
                    <a:pt x="10123" y="305"/>
                  </a:lnTo>
                  <a:cubicBezTo>
                    <a:pt x="10126" y="964"/>
                    <a:pt x="10154" y="1624"/>
                    <a:pt x="10183" y="2311"/>
                  </a:cubicBezTo>
                  <a:lnTo>
                    <a:pt x="10244" y="4439"/>
                  </a:lnTo>
                  <a:lnTo>
                    <a:pt x="10305" y="2341"/>
                  </a:lnTo>
                  <a:cubicBezTo>
                    <a:pt x="10305" y="1642"/>
                    <a:pt x="10335" y="913"/>
                    <a:pt x="10335" y="214"/>
                  </a:cubicBezTo>
                  <a:lnTo>
                    <a:pt x="10335" y="92"/>
                  </a:lnTo>
                  <a:lnTo>
                    <a:pt x="10244" y="92"/>
                  </a:lnTo>
                  <a:cubicBezTo>
                    <a:pt x="8572" y="62"/>
                    <a:pt x="6900" y="31"/>
                    <a:pt x="5229" y="31"/>
                  </a:cubicBezTo>
                  <a:lnTo>
                    <a:pt x="183"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6"/>
            <p:cNvSpPr/>
            <p:nvPr/>
          </p:nvSpPr>
          <p:spPr>
            <a:xfrm>
              <a:off x="6405400" y="1089975"/>
              <a:ext cx="259150" cy="115525"/>
            </a:xfrm>
            <a:custGeom>
              <a:avLst/>
              <a:gdLst/>
              <a:ahLst/>
              <a:cxnLst/>
              <a:rect l="l" t="t" r="r" b="b"/>
              <a:pathLst>
                <a:path w="10366" h="4621" extrusionOk="0">
                  <a:moveTo>
                    <a:pt x="1" y="0"/>
                  </a:moveTo>
                  <a:lnTo>
                    <a:pt x="1" y="183"/>
                  </a:lnTo>
                  <a:lnTo>
                    <a:pt x="1" y="4438"/>
                  </a:lnTo>
                  <a:lnTo>
                    <a:pt x="1" y="4621"/>
                  </a:lnTo>
                  <a:lnTo>
                    <a:pt x="2706" y="4621"/>
                  </a:lnTo>
                  <a:lnTo>
                    <a:pt x="5259" y="4560"/>
                  </a:lnTo>
                  <a:lnTo>
                    <a:pt x="10244" y="4469"/>
                  </a:lnTo>
                  <a:lnTo>
                    <a:pt x="5168" y="4347"/>
                  </a:lnTo>
                  <a:lnTo>
                    <a:pt x="2645" y="4317"/>
                  </a:lnTo>
                  <a:cubicBezTo>
                    <a:pt x="1875" y="4288"/>
                    <a:pt x="1106" y="4286"/>
                    <a:pt x="336" y="4286"/>
                  </a:cubicBezTo>
                  <a:lnTo>
                    <a:pt x="336" y="4286"/>
                  </a:lnTo>
                  <a:lnTo>
                    <a:pt x="364" y="394"/>
                  </a:lnTo>
                  <a:lnTo>
                    <a:pt x="364" y="394"/>
                  </a:lnTo>
                  <a:lnTo>
                    <a:pt x="5198" y="365"/>
                  </a:lnTo>
                  <a:cubicBezTo>
                    <a:pt x="6830" y="365"/>
                    <a:pt x="8462" y="307"/>
                    <a:pt x="10122" y="304"/>
                  </a:cubicBezTo>
                  <a:lnTo>
                    <a:pt x="10122" y="304"/>
                  </a:lnTo>
                  <a:cubicBezTo>
                    <a:pt x="10125" y="973"/>
                    <a:pt x="10154" y="1642"/>
                    <a:pt x="10183" y="2310"/>
                  </a:cubicBezTo>
                  <a:lnTo>
                    <a:pt x="10244" y="4469"/>
                  </a:lnTo>
                  <a:lnTo>
                    <a:pt x="10305" y="2341"/>
                  </a:lnTo>
                  <a:cubicBezTo>
                    <a:pt x="10335" y="1642"/>
                    <a:pt x="10365" y="912"/>
                    <a:pt x="10365" y="183"/>
                  </a:cubicBezTo>
                  <a:lnTo>
                    <a:pt x="10365" y="92"/>
                  </a:lnTo>
                  <a:lnTo>
                    <a:pt x="10244" y="92"/>
                  </a:lnTo>
                  <a:cubicBezTo>
                    <a:pt x="8572" y="61"/>
                    <a:pt x="6900" y="31"/>
                    <a:pt x="5229" y="31"/>
                  </a:cubicBezTo>
                  <a:lnTo>
                    <a:pt x="18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6"/>
            <p:cNvSpPr/>
            <p:nvPr/>
          </p:nvSpPr>
          <p:spPr>
            <a:xfrm>
              <a:off x="6545975" y="1223725"/>
              <a:ext cx="259150" cy="115525"/>
            </a:xfrm>
            <a:custGeom>
              <a:avLst/>
              <a:gdLst/>
              <a:ahLst/>
              <a:cxnLst/>
              <a:rect l="l" t="t" r="r" b="b"/>
              <a:pathLst>
                <a:path w="10366" h="4621" extrusionOk="0">
                  <a:moveTo>
                    <a:pt x="1" y="0"/>
                  </a:moveTo>
                  <a:lnTo>
                    <a:pt x="1" y="213"/>
                  </a:lnTo>
                  <a:lnTo>
                    <a:pt x="1" y="4438"/>
                  </a:lnTo>
                  <a:lnTo>
                    <a:pt x="1" y="4620"/>
                  </a:lnTo>
                  <a:lnTo>
                    <a:pt x="2706" y="4620"/>
                  </a:lnTo>
                  <a:lnTo>
                    <a:pt x="5259" y="4590"/>
                  </a:lnTo>
                  <a:lnTo>
                    <a:pt x="10244" y="4468"/>
                  </a:lnTo>
                  <a:lnTo>
                    <a:pt x="5168" y="4377"/>
                  </a:lnTo>
                  <a:lnTo>
                    <a:pt x="2645" y="4316"/>
                  </a:lnTo>
                  <a:lnTo>
                    <a:pt x="336" y="4316"/>
                  </a:lnTo>
                  <a:lnTo>
                    <a:pt x="364" y="424"/>
                  </a:lnTo>
                  <a:lnTo>
                    <a:pt x="364" y="424"/>
                  </a:lnTo>
                  <a:lnTo>
                    <a:pt x="5198" y="395"/>
                  </a:lnTo>
                  <a:cubicBezTo>
                    <a:pt x="6830" y="395"/>
                    <a:pt x="8462" y="337"/>
                    <a:pt x="10123" y="334"/>
                  </a:cubicBezTo>
                  <a:lnTo>
                    <a:pt x="10123" y="334"/>
                  </a:lnTo>
                  <a:cubicBezTo>
                    <a:pt x="10126" y="993"/>
                    <a:pt x="10155" y="1652"/>
                    <a:pt x="10183" y="2310"/>
                  </a:cubicBezTo>
                  <a:lnTo>
                    <a:pt x="10244" y="4468"/>
                  </a:lnTo>
                  <a:lnTo>
                    <a:pt x="10305" y="2340"/>
                  </a:lnTo>
                  <a:cubicBezTo>
                    <a:pt x="10335" y="1641"/>
                    <a:pt x="10366" y="912"/>
                    <a:pt x="10366" y="213"/>
                  </a:cubicBezTo>
                  <a:lnTo>
                    <a:pt x="10366" y="91"/>
                  </a:lnTo>
                  <a:lnTo>
                    <a:pt x="10244" y="91"/>
                  </a:lnTo>
                  <a:cubicBezTo>
                    <a:pt x="8572" y="61"/>
                    <a:pt x="6901" y="30"/>
                    <a:pt x="5229" y="30"/>
                  </a:cubicBezTo>
                  <a:lnTo>
                    <a:pt x="18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6"/>
            <p:cNvSpPr/>
            <p:nvPr/>
          </p:nvSpPr>
          <p:spPr>
            <a:xfrm>
              <a:off x="881750" y="1090725"/>
              <a:ext cx="259150" cy="115525"/>
            </a:xfrm>
            <a:custGeom>
              <a:avLst/>
              <a:gdLst/>
              <a:ahLst/>
              <a:cxnLst/>
              <a:rect l="l" t="t" r="r" b="b"/>
              <a:pathLst>
                <a:path w="10366" h="4621" extrusionOk="0">
                  <a:moveTo>
                    <a:pt x="0" y="1"/>
                  </a:moveTo>
                  <a:lnTo>
                    <a:pt x="0" y="214"/>
                  </a:lnTo>
                  <a:lnTo>
                    <a:pt x="0" y="4469"/>
                  </a:lnTo>
                  <a:lnTo>
                    <a:pt x="0" y="4621"/>
                  </a:lnTo>
                  <a:lnTo>
                    <a:pt x="183" y="4621"/>
                  </a:lnTo>
                  <a:cubicBezTo>
                    <a:pt x="1034" y="4591"/>
                    <a:pt x="1885" y="4591"/>
                    <a:pt x="2736" y="4591"/>
                  </a:cubicBezTo>
                  <a:lnTo>
                    <a:pt x="5259" y="4560"/>
                  </a:lnTo>
                  <a:lnTo>
                    <a:pt x="10244" y="4469"/>
                  </a:lnTo>
                  <a:lnTo>
                    <a:pt x="10244" y="4469"/>
                  </a:lnTo>
                  <a:lnTo>
                    <a:pt x="10244" y="4469"/>
                  </a:lnTo>
                  <a:lnTo>
                    <a:pt x="5198" y="4317"/>
                  </a:lnTo>
                  <a:lnTo>
                    <a:pt x="2675" y="4287"/>
                  </a:lnTo>
                  <a:lnTo>
                    <a:pt x="365" y="4287"/>
                  </a:lnTo>
                  <a:lnTo>
                    <a:pt x="365" y="395"/>
                  </a:lnTo>
                  <a:lnTo>
                    <a:pt x="365" y="395"/>
                  </a:lnTo>
                  <a:lnTo>
                    <a:pt x="5198" y="366"/>
                  </a:lnTo>
                  <a:cubicBezTo>
                    <a:pt x="6860" y="366"/>
                    <a:pt x="8493" y="337"/>
                    <a:pt x="10126" y="307"/>
                  </a:cubicBezTo>
                  <a:lnTo>
                    <a:pt x="10126" y="307"/>
                  </a:lnTo>
                  <a:cubicBezTo>
                    <a:pt x="10155" y="972"/>
                    <a:pt x="10183" y="1614"/>
                    <a:pt x="10183" y="2311"/>
                  </a:cubicBezTo>
                  <a:lnTo>
                    <a:pt x="10244" y="4469"/>
                  </a:lnTo>
                  <a:lnTo>
                    <a:pt x="10304" y="2341"/>
                  </a:lnTo>
                  <a:cubicBezTo>
                    <a:pt x="10304" y="1642"/>
                    <a:pt x="10365" y="913"/>
                    <a:pt x="10365" y="214"/>
                  </a:cubicBezTo>
                  <a:lnTo>
                    <a:pt x="10365" y="92"/>
                  </a:lnTo>
                  <a:lnTo>
                    <a:pt x="10244" y="92"/>
                  </a:lnTo>
                  <a:cubicBezTo>
                    <a:pt x="8572" y="92"/>
                    <a:pt x="6900" y="31"/>
                    <a:pt x="5198" y="31"/>
                  </a:cubicBezTo>
                  <a:lnTo>
                    <a:pt x="183"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6"/>
            <p:cNvSpPr/>
            <p:nvPr/>
          </p:nvSpPr>
          <p:spPr>
            <a:xfrm>
              <a:off x="3441050" y="1183450"/>
              <a:ext cx="2631550" cy="1453675"/>
            </a:xfrm>
            <a:custGeom>
              <a:avLst/>
              <a:gdLst/>
              <a:ahLst/>
              <a:cxnLst/>
              <a:rect l="l" t="t" r="r" b="b"/>
              <a:pathLst>
                <a:path w="105262" h="58147" extrusionOk="0">
                  <a:moveTo>
                    <a:pt x="1" y="0"/>
                  </a:moveTo>
                  <a:lnTo>
                    <a:pt x="1" y="58147"/>
                  </a:lnTo>
                  <a:lnTo>
                    <a:pt x="105261" y="58147"/>
                  </a:lnTo>
                  <a:lnTo>
                    <a:pt x="10526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6"/>
            <p:cNvSpPr/>
            <p:nvPr/>
          </p:nvSpPr>
          <p:spPr>
            <a:xfrm>
              <a:off x="3441825" y="1397725"/>
              <a:ext cx="2630775" cy="1239400"/>
            </a:xfrm>
            <a:custGeom>
              <a:avLst/>
              <a:gdLst/>
              <a:ahLst/>
              <a:cxnLst/>
              <a:rect l="l" t="t" r="r" b="b"/>
              <a:pathLst>
                <a:path w="105231" h="49576" extrusionOk="0">
                  <a:moveTo>
                    <a:pt x="67388" y="1"/>
                  </a:moveTo>
                  <a:lnTo>
                    <a:pt x="67388" y="5259"/>
                  </a:lnTo>
                  <a:lnTo>
                    <a:pt x="61704" y="5259"/>
                  </a:lnTo>
                  <a:lnTo>
                    <a:pt x="61704" y="14499"/>
                  </a:lnTo>
                  <a:lnTo>
                    <a:pt x="53314" y="14499"/>
                  </a:lnTo>
                  <a:lnTo>
                    <a:pt x="53314" y="26658"/>
                  </a:lnTo>
                  <a:lnTo>
                    <a:pt x="50609" y="26658"/>
                  </a:lnTo>
                  <a:lnTo>
                    <a:pt x="50609" y="11703"/>
                  </a:lnTo>
                  <a:lnTo>
                    <a:pt x="41460" y="11703"/>
                  </a:lnTo>
                  <a:lnTo>
                    <a:pt x="41460" y="16718"/>
                  </a:lnTo>
                  <a:lnTo>
                    <a:pt x="39879" y="16718"/>
                  </a:lnTo>
                  <a:lnTo>
                    <a:pt x="39879" y="8724"/>
                  </a:lnTo>
                  <a:lnTo>
                    <a:pt x="34712" y="8724"/>
                  </a:lnTo>
                  <a:lnTo>
                    <a:pt x="34712" y="2341"/>
                  </a:lnTo>
                  <a:lnTo>
                    <a:pt x="24621" y="2341"/>
                  </a:lnTo>
                  <a:lnTo>
                    <a:pt x="24621" y="25654"/>
                  </a:lnTo>
                  <a:lnTo>
                    <a:pt x="23071" y="25654"/>
                  </a:lnTo>
                  <a:lnTo>
                    <a:pt x="23071" y="15715"/>
                  </a:lnTo>
                  <a:lnTo>
                    <a:pt x="11459" y="15715"/>
                  </a:lnTo>
                  <a:lnTo>
                    <a:pt x="11459" y="22007"/>
                  </a:lnTo>
                  <a:lnTo>
                    <a:pt x="9119" y="22007"/>
                  </a:lnTo>
                  <a:lnTo>
                    <a:pt x="9119" y="10913"/>
                  </a:lnTo>
                  <a:lnTo>
                    <a:pt x="0" y="10913"/>
                  </a:lnTo>
                  <a:lnTo>
                    <a:pt x="0" y="49576"/>
                  </a:lnTo>
                  <a:lnTo>
                    <a:pt x="105230" y="49576"/>
                  </a:lnTo>
                  <a:lnTo>
                    <a:pt x="105230" y="5897"/>
                  </a:lnTo>
                  <a:lnTo>
                    <a:pt x="99607" y="5897"/>
                  </a:lnTo>
                  <a:lnTo>
                    <a:pt x="99607" y="16141"/>
                  </a:lnTo>
                  <a:lnTo>
                    <a:pt x="88604" y="16141"/>
                  </a:lnTo>
                  <a:lnTo>
                    <a:pt x="88604" y="27509"/>
                  </a:lnTo>
                  <a:lnTo>
                    <a:pt x="87084" y="27509"/>
                  </a:lnTo>
                  <a:lnTo>
                    <a:pt x="87084" y="13587"/>
                  </a:lnTo>
                  <a:lnTo>
                    <a:pt x="76233" y="13587"/>
                  </a:lnTo>
                  <a:lnTo>
                    <a:pt x="76233" y="23314"/>
                  </a:lnTo>
                  <a:lnTo>
                    <a:pt x="73983" y="23314"/>
                  </a:lnTo>
                  <a:lnTo>
                    <a:pt x="73983"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6"/>
            <p:cNvSpPr/>
            <p:nvPr/>
          </p:nvSpPr>
          <p:spPr>
            <a:xfrm>
              <a:off x="3469175" y="1705475"/>
              <a:ext cx="38775" cy="52475"/>
            </a:xfrm>
            <a:custGeom>
              <a:avLst/>
              <a:gdLst/>
              <a:ahLst/>
              <a:cxnLst/>
              <a:rect l="l" t="t" r="r" b="b"/>
              <a:pathLst>
                <a:path w="1551" h="2099" extrusionOk="0">
                  <a:moveTo>
                    <a:pt x="1" y="1"/>
                  </a:moveTo>
                  <a:lnTo>
                    <a:pt x="1" y="2098"/>
                  </a:lnTo>
                  <a:lnTo>
                    <a:pt x="1551" y="2098"/>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6"/>
            <p:cNvSpPr/>
            <p:nvPr/>
          </p:nvSpPr>
          <p:spPr>
            <a:xfrm>
              <a:off x="3536050" y="1705475"/>
              <a:ext cx="38775" cy="52475"/>
            </a:xfrm>
            <a:custGeom>
              <a:avLst/>
              <a:gdLst/>
              <a:ahLst/>
              <a:cxnLst/>
              <a:rect l="l" t="t" r="r" b="b"/>
              <a:pathLst>
                <a:path w="1551" h="2099" extrusionOk="0">
                  <a:moveTo>
                    <a:pt x="0" y="1"/>
                  </a:moveTo>
                  <a:lnTo>
                    <a:pt x="0" y="2098"/>
                  </a:lnTo>
                  <a:lnTo>
                    <a:pt x="1551" y="2098"/>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6"/>
            <p:cNvSpPr/>
            <p:nvPr/>
          </p:nvSpPr>
          <p:spPr>
            <a:xfrm>
              <a:off x="3602925" y="1705475"/>
              <a:ext cx="38775" cy="52475"/>
            </a:xfrm>
            <a:custGeom>
              <a:avLst/>
              <a:gdLst/>
              <a:ahLst/>
              <a:cxnLst/>
              <a:rect l="l" t="t" r="r" b="b"/>
              <a:pathLst>
                <a:path w="1551" h="2099" extrusionOk="0">
                  <a:moveTo>
                    <a:pt x="0" y="1"/>
                  </a:moveTo>
                  <a:lnTo>
                    <a:pt x="0" y="2098"/>
                  </a:lnTo>
                  <a:lnTo>
                    <a:pt x="1550" y="2098"/>
                  </a:lnTo>
                  <a:lnTo>
                    <a:pt x="15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6"/>
            <p:cNvSpPr/>
            <p:nvPr/>
          </p:nvSpPr>
          <p:spPr>
            <a:xfrm>
              <a:off x="3469175" y="1785275"/>
              <a:ext cx="38775" cy="53225"/>
            </a:xfrm>
            <a:custGeom>
              <a:avLst/>
              <a:gdLst/>
              <a:ahLst/>
              <a:cxnLst/>
              <a:rect l="l" t="t" r="r" b="b"/>
              <a:pathLst>
                <a:path w="1551" h="2129" extrusionOk="0">
                  <a:moveTo>
                    <a:pt x="1" y="0"/>
                  </a:moveTo>
                  <a:lnTo>
                    <a:pt x="1" y="2128"/>
                  </a:lnTo>
                  <a:lnTo>
                    <a:pt x="1551" y="2128"/>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6"/>
            <p:cNvSpPr/>
            <p:nvPr/>
          </p:nvSpPr>
          <p:spPr>
            <a:xfrm>
              <a:off x="3536050" y="1785275"/>
              <a:ext cx="38775" cy="53225"/>
            </a:xfrm>
            <a:custGeom>
              <a:avLst/>
              <a:gdLst/>
              <a:ahLst/>
              <a:cxnLst/>
              <a:rect l="l" t="t" r="r" b="b"/>
              <a:pathLst>
                <a:path w="1551" h="2129" extrusionOk="0">
                  <a:moveTo>
                    <a:pt x="0" y="0"/>
                  </a:moveTo>
                  <a:lnTo>
                    <a:pt x="0" y="2128"/>
                  </a:lnTo>
                  <a:lnTo>
                    <a:pt x="1551" y="2128"/>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6"/>
            <p:cNvSpPr/>
            <p:nvPr/>
          </p:nvSpPr>
          <p:spPr>
            <a:xfrm>
              <a:off x="3602925" y="1785275"/>
              <a:ext cx="38775" cy="53225"/>
            </a:xfrm>
            <a:custGeom>
              <a:avLst/>
              <a:gdLst/>
              <a:ahLst/>
              <a:cxnLst/>
              <a:rect l="l" t="t" r="r" b="b"/>
              <a:pathLst>
                <a:path w="1551" h="2129" extrusionOk="0">
                  <a:moveTo>
                    <a:pt x="0" y="0"/>
                  </a:moveTo>
                  <a:lnTo>
                    <a:pt x="0" y="2128"/>
                  </a:lnTo>
                  <a:lnTo>
                    <a:pt x="1550" y="2128"/>
                  </a:lnTo>
                  <a:lnTo>
                    <a:pt x="15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6"/>
            <p:cNvSpPr/>
            <p:nvPr/>
          </p:nvSpPr>
          <p:spPr>
            <a:xfrm>
              <a:off x="3469175" y="1865050"/>
              <a:ext cx="38775" cy="52475"/>
            </a:xfrm>
            <a:custGeom>
              <a:avLst/>
              <a:gdLst/>
              <a:ahLst/>
              <a:cxnLst/>
              <a:rect l="l" t="t" r="r" b="b"/>
              <a:pathLst>
                <a:path w="1551" h="2099" extrusionOk="0">
                  <a:moveTo>
                    <a:pt x="1" y="1"/>
                  </a:moveTo>
                  <a:lnTo>
                    <a:pt x="1" y="2098"/>
                  </a:lnTo>
                  <a:lnTo>
                    <a:pt x="1551" y="2098"/>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6"/>
            <p:cNvSpPr/>
            <p:nvPr/>
          </p:nvSpPr>
          <p:spPr>
            <a:xfrm>
              <a:off x="3536050" y="1865050"/>
              <a:ext cx="38775" cy="52475"/>
            </a:xfrm>
            <a:custGeom>
              <a:avLst/>
              <a:gdLst/>
              <a:ahLst/>
              <a:cxnLst/>
              <a:rect l="l" t="t" r="r" b="b"/>
              <a:pathLst>
                <a:path w="1551" h="2099" extrusionOk="0">
                  <a:moveTo>
                    <a:pt x="0" y="1"/>
                  </a:moveTo>
                  <a:lnTo>
                    <a:pt x="0" y="2098"/>
                  </a:lnTo>
                  <a:lnTo>
                    <a:pt x="1551" y="2098"/>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6"/>
            <p:cNvSpPr/>
            <p:nvPr/>
          </p:nvSpPr>
          <p:spPr>
            <a:xfrm>
              <a:off x="3602925" y="1865050"/>
              <a:ext cx="38775" cy="52475"/>
            </a:xfrm>
            <a:custGeom>
              <a:avLst/>
              <a:gdLst/>
              <a:ahLst/>
              <a:cxnLst/>
              <a:rect l="l" t="t" r="r" b="b"/>
              <a:pathLst>
                <a:path w="1551" h="2099" extrusionOk="0">
                  <a:moveTo>
                    <a:pt x="0" y="1"/>
                  </a:moveTo>
                  <a:lnTo>
                    <a:pt x="0" y="2098"/>
                  </a:lnTo>
                  <a:lnTo>
                    <a:pt x="1550" y="2098"/>
                  </a:lnTo>
                  <a:lnTo>
                    <a:pt x="15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6"/>
            <p:cNvSpPr/>
            <p:nvPr/>
          </p:nvSpPr>
          <p:spPr>
            <a:xfrm>
              <a:off x="3469175" y="1944850"/>
              <a:ext cx="38775" cy="52450"/>
            </a:xfrm>
            <a:custGeom>
              <a:avLst/>
              <a:gdLst/>
              <a:ahLst/>
              <a:cxnLst/>
              <a:rect l="l" t="t" r="r" b="b"/>
              <a:pathLst>
                <a:path w="1551" h="2098" extrusionOk="0">
                  <a:moveTo>
                    <a:pt x="1" y="0"/>
                  </a:moveTo>
                  <a:lnTo>
                    <a:pt x="1" y="2098"/>
                  </a:lnTo>
                  <a:lnTo>
                    <a:pt x="1551" y="2098"/>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6"/>
            <p:cNvSpPr/>
            <p:nvPr/>
          </p:nvSpPr>
          <p:spPr>
            <a:xfrm>
              <a:off x="3536050" y="1944850"/>
              <a:ext cx="38775" cy="52450"/>
            </a:xfrm>
            <a:custGeom>
              <a:avLst/>
              <a:gdLst/>
              <a:ahLst/>
              <a:cxnLst/>
              <a:rect l="l" t="t" r="r" b="b"/>
              <a:pathLst>
                <a:path w="1551" h="2098" extrusionOk="0">
                  <a:moveTo>
                    <a:pt x="0" y="0"/>
                  </a:moveTo>
                  <a:lnTo>
                    <a:pt x="0" y="2098"/>
                  </a:lnTo>
                  <a:lnTo>
                    <a:pt x="1551" y="2098"/>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6"/>
            <p:cNvSpPr/>
            <p:nvPr/>
          </p:nvSpPr>
          <p:spPr>
            <a:xfrm>
              <a:off x="3602925" y="1944850"/>
              <a:ext cx="38775" cy="52450"/>
            </a:xfrm>
            <a:custGeom>
              <a:avLst/>
              <a:gdLst/>
              <a:ahLst/>
              <a:cxnLst/>
              <a:rect l="l" t="t" r="r" b="b"/>
              <a:pathLst>
                <a:path w="1551" h="2098" extrusionOk="0">
                  <a:moveTo>
                    <a:pt x="0" y="0"/>
                  </a:moveTo>
                  <a:lnTo>
                    <a:pt x="0" y="2098"/>
                  </a:lnTo>
                  <a:lnTo>
                    <a:pt x="1550" y="2098"/>
                  </a:lnTo>
                  <a:lnTo>
                    <a:pt x="15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6"/>
            <p:cNvSpPr/>
            <p:nvPr/>
          </p:nvSpPr>
          <p:spPr>
            <a:xfrm>
              <a:off x="4806575" y="1798200"/>
              <a:ext cx="38800" cy="44100"/>
            </a:xfrm>
            <a:custGeom>
              <a:avLst/>
              <a:gdLst/>
              <a:ahLst/>
              <a:cxnLst/>
              <a:rect l="l" t="t" r="r" b="b"/>
              <a:pathLst>
                <a:path w="1552"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6"/>
            <p:cNvSpPr/>
            <p:nvPr/>
          </p:nvSpPr>
          <p:spPr>
            <a:xfrm>
              <a:off x="4873450" y="1798200"/>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6"/>
            <p:cNvSpPr/>
            <p:nvPr/>
          </p:nvSpPr>
          <p:spPr>
            <a:xfrm>
              <a:off x="4940325" y="1798200"/>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6"/>
            <p:cNvSpPr/>
            <p:nvPr/>
          </p:nvSpPr>
          <p:spPr>
            <a:xfrm>
              <a:off x="4806575" y="1864300"/>
              <a:ext cx="38800" cy="44100"/>
            </a:xfrm>
            <a:custGeom>
              <a:avLst/>
              <a:gdLst/>
              <a:ahLst/>
              <a:cxnLst/>
              <a:rect l="l" t="t" r="r" b="b"/>
              <a:pathLst>
                <a:path w="1552"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6"/>
            <p:cNvSpPr/>
            <p:nvPr/>
          </p:nvSpPr>
          <p:spPr>
            <a:xfrm>
              <a:off x="4873450" y="1864300"/>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6"/>
            <p:cNvSpPr/>
            <p:nvPr/>
          </p:nvSpPr>
          <p:spPr>
            <a:xfrm>
              <a:off x="4940325" y="1864300"/>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6"/>
            <p:cNvSpPr/>
            <p:nvPr/>
          </p:nvSpPr>
          <p:spPr>
            <a:xfrm>
              <a:off x="4806575" y="1931175"/>
              <a:ext cx="38800" cy="44100"/>
            </a:xfrm>
            <a:custGeom>
              <a:avLst/>
              <a:gdLst/>
              <a:ahLst/>
              <a:cxnLst/>
              <a:rect l="l" t="t" r="r" b="b"/>
              <a:pathLst>
                <a:path w="1552"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6"/>
            <p:cNvSpPr/>
            <p:nvPr/>
          </p:nvSpPr>
          <p:spPr>
            <a:xfrm>
              <a:off x="4873450" y="1931175"/>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6"/>
            <p:cNvSpPr/>
            <p:nvPr/>
          </p:nvSpPr>
          <p:spPr>
            <a:xfrm>
              <a:off x="4940325" y="1931175"/>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6"/>
            <p:cNvSpPr/>
            <p:nvPr/>
          </p:nvSpPr>
          <p:spPr>
            <a:xfrm>
              <a:off x="4806575" y="1997275"/>
              <a:ext cx="38800" cy="44100"/>
            </a:xfrm>
            <a:custGeom>
              <a:avLst/>
              <a:gdLst/>
              <a:ahLst/>
              <a:cxnLst/>
              <a:rect l="l" t="t" r="r" b="b"/>
              <a:pathLst>
                <a:path w="1552"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6"/>
            <p:cNvSpPr/>
            <p:nvPr/>
          </p:nvSpPr>
          <p:spPr>
            <a:xfrm>
              <a:off x="4873450" y="1997275"/>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6"/>
            <p:cNvSpPr/>
            <p:nvPr/>
          </p:nvSpPr>
          <p:spPr>
            <a:xfrm>
              <a:off x="4940325" y="1997275"/>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6"/>
            <p:cNvSpPr/>
            <p:nvPr/>
          </p:nvSpPr>
          <p:spPr>
            <a:xfrm>
              <a:off x="4806575" y="2065675"/>
              <a:ext cx="38800" cy="44100"/>
            </a:xfrm>
            <a:custGeom>
              <a:avLst/>
              <a:gdLst/>
              <a:ahLst/>
              <a:cxnLst/>
              <a:rect l="l" t="t" r="r" b="b"/>
              <a:pathLst>
                <a:path w="1552"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6"/>
            <p:cNvSpPr/>
            <p:nvPr/>
          </p:nvSpPr>
          <p:spPr>
            <a:xfrm>
              <a:off x="4873450" y="2065675"/>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6"/>
            <p:cNvSpPr/>
            <p:nvPr/>
          </p:nvSpPr>
          <p:spPr>
            <a:xfrm>
              <a:off x="4940325" y="2065675"/>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6"/>
            <p:cNvSpPr/>
            <p:nvPr/>
          </p:nvSpPr>
          <p:spPr>
            <a:xfrm>
              <a:off x="4806575" y="2134050"/>
              <a:ext cx="38800" cy="44100"/>
            </a:xfrm>
            <a:custGeom>
              <a:avLst/>
              <a:gdLst/>
              <a:ahLst/>
              <a:cxnLst/>
              <a:rect l="l" t="t" r="r" b="b"/>
              <a:pathLst>
                <a:path w="1552"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6"/>
            <p:cNvSpPr/>
            <p:nvPr/>
          </p:nvSpPr>
          <p:spPr>
            <a:xfrm>
              <a:off x="4873450" y="2134050"/>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6"/>
            <p:cNvSpPr/>
            <p:nvPr/>
          </p:nvSpPr>
          <p:spPr>
            <a:xfrm>
              <a:off x="4940325" y="2134050"/>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6"/>
            <p:cNvSpPr/>
            <p:nvPr/>
          </p:nvSpPr>
          <p:spPr>
            <a:xfrm>
              <a:off x="4806575" y="2201700"/>
              <a:ext cx="38800" cy="44100"/>
            </a:xfrm>
            <a:custGeom>
              <a:avLst/>
              <a:gdLst/>
              <a:ahLst/>
              <a:cxnLst/>
              <a:rect l="l" t="t" r="r" b="b"/>
              <a:pathLst>
                <a:path w="1552"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6"/>
            <p:cNvSpPr/>
            <p:nvPr/>
          </p:nvSpPr>
          <p:spPr>
            <a:xfrm>
              <a:off x="4873450" y="2201700"/>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6"/>
            <p:cNvSpPr/>
            <p:nvPr/>
          </p:nvSpPr>
          <p:spPr>
            <a:xfrm>
              <a:off x="4940325" y="2201700"/>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6"/>
            <p:cNvSpPr/>
            <p:nvPr/>
          </p:nvSpPr>
          <p:spPr>
            <a:xfrm>
              <a:off x="4806575" y="2270075"/>
              <a:ext cx="38800" cy="44100"/>
            </a:xfrm>
            <a:custGeom>
              <a:avLst/>
              <a:gdLst/>
              <a:ahLst/>
              <a:cxnLst/>
              <a:rect l="l" t="t" r="r" b="b"/>
              <a:pathLst>
                <a:path w="1552"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6"/>
            <p:cNvSpPr/>
            <p:nvPr/>
          </p:nvSpPr>
          <p:spPr>
            <a:xfrm>
              <a:off x="4873450" y="2270075"/>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6"/>
            <p:cNvSpPr/>
            <p:nvPr/>
          </p:nvSpPr>
          <p:spPr>
            <a:xfrm>
              <a:off x="4940325" y="2270075"/>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6"/>
            <p:cNvSpPr/>
            <p:nvPr/>
          </p:nvSpPr>
          <p:spPr>
            <a:xfrm>
              <a:off x="3761725" y="1824775"/>
              <a:ext cx="221925" cy="33475"/>
            </a:xfrm>
            <a:custGeom>
              <a:avLst/>
              <a:gdLst/>
              <a:ahLst/>
              <a:cxnLst/>
              <a:rect l="l" t="t" r="r" b="b"/>
              <a:pathLst>
                <a:path w="8877" h="1339" extrusionOk="0">
                  <a:moveTo>
                    <a:pt x="1" y="1"/>
                  </a:moveTo>
                  <a:lnTo>
                    <a:pt x="1" y="1338"/>
                  </a:lnTo>
                  <a:lnTo>
                    <a:pt x="8876" y="1338"/>
                  </a:lnTo>
                  <a:lnTo>
                    <a:pt x="88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6"/>
            <p:cNvSpPr/>
            <p:nvPr/>
          </p:nvSpPr>
          <p:spPr>
            <a:xfrm>
              <a:off x="3761725" y="1889375"/>
              <a:ext cx="221925" cy="32700"/>
            </a:xfrm>
            <a:custGeom>
              <a:avLst/>
              <a:gdLst/>
              <a:ahLst/>
              <a:cxnLst/>
              <a:rect l="l" t="t" r="r" b="b"/>
              <a:pathLst>
                <a:path w="8877" h="1308" extrusionOk="0">
                  <a:moveTo>
                    <a:pt x="1" y="1"/>
                  </a:moveTo>
                  <a:lnTo>
                    <a:pt x="1" y="1308"/>
                  </a:lnTo>
                  <a:lnTo>
                    <a:pt x="8876" y="1308"/>
                  </a:lnTo>
                  <a:lnTo>
                    <a:pt x="88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6"/>
            <p:cNvSpPr/>
            <p:nvPr/>
          </p:nvSpPr>
          <p:spPr>
            <a:xfrm>
              <a:off x="3761725" y="1953200"/>
              <a:ext cx="221925" cy="33475"/>
            </a:xfrm>
            <a:custGeom>
              <a:avLst/>
              <a:gdLst/>
              <a:ahLst/>
              <a:cxnLst/>
              <a:rect l="l" t="t" r="r" b="b"/>
              <a:pathLst>
                <a:path w="8877" h="1339" extrusionOk="0">
                  <a:moveTo>
                    <a:pt x="1" y="1"/>
                  </a:moveTo>
                  <a:lnTo>
                    <a:pt x="1" y="1338"/>
                  </a:lnTo>
                  <a:lnTo>
                    <a:pt x="8876" y="1338"/>
                  </a:lnTo>
                  <a:lnTo>
                    <a:pt x="88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6"/>
            <p:cNvSpPr/>
            <p:nvPr/>
          </p:nvSpPr>
          <p:spPr>
            <a:xfrm>
              <a:off x="3761725" y="2017800"/>
              <a:ext cx="221925" cy="32700"/>
            </a:xfrm>
            <a:custGeom>
              <a:avLst/>
              <a:gdLst/>
              <a:ahLst/>
              <a:cxnLst/>
              <a:rect l="l" t="t" r="r" b="b"/>
              <a:pathLst>
                <a:path w="8877" h="1308" extrusionOk="0">
                  <a:moveTo>
                    <a:pt x="1" y="0"/>
                  </a:moveTo>
                  <a:lnTo>
                    <a:pt x="1" y="1307"/>
                  </a:lnTo>
                  <a:lnTo>
                    <a:pt x="8876" y="1307"/>
                  </a:lnTo>
                  <a:lnTo>
                    <a:pt x="8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6"/>
            <p:cNvSpPr/>
            <p:nvPr/>
          </p:nvSpPr>
          <p:spPr>
            <a:xfrm>
              <a:off x="3761725" y="2081625"/>
              <a:ext cx="221925" cy="33475"/>
            </a:xfrm>
            <a:custGeom>
              <a:avLst/>
              <a:gdLst/>
              <a:ahLst/>
              <a:cxnLst/>
              <a:rect l="l" t="t" r="r" b="b"/>
              <a:pathLst>
                <a:path w="8877" h="1339" extrusionOk="0">
                  <a:moveTo>
                    <a:pt x="1" y="1"/>
                  </a:moveTo>
                  <a:lnTo>
                    <a:pt x="1" y="1338"/>
                  </a:lnTo>
                  <a:lnTo>
                    <a:pt x="8876" y="1338"/>
                  </a:lnTo>
                  <a:lnTo>
                    <a:pt x="88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6"/>
            <p:cNvSpPr/>
            <p:nvPr/>
          </p:nvSpPr>
          <p:spPr>
            <a:xfrm>
              <a:off x="3761725" y="2146225"/>
              <a:ext cx="221925" cy="33450"/>
            </a:xfrm>
            <a:custGeom>
              <a:avLst/>
              <a:gdLst/>
              <a:ahLst/>
              <a:cxnLst/>
              <a:rect l="l" t="t" r="r" b="b"/>
              <a:pathLst>
                <a:path w="8877" h="1338" extrusionOk="0">
                  <a:moveTo>
                    <a:pt x="1" y="0"/>
                  </a:moveTo>
                  <a:lnTo>
                    <a:pt x="1" y="1338"/>
                  </a:lnTo>
                  <a:lnTo>
                    <a:pt x="8876" y="1338"/>
                  </a:lnTo>
                  <a:lnTo>
                    <a:pt x="8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6"/>
            <p:cNvSpPr/>
            <p:nvPr/>
          </p:nvSpPr>
          <p:spPr>
            <a:xfrm>
              <a:off x="3761725" y="2210800"/>
              <a:ext cx="221925" cy="32700"/>
            </a:xfrm>
            <a:custGeom>
              <a:avLst/>
              <a:gdLst/>
              <a:ahLst/>
              <a:cxnLst/>
              <a:rect l="l" t="t" r="r" b="b"/>
              <a:pathLst>
                <a:path w="8877" h="1308" extrusionOk="0">
                  <a:moveTo>
                    <a:pt x="1" y="1"/>
                  </a:moveTo>
                  <a:lnTo>
                    <a:pt x="1" y="1308"/>
                  </a:lnTo>
                  <a:lnTo>
                    <a:pt x="8876" y="1308"/>
                  </a:lnTo>
                  <a:lnTo>
                    <a:pt x="88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6"/>
            <p:cNvSpPr/>
            <p:nvPr/>
          </p:nvSpPr>
          <p:spPr>
            <a:xfrm>
              <a:off x="3761725" y="2274650"/>
              <a:ext cx="221925" cy="33450"/>
            </a:xfrm>
            <a:custGeom>
              <a:avLst/>
              <a:gdLst/>
              <a:ahLst/>
              <a:cxnLst/>
              <a:rect l="l" t="t" r="r" b="b"/>
              <a:pathLst>
                <a:path w="8877" h="1338" extrusionOk="0">
                  <a:moveTo>
                    <a:pt x="1" y="0"/>
                  </a:moveTo>
                  <a:lnTo>
                    <a:pt x="1" y="1338"/>
                  </a:lnTo>
                  <a:lnTo>
                    <a:pt x="8876" y="1338"/>
                  </a:lnTo>
                  <a:lnTo>
                    <a:pt x="8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6"/>
            <p:cNvSpPr/>
            <p:nvPr/>
          </p:nvSpPr>
          <p:spPr>
            <a:xfrm>
              <a:off x="5380300" y="1768550"/>
              <a:ext cx="204450" cy="32700"/>
            </a:xfrm>
            <a:custGeom>
              <a:avLst/>
              <a:gdLst/>
              <a:ahLst/>
              <a:cxnLst/>
              <a:rect l="l" t="t" r="r" b="b"/>
              <a:pathLst>
                <a:path w="8178" h="1308" extrusionOk="0">
                  <a:moveTo>
                    <a:pt x="1" y="1"/>
                  </a:moveTo>
                  <a:lnTo>
                    <a:pt x="1" y="1308"/>
                  </a:lnTo>
                  <a:lnTo>
                    <a:pt x="8177" y="1308"/>
                  </a:lnTo>
                  <a:lnTo>
                    <a:pt x="817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6"/>
            <p:cNvSpPr/>
            <p:nvPr/>
          </p:nvSpPr>
          <p:spPr>
            <a:xfrm>
              <a:off x="5380300" y="1832375"/>
              <a:ext cx="204450" cy="33475"/>
            </a:xfrm>
            <a:custGeom>
              <a:avLst/>
              <a:gdLst/>
              <a:ahLst/>
              <a:cxnLst/>
              <a:rect l="l" t="t" r="r" b="b"/>
              <a:pathLst>
                <a:path w="8178" h="1339" extrusionOk="0">
                  <a:moveTo>
                    <a:pt x="1" y="1"/>
                  </a:moveTo>
                  <a:lnTo>
                    <a:pt x="1" y="1338"/>
                  </a:lnTo>
                  <a:lnTo>
                    <a:pt x="8177" y="1338"/>
                  </a:lnTo>
                  <a:lnTo>
                    <a:pt x="817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6"/>
            <p:cNvSpPr/>
            <p:nvPr/>
          </p:nvSpPr>
          <p:spPr>
            <a:xfrm>
              <a:off x="5380300" y="1896975"/>
              <a:ext cx="204450" cy="33450"/>
            </a:xfrm>
            <a:custGeom>
              <a:avLst/>
              <a:gdLst/>
              <a:ahLst/>
              <a:cxnLst/>
              <a:rect l="l" t="t" r="r" b="b"/>
              <a:pathLst>
                <a:path w="8178" h="1338" extrusionOk="0">
                  <a:moveTo>
                    <a:pt x="1" y="0"/>
                  </a:moveTo>
                  <a:lnTo>
                    <a:pt x="1" y="1338"/>
                  </a:lnTo>
                  <a:lnTo>
                    <a:pt x="8177" y="1338"/>
                  </a:lnTo>
                  <a:lnTo>
                    <a:pt x="81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6"/>
            <p:cNvSpPr/>
            <p:nvPr/>
          </p:nvSpPr>
          <p:spPr>
            <a:xfrm>
              <a:off x="5380300" y="1961575"/>
              <a:ext cx="204450" cy="32700"/>
            </a:xfrm>
            <a:custGeom>
              <a:avLst/>
              <a:gdLst/>
              <a:ahLst/>
              <a:cxnLst/>
              <a:rect l="l" t="t" r="r" b="b"/>
              <a:pathLst>
                <a:path w="8178" h="1308" extrusionOk="0">
                  <a:moveTo>
                    <a:pt x="1" y="0"/>
                  </a:moveTo>
                  <a:lnTo>
                    <a:pt x="1" y="1307"/>
                  </a:lnTo>
                  <a:lnTo>
                    <a:pt x="8177" y="1307"/>
                  </a:lnTo>
                  <a:lnTo>
                    <a:pt x="81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6"/>
            <p:cNvSpPr/>
            <p:nvPr/>
          </p:nvSpPr>
          <p:spPr>
            <a:xfrm>
              <a:off x="5380300" y="2025400"/>
              <a:ext cx="204450" cy="33450"/>
            </a:xfrm>
            <a:custGeom>
              <a:avLst/>
              <a:gdLst/>
              <a:ahLst/>
              <a:cxnLst/>
              <a:rect l="l" t="t" r="r" b="b"/>
              <a:pathLst>
                <a:path w="8178" h="1338" extrusionOk="0">
                  <a:moveTo>
                    <a:pt x="1" y="0"/>
                  </a:moveTo>
                  <a:lnTo>
                    <a:pt x="1" y="1338"/>
                  </a:lnTo>
                  <a:lnTo>
                    <a:pt x="8177" y="1338"/>
                  </a:lnTo>
                  <a:lnTo>
                    <a:pt x="81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6"/>
            <p:cNvSpPr/>
            <p:nvPr/>
          </p:nvSpPr>
          <p:spPr>
            <a:xfrm>
              <a:off x="5380300" y="2089975"/>
              <a:ext cx="204450" cy="33475"/>
            </a:xfrm>
            <a:custGeom>
              <a:avLst/>
              <a:gdLst/>
              <a:ahLst/>
              <a:cxnLst/>
              <a:rect l="l" t="t" r="r" b="b"/>
              <a:pathLst>
                <a:path w="8178" h="1339" extrusionOk="0">
                  <a:moveTo>
                    <a:pt x="1" y="1"/>
                  </a:moveTo>
                  <a:lnTo>
                    <a:pt x="1" y="1338"/>
                  </a:lnTo>
                  <a:lnTo>
                    <a:pt x="8177" y="1338"/>
                  </a:lnTo>
                  <a:lnTo>
                    <a:pt x="817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6"/>
            <p:cNvSpPr/>
            <p:nvPr/>
          </p:nvSpPr>
          <p:spPr>
            <a:xfrm>
              <a:off x="5380300" y="2154575"/>
              <a:ext cx="204450" cy="32700"/>
            </a:xfrm>
            <a:custGeom>
              <a:avLst/>
              <a:gdLst/>
              <a:ahLst/>
              <a:cxnLst/>
              <a:rect l="l" t="t" r="r" b="b"/>
              <a:pathLst>
                <a:path w="8178" h="1308" extrusionOk="0">
                  <a:moveTo>
                    <a:pt x="1" y="1"/>
                  </a:moveTo>
                  <a:lnTo>
                    <a:pt x="1" y="1308"/>
                  </a:lnTo>
                  <a:lnTo>
                    <a:pt x="8177" y="1308"/>
                  </a:lnTo>
                  <a:lnTo>
                    <a:pt x="817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6"/>
            <p:cNvSpPr/>
            <p:nvPr/>
          </p:nvSpPr>
          <p:spPr>
            <a:xfrm>
              <a:off x="5380300" y="2218400"/>
              <a:ext cx="204450" cy="33475"/>
            </a:xfrm>
            <a:custGeom>
              <a:avLst/>
              <a:gdLst/>
              <a:ahLst/>
              <a:cxnLst/>
              <a:rect l="l" t="t" r="r" b="b"/>
              <a:pathLst>
                <a:path w="8178" h="1339" extrusionOk="0">
                  <a:moveTo>
                    <a:pt x="1" y="1"/>
                  </a:moveTo>
                  <a:lnTo>
                    <a:pt x="1" y="1338"/>
                  </a:lnTo>
                  <a:lnTo>
                    <a:pt x="8177" y="1338"/>
                  </a:lnTo>
                  <a:lnTo>
                    <a:pt x="817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6"/>
            <p:cNvSpPr/>
            <p:nvPr/>
          </p:nvSpPr>
          <p:spPr>
            <a:xfrm>
              <a:off x="5380300" y="2279950"/>
              <a:ext cx="204450" cy="32700"/>
            </a:xfrm>
            <a:custGeom>
              <a:avLst/>
              <a:gdLst/>
              <a:ahLst/>
              <a:cxnLst/>
              <a:rect l="l" t="t" r="r" b="b"/>
              <a:pathLst>
                <a:path w="8178" h="1308" extrusionOk="0">
                  <a:moveTo>
                    <a:pt x="1" y="1"/>
                  </a:moveTo>
                  <a:lnTo>
                    <a:pt x="1" y="1308"/>
                  </a:lnTo>
                  <a:lnTo>
                    <a:pt x="8177" y="1308"/>
                  </a:lnTo>
                  <a:lnTo>
                    <a:pt x="817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6"/>
            <p:cNvSpPr/>
            <p:nvPr/>
          </p:nvSpPr>
          <p:spPr>
            <a:xfrm>
              <a:off x="5380300" y="2340750"/>
              <a:ext cx="204450" cy="33450"/>
            </a:xfrm>
            <a:custGeom>
              <a:avLst/>
              <a:gdLst/>
              <a:ahLst/>
              <a:cxnLst/>
              <a:rect l="l" t="t" r="r" b="b"/>
              <a:pathLst>
                <a:path w="8178" h="1338" extrusionOk="0">
                  <a:moveTo>
                    <a:pt x="1" y="1"/>
                  </a:moveTo>
                  <a:lnTo>
                    <a:pt x="1" y="1338"/>
                  </a:lnTo>
                  <a:lnTo>
                    <a:pt x="8177" y="1338"/>
                  </a:lnTo>
                  <a:lnTo>
                    <a:pt x="817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6"/>
            <p:cNvSpPr/>
            <p:nvPr/>
          </p:nvSpPr>
          <p:spPr>
            <a:xfrm>
              <a:off x="5380300" y="2401550"/>
              <a:ext cx="204450" cy="33450"/>
            </a:xfrm>
            <a:custGeom>
              <a:avLst/>
              <a:gdLst/>
              <a:ahLst/>
              <a:cxnLst/>
              <a:rect l="l" t="t" r="r" b="b"/>
              <a:pathLst>
                <a:path w="8178" h="1338" extrusionOk="0">
                  <a:moveTo>
                    <a:pt x="1" y="0"/>
                  </a:moveTo>
                  <a:lnTo>
                    <a:pt x="1" y="1338"/>
                  </a:lnTo>
                  <a:lnTo>
                    <a:pt x="8177" y="1338"/>
                  </a:lnTo>
                  <a:lnTo>
                    <a:pt x="81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6"/>
            <p:cNvSpPr/>
            <p:nvPr/>
          </p:nvSpPr>
          <p:spPr>
            <a:xfrm>
              <a:off x="5380300" y="2463100"/>
              <a:ext cx="204450" cy="33450"/>
            </a:xfrm>
            <a:custGeom>
              <a:avLst/>
              <a:gdLst/>
              <a:ahLst/>
              <a:cxnLst/>
              <a:rect l="l" t="t" r="r" b="b"/>
              <a:pathLst>
                <a:path w="8178" h="1338" extrusionOk="0">
                  <a:moveTo>
                    <a:pt x="1" y="0"/>
                  </a:moveTo>
                  <a:lnTo>
                    <a:pt x="1" y="1338"/>
                  </a:lnTo>
                  <a:lnTo>
                    <a:pt x="8177" y="1338"/>
                  </a:lnTo>
                  <a:lnTo>
                    <a:pt x="817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6"/>
            <p:cNvSpPr/>
            <p:nvPr/>
          </p:nvSpPr>
          <p:spPr>
            <a:xfrm>
              <a:off x="5380300" y="2523875"/>
              <a:ext cx="204450" cy="33475"/>
            </a:xfrm>
            <a:custGeom>
              <a:avLst/>
              <a:gdLst/>
              <a:ahLst/>
              <a:cxnLst/>
              <a:rect l="l" t="t" r="r" b="b"/>
              <a:pathLst>
                <a:path w="8178" h="1339" extrusionOk="0">
                  <a:moveTo>
                    <a:pt x="1" y="1"/>
                  </a:moveTo>
                  <a:lnTo>
                    <a:pt x="1" y="1338"/>
                  </a:lnTo>
                  <a:lnTo>
                    <a:pt x="8177" y="1338"/>
                  </a:lnTo>
                  <a:lnTo>
                    <a:pt x="817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6"/>
            <p:cNvSpPr/>
            <p:nvPr/>
          </p:nvSpPr>
          <p:spPr>
            <a:xfrm>
              <a:off x="5698700" y="1846050"/>
              <a:ext cx="216600" cy="32700"/>
            </a:xfrm>
            <a:custGeom>
              <a:avLst/>
              <a:gdLst/>
              <a:ahLst/>
              <a:cxnLst/>
              <a:rect l="l" t="t" r="r" b="b"/>
              <a:pathLst>
                <a:path w="8664" h="1308" extrusionOk="0">
                  <a:moveTo>
                    <a:pt x="1" y="1"/>
                  </a:moveTo>
                  <a:lnTo>
                    <a:pt x="1" y="1308"/>
                  </a:lnTo>
                  <a:lnTo>
                    <a:pt x="8663" y="1308"/>
                  </a:lnTo>
                  <a:lnTo>
                    <a:pt x="86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6"/>
            <p:cNvSpPr/>
            <p:nvPr/>
          </p:nvSpPr>
          <p:spPr>
            <a:xfrm>
              <a:off x="5698700" y="1909900"/>
              <a:ext cx="216600" cy="33450"/>
            </a:xfrm>
            <a:custGeom>
              <a:avLst/>
              <a:gdLst/>
              <a:ahLst/>
              <a:cxnLst/>
              <a:rect l="l" t="t" r="r" b="b"/>
              <a:pathLst>
                <a:path w="8664" h="1338" extrusionOk="0">
                  <a:moveTo>
                    <a:pt x="1" y="0"/>
                  </a:moveTo>
                  <a:lnTo>
                    <a:pt x="1" y="1338"/>
                  </a:lnTo>
                  <a:lnTo>
                    <a:pt x="8663" y="1338"/>
                  </a:lnTo>
                  <a:lnTo>
                    <a:pt x="86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6"/>
            <p:cNvSpPr/>
            <p:nvPr/>
          </p:nvSpPr>
          <p:spPr>
            <a:xfrm>
              <a:off x="5698700" y="1974475"/>
              <a:ext cx="216600" cy="33475"/>
            </a:xfrm>
            <a:custGeom>
              <a:avLst/>
              <a:gdLst/>
              <a:ahLst/>
              <a:cxnLst/>
              <a:rect l="l" t="t" r="r" b="b"/>
              <a:pathLst>
                <a:path w="8664" h="1339" extrusionOk="0">
                  <a:moveTo>
                    <a:pt x="1" y="1"/>
                  </a:moveTo>
                  <a:lnTo>
                    <a:pt x="1" y="1338"/>
                  </a:lnTo>
                  <a:lnTo>
                    <a:pt x="8663" y="1338"/>
                  </a:lnTo>
                  <a:lnTo>
                    <a:pt x="86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6"/>
            <p:cNvSpPr/>
            <p:nvPr/>
          </p:nvSpPr>
          <p:spPr>
            <a:xfrm>
              <a:off x="5698700" y="2039075"/>
              <a:ext cx="216600" cy="33450"/>
            </a:xfrm>
            <a:custGeom>
              <a:avLst/>
              <a:gdLst/>
              <a:ahLst/>
              <a:cxnLst/>
              <a:rect l="l" t="t" r="r" b="b"/>
              <a:pathLst>
                <a:path w="8664" h="1338" extrusionOk="0">
                  <a:moveTo>
                    <a:pt x="1" y="0"/>
                  </a:moveTo>
                  <a:lnTo>
                    <a:pt x="1" y="1338"/>
                  </a:lnTo>
                  <a:lnTo>
                    <a:pt x="8663" y="1338"/>
                  </a:lnTo>
                  <a:lnTo>
                    <a:pt x="86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6"/>
            <p:cNvSpPr/>
            <p:nvPr/>
          </p:nvSpPr>
          <p:spPr>
            <a:xfrm>
              <a:off x="5698700" y="2103675"/>
              <a:ext cx="216600" cy="32700"/>
            </a:xfrm>
            <a:custGeom>
              <a:avLst/>
              <a:gdLst/>
              <a:ahLst/>
              <a:cxnLst/>
              <a:rect l="l" t="t" r="r" b="b"/>
              <a:pathLst>
                <a:path w="8664" h="1308" extrusionOk="0">
                  <a:moveTo>
                    <a:pt x="1" y="0"/>
                  </a:moveTo>
                  <a:lnTo>
                    <a:pt x="1" y="1307"/>
                  </a:lnTo>
                  <a:lnTo>
                    <a:pt x="8663" y="1307"/>
                  </a:lnTo>
                  <a:lnTo>
                    <a:pt x="86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6"/>
            <p:cNvSpPr/>
            <p:nvPr/>
          </p:nvSpPr>
          <p:spPr>
            <a:xfrm>
              <a:off x="5698700" y="2167500"/>
              <a:ext cx="216600" cy="33450"/>
            </a:xfrm>
            <a:custGeom>
              <a:avLst/>
              <a:gdLst/>
              <a:ahLst/>
              <a:cxnLst/>
              <a:rect l="l" t="t" r="r" b="b"/>
              <a:pathLst>
                <a:path w="8664" h="1338" extrusionOk="0">
                  <a:moveTo>
                    <a:pt x="1" y="0"/>
                  </a:moveTo>
                  <a:lnTo>
                    <a:pt x="1" y="1338"/>
                  </a:lnTo>
                  <a:lnTo>
                    <a:pt x="8663" y="1338"/>
                  </a:lnTo>
                  <a:lnTo>
                    <a:pt x="86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6"/>
            <p:cNvSpPr/>
            <p:nvPr/>
          </p:nvSpPr>
          <p:spPr>
            <a:xfrm>
              <a:off x="5698700" y="2232075"/>
              <a:ext cx="216600" cy="32700"/>
            </a:xfrm>
            <a:custGeom>
              <a:avLst/>
              <a:gdLst/>
              <a:ahLst/>
              <a:cxnLst/>
              <a:rect l="l" t="t" r="r" b="b"/>
              <a:pathLst>
                <a:path w="8664" h="1308" extrusionOk="0">
                  <a:moveTo>
                    <a:pt x="1" y="1"/>
                  </a:moveTo>
                  <a:lnTo>
                    <a:pt x="1" y="1308"/>
                  </a:lnTo>
                  <a:lnTo>
                    <a:pt x="8663" y="1308"/>
                  </a:lnTo>
                  <a:lnTo>
                    <a:pt x="86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6"/>
            <p:cNvSpPr/>
            <p:nvPr/>
          </p:nvSpPr>
          <p:spPr>
            <a:xfrm>
              <a:off x="5698700" y="2295925"/>
              <a:ext cx="216600" cy="33450"/>
            </a:xfrm>
            <a:custGeom>
              <a:avLst/>
              <a:gdLst/>
              <a:ahLst/>
              <a:cxnLst/>
              <a:rect l="l" t="t" r="r" b="b"/>
              <a:pathLst>
                <a:path w="8664" h="1338" extrusionOk="0">
                  <a:moveTo>
                    <a:pt x="1" y="0"/>
                  </a:moveTo>
                  <a:lnTo>
                    <a:pt x="1" y="1338"/>
                  </a:lnTo>
                  <a:lnTo>
                    <a:pt x="8663" y="1338"/>
                  </a:lnTo>
                  <a:lnTo>
                    <a:pt x="86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6"/>
            <p:cNvSpPr/>
            <p:nvPr/>
          </p:nvSpPr>
          <p:spPr>
            <a:xfrm>
              <a:off x="5698700" y="2353675"/>
              <a:ext cx="216600" cy="33450"/>
            </a:xfrm>
            <a:custGeom>
              <a:avLst/>
              <a:gdLst/>
              <a:ahLst/>
              <a:cxnLst/>
              <a:rect l="l" t="t" r="r" b="b"/>
              <a:pathLst>
                <a:path w="8664" h="1338" extrusionOk="0">
                  <a:moveTo>
                    <a:pt x="1" y="0"/>
                  </a:moveTo>
                  <a:lnTo>
                    <a:pt x="1" y="1338"/>
                  </a:lnTo>
                  <a:lnTo>
                    <a:pt x="8663" y="1338"/>
                  </a:lnTo>
                  <a:lnTo>
                    <a:pt x="86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6"/>
            <p:cNvSpPr/>
            <p:nvPr/>
          </p:nvSpPr>
          <p:spPr>
            <a:xfrm>
              <a:off x="5698700" y="2411425"/>
              <a:ext cx="216600" cy="32700"/>
            </a:xfrm>
            <a:custGeom>
              <a:avLst/>
              <a:gdLst/>
              <a:ahLst/>
              <a:cxnLst/>
              <a:rect l="l" t="t" r="r" b="b"/>
              <a:pathLst>
                <a:path w="8664" h="1308" extrusionOk="0">
                  <a:moveTo>
                    <a:pt x="1" y="0"/>
                  </a:moveTo>
                  <a:lnTo>
                    <a:pt x="1" y="1307"/>
                  </a:lnTo>
                  <a:lnTo>
                    <a:pt x="8663" y="1307"/>
                  </a:lnTo>
                  <a:lnTo>
                    <a:pt x="86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6"/>
            <p:cNvSpPr/>
            <p:nvPr/>
          </p:nvSpPr>
          <p:spPr>
            <a:xfrm>
              <a:off x="5698700" y="2469175"/>
              <a:ext cx="216600" cy="32700"/>
            </a:xfrm>
            <a:custGeom>
              <a:avLst/>
              <a:gdLst/>
              <a:ahLst/>
              <a:cxnLst/>
              <a:rect l="l" t="t" r="r" b="b"/>
              <a:pathLst>
                <a:path w="8664" h="1308" extrusionOk="0">
                  <a:moveTo>
                    <a:pt x="1" y="0"/>
                  </a:moveTo>
                  <a:lnTo>
                    <a:pt x="1" y="1307"/>
                  </a:lnTo>
                  <a:lnTo>
                    <a:pt x="8663" y="1307"/>
                  </a:lnTo>
                  <a:lnTo>
                    <a:pt x="86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6"/>
            <p:cNvSpPr/>
            <p:nvPr/>
          </p:nvSpPr>
          <p:spPr>
            <a:xfrm>
              <a:off x="4545175" y="1719925"/>
              <a:ext cx="68425" cy="31925"/>
            </a:xfrm>
            <a:custGeom>
              <a:avLst/>
              <a:gdLst/>
              <a:ahLst/>
              <a:cxnLst/>
              <a:rect l="l" t="t" r="r" b="b"/>
              <a:pathLst>
                <a:path w="2737" h="1277" extrusionOk="0">
                  <a:moveTo>
                    <a:pt x="1" y="0"/>
                  </a:moveTo>
                  <a:lnTo>
                    <a:pt x="1" y="1277"/>
                  </a:lnTo>
                  <a:lnTo>
                    <a:pt x="2736" y="1277"/>
                  </a:lnTo>
                  <a:lnTo>
                    <a:pt x="27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6"/>
            <p:cNvSpPr/>
            <p:nvPr/>
          </p:nvSpPr>
          <p:spPr>
            <a:xfrm>
              <a:off x="4545175" y="1782225"/>
              <a:ext cx="68425" cy="31950"/>
            </a:xfrm>
            <a:custGeom>
              <a:avLst/>
              <a:gdLst/>
              <a:ahLst/>
              <a:cxnLst/>
              <a:rect l="l" t="t" r="r" b="b"/>
              <a:pathLst>
                <a:path w="2737" h="1278" extrusionOk="0">
                  <a:moveTo>
                    <a:pt x="1" y="1"/>
                  </a:moveTo>
                  <a:lnTo>
                    <a:pt x="1" y="1277"/>
                  </a:lnTo>
                  <a:lnTo>
                    <a:pt x="2736" y="1277"/>
                  </a:lnTo>
                  <a:lnTo>
                    <a:pt x="27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6"/>
            <p:cNvSpPr/>
            <p:nvPr/>
          </p:nvSpPr>
          <p:spPr>
            <a:xfrm>
              <a:off x="4545175" y="1844550"/>
              <a:ext cx="68425" cy="31925"/>
            </a:xfrm>
            <a:custGeom>
              <a:avLst/>
              <a:gdLst/>
              <a:ahLst/>
              <a:cxnLst/>
              <a:rect l="l" t="t" r="r" b="b"/>
              <a:pathLst>
                <a:path w="2737" h="1277" extrusionOk="0">
                  <a:moveTo>
                    <a:pt x="1" y="0"/>
                  </a:moveTo>
                  <a:lnTo>
                    <a:pt x="1" y="1277"/>
                  </a:lnTo>
                  <a:lnTo>
                    <a:pt x="2736" y="1277"/>
                  </a:lnTo>
                  <a:lnTo>
                    <a:pt x="27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6"/>
            <p:cNvSpPr/>
            <p:nvPr/>
          </p:nvSpPr>
          <p:spPr>
            <a:xfrm>
              <a:off x="4545175" y="1906100"/>
              <a:ext cx="68425" cy="31925"/>
            </a:xfrm>
            <a:custGeom>
              <a:avLst/>
              <a:gdLst/>
              <a:ahLst/>
              <a:cxnLst/>
              <a:rect l="l" t="t" r="r" b="b"/>
              <a:pathLst>
                <a:path w="2737" h="1277" extrusionOk="0">
                  <a:moveTo>
                    <a:pt x="1" y="0"/>
                  </a:moveTo>
                  <a:lnTo>
                    <a:pt x="1" y="1277"/>
                  </a:lnTo>
                  <a:lnTo>
                    <a:pt x="2736" y="1277"/>
                  </a:lnTo>
                  <a:lnTo>
                    <a:pt x="27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6"/>
            <p:cNvSpPr/>
            <p:nvPr/>
          </p:nvSpPr>
          <p:spPr>
            <a:xfrm>
              <a:off x="4545175" y="1968400"/>
              <a:ext cx="68425" cy="31950"/>
            </a:xfrm>
            <a:custGeom>
              <a:avLst/>
              <a:gdLst/>
              <a:ahLst/>
              <a:cxnLst/>
              <a:rect l="l" t="t" r="r" b="b"/>
              <a:pathLst>
                <a:path w="2737" h="1278" extrusionOk="0">
                  <a:moveTo>
                    <a:pt x="1" y="1"/>
                  </a:moveTo>
                  <a:lnTo>
                    <a:pt x="1" y="1277"/>
                  </a:lnTo>
                  <a:lnTo>
                    <a:pt x="2736" y="1277"/>
                  </a:lnTo>
                  <a:lnTo>
                    <a:pt x="27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6"/>
            <p:cNvSpPr/>
            <p:nvPr/>
          </p:nvSpPr>
          <p:spPr>
            <a:xfrm>
              <a:off x="4545175" y="2030725"/>
              <a:ext cx="68425" cy="31925"/>
            </a:xfrm>
            <a:custGeom>
              <a:avLst/>
              <a:gdLst/>
              <a:ahLst/>
              <a:cxnLst/>
              <a:rect l="l" t="t" r="r" b="b"/>
              <a:pathLst>
                <a:path w="2737" h="1277" extrusionOk="0">
                  <a:moveTo>
                    <a:pt x="1" y="0"/>
                  </a:moveTo>
                  <a:lnTo>
                    <a:pt x="1" y="1277"/>
                  </a:lnTo>
                  <a:lnTo>
                    <a:pt x="2736" y="1277"/>
                  </a:lnTo>
                  <a:lnTo>
                    <a:pt x="27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6"/>
            <p:cNvSpPr/>
            <p:nvPr/>
          </p:nvSpPr>
          <p:spPr>
            <a:xfrm>
              <a:off x="4545175" y="2092275"/>
              <a:ext cx="68425" cy="32700"/>
            </a:xfrm>
            <a:custGeom>
              <a:avLst/>
              <a:gdLst/>
              <a:ahLst/>
              <a:cxnLst/>
              <a:rect l="l" t="t" r="r" b="b"/>
              <a:pathLst>
                <a:path w="2737" h="1308" extrusionOk="0">
                  <a:moveTo>
                    <a:pt x="1" y="0"/>
                  </a:moveTo>
                  <a:lnTo>
                    <a:pt x="1" y="1307"/>
                  </a:lnTo>
                  <a:lnTo>
                    <a:pt x="2736" y="1307"/>
                  </a:lnTo>
                  <a:lnTo>
                    <a:pt x="27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6"/>
            <p:cNvSpPr/>
            <p:nvPr/>
          </p:nvSpPr>
          <p:spPr>
            <a:xfrm>
              <a:off x="4545175" y="2154575"/>
              <a:ext cx="68425" cy="31950"/>
            </a:xfrm>
            <a:custGeom>
              <a:avLst/>
              <a:gdLst/>
              <a:ahLst/>
              <a:cxnLst/>
              <a:rect l="l" t="t" r="r" b="b"/>
              <a:pathLst>
                <a:path w="2737" h="1278" extrusionOk="0">
                  <a:moveTo>
                    <a:pt x="1" y="1"/>
                  </a:moveTo>
                  <a:lnTo>
                    <a:pt x="1" y="1277"/>
                  </a:lnTo>
                  <a:lnTo>
                    <a:pt x="2736" y="1277"/>
                  </a:lnTo>
                  <a:lnTo>
                    <a:pt x="27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6"/>
            <p:cNvSpPr/>
            <p:nvPr/>
          </p:nvSpPr>
          <p:spPr>
            <a:xfrm>
              <a:off x="4638650" y="1719925"/>
              <a:ext cx="68425" cy="31925"/>
            </a:xfrm>
            <a:custGeom>
              <a:avLst/>
              <a:gdLst/>
              <a:ahLst/>
              <a:cxnLst/>
              <a:rect l="l" t="t" r="r" b="b"/>
              <a:pathLst>
                <a:path w="2737" h="1277" extrusionOk="0">
                  <a:moveTo>
                    <a:pt x="1" y="0"/>
                  </a:moveTo>
                  <a:lnTo>
                    <a:pt x="1" y="1277"/>
                  </a:lnTo>
                  <a:lnTo>
                    <a:pt x="2736" y="1277"/>
                  </a:lnTo>
                  <a:lnTo>
                    <a:pt x="27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6"/>
            <p:cNvSpPr/>
            <p:nvPr/>
          </p:nvSpPr>
          <p:spPr>
            <a:xfrm>
              <a:off x="4638650" y="1782225"/>
              <a:ext cx="68425" cy="31950"/>
            </a:xfrm>
            <a:custGeom>
              <a:avLst/>
              <a:gdLst/>
              <a:ahLst/>
              <a:cxnLst/>
              <a:rect l="l" t="t" r="r" b="b"/>
              <a:pathLst>
                <a:path w="2737" h="1278" extrusionOk="0">
                  <a:moveTo>
                    <a:pt x="1" y="1"/>
                  </a:moveTo>
                  <a:lnTo>
                    <a:pt x="1" y="1277"/>
                  </a:lnTo>
                  <a:lnTo>
                    <a:pt x="2736" y="1277"/>
                  </a:lnTo>
                  <a:lnTo>
                    <a:pt x="27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6"/>
            <p:cNvSpPr/>
            <p:nvPr/>
          </p:nvSpPr>
          <p:spPr>
            <a:xfrm>
              <a:off x="4638650" y="1844550"/>
              <a:ext cx="68425" cy="31925"/>
            </a:xfrm>
            <a:custGeom>
              <a:avLst/>
              <a:gdLst/>
              <a:ahLst/>
              <a:cxnLst/>
              <a:rect l="l" t="t" r="r" b="b"/>
              <a:pathLst>
                <a:path w="2737" h="1277" extrusionOk="0">
                  <a:moveTo>
                    <a:pt x="1" y="0"/>
                  </a:moveTo>
                  <a:lnTo>
                    <a:pt x="1" y="1277"/>
                  </a:lnTo>
                  <a:lnTo>
                    <a:pt x="2736" y="1277"/>
                  </a:lnTo>
                  <a:lnTo>
                    <a:pt x="27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6"/>
            <p:cNvSpPr/>
            <p:nvPr/>
          </p:nvSpPr>
          <p:spPr>
            <a:xfrm>
              <a:off x="4638650" y="1906100"/>
              <a:ext cx="68425" cy="31925"/>
            </a:xfrm>
            <a:custGeom>
              <a:avLst/>
              <a:gdLst/>
              <a:ahLst/>
              <a:cxnLst/>
              <a:rect l="l" t="t" r="r" b="b"/>
              <a:pathLst>
                <a:path w="2737" h="1277" extrusionOk="0">
                  <a:moveTo>
                    <a:pt x="1" y="0"/>
                  </a:moveTo>
                  <a:lnTo>
                    <a:pt x="1" y="1277"/>
                  </a:lnTo>
                  <a:lnTo>
                    <a:pt x="2736" y="1277"/>
                  </a:lnTo>
                  <a:lnTo>
                    <a:pt x="27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6"/>
            <p:cNvSpPr/>
            <p:nvPr/>
          </p:nvSpPr>
          <p:spPr>
            <a:xfrm>
              <a:off x="4638650" y="1968400"/>
              <a:ext cx="68425" cy="31950"/>
            </a:xfrm>
            <a:custGeom>
              <a:avLst/>
              <a:gdLst/>
              <a:ahLst/>
              <a:cxnLst/>
              <a:rect l="l" t="t" r="r" b="b"/>
              <a:pathLst>
                <a:path w="2737" h="1278" extrusionOk="0">
                  <a:moveTo>
                    <a:pt x="1" y="1"/>
                  </a:moveTo>
                  <a:lnTo>
                    <a:pt x="1" y="1277"/>
                  </a:lnTo>
                  <a:lnTo>
                    <a:pt x="2736" y="1277"/>
                  </a:lnTo>
                  <a:lnTo>
                    <a:pt x="27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6"/>
            <p:cNvSpPr/>
            <p:nvPr/>
          </p:nvSpPr>
          <p:spPr>
            <a:xfrm>
              <a:off x="4638650" y="2030725"/>
              <a:ext cx="68425" cy="31925"/>
            </a:xfrm>
            <a:custGeom>
              <a:avLst/>
              <a:gdLst/>
              <a:ahLst/>
              <a:cxnLst/>
              <a:rect l="l" t="t" r="r" b="b"/>
              <a:pathLst>
                <a:path w="2737" h="1277" extrusionOk="0">
                  <a:moveTo>
                    <a:pt x="1" y="0"/>
                  </a:moveTo>
                  <a:lnTo>
                    <a:pt x="1" y="1277"/>
                  </a:lnTo>
                  <a:lnTo>
                    <a:pt x="2736" y="1277"/>
                  </a:lnTo>
                  <a:lnTo>
                    <a:pt x="27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6"/>
            <p:cNvSpPr/>
            <p:nvPr/>
          </p:nvSpPr>
          <p:spPr>
            <a:xfrm>
              <a:off x="4638650" y="2092275"/>
              <a:ext cx="68425" cy="32700"/>
            </a:xfrm>
            <a:custGeom>
              <a:avLst/>
              <a:gdLst/>
              <a:ahLst/>
              <a:cxnLst/>
              <a:rect l="l" t="t" r="r" b="b"/>
              <a:pathLst>
                <a:path w="2737" h="1308" extrusionOk="0">
                  <a:moveTo>
                    <a:pt x="1" y="0"/>
                  </a:moveTo>
                  <a:lnTo>
                    <a:pt x="1" y="1307"/>
                  </a:lnTo>
                  <a:lnTo>
                    <a:pt x="2736" y="1307"/>
                  </a:lnTo>
                  <a:lnTo>
                    <a:pt x="27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6"/>
            <p:cNvSpPr/>
            <p:nvPr/>
          </p:nvSpPr>
          <p:spPr>
            <a:xfrm>
              <a:off x="4638650" y="2154575"/>
              <a:ext cx="68425" cy="31950"/>
            </a:xfrm>
            <a:custGeom>
              <a:avLst/>
              <a:gdLst/>
              <a:ahLst/>
              <a:cxnLst/>
              <a:rect l="l" t="t" r="r" b="b"/>
              <a:pathLst>
                <a:path w="2737" h="1278" extrusionOk="0">
                  <a:moveTo>
                    <a:pt x="1" y="1"/>
                  </a:moveTo>
                  <a:lnTo>
                    <a:pt x="1" y="1277"/>
                  </a:lnTo>
                  <a:lnTo>
                    <a:pt x="2736" y="1277"/>
                  </a:lnTo>
                  <a:lnTo>
                    <a:pt x="27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6"/>
            <p:cNvSpPr/>
            <p:nvPr/>
          </p:nvSpPr>
          <p:spPr>
            <a:xfrm>
              <a:off x="4095325" y="1489675"/>
              <a:ext cx="71450" cy="50175"/>
            </a:xfrm>
            <a:custGeom>
              <a:avLst/>
              <a:gdLst/>
              <a:ahLst/>
              <a:cxnLst/>
              <a:rect l="l" t="t" r="r" b="b"/>
              <a:pathLst>
                <a:path w="2858" h="2007" extrusionOk="0">
                  <a:moveTo>
                    <a:pt x="1" y="0"/>
                  </a:moveTo>
                  <a:lnTo>
                    <a:pt x="1" y="2007"/>
                  </a:lnTo>
                  <a:lnTo>
                    <a:pt x="2858" y="2007"/>
                  </a:lnTo>
                  <a:lnTo>
                    <a:pt x="285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6"/>
            <p:cNvSpPr/>
            <p:nvPr/>
          </p:nvSpPr>
          <p:spPr>
            <a:xfrm>
              <a:off x="4202475" y="1489675"/>
              <a:ext cx="71450" cy="50175"/>
            </a:xfrm>
            <a:custGeom>
              <a:avLst/>
              <a:gdLst/>
              <a:ahLst/>
              <a:cxnLst/>
              <a:rect l="l" t="t" r="r" b="b"/>
              <a:pathLst>
                <a:path w="2858" h="2007" extrusionOk="0">
                  <a:moveTo>
                    <a:pt x="0" y="0"/>
                  </a:moveTo>
                  <a:lnTo>
                    <a:pt x="0" y="2007"/>
                  </a:lnTo>
                  <a:lnTo>
                    <a:pt x="2858" y="2007"/>
                  </a:lnTo>
                  <a:lnTo>
                    <a:pt x="285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6"/>
            <p:cNvSpPr/>
            <p:nvPr/>
          </p:nvSpPr>
          <p:spPr>
            <a:xfrm>
              <a:off x="4095325" y="1564150"/>
              <a:ext cx="71450" cy="50175"/>
            </a:xfrm>
            <a:custGeom>
              <a:avLst/>
              <a:gdLst/>
              <a:ahLst/>
              <a:cxnLst/>
              <a:rect l="l" t="t" r="r" b="b"/>
              <a:pathLst>
                <a:path w="2858" h="2007" extrusionOk="0">
                  <a:moveTo>
                    <a:pt x="1" y="0"/>
                  </a:moveTo>
                  <a:lnTo>
                    <a:pt x="1" y="2006"/>
                  </a:lnTo>
                  <a:lnTo>
                    <a:pt x="2858" y="2006"/>
                  </a:lnTo>
                  <a:lnTo>
                    <a:pt x="285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6"/>
            <p:cNvSpPr/>
            <p:nvPr/>
          </p:nvSpPr>
          <p:spPr>
            <a:xfrm>
              <a:off x="4202475" y="1564150"/>
              <a:ext cx="71450" cy="50175"/>
            </a:xfrm>
            <a:custGeom>
              <a:avLst/>
              <a:gdLst/>
              <a:ahLst/>
              <a:cxnLst/>
              <a:rect l="l" t="t" r="r" b="b"/>
              <a:pathLst>
                <a:path w="2858" h="2007" extrusionOk="0">
                  <a:moveTo>
                    <a:pt x="0" y="0"/>
                  </a:moveTo>
                  <a:lnTo>
                    <a:pt x="0" y="2006"/>
                  </a:lnTo>
                  <a:lnTo>
                    <a:pt x="2858" y="2006"/>
                  </a:lnTo>
                  <a:lnTo>
                    <a:pt x="285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6"/>
            <p:cNvSpPr/>
            <p:nvPr/>
          </p:nvSpPr>
          <p:spPr>
            <a:xfrm>
              <a:off x="4095325" y="1637850"/>
              <a:ext cx="71450" cy="50175"/>
            </a:xfrm>
            <a:custGeom>
              <a:avLst/>
              <a:gdLst/>
              <a:ahLst/>
              <a:cxnLst/>
              <a:rect l="l" t="t" r="r" b="b"/>
              <a:pathLst>
                <a:path w="2858" h="2007" extrusionOk="0">
                  <a:moveTo>
                    <a:pt x="1" y="1"/>
                  </a:moveTo>
                  <a:lnTo>
                    <a:pt x="1" y="2007"/>
                  </a:lnTo>
                  <a:lnTo>
                    <a:pt x="2858" y="200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6"/>
            <p:cNvSpPr/>
            <p:nvPr/>
          </p:nvSpPr>
          <p:spPr>
            <a:xfrm>
              <a:off x="4202475" y="1637850"/>
              <a:ext cx="71450" cy="50175"/>
            </a:xfrm>
            <a:custGeom>
              <a:avLst/>
              <a:gdLst/>
              <a:ahLst/>
              <a:cxnLst/>
              <a:rect l="l" t="t" r="r" b="b"/>
              <a:pathLst>
                <a:path w="2858" h="2007" extrusionOk="0">
                  <a:moveTo>
                    <a:pt x="0" y="1"/>
                  </a:moveTo>
                  <a:lnTo>
                    <a:pt x="0" y="2007"/>
                  </a:lnTo>
                  <a:lnTo>
                    <a:pt x="2858" y="200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6"/>
            <p:cNvSpPr/>
            <p:nvPr/>
          </p:nvSpPr>
          <p:spPr>
            <a:xfrm>
              <a:off x="4095325" y="1712325"/>
              <a:ext cx="71450" cy="50175"/>
            </a:xfrm>
            <a:custGeom>
              <a:avLst/>
              <a:gdLst/>
              <a:ahLst/>
              <a:cxnLst/>
              <a:rect l="l" t="t" r="r" b="b"/>
              <a:pathLst>
                <a:path w="2858" h="2007" extrusionOk="0">
                  <a:moveTo>
                    <a:pt x="1" y="0"/>
                  </a:moveTo>
                  <a:lnTo>
                    <a:pt x="1" y="2006"/>
                  </a:lnTo>
                  <a:lnTo>
                    <a:pt x="2858" y="2006"/>
                  </a:lnTo>
                  <a:lnTo>
                    <a:pt x="285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6"/>
            <p:cNvSpPr/>
            <p:nvPr/>
          </p:nvSpPr>
          <p:spPr>
            <a:xfrm>
              <a:off x="4202475" y="1712325"/>
              <a:ext cx="71450" cy="50175"/>
            </a:xfrm>
            <a:custGeom>
              <a:avLst/>
              <a:gdLst/>
              <a:ahLst/>
              <a:cxnLst/>
              <a:rect l="l" t="t" r="r" b="b"/>
              <a:pathLst>
                <a:path w="2858" h="2007" extrusionOk="0">
                  <a:moveTo>
                    <a:pt x="0" y="0"/>
                  </a:moveTo>
                  <a:lnTo>
                    <a:pt x="0" y="2006"/>
                  </a:lnTo>
                  <a:lnTo>
                    <a:pt x="2858" y="2006"/>
                  </a:lnTo>
                  <a:lnTo>
                    <a:pt x="285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6"/>
            <p:cNvSpPr/>
            <p:nvPr/>
          </p:nvSpPr>
          <p:spPr>
            <a:xfrm>
              <a:off x="4095325" y="1786025"/>
              <a:ext cx="71450" cy="50950"/>
            </a:xfrm>
            <a:custGeom>
              <a:avLst/>
              <a:gdLst/>
              <a:ahLst/>
              <a:cxnLst/>
              <a:rect l="l" t="t" r="r" b="b"/>
              <a:pathLst>
                <a:path w="2858" h="2038" extrusionOk="0">
                  <a:moveTo>
                    <a:pt x="1" y="1"/>
                  </a:moveTo>
                  <a:lnTo>
                    <a:pt x="1" y="2037"/>
                  </a:lnTo>
                  <a:lnTo>
                    <a:pt x="2858" y="203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6"/>
            <p:cNvSpPr/>
            <p:nvPr/>
          </p:nvSpPr>
          <p:spPr>
            <a:xfrm>
              <a:off x="4202475" y="1786025"/>
              <a:ext cx="71450" cy="50950"/>
            </a:xfrm>
            <a:custGeom>
              <a:avLst/>
              <a:gdLst/>
              <a:ahLst/>
              <a:cxnLst/>
              <a:rect l="l" t="t" r="r" b="b"/>
              <a:pathLst>
                <a:path w="2858" h="2038" extrusionOk="0">
                  <a:moveTo>
                    <a:pt x="0" y="1"/>
                  </a:moveTo>
                  <a:lnTo>
                    <a:pt x="0" y="2037"/>
                  </a:lnTo>
                  <a:lnTo>
                    <a:pt x="2858" y="203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6"/>
            <p:cNvSpPr/>
            <p:nvPr/>
          </p:nvSpPr>
          <p:spPr>
            <a:xfrm>
              <a:off x="4095325" y="1860500"/>
              <a:ext cx="71450" cy="50175"/>
            </a:xfrm>
            <a:custGeom>
              <a:avLst/>
              <a:gdLst/>
              <a:ahLst/>
              <a:cxnLst/>
              <a:rect l="l" t="t" r="r" b="b"/>
              <a:pathLst>
                <a:path w="2858" h="2007" extrusionOk="0">
                  <a:moveTo>
                    <a:pt x="1" y="1"/>
                  </a:moveTo>
                  <a:lnTo>
                    <a:pt x="1" y="2007"/>
                  </a:lnTo>
                  <a:lnTo>
                    <a:pt x="2858" y="200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6"/>
            <p:cNvSpPr/>
            <p:nvPr/>
          </p:nvSpPr>
          <p:spPr>
            <a:xfrm>
              <a:off x="4202475" y="1860500"/>
              <a:ext cx="71450" cy="50175"/>
            </a:xfrm>
            <a:custGeom>
              <a:avLst/>
              <a:gdLst/>
              <a:ahLst/>
              <a:cxnLst/>
              <a:rect l="l" t="t" r="r" b="b"/>
              <a:pathLst>
                <a:path w="2858" h="2007" extrusionOk="0">
                  <a:moveTo>
                    <a:pt x="0" y="1"/>
                  </a:moveTo>
                  <a:lnTo>
                    <a:pt x="0" y="2007"/>
                  </a:lnTo>
                  <a:lnTo>
                    <a:pt x="2858" y="200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6"/>
            <p:cNvSpPr/>
            <p:nvPr/>
          </p:nvSpPr>
          <p:spPr>
            <a:xfrm>
              <a:off x="4095325" y="1934200"/>
              <a:ext cx="71450" cy="50950"/>
            </a:xfrm>
            <a:custGeom>
              <a:avLst/>
              <a:gdLst/>
              <a:ahLst/>
              <a:cxnLst/>
              <a:rect l="l" t="t" r="r" b="b"/>
              <a:pathLst>
                <a:path w="2858" h="2038" extrusionOk="0">
                  <a:moveTo>
                    <a:pt x="1" y="1"/>
                  </a:moveTo>
                  <a:lnTo>
                    <a:pt x="1" y="2037"/>
                  </a:lnTo>
                  <a:lnTo>
                    <a:pt x="2858" y="203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6"/>
            <p:cNvSpPr/>
            <p:nvPr/>
          </p:nvSpPr>
          <p:spPr>
            <a:xfrm>
              <a:off x="4202475" y="1934200"/>
              <a:ext cx="71450" cy="50950"/>
            </a:xfrm>
            <a:custGeom>
              <a:avLst/>
              <a:gdLst/>
              <a:ahLst/>
              <a:cxnLst/>
              <a:rect l="l" t="t" r="r" b="b"/>
              <a:pathLst>
                <a:path w="2858" h="2038" extrusionOk="0">
                  <a:moveTo>
                    <a:pt x="0" y="1"/>
                  </a:moveTo>
                  <a:lnTo>
                    <a:pt x="0" y="2037"/>
                  </a:lnTo>
                  <a:lnTo>
                    <a:pt x="2858" y="203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6"/>
            <p:cNvSpPr/>
            <p:nvPr/>
          </p:nvSpPr>
          <p:spPr>
            <a:xfrm>
              <a:off x="4095325" y="2008675"/>
              <a:ext cx="71450" cy="50175"/>
            </a:xfrm>
            <a:custGeom>
              <a:avLst/>
              <a:gdLst/>
              <a:ahLst/>
              <a:cxnLst/>
              <a:rect l="l" t="t" r="r" b="b"/>
              <a:pathLst>
                <a:path w="2858" h="2007" extrusionOk="0">
                  <a:moveTo>
                    <a:pt x="1" y="1"/>
                  </a:moveTo>
                  <a:lnTo>
                    <a:pt x="1" y="2007"/>
                  </a:lnTo>
                  <a:lnTo>
                    <a:pt x="2858" y="200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6"/>
            <p:cNvSpPr/>
            <p:nvPr/>
          </p:nvSpPr>
          <p:spPr>
            <a:xfrm>
              <a:off x="4202475" y="2008675"/>
              <a:ext cx="71450" cy="50175"/>
            </a:xfrm>
            <a:custGeom>
              <a:avLst/>
              <a:gdLst/>
              <a:ahLst/>
              <a:cxnLst/>
              <a:rect l="l" t="t" r="r" b="b"/>
              <a:pathLst>
                <a:path w="2858" h="2007" extrusionOk="0">
                  <a:moveTo>
                    <a:pt x="0" y="1"/>
                  </a:moveTo>
                  <a:lnTo>
                    <a:pt x="0" y="2007"/>
                  </a:lnTo>
                  <a:lnTo>
                    <a:pt x="2858" y="200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6"/>
            <p:cNvSpPr/>
            <p:nvPr/>
          </p:nvSpPr>
          <p:spPr>
            <a:xfrm>
              <a:off x="4333925" y="1637850"/>
              <a:ext cx="72225" cy="50175"/>
            </a:xfrm>
            <a:custGeom>
              <a:avLst/>
              <a:gdLst/>
              <a:ahLst/>
              <a:cxnLst/>
              <a:rect l="l" t="t" r="r" b="b"/>
              <a:pathLst>
                <a:path w="2889" h="2007" extrusionOk="0">
                  <a:moveTo>
                    <a:pt x="1" y="1"/>
                  </a:moveTo>
                  <a:lnTo>
                    <a:pt x="1" y="2007"/>
                  </a:lnTo>
                  <a:lnTo>
                    <a:pt x="2888" y="2007"/>
                  </a:lnTo>
                  <a:lnTo>
                    <a:pt x="28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6"/>
            <p:cNvSpPr/>
            <p:nvPr/>
          </p:nvSpPr>
          <p:spPr>
            <a:xfrm>
              <a:off x="4333925" y="1712325"/>
              <a:ext cx="72225" cy="50175"/>
            </a:xfrm>
            <a:custGeom>
              <a:avLst/>
              <a:gdLst/>
              <a:ahLst/>
              <a:cxnLst/>
              <a:rect l="l" t="t" r="r" b="b"/>
              <a:pathLst>
                <a:path w="2889" h="2007" extrusionOk="0">
                  <a:moveTo>
                    <a:pt x="1" y="0"/>
                  </a:moveTo>
                  <a:lnTo>
                    <a:pt x="1" y="2006"/>
                  </a:lnTo>
                  <a:lnTo>
                    <a:pt x="2888" y="2006"/>
                  </a:lnTo>
                  <a:lnTo>
                    <a:pt x="28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6"/>
            <p:cNvSpPr/>
            <p:nvPr/>
          </p:nvSpPr>
          <p:spPr>
            <a:xfrm>
              <a:off x="4333925" y="1786025"/>
              <a:ext cx="72225" cy="50950"/>
            </a:xfrm>
            <a:custGeom>
              <a:avLst/>
              <a:gdLst/>
              <a:ahLst/>
              <a:cxnLst/>
              <a:rect l="l" t="t" r="r" b="b"/>
              <a:pathLst>
                <a:path w="2889" h="2038" extrusionOk="0">
                  <a:moveTo>
                    <a:pt x="1" y="1"/>
                  </a:moveTo>
                  <a:lnTo>
                    <a:pt x="1" y="2037"/>
                  </a:lnTo>
                  <a:lnTo>
                    <a:pt x="2888" y="2037"/>
                  </a:lnTo>
                  <a:lnTo>
                    <a:pt x="28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6"/>
            <p:cNvSpPr/>
            <p:nvPr/>
          </p:nvSpPr>
          <p:spPr>
            <a:xfrm>
              <a:off x="4333925" y="1860500"/>
              <a:ext cx="72225" cy="50175"/>
            </a:xfrm>
            <a:custGeom>
              <a:avLst/>
              <a:gdLst/>
              <a:ahLst/>
              <a:cxnLst/>
              <a:rect l="l" t="t" r="r" b="b"/>
              <a:pathLst>
                <a:path w="2889" h="2007" extrusionOk="0">
                  <a:moveTo>
                    <a:pt x="1" y="1"/>
                  </a:moveTo>
                  <a:lnTo>
                    <a:pt x="1" y="2007"/>
                  </a:lnTo>
                  <a:lnTo>
                    <a:pt x="2888" y="2007"/>
                  </a:lnTo>
                  <a:lnTo>
                    <a:pt x="28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6"/>
            <p:cNvSpPr/>
            <p:nvPr/>
          </p:nvSpPr>
          <p:spPr>
            <a:xfrm>
              <a:off x="4333925" y="1934200"/>
              <a:ext cx="72225" cy="50950"/>
            </a:xfrm>
            <a:custGeom>
              <a:avLst/>
              <a:gdLst/>
              <a:ahLst/>
              <a:cxnLst/>
              <a:rect l="l" t="t" r="r" b="b"/>
              <a:pathLst>
                <a:path w="2889" h="2038" extrusionOk="0">
                  <a:moveTo>
                    <a:pt x="1" y="1"/>
                  </a:moveTo>
                  <a:lnTo>
                    <a:pt x="1" y="2037"/>
                  </a:lnTo>
                  <a:lnTo>
                    <a:pt x="2888" y="2037"/>
                  </a:lnTo>
                  <a:lnTo>
                    <a:pt x="28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6"/>
            <p:cNvSpPr/>
            <p:nvPr/>
          </p:nvSpPr>
          <p:spPr>
            <a:xfrm>
              <a:off x="4333925" y="2008675"/>
              <a:ext cx="72225" cy="50175"/>
            </a:xfrm>
            <a:custGeom>
              <a:avLst/>
              <a:gdLst/>
              <a:ahLst/>
              <a:cxnLst/>
              <a:rect l="l" t="t" r="r" b="b"/>
              <a:pathLst>
                <a:path w="2889" h="2007" extrusionOk="0">
                  <a:moveTo>
                    <a:pt x="1" y="1"/>
                  </a:moveTo>
                  <a:lnTo>
                    <a:pt x="1" y="2007"/>
                  </a:lnTo>
                  <a:lnTo>
                    <a:pt x="2888" y="2007"/>
                  </a:lnTo>
                  <a:lnTo>
                    <a:pt x="28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6"/>
            <p:cNvSpPr/>
            <p:nvPr/>
          </p:nvSpPr>
          <p:spPr>
            <a:xfrm>
              <a:off x="4095325" y="2081625"/>
              <a:ext cx="71450" cy="50950"/>
            </a:xfrm>
            <a:custGeom>
              <a:avLst/>
              <a:gdLst/>
              <a:ahLst/>
              <a:cxnLst/>
              <a:rect l="l" t="t" r="r" b="b"/>
              <a:pathLst>
                <a:path w="2858" h="2038" extrusionOk="0">
                  <a:moveTo>
                    <a:pt x="1" y="1"/>
                  </a:moveTo>
                  <a:lnTo>
                    <a:pt x="1" y="2037"/>
                  </a:lnTo>
                  <a:lnTo>
                    <a:pt x="2858" y="203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6"/>
            <p:cNvSpPr/>
            <p:nvPr/>
          </p:nvSpPr>
          <p:spPr>
            <a:xfrm>
              <a:off x="4202475" y="2081625"/>
              <a:ext cx="71450" cy="50950"/>
            </a:xfrm>
            <a:custGeom>
              <a:avLst/>
              <a:gdLst/>
              <a:ahLst/>
              <a:cxnLst/>
              <a:rect l="l" t="t" r="r" b="b"/>
              <a:pathLst>
                <a:path w="2858" h="2038" extrusionOk="0">
                  <a:moveTo>
                    <a:pt x="0" y="1"/>
                  </a:moveTo>
                  <a:lnTo>
                    <a:pt x="0" y="2037"/>
                  </a:lnTo>
                  <a:lnTo>
                    <a:pt x="2858" y="203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6"/>
            <p:cNvSpPr/>
            <p:nvPr/>
          </p:nvSpPr>
          <p:spPr>
            <a:xfrm>
              <a:off x="4333925" y="2081625"/>
              <a:ext cx="72225" cy="50950"/>
            </a:xfrm>
            <a:custGeom>
              <a:avLst/>
              <a:gdLst/>
              <a:ahLst/>
              <a:cxnLst/>
              <a:rect l="l" t="t" r="r" b="b"/>
              <a:pathLst>
                <a:path w="2889" h="2038" extrusionOk="0">
                  <a:moveTo>
                    <a:pt x="1" y="1"/>
                  </a:moveTo>
                  <a:lnTo>
                    <a:pt x="1" y="2037"/>
                  </a:lnTo>
                  <a:lnTo>
                    <a:pt x="2888" y="2037"/>
                  </a:lnTo>
                  <a:lnTo>
                    <a:pt x="28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6"/>
            <p:cNvSpPr/>
            <p:nvPr/>
          </p:nvSpPr>
          <p:spPr>
            <a:xfrm>
              <a:off x="4095325" y="2155325"/>
              <a:ext cx="71450" cy="50200"/>
            </a:xfrm>
            <a:custGeom>
              <a:avLst/>
              <a:gdLst/>
              <a:ahLst/>
              <a:cxnLst/>
              <a:rect l="l" t="t" r="r" b="b"/>
              <a:pathLst>
                <a:path w="2858" h="2008" extrusionOk="0">
                  <a:moveTo>
                    <a:pt x="1" y="1"/>
                  </a:moveTo>
                  <a:lnTo>
                    <a:pt x="1" y="2007"/>
                  </a:lnTo>
                  <a:lnTo>
                    <a:pt x="2858" y="200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6"/>
            <p:cNvSpPr/>
            <p:nvPr/>
          </p:nvSpPr>
          <p:spPr>
            <a:xfrm>
              <a:off x="4202475" y="2155325"/>
              <a:ext cx="71450" cy="50200"/>
            </a:xfrm>
            <a:custGeom>
              <a:avLst/>
              <a:gdLst/>
              <a:ahLst/>
              <a:cxnLst/>
              <a:rect l="l" t="t" r="r" b="b"/>
              <a:pathLst>
                <a:path w="2858" h="2008" extrusionOk="0">
                  <a:moveTo>
                    <a:pt x="0" y="1"/>
                  </a:moveTo>
                  <a:lnTo>
                    <a:pt x="0" y="2007"/>
                  </a:lnTo>
                  <a:lnTo>
                    <a:pt x="2858" y="200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6"/>
            <p:cNvSpPr/>
            <p:nvPr/>
          </p:nvSpPr>
          <p:spPr>
            <a:xfrm>
              <a:off x="4333925" y="2155325"/>
              <a:ext cx="72225" cy="50200"/>
            </a:xfrm>
            <a:custGeom>
              <a:avLst/>
              <a:gdLst/>
              <a:ahLst/>
              <a:cxnLst/>
              <a:rect l="l" t="t" r="r" b="b"/>
              <a:pathLst>
                <a:path w="2889" h="2008" extrusionOk="0">
                  <a:moveTo>
                    <a:pt x="1" y="1"/>
                  </a:moveTo>
                  <a:lnTo>
                    <a:pt x="1" y="2007"/>
                  </a:lnTo>
                  <a:lnTo>
                    <a:pt x="2888" y="2007"/>
                  </a:lnTo>
                  <a:lnTo>
                    <a:pt x="28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6"/>
            <p:cNvSpPr/>
            <p:nvPr/>
          </p:nvSpPr>
          <p:spPr>
            <a:xfrm>
              <a:off x="4095325" y="2228275"/>
              <a:ext cx="71450" cy="50950"/>
            </a:xfrm>
            <a:custGeom>
              <a:avLst/>
              <a:gdLst/>
              <a:ahLst/>
              <a:cxnLst/>
              <a:rect l="l" t="t" r="r" b="b"/>
              <a:pathLst>
                <a:path w="2858" h="2038" extrusionOk="0">
                  <a:moveTo>
                    <a:pt x="1" y="1"/>
                  </a:moveTo>
                  <a:lnTo>
                    <a:pt x="1" y="2037"/>
                  </a:lnTo>
                  <a:lnTo>
                    <a:pt x="2858" y="203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6"/>
            <p:cNvSpPr/>
            <p:nvPr/>
          </p:nvSpPr>
          <p:spPr>
            <a:xfrm>
              <a:off x="4202475" y="2228275"/>
              <a:ext cx="71450" cy="50950"/>
            </a:xfrm>
            <a:custGeom>
              <a:avLst/>
              <a:gdLst/>
              <a:ahLst/>
              <a:cxnLst/>
              <a:rect l="l" t="t" r="r" b="b"/>
              <a:pathLst>
                <a:path w="2858" h="2038" extrusionOk="0">
                  <a:moveTo>
                    <a:pt x="0" y="1"/>
                  </a:moveTo>
                  <a:lnTo>
                    <a:pt x="0" y="2037"/>
                  </a:lnTo>
                  <a:lnTo>
                    <a:pt x="2858" y="203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6"/>
            <p:cNvSpPr/>
            <p:nvPr/>
          </p:nvSpPr>
          <p:spPr>
            <a:xfrm>
              <a:off x="4333925" y="2228275"/>
              <a:ext cx="72225" cy="50950"/>
            </a:xfrm>
            <a:custGeom>
              <a:avLst/>
              <a:gdLst/>
              <a:ahLst/>
              <a:cxnLst/>
              <a:rect l="l" t="t" r="r" b="b"/>
              <a:pathLst>
                <a:path w="2889" h="2038" extrusionOk="0">
                  <a:moveTo>
                    <a:pt x="1" y="1"/>
                  </a:moveTo>
                  <a:lnTo>
                    <a:pt x="1" y="2037"/>
                  </a:lnTo>
                  <a:lnTo>
                    <a:pt x="2888" y="2037"/>
                  </a:lnTo>
                  <a:lnTo>
                    <a:pt x="28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6"/>
            <p:cNvSpPr/>
            <p:nvPr/>
          </p:nvSpPr>
          <p:spPr>
            <a:xfrm>
              <a:off x="4095325" y="2302000"/>
              <a:ext cx="71450" cy="50175"/>
            </a:xfrm>
            <a:custGeom>
              <a:avLst/>
              <a:gdLst/>
              <a:ahLst/>
              <a:cxnLst/>
              <a:rect l="l" t="t" r="r" b="b"/>
              <a:pathLst>
                <a:path w="2858" h="2007" extrusionOk="0">
                  <a:moveTo>
                    <a:pt x="1" y="0"/>
                  </a:moveTo>
                  <a:lnTo>
                    <a:pt x="1" y="2006"/>
                  </a:lnTo>
                  <a:lnTo>
                    <a:pt x="2858" y="2006"/>
                  </a:lnTo>
                  <a:lnTo>
                    <a:pt x="285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6"/>
            <p:cNvSpPr/>
            <p:nvPr/>
          </p:nvSpPr>
          <p:spPr>
            <a:xfrm>
              <a:off x="4202475" y="2302000"/>
              <a:ext cx="71450" cy="50175"/>
            </a:xfrm>
            <a:custGeom>
              <a:avLst/>
              <a:gdLst/>
              <a:ahLst/>
              <a:cxnLst/>
              <a:rect l="l" t="t" r="r" b="b"/>
              <a:pathLst>
                <a:path w="2858" h="2007" extrusionOk="0">
                  <a:moveTo>
                    <a:pt x="0" y="0"/>
                  </a:moveTo>
                  <a:lnTo>
                    <a:pt x="0" y="2006"/>
                  </a:lnTo>
                  <a:lnTo>
                    <a:pt x="2858" y="2006"/>
                  </a:lnTo>
                  <a:lnTo>
                    <a:pt x="285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6"/>
            <p:cNvSpPr/>
            <p:nvPr/>
          </p:nvSpPr>
          <p:spPr>
            <a:xfrm>
              <a:off x="4333925" y="2302000"/>
              <a:ext cx="72225" cy="50175"/>
            </a:xfrm>
            <a:custGeom>
              <a:avLst/>
              <a:gdLst/>
              <a:ahLst/>
              <a:cxnLst/>
              <a:rect l="l" t="t" r="r" b="b"/>
              <a:pathLst>
                <a:path w="2889" h="2007" extrusionOk="0">
                  <a:moveTo>
                    <a:pt x="1" y="0"/>
                  </a:moveTo>
                  <a:lnTo>
                    <a:pt x="1" y="2006"/>
                  </a:lnTo>
                  <a:lnTo>
                    <a:pt x="2888" y="2006"/>
                  </a:lnTo>
                  <a:lnTo>
                    <a:pt x="28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6"/>
            <p:cNvSpPr/>
            <p:nvPr/>
          </p:nvSpPr>
          <p:spPr>
            <a:xfrm>
              <a:off x="4095325" y="2374950"/>
              <a:ext cx="71450" cy="50925"/>
            </a:xfrm>
            <a:custGeom>
              <a:avLst/>
              <a:gdLst/>
              <a:ahLst/>
              <a:cxnLst/>
              <a:rect l="l" t="t" r="r" b="b"/>
              <a:pathLst>
                <a:path w="2858" h="2037" extrusionOk="0">
                  <a:moveTo>
                    <a:pt x="1" y="0"/>
                  </a:moveTo>
                  <a:lnTo>
                    <a:pt x="1" y="2037"/>
                  </a:lnTo>
                  <a:lnTo>
                    <a:pt x="2858" y="2037"/>
                  </a:lnTo>
                  <a:lnTo>
                    <a:pt x="285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6"/>
            <p:cNvSpPr/>
            <p:nvPr/>
          </p:nvSpPr>
          <p:spPr>
            <a:xfrm>
              <a:off x="4202475" y="2374950"/>
              <a:ext cx="71450" cy="50925"/>
            </a:xfrm>
            <a:custGeom>
              <a:avLst/>
              <a:gdLst/>
              <a:ahLst/>
              <a:cxnLst/>
              <a:rect l="l" t="t" r="r" b="b"/>
              <a:pathLst>
                <a:path w="2858" h="2037" extrusionOk="0">
                  <a:moveTo>
                    <a:pt x="0" y="0"/>
                  </a:moveTo>
                  <a:lnTo>
                    <a:pt x="0" y="2037"/>
                  </a:lnTo>
                  <a:lnTo>
                    <a:pt x="2858" y="2037"/>
                  </a:lnTo>
                  <a:lnTo>
                    <a:pt x="285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6"/>
            <p:cNvSpPr/>
            <p:nvPr/>
          </p:nvSpPr>
          <p:spPr>
            <a:xfrm>
              <a:off x="4333925" y="2374950"/>
              <a:ext cx="72225" cy="50925"/>
            </a:xfrm>
            <a:custGeom>
              <a:avLst/>
              <a:gdLst/>
              <a:ahLst/>
              <a:cxnLst/>
              <a:rect l="l" t="t" r="r" b="b"/>
              <a:pathLst>
                <a:path w="2889" h="2037" extrusionOk="0">
                  <a:moveTo>
                    <a:pt x="1" y="0"/>
                  </a:moveTo>
                  <a:lnTo>
                    <a:pt x="1" y="2037"/>
                  </a:lnTo>
                  <a:lnTo>
                    <a:pt x="2888" y="2037"/>
                  </a:lnTo>
                  <a:lnTo>
                    <a:pt x="28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6"/>
            <p:cNvSpPr/>
            <p:nvPr/>
          </p:nvSpPr>
          <p:spPr>
            <a:xfrm>
              <a:off x="5013275" y="1561875"/>
              <a:ext cx="38775" cy="44075"/>
            </a:xfrm>
            <a:custGeom>
              <a:avLst/>
              <a:gdLst/>
              <a:ahLst/>
              <a:cxnLst/>
              <a:rect l="l" t="t" r="r" b="b"/>
              <a:pathLst>
                <a:path w="1551" h="1763"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6"/>
            <p:cNvSpPr/>
            <p:nvPr/>
          </p:nvSpPr>
          <p:spPr>
            <a:xfrm>
              <a:off x="5080150" y="1561875"/>
              <a:ext cx="38775" cy="44075"/>
            </a:xfrm>
            <a:custGeom>
              <a:avLst/>
              <a:gdLst/>
              <a:ahLst/>
              <a:cxnLst/>
              <a:rect l="l" t="t" r="r" b="b"/>
              <a:pathLst>
                <a:path w="1551" h="1763" extrusionOk="0">
                  <a:moveTo>
                    <a:pt x="0" y="0"/>
                  </a:moveTo>
                  <a:lnTo>
                    <a:pt x="0"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6"/>
            <p:cNvSpPr/>
            <p:nvPr/>
          </p:nvSpPr>
          <p:spPr>
            <a:xfrm>
              <a:off x="5013275" y="1627975"/>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6"/>
            <p:cNvSpPr/>
            <p:nvPr/>
          </p:nvSpPr>
          <p:spPr>
            <a:xfrm>
              <a:off x="5080150" y="1627975"/>
              <a:ext cx="38775" cy="44100"/>
            </a:xfrm>
            <a:custGeom>
              <a:avLst/>
              <a:gdLst/>
              <a:ahLst/>
              <a:cxnLst/>
              <a:rect l="l" t="t" r="r" b="b"/>
              <a:pathLst>
                <a:path w="1551" h="1764" extrusionOk="0">
                  <a:moveTo>
                    <a:pt x="0" y="0"/>
                  </a:moveTo>
                  <a:lnTo>
                    <a:pt x="0"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6"/>
            <p:cNvSpPr/>
            <p:nvPr/>
          </p:nvSpPr>
          <p:spPr>
            <a:xfrm>
              <a:off x="5013275" y="1694850"/>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6"/>
            <p:cNvSpPr/>
            <p:nvPr/>
          </p:nvSpPr>
          <p:spPr>
            <a:xfrm>
              <a:off x="5080150" y="1694850"/>
              <a:ext cx="38775" cy="44100"/>
            </a:xfrm>
            <a:custGeom>
              <a:avLst/>
              <a:gdLst/>
              <a:ahLst/>
              <a:cxnLst/>
              <a:rect l="l" t="t" r="r" b="b"/>
              <a:pathLst>
                <a:path w="1551" h="1764" extrusionOk="0">
                  <a:moveTo>
                    <a:pt x="0" y="0"/>
                  </a:moveTo>
                  <a:lnTo>
                    <a:pt x="0"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6"/>
            <p:cNvSpPr/>
            <p:nvPr/>
          </p:nvSpPr>
          <p:spPr>
            <a:xfrm>
              <a:off x="5013275" y="1760950"/>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6"/>
            <p:cNvSpPr/>
            <p:nvPr/>
          </p:nvSpPr>
          <p:spPr>
            <a:xfrm>
              <a:off x="5080150" y="1760950"/>
              <a:ext cx="38775" cy="44100"/>
            </a:xfrm>
            <a:custGeom>
              <a:avLst/>
              <a:gdLst/>
              <a:ahLst/>
              <a:cxnLst/>
              <a:rect l="l" t="t" r="r" b="b"/>
              <a:pathLst>
                <a:path w="1551" h="1764" extrusionOk="0">
                  <a:moveTo>
                    <a:pt x="0" y="1"/>
                  </a:moveTo>
                  <a:lnTo>
                    <a:pt x="0"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6"/>
            <p:cNvSpPr/>
            <p:nvPr/>
          </p:nvSpPr>
          <p:spPr>
            <a:xfrm>
              <a:off x="5013275" y="1829350"/>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6"/>
            <p:cNvSpPr/>
            <p:nvPr/>
          </p:nvSpPr>
          <p:spPr>
            <a:xfrm>
              <a:off x="5080150" y="1829350"/>
              <a:ext cx="38775" cy="44100"/>
            </a:xfrm>
            <a:custGeom>
              <a:avLst/>
              <a:gdLst/>
              <a:ahLst/>
              <a:cxnLst/>
              <a:rect l="l" t="t" r="r" b="b"/>
              <a:pathLst>
                <a:path w="1551" h="1764" extrusionOk="0">
                  <a:moveTo>
                    <a:pt x="0" y="0"/>
                  </a:moveTo>
                  <a:lnTo>
                    <a:pt x="0"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6"/>
            <p:cNvSpPr/>
            <p:nvPr/>
          </p:nvSpPr>
          <p:spPr>
            <a:xfrm>
              <a:off x="5013275" y="1897725"/>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6"/>
            <p:cNvSpPr/>
            <p:nvPr/>
          </p:nvSpPr>
          <p:spPr>
            <a:xfrm>
              <a:off x="5080150" y="1897725"/>
              <a:ext cx="38775" cy="44100"/>
            </a:xfrm>
            <a:custGeom>
              <a:avLst/>
              <a:gdLst/>
              <a:ahLst/>
              <a:cxnLst/>
              <a:rect l="l" t="t" r="r" b="b"/>
              <a:pathLst>
                <a:path w="1551" h="1764" extrusionOk="0">
                  <a:moveTo>
                    <a:pt x="0" y="1"/>
                  </a:moveTo>
                  <a:lnTo>
                    <a:pt x="0"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6"/>
            <p:cNvSpPr/>
            <p:nvPr/>
          </p:nvSpPr>
          <p:spPr>
            <a:xfrm>
              <a:off x="5013275" y="1965375"/>
              <a:ext cx="38775" cy="44850"/>
            </a:xfrm>
            <a:custGeom>
              <a:avLst/>
              <a:gdLst/>
              <a:ahLst/>
              <a:cxnLst/>
              <a:rect l="l" t="t" r="r" b="b"/>
              <a:pathLst>
                <a:path w="1551" h="1794" extrusionOk="0">
                  <a:moveTo>
                    <a:pt x="1" y="0"/>
                  </a:moveTo>
                  <a:lnTo>
                    <a:pt x="1" y="1793"/>
                  </a:lnTo>
                  <a:lnTo>
                    <a:pt x="1551" y="179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6"/>
            <p:cNvSpPr/>
            <p:nvPr/>
          </p:nvSpPr>
          <p:spPr>
            <a:xfrm>
              <a:off x="5080150" y="1965375"/>
              <a:ext cx="38775" cy="44850"/>
            </a:xfrm>
            <a:custGeom>
              <a:avLst/>
              <a:gdLst/>
              <a:ahLst/>
              <a:cxnLst/>
              <a:rect l="l" t="t" r="r" b="b"/>
              <a:pathLst>
                <a:path w="1551" h="1794" extrusionOk="0">
                  <a:moveTo>
                    <a:pt x="0" y="0"/>
                  </a:moveTo>
                  <a:lnTo>
                    <a:pt x="0" y="1793"/>
                  </a:lnTo>
                  <a:lnTo>
                    <a:pt x="1551" y="179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6"/>
            <p:cNvSpPr/>
            <p:nvPr/>
          </p:nvSpPr>
          <p:spPr>
            <a:xfrm>
              <a:off x="5013275" y="2033750"/>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6"/>
            <p:cNvSpPr/>
            <p:nvPr/>
          </p:nvSpPr>
          <p:spPr>
            <a:xfrm>
              <a:off x="5080150" y="2033750"/>
              <a:ext cx="38775" cy="44100"/>
            </a:xfrm>
            <a:custGeom>
              <a:avLst/>
              <a:gdLst/>
              <a:ahLst/>
              <a:cxnLst/>
              <a:rect l="l" t="t" r="r" b="b"/>
              <a:pathLst>
                <a:path w="1551" h="1764" extrusionOk="0">
                  <a:moveTo>
                    <a:pt x="0" y="1"/>
                  </a:moveTo>
                  <a:lnTo>
                    <a:pt x="0"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6"/>
            <p:cNvSpPr/>
            <p:nvPr/>
          </p:nvSpPr>
          <p:spPr>
            <a:xfrm>
              <a:off x="5013275" y="2102900"/>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6"/>
            <p:cNvSpPr/>
            <p:nvPr/>
          </p:nvSpPr>
          <p:spPr>
            <a:xfrm>
              <a:off x="5080150" y="2102900"/>
              <a:ext cx="38775" cy="44100"/>
            </a:xfrm>
            <a:custGeom>
              <a:avLst/>
              <a:gdLst/>
              <a:ahLst/>
              <a:cxnLst/>
              <a:rect l="l" t="t" r="r" b="b"/>
              <a:pathLst>
                <a:path w="1551" h="1764" extrusionOk="0">
                  <a:moveTo>
                    <a:pt x="0" y="1"/>
                  </a:moveTo>
                  <a:lnTo>
                    <a:pt x="0"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6"/>
            <p:cNvSpPr/>
            <p:nvPr/>
          </p:nvSpPr>
          <p:spPr>
            <a:xfrm>
              <a:off x="5013275" y="2172050"/>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6"/>
            <p:cNvSpPr/>
            <p:nvPr/>
          </p:nvSpPr>
          <p:spPr>
            <a:xfrm>
              <a:off x="5080150" y="2172050"/>
              <a:ext cx="38775" cy="44100"/>
            </a:xfrm>
            <a:custGeom>
              <a:avLst/>
              <a:gdLst/>
              <a:ahLst/>
              <a:cxnLst/>
              <a:rect l="l" t="t" r="r" b="b"/>
              <a:pathLst>
                <a:path w="1551" h="1764" extrusionOk="0">
                  <a:moveTo>
                    <a:pt x="0" y="1"/>
                  </a:moveTo>
                  <a:lnTo>
                    <a:pt x="0"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6"/>
            <p:cNvSpPr/>
            <p:nvPr/>
          </p:nvSpPr>
          <p:spPr>
            <a:xfrm>
              <a:off x="5013275" y="2240450"/>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6"/>
            <p:cNvSpPr/>
            <p:nvPr/>
          </p:nvSpPr>
          <p:spPr>
            <a:xfrm>
              <a:off x="5080150" y="2240450"/>
              <a:ext cx="38775" cy="44100"/>
            </a:xfrm>
            <a:custGeom>
              <a:avLst/>
              <a:gdLst/>
              <a:ahLst/>
              <a:cxnLst/>
              <a:rect l="l" t="t" r="r" b="b"/>
              <a:pathLst>
                <a:path w="1551" h="1764" extrusionOk="0">
                  <a:moveTo>
                    <a:pt x="0" y="0"/>
                  </a:moveTo>
                  <a:lnTo>
                    <a:pt x="0"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6"/>
            <p:cNvSpPr/>
            <p:nvPr/>
          </p:nvSpPr>
          <p:spPr>
            <a:xfrm>
              <a:off x="5013275" y="2309600"/>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6"/>
            <p:cNvSpPr/>
            <p:nvPr/>
          </p:nvSpPr>
          <p:spPr>
            <a:xfrm>
              <a:off x="5080150" y="2309600"/>
              <a:ext cx="38775" cy="44100"/>
            </a:xfrm>
            <a:custGeom>
              <a:avLst/>
              <a:gdLst/>
              <a:ahLst/>
              <a:cxnLst/>
              <a:rect l="l" t="t" r="r" b="b"/>
              <a:pathLst>
                <a:path w="1551" h="1764" extrusionOk="0">
                  <a:moveTo>
                    <a:pt x="0" y="0"/>
                  </a:moveTo>
                  <a:lnTo>
                    <a:pt x="0"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6"/>
            <p:cNvSpPr/>
            <p:nvPr/>
          </p:nvSpPr>
          <p:spPr>
            <a:xfrm>
              <a:off x="5956300" y="1568700"/>
              <a:ext cx="38775" cy="52450"/>
            </a:xfrm>
            <a:custGeom>
              <a:avLst/>
              <a:gdLst/>
              <a:ahLst/>
              <a:cxnLst/>
              <a:rect l="l" t="t" r="r" b="b"/>
              <a:pathLst>
                <a:path w="1551" h="2098" extrusionOk="0">
                  <a:moveTo>
                    <a:pt x="1" y="1"/>
                  </a:moveTo>
                  <a:lnTo>
                    <a:pt x="1" y="2098"/>
                  </a:lnTo>
                  <a:lnTo>
                    <a:pt x="1551" y="2098"/>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6"/>
            <p:cNvSpPr/>
            <p:nvPr/>
          </p:nvSpPr>
          <p:spPr>
            <a:xfrm>
              <a:off x="6023175" y="1568700"/>
              <a:ext cx="38775" cy="52450"/>
            </a:xfrm>
            <a:custGeom>
              <a:avLst/>
              <a:gdLst/>
              <a:ahLst/>
              <a:cxnLst/>
              <a:rect l="l" t="t" r="r" b="b"/>
              <a:pathLst>
                <a:path w="1551" h="2098" extrusionOk="0">
                  <a:moveTo>
                    <a:pt x="0" y="1"/>
                  </a:moveTo>
                  <a:lnTo>
                    <a:pt x="0" y="2098"/>
                  </a:lnTo>
                  <a:lnTo>
                    <a:pt x="1551" y="2098"/>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6"/>
            <p:cNvSpPr/>
            <p:nvPr/>
          </p:nvSpPr>
          <p:spPr>
            <a:xfrm>
              <a:off x="5956300" y="1646975"/>
              <a:ext cx="38775" cy="52450"/>
            </a:xfrm>
            <a:custGeom>
              <a:avLst/>
              <a:gdLst/>
              <a:ahLst/>
              <a:cxnLst/>
              <a:rect l="l" t="t" r="r" b="b"/>
              <a:pathLst>
                <a:path w="1551" h="2098" extrusionOk="0">
                  <a:moveTo>
                    <a:pt x="1" y="0"/>
                  </a:moveTo>
                  <a:lnTo>
                    <a:pt x="1" y="2098"/>
                  </a:lnTo>
                  <a:lnTo>
                    <a:pt x="1551" y="2098"/>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6"/>
            <p:cNvSpPr/>
            <p:nvPr/>
          </p:nvSpPr>
          <p:spPr>
            <a:xfrm>
              <a:off x="6023175" y="1646975"/>
              <a:ext cx="38775" cy="52450"/>
            </a:xfrm>
            <a:custGeom>
              <a:avLst/>
              <a:gdLst/>
              <a:ahLst/>
              <a:cxnLst/>
              <a:rect l="l" t="t" r="r" b="b"/>
              <a:pathLst>
                <a:path w="1551" h="2098" extrusionOk="0">
                  <a:moveTo>
                    <a:pt x="0" y="0"/>
                  </a:moveTo>
                  <a:lnTo>
                    <a:pt x="0" y="2098"/>
                  </a:lnTo>
                  <a:lnTo>
                    <a:pt x="1551" y="2098"/>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6"/>
            <p:cNvSpPr/>
            <p:nvPr/>
          </p:nvSpPr>
          <p:spPr>
            <a:xfrm>
              <a:off x="5956300" y="1725250"/>
              <a:ext cx="38775" cy="52450"/>
            </a:xfrm>
            <a:custGeom>
              <a:avLst/>
              <a:gdLst/>
              <a:ahLst/>
              <a:cxnLst/>
              <a:rect l="l" t="t" r="r" b="b"/>
              <a:pathLst>
                <a:path w="1551" h="2098" extrusionOk="0">
                  <a:moveTo>
                    <a:pt x="1" y="0"/>
                  </a:moveTo>
                  <a:lnTo>
                    <a:pt x="1" y="2097"/>
                  </a:lnTo>
                  <a:lnTo>
                    <a:pt x="1551" y="2097"/>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6"/>
            <p:cNvSpPr/>
            <p:nvPr/>
          </p:nvSpPr>
          <p:spPr>
            <a:xfrm>
              <a:off x="6023175" y="1725250"/>
              <a:ext cx="38775" cy="52450"/>
            </a:xfrm>
            <a:custGeom>
              <a:avLst/>
              <a:gdLst/>
              <a:ahLst/>
              <a:cxnLst/>
              <a:rect l="l" t="t" r="r" b="b"/>
              <a:pathLst>
                <a:path w="1551" h="2098" extrusionOk="0">
                  <a:moveTo>
                    <a:pt x="0" y="0"/>
                  </a:moveTo>
                  <a:lnTo>
                    <a:pt x="0" y="2097"/>
                  </a:lnTo>
                  <a:lnTo>
                    <a:pt x="1551" y="2097"/>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6"/>
            <p:cNvSpPr/>
            <p:nvPr/>
          </p:nvSpPr>
          <p:spPr>
            <a:xfrm>
              <a:off x="5956300" y="1804275"/>
              <a:ext cx="38775" cy="51700"/>
            </a:xfrm>
            <a:custGeom>
              <a:avLst/>
              <a:gdLst/>
              <a:ahLst/>
              <a:cxnLst/>
              <a:rect l="l" t="t" r="r" b="b"/>
              <a:pathLst>
                <a:path w="1551" h="2068" extrusionOk="0">
                  <a:moveTo>
                    <a:pt x="1" y="0"/>
                  </a:moveTo>
                  <a:lnTo>
                    <a:pt x="1" y="2067"/>
                  </a:lnTo>
                  <a:lnTo>
                    <a:pt x="1551" y="2067"/>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6"/>
            <p:cNvSpPr/>
            <p:nvPr/>
          </p:nvSpPr>
          <p:spPr>
            <a:xfrm>
              <a:off x="6023175" y="1804275"/>
              <a:ext cx="38775" cy="51700"/>
            </a:xfrm>
            <a:custGeom>
              <a:avLst/>
              <a:gdLst/>
              <a:ahLst/>
              <a:cxnLst/>
              <a:rect l="l" t="t" r="r" b="b"/>
              <a:pathLst>
                <a:path w="1551" h="2068" extrusionOk="0">
                  <a:moveTo>
                    <a:pt x="0" y="0"/>
                  </a:moveTo>
                  <a:lnTo>
                    <a:pt x="0" y="2067"/>
                  </a:lnTo>
                  <a:lnTo>
                    <a:pt x="1551" y="2067"/>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6"/>
            <p:cNvSpPr/>
            <p:nvPr/>
          </p:nvSpPr>
          <p:spPr>
            <a:xfrm>
              <a:off x="5956300" y="1884050"/>
              <a:ext cx="38775" cy="52475"/>
            </a:xfrm>
            <a:custGeom>
              <a:avLst/>
              <a:gdLst/>
              <a:ahLst/>
              <a:cxnLst/>
              <a:rect l="l" t="t" r="r" b="b"/>
              <a:pathLst>
                <a:path w="1551" h="2099" extrusionOk="0">
                  <a:moveTo>
                    <a:pt x="1" y="1"/>
                  </a:moveTo>
                  <a:lnTo>
                    <a:pt x="1" y="2098"/>
                  </a:lnTo>
                  <a:lnTo>
                    <a:pt x="1551" y="2098"/>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6"/>
            <p:cNvSpPr/>
            <p:nvPr/>
          </p:nvSpPr>
          <p:spPr>
            <a:xfrm>
              <a:off x="6023175" y="1884050"/>
              <a:ext cx="38775" cy="52475"/>
            </a:xfrm>
            <a:custGeom>
              <a:avLst/>
              <a:gdLst/>
              <a:ahLst/>
              <a:cxnLst/>
              <a:rect l="l" t="t" r="r" b="b"/>
              <a:pathLst>
                <a:path w="1551" h="2099" extrusionOk="0">
                  <a:moveTo>
                    <a:pt x="0" y="1"/>
                  </a:moveTo>
                  <a:lnTo>
                    <a:pt x="0" y="2098"/>
                  </a:lnTo>
                  <a:lnTo>
                    <a:pt x="1551" y="2098"/>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6"/>
            <p:cNvSpPr/>
            <p:nvPr/>
          </p:nvSpPr>
          <p:spPr>
            <a:xfrm>
              <a:off x="5956300" y="1964600"/>
              <a:ext cx="38775" cy="51700"/>
            </a:xfrm>
            <a:custGeom>
              <a:avLst/>
              <a:gdLst/>
              <a:ahLst/>
              <a:cxnLst/>
              <a:rect l="l" t="t" r="r" b="b"/>
              <a:pathLst>
                <a:path w="1551" h="2068" extrusionOk="0">
                  <a:moveTo>
                    <a:pt x="1" y="1"/>
                  </a:moveTo>
                  <a:lnTo>
                    <a:pt x="1" y="2068"/>
                  </a:lnTo>
                  <a:lnTo>
                    <a:pt x="1551" y="2068"/>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6"/>
            <p:cNvSpPr/>
            <p:nvPr/>
          </p:nvSpPr>
          <p:spPr>
            <a:xfrm>
              <a:off x="6023175" y="1964600"/>
              <a:ext cx="38775" cy="51700"/>
            </a:xfrm>
            <a:custGeom>
              <a:avLst/>
              <a:gdLst/>
              <a:ahLst/>
              <a:cxnLst/>
              <a:rect l="l" t="t" r="r" b="b"/>
              <a:pathLst>
                <a:path w="1551" h="2068" extrusionOk="0">
                  <a:moveTo>
                    <a:pt x="0" y="1"/>
                  </a:moveTo>
                  <a:lnTo>
                    <a:pt x="0" y="2068"/>
                  </a:lnTo>
                  <a:lnTo>
                    <a:pt x="1551" y="2068"/>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6"/>
            <p:cNvSpPr/>
            <p:nvPr/>
          </p:nvSpPr>
          <p:spPr>
            <a:xfrm>
              <a:off x="5956300" y="2045150"/>
              <a:ext cx="38775" cy="51700"/>
            </a:xfrm>
            <a:custGeom>
              <a:avLst/>
              <a:gdLst/>
              <a:ahLst/>
              <a:cxnLst/>
              <a:rect l="l" t="t" r="r" b="b"/>
              <a:pathLst>
                <a:path w="1551" h="2068" extrusionOk="0">
                  <a:moveTo>
                    <a:pt x="1" y="1"/>
                  </a:moveTo>
                  <a:lnTo>
                    <a:pt x="1" y="2068"/>
                  </a:lnTo>
                  <a:lnTo>
                    <a:pt x="1551" y="2068"/>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6"/>
            <p:cNvSpPr/>
            <p:nvPr/>
          </p:nvSpPr>
          <p:spPr>
            <a:xfrm>
              <a:off x="6023175" y="2045150"/>
              <a:ext cx="38775" cy="51700"/>
            </a:xfrm>
            <a:custGeom>
              <a:avLst/>
              <a:gdLst/>
              <a:ahLst/>
              <a:cxnLst/>
              <a:rect l="l" t="t" r="r" b="b"/>
              <a:pathLst>
                <a:path w="1551" h="2068" extrusionOk="0">
                  <a:moveTo>
                    <a:pt x="0" y="1"/>
                  </a:moveTo>
                  <a:lnTo>
                    <a:pt x="0" y="2068"/>
                  </a:lnTo>
                  <a:lnTo>
                    <a:pt x="1551" y="2068"/>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6"/>
            <p:cNvSpPr/>
            <p:nvPr/>
          </p:nvSpPr>
          <p:spPr>
            <a:xfrm>
              <a:off x="5956300" y="2124950"/>
              <a:ext cx="38775" cy="52450"/>
            </a:xfrm>
            <a:custGeom>
              <a:avLst/>
              <a:gdLst/>
              <a:ahLst/>
              <a:cxnLst/>
              <a:rect l="l" t="t" r="r" b="b"/>
              <a:pathLst>
                <a:path w="1551" h="2098" extrusionOk="0">
                  <a:moveTo>
                    <a:pt x="1" y="0"/>
                  </a:moveTo>
                  <a:lnTo>
                    <a:pt x="1" y="2097"/>
                  </a:lnTo>
                  <a:lnTo>
                    <a:pt x="1551" y="2097"/>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6"/>
            <p:cNvSpPr/>
            <p:nvPr/>
          </p:nvSpPr>
          <p:spPr>
            <a:xfrm>
              <a:off x="6023175" y="2124950"/>
              <a:ext cx="38775" cy="52450"/>
            </a:xfrm>
            <a:custGeom>
              <a:avLst/>
              <a:gdLst/>
              <a:ahLst/>
              <a:cxnLst/>
              <a:rect l="l" t="t" r="r" b="b"/>
              <a:pathLst>
                <a:path w="1551" h="2098" extrusionOk="0">
                  <a:moveTo>
                    <a:pt x="0" y="0"/>
                  </a:moveTo>
                  <a:lnTo>
                    <a:pt x="0" y="2097"/>
                  </a:lnTo>
                  <a:lnTo>
                    <a:pt x="1551" y="2097"/>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6"/>
            <p:cNvSpPr/>
            <p:nvPr/>
          </p:nvSpPr>
          <p:spPr>
            <a:xfrm>
              <a:off x="5956300" y="2206250"/>
              <a:ext cx="38775" cy="52450"/>
            </a:xfrm>
            <a:custGeom>
              <a:avLst/>
              <a:gdLst/>
              <a:ahLst/>
              <a:cxnLst/>
              <a:rect l="l" t="t" r="r" b="b"/>
              <a:pathLst>
                <a:path w="1551" h="2098" extrusionOk="0">
                  <a:moveTo>
                    <a:pt x="1" y="0"/>
                  </a:moveTo>
                  <a:lnTo>
                    <a:pt x="1" y="2098"/>
                  </a:lnTo>
                  <a:lnTo>
                    <a:pt x="1551" y="2098"/>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6"/>
            <p:cNvSpPr/>
            <p:nvPr/>
          </p:nvSpPr>
          <p:spPr>
            <a:xfrm>
              <a:off x="6023175" y="2206250"/>
              <a:ext cx="38775" cy="52450"/>
            </a:xfrm>
            <a:custGeom>
              <a:avLst/>
              <a:gdLst/>
              <a:ahLst/>
              <a:cxnLst/>
              <a:rect l="l" t="t" r="r" b="b"/>
              <a:pathLst>
                <a:path w="1551" h="2098" extrusionOk="0">
                  <a:moveTo>
                    <a:pt x="0" y="0"/>
                  </a:moveTo>
                  <a:lnTo>
                    <a:pt x="0" y="2098"/>
                  </a:lnTo>
                  <a:lnTo>
                    <a:pt x="1551" y="2098"/>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6"/>
            <p:cNvSpPr/>
            <p:nvPr/>
          </p:nvSpPr>
          <p:spPr>
            <a:xfrm>
              <a:off x="5956300" y="2287550"/>
              <a:ext cx="38775" cy="51700"/>
            </a:xfrm>
            <a:custGeom>
              <a:avLst/>
              <a:gdLst/>
              <a:ahLst/>
              <a:cxnLst/>
              <a:rect l="l" t="t" r="r" b="b"/>
              <a:pathLst>
                <a:path w="1551" h="2068" extrusionOk="0">
                  <a:moveTo>
                    <a:pt x="1" y="1"/>
                  </a:moveTo>
                  <a:lnTo>
                    <a:pt x="1" y="2068"/>
                  </a:lnTo>
                  <a:lnTo>
                    <a:pt x="1551" y="2068"/>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6"/>
            <p:cNvSpPr/>
            <p:nvPr/>
          </p:nvSpPr>
          <p:spPr>
            <a:xfrm>
              <a:off x="6023175" y="2287550"/>
              <a:ext cx="38775" cy="51700"/>
            </a:xfrm>
            <a:custGeom>
              <a:avLst/>
              <a:gdLst/>
              <a:ahLst/>
              <a:cxnLst/>
              <a:rect l="l" t="t" r="r" b="b"/>
              <a:pathLst>
                <a:path w="1551" h="2068" extrusionOk="0">
                  <a:moveTo>
                    <a:pt x="0" y="1"/>
                  </a:moveTo>
                  <a:lnTo>
                    <a:pt x="0" y="2068"/>
                  </a:lnTo>
                  <a:lnTo>
                    <a:pt x="1551" y="2068"/>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6"/>
            <p:cNvSpPr/>
            <p:nvPr/>
          </p:nvSpPr>
          <p:spPr>
            <a:xfrm>
              <a:off x="5956300" y="2368875"/>
              <a:ext cx="38775" cy="51700"/>
            </a:xfrm>
            <a:custGeom>
              <a:avLst/>
              <a:gdLst/>
              <a:ahLst/>
              <a:cxnLst/>
              <a:rect l="l" t="t" r="r" b="b"/>
              <a:pathLst>
                <a:path w="1551" h="2068" extrusionOk="0">
                  <a:moveTo>
                    <a:pt x="1" y="0"/>
                  </a:moveTo>
                  <a:lnTo>
                    <a:pt x="1" y="2067"/>
                  </a:lnTo>
                  <a:lnTo>
                    <a:pt x="1551" y="2067"/>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6"/>
            <p:cNvSpPr/>
            <p:nvPr/>
          </p:nvSpPr>
          <p:spPr>
            <a:xfrm>
              <a:off x="6023175" y="2368875"/>
              <a:ext cx="38775" cy="51700"/>
            </a:xfrm>
            <a:custGeom>
              <a:avLst/>
              <a:gdLst/>
              <a:ahLst/>
              <a:cxnLst/>
              <a:rect l="l" t="t" r="r" b="b"/>
              <a:pathLst>
                <a:path w="1551" h="2068" extrusionOk="0">
                  <a:moveTo>
                    <a:pt x="0" y="0"/>
                  </a:moveTo>
                  <a:lnTo>
                    <a:pt x="0" y="2067"/>
                  </a:lnTo>
                  <a:lnTo>
                    <a:pt x="1551" y="2067"/>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6"/>
            <p:cNvSpPr/>
            <p:nvPr/>
          </p:nvSpPr>
          <p:spPr>
            <a:xfrm>
              <a:off x="5956300" y="2450175"/>
              <a:ext cx="38775" cy="51700"/>
            </a:xfrm>
            <a:custGeom>
              <a:avLst/>
              <a:gdLst/>
              <a:ahLst/>
              <a:cxnLst/>
              <a:rect l="l" t="t" r="r" b="b"/>
              <a:pathLst>
                <a:path w="1551" h="2068" extrusionOk="0">
                  <a:moveTo>
                    <a:pt x="1" y="0"/>
                  </a:moveTo>
                  <a:lnTo>
                    <a:pt x="1" y="2067"/>
                  </a:lnTo>
                  <a:lnTo>
                    <a:pt x="1551" y="2067"/>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6"/>
            <p:cNvSpPr/>
            <p:nvPr/>
          </p:nvSpPr>
          <p:spPr>
            <a:xfrm>
              <a:off x="6023175" y="2450175"/>
              <a:ext cx="38775" cy="51700"/>
            </a:xfrm>
            <a:custGeom>
              <a:avLst/>
              <a:gdLst/>
              <a:ahLst/>
              <a:cxnLst/>
              <a:rect l="l" t="t" r="r" b="b"/>
              <a:pathLst>
                <a:path w="1551" h="2068" extrusionOk="0">
                  <a:moveTo>
                    <a:pt x="0" y="0"/>
                  </a:moveTo>
                  <a:lnTo>
                    <a:pt x="0" y="2067"/>
                  </a:lnTo>
                  <a:lnTo>
                    <a:pt x="1551" y="2067"/>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6"/>
            <p:cNvSpPr/>
            <p:nvPr/>
          </p:nvSpPr>
          <p:spPr>
            <a:xfrm>
              <a:off x="5156125" y="1561875"/>
              <a:ext cx="38800" cy="44075"/>
            </a:xfrm>
            <a:custGeom>
              <a:avLst/>
              <a:gdLst/>
              <a:ahLst/>
              <a:cxnLst/>
              <a:rect l="l" t="t" r="r" b="b"/>
              <a:pathLst>
                <a:path w="1552" h="1763"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6"/>
            <p:cNvSpPr/>
            <p:nvPr/>
          </p:nvSpPr>
          <p:spPr>
            <a:xfrm>
              <a:off x="5223000" y="1561875"/>
              <a:ext cx="38775" cy="44075"/>
            </a:xfrm>
            <a:custGeom>
              <a:avLst/>
              <a:gdLst/>
              <a:ahLst/>
              <a:cxnLst/>
              <a:rect l="l" t="t" r="r" b="b"/>
              <a:pathLst>
                <a:path w="1551" h="1763"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6"/>
            <p:cNvSpPr/>
            <p:nvPr/>
          </p:nvSpPr>
          <p:spPr>
            <a:xfrm>
              <a:off x="5156125" y="1493475"/>
              <a:ext cx="38800" cy="44100"/>
            </a:xfrm>
            <a:custGeom>
              <a:avLst/>
              <a:gdLst/>
              <a:ahLst/>
              <a:cxnLst/>
              <a:rect l="l" t="t" r="r" b="b"/>
              <a:pathLst>
                <a:path w="1552"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6"/>
            <p:cNvSpPr/>
            <p:nvPr/>
          </p:nvSpPr>
          <p:spPr>
            <a:xfrm>
              <a:off x="5223000" y="1493475"/>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6"/>
            <p:cNvSpPr/>
            <p:nvPr/>
          </p:nvSpPr>
          <p:spPr>
            <a:xfrm>
              <a:off x="5156125" y="1425075"/>
              <a:ext cx="38800" cy="44100"/>
            </a:xfrm>
            <a:custGeom>
              <a:avLst/>
              <a:gdLst/>
              <a:ahLst/>
              <a:cxnLst/>
              <a:rect l="l" t="t" r="r" b="b"/>
              <a:pathLst>
                <a:path w="1552"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6"/>
            <p:cNvSpPr/>
            <p:nvPr/>
          </p:nvSpPr>
          <p:spPr>
            <a:xfrm>
              <a:off x="5223000" y="1425075"/>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6"/>
            <p:cNvSpPr/>
            <p:nvPr/>
          </p:nvSpPr>
          <p:spPr>
            <a:xfrm>
              <a:off x="5156125" y="1627975"/>
              <a:ext cx="38800" cy="44100"/>
            </a:xfrm>
            <a:custGeom>
              <a:avLst/>
              <a:gdLst/>
              <a:ahLst/>
              <a:cxnLst/>
              <a:rect l="l" t="t" r="r" b="b"/>
              <a:pathLst>
                <a:path w="1552"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6"/>
            <p:cNvSpPr/>
            <p:nvPr/>
          </p:nvSpPr>
          <p:spPr>
            <a:xfrm>
              <a:off x="5223000" y="1627975"/>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6"/>
            <p:cNvSpPr/>
            <p:nvPr/>
          </p:nvSpPr>
          <p:spPr>
            <a:xfrm>
              <a:off x="5156125" y="1694850"/>
              <a:ext cx="38800" cy="44100"/>
            </a:xfrm>
            <a:custGeom>
              <a:avLst/>
              <a:gdLst/>
              <a:ahLst/>
              <a:cxnLst/>
              <a:rect l="l" t="t" r="r" b="b"/>
              <a:pathLst>
                <a:path w="1552"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6"/>
            <p:cNvSpPr/>
            <p:nvPr/>
          </p:nvSpPr>
          <p:spPr>
            <a:xfrm>
              <a:off x="5223000" y="1694850"/>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6"/>
            <p:cNvSpPr/>
            <p:nvPr/>
          </p:nvSpPr>
          <p:spPr>
            <a:xfrm>
              <a:off x="5156125" y="1760950"/>
              <a:ext cx="38800" cy="44100"/>
            </a:xfrm>
            <a:custGeom>
              <a:avLst/>
              <a:gdLst/>
              <a:ahLst/>
              <a:cxnLst/>
              <a:rect l="l" t="t" r="r" b="b"/>
              <a:pathLst>
                <a:path w="1552"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6"/>
            <p:cNvSpPr/>
            <p:nvPr/>
          </p:nvSpPr>
          <p:spPr>
            <a:xfrm>
              <a:off x="5223000" y="1760950"/>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6"/>
            <p:cNvSpPr/>
            <p:nvPr/>
          </p:nvSpPr>
          <p:spPr>
            <a:xfrm>
              <a:off x="5156125" y="1829350"/>
              <a:ext cx="38800" cy="44100"/>
            </a:xfrm>
            <a:custGeom>
              <a:avLst/>
              <a:gdLst/>
              <a:ahLst/>
              <a:cxnLst/>
              <a:rect l="l" t="t" r="r" b="b"/>
              <a:pathLst>
                <a:path w="1552"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6"/>
            <p:cNvSpPr/>
            <p:nvPr/>
          </p:nvSpPr>
          <p:spPr>
            <a:xfrm>
              <a:off x="5223000" y="1829350"/>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6"/>
            <p:cNvSpPr/>
            <p:nvPr/>
          </p:nvSpPr>
          <p:spPr>
            <a:xfrm>
              <a:off x="5156125" y="1897725"/>
              <a:ext cx="38800" cy="44100"/>
            </a:xfrm>
            <a:custGeom>
              <a:avLst/>
              <a:gdLst/>
              <a:ahLst/>
              <a:cxnLst/>
              <a:rect l="l" t="t" r="r" b="b"/>
              <a:pathLst>
                <a:path w="1552"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6"/>
            <p:cNvSpPr/>
            <p:nvPr/>
          </p:nvSpPr>
          <p:spPr>
            <a:xfrm>
              <a:off x="5223000" y="1897725"/>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6"/>
            <p:cNvSpPr/>
            <p:nvPr/>
          </p:nvSpPr>
          <p:spPr>
            <a:xfrm>
              <a:off x="5156125" y="1965375"/>
              <a:ext cx="38800" cy="44850"/>
            </a:xfrm>
            <a:custGeom>
              <a:avLst/>
              <a:gdLst/>
              <a:ahLst/>
              <a:cxnLst/>
              <a:rect l="l" t="t" r="r" b="b"/>
              <a:pathLst>
                <a:path w="1552" h="1794" extrusionOk="0">
                  <a:moveTo>
                    <a:pt x="1" y="0"/>
                  </a:moveTo>
                  <a:lnTo>
                    <a:pt x="1" y="1793"/>
                  </a:lnTo>
                  <a:lnTo>
                    <a:pt x="1551" y="179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6"/>
            <p:cNvSpPr/>
            <p:nvPr/>
          </p:nvSpPr>
          <p:spPr>
            <a:xfrm>
              <a:off x="5223000" y="1965375"/>
              <a:ext cx="38775" cy="44850"/>
            </a:xfrm>
            <a:custGeom>
              <a:avLst/>
              <a:gdLst/>
              <a:ahLst/>
              <a:cxnLst/>
              <a:rect l="l" t="t" r="r" b="b"/>
              <a:pathLst>
                <a:path w="1551" h="1794" extrusionOk="0">
                  <a:moveTo>
                    <a:pt x="1" y="0"/>
                  </a:moveTo>
                  <a:lnTo>
                    <a:pt x="1" y="1793"/>
                  </a:lnTo>
                  <a:lnTo>
                    <a:pt x="1551" y="179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6"/>
            <p:cNvSpPr/>
            <p:nvPr/>
          </p:nvSpPr>
          <p:spPr>
            <a:xfrm>
              <a:off x="5156125" y="2033750"/>
              <a:ext cx="38800" cy="44100"/>
            </a:xfrm>
            <a:custGeom>
              <a:avLst/>
              <a:gdLst/>
              <a:ahLst/>
              <a:cxnLst/>
              <a:rect l="l" t="t" r="r" b="b"/>
              <a:pathLst>
                <a:path w="1552"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6"/>
            <p:cNvSpPr/>
            <p:nvPr/>
          </p:nvSpPr>
          <p:spPr>
            <a:xfrm>
              <a:off x="5223000" y="2033750"/>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6"/>
            <p:cNvSpPr/>
            <p:nvPr/>
          </p:nvSpPr>
          <p:spPr>
            <a:xfrm>
              <a:off x="5156125" y="2102900"/>
              <a:ext cx="38800" cy="44100"/>
            </a:xfrm>
            <a:custGeom>
              <a:avLst/>
              <a:gdLst/>
              <a:ahLst/>
              <a:cxnLst/>
              <a:rect l="l" t="t" r="r" b="b"/>
              <a:pathLst>
                <a:path w="1552"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6"/>
            <p:cNvSpPr/>
            <p:nvPr/>
          </p:nvSpPr>
          <p:spPr>
            <a:xfrm>
              <a:off x="5223000" y="2102900"/>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6"/>
            <p:cNvSpPr/>
            <p:nvPr/>
          </p:nvSpPr>
          <p:spPr>
            <a:xfrm>
              <a:off x="5156125" y="2172050"/>
              <a:ext cx="38800" cy="44100"/>
            </a:xfrm>
            <a:custGeom>
              <a:avLst/>
              <a:gdLst/>
              <a:ahLst/>
              <a:cxnLst/>
              <a:rect l="l" t="t" r="r" b="b"/>
              <a:pathLst>
                <a:path w="1552"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6"/>
            <p:cNvSpPr/>
            <p:nvPr/>
          </p:nvSpPr>
          <p:spPr>
            <a:xfrm>
              <a:off x="5223000" y="2172050"/>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6"/>
            <p:cNvSpPr/>
            <p:nvPr/>
          </p:nvSpPr>
          <p:spPr>
            <a:xfrm>
              <a:off x="5156125" y="2240450"/>
              <a:ext cx="38800" cy="44100"/>
            </a:xfrm>
            <a:custGeom>
              <a:avLst/>
              <a:gdLst/>
              <a:ahLst/>
              <a:cxnLst/>
              <a:rect l="l" t="t" r="r" b="b"/>
              <a:pathLst>
                <a:path w="1552"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6"/>
            <p:cNvSpPr/>
            <p:nvPr/>
          </p:nvSpPr>
          <p:spPr>
            <a:xfrm>
              <a:off x="5223000" y="2240450"/>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6"/>
            <p:cNvSpPr/>
            <p:nvPr/>
          </p:nvSpPr>
          <p:spPr>
            <a:xfrm>
              <a:off x="5156125" y="2309600"/>
              <a:ext cx="38800" cy="44100"/>
            </a:xfrm>
            <a:custGeom>
              <a:avLst/>
              <a:gdLst/>
              <a:ahLst/>
              <a:cxnLst/>
              <a:rect l="l" t="t" r="r" b="b"/>
              <a:pathLst>
                <a:path w="1552"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6"/>
            <p:cNvSpPr/>
            <p:nvPr/>
          </p:nvSpPr>
          <p:spPr>
            <a:xfrm>
              <a:off x="5223000" y="2309600"/>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6"/>
            <p:cNvSpPr/>
            <p:nvPr/>
          </p:nvSpPr>
          <p:spPr>
            <a:xfrm>
              <a:off x="1536000" y="1456250"/>
              <a:ext cx="1905850" cy="1180875"/>
            </a:xfrm>
            <a:custGeom>
              <a:avLst/>
              <a:gdLst/>
              <a:ahLst/>
              <a:cxnLst/>
              <a:rect l="l" t="t" r="r" b="b"/>
              <a:pathLst>
                <a:path w="76234" h="47235" extrusionOk="0">
                  <a:moveTo>
                    <a:pt x="24621" y="0"/>
                  </a:moveTo>
                  <a:lnTo>
                    <a:pt x="24621" y="23313"/>
                  </a:lnTo>
                  <a:lnTo>
                    <a:pt x="23071" y="23313"/>
                  </a:lnTo>
                  <a:lnTo>
                    <a:pt x="23071" y="13374"/>
                  </a:lnTo>
                  <a:lnTo>
                    <a:pt x="11460" y="13374"/>
                  </a:lnTo>
                  <a:lnTo>
                    <a:pt x="11460" y="19666"/>
                  </a:lnTo>
                  <a:lnTo>
                    <a:pt x="9120" y="19666"/>
                  </a:lnTo>
                  <a:lnTo>
                    <a:pt x="9120" y="8572"/>
                  </a:lnTo>
                  <a:lnTo>
                    <a:pt x="1" y="8572"/>
                  </a:lnTo>
                  <a:lnTo>
                    <a:pt x="1" y="47235"/>
                  </a:lnTo>
                  <a:lnTo>
                    <a:pt x="76233" y="47235"/>
                  </a:lnTo>
                  <a:lnTo>
                    <a:pt x="76233" y="20973"/>
                  </a:lnTo>
                  <a:lnTo>
                    <a:pt x="73984" y="20973"/>
                  </a:lnTo>
                  <a:lnTo>
                    <a:pt x="73984" y="2948"/>
                  </a:lnTo>
                  <a:lnTo>
                    <a:pt x="67388" y="2918"/>
                  </a:lnTo>
                  <a:lnTo>
                    <a:pt x="61704" y="2918"/>
                  </a:lnTo>
                  <a:lnTo>
                    <a:pt x="61704" y="12158"/>
                  </a:lnTo>
                  <a:lnTo>
                    <a:pt x="53315" y="12158"/>
                  </a:lnTo>
                  <a:lnTo>
                    <a:pt x="53315" y="24317"/>
                  </a:lnTo>
                  <a:lnTo>
                    <a:pt x="50610" y="24317"/>
                  </a:lnTo>
                  <a:lnTo>
                    <a:pt x="50610" y="9362"/>
                  </a:lnTo>
                  <a:lnTo>
                    <a:pt x="41461" y="9362"/>
                  </a:lnTo>
                  <a:lnTo>
                    <a:pt x="41461" y="14377"/>
                  </a:lnTo>
                  <a:lnTo>
                    <a:pt x="39880" y="14377"/>
                  </a:lnTo>
                  <a:lnTo>
                    <a:pt x="39880" y="6383"/>
                  </a:lnTo>
                  <a:lnTo>
                    <a:pt x="34713" y="6383"/>
                  </a:lnTo>
                  <a:lnTo>
                    <a:pt x="3471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6"/>
            <p:cNvSpPr/>
            <p:nvPr/>
          </p:nvSpPr>
          <p:spPr>
            <a:xfrm>
              <a:off x="1563375" y="1705475"/>
              <a:ext cx="38775" cy="52475"/>
            </a:xfrm>
            <a:custGeom>
              <a:avLst/>
              <a:gdLst/>
              <a:ahLst/>
              <a:cxnLst/>
              <a:rect l="l" t="t" r="r" b="b"/>
              <a:pathLst>
                <a:path w="1551" h="2099" extrusionOk="0">
                  <a:moveTo>
                    <a:pt x="0" y="1"/>
                  </a:moveTo>
                  <a:lnTo>
                    <a:pt x="0" y="2098"/>
                  </a:lnTo>
                  <a:lnTo>
                    <a:pt x="1550" y="2098"/>
                  </a:lnTo>
                  <a:lnTo>
                    <a:pt x="15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6"/>
            <p:cNvSpPr/>
            <p:nvPr/>
          </p:nvSpPr>
          <p:spPr>
            <a:xfrm>
              <a:off x="1631000" y="1705475"/>
              <a:ext cx="38025" cy="52475"/>
            </a:xfrm>
            <a:custGeom>
              <a:avLst/>
              <a:gdLst/>
              <a:ahLst/>
              <a:cxnLst/>
              <a:rect l="l" t="t" r="r" b="b"/>
              <a:pathLst>
                <a:path w="1521" h="2099" extrusionOk="0">
                  <a:moveTo>
                    <a:pt x="0" y="1"/>
                  </a:moveTo>
                  <a:lnTo>
                    <a:pt x="0" y="2098"/>
                  </a:lnTo>
                  <a:lnTo>
                    <a:pt x="1520" y="2098"/>
                  </a:lnTo>
                  <a:lnTo>
                    <a:pt x="152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6"/>
            <p:cNvSpPr/>
            <p:nvPr/>
          </p:nvSpPr>
          <p:spPr>
            <a:xfrm>
              <a:off x="1697875" y="1705475"/>
              <a:ext cx="38000" cy="52475"/>
            </a:xfrm>
            <a:custGeom>
              <a:avLst/>
              <a:gdLst/>
              <a:ahLst/>
              <a:cxnLst/>
              <a:rect l="l" t="t" r="r" b="b"/>
              <a:pathLst>
                <a:path w="1520" h="2099" extrusionOk="0">
                  <a:moveTo>
                    <a:pt x="0" y="1"/>
                  </a:moveTo>
                  <a:lnTo>
                    <a:pt x="0" y="2098"/>
                  </a:lnTo>
                  <a:lnTo>
                    <a:pt x="1520" y="2098"/>
                  </a:lnTo>
                  <a:lnTo>
                    <a:pt x="152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6"/>
            <p:cNvSpPr/>
            <p:nvPr/>
          </p:nvSpPr>
          <p:spPr>
            <a:xfrm>
              <a:off x="1563375" y="1785275"/>
              <a:ext cx="38775" cy="53225"/>
            </a:xfrm>
            <a:custGeom>
              <a:avLst/>
              <a:gdLst/>
              <a:ahLst/>
              <a:cxnLst/>
              <a:rect l="l" t="t" r="r" b="b"/>
              <a:pathLst>
                <a:path w="1551" h="2129" extrusionOk="0">
                  <a:moveTo>
                    <a:pt x="0" y="0"/>
                  </a:moveTo>
                  <a:lnTo>
                    <a:pt x="0" y="2128"/>
                  </a:lnTo>
                  <a:lnTo>
                    <a:pt x="1550" y="2128"/>
                  </a:lnTo>
                  <a:lnTo>
                    <a:pt x="15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6"/>
            <p:cNvSpPr/>
            <p:nvPr/>
          </p:nvSpPr>
          <p:spPr>
            <a:xfrm>
              <a:off x="1631000" y="1785275"/>
              <a:ext cx="38025" cy="53225"/>
            </a:xfrm>
            <a:custGeom>
              <a:avLst/>
              <a:gdLst/>
              <a:ahLst/>
              <a:cxnLst/>
              <a:rect l="l" t="t" r="r" b="b"/>
              <a:pathLst>
                <a:path w="1521" h="2129" extrusionOk="0">
                  <a:moveTo>
                    <a:pt x="0" y="0"/>
                  </a:moveTo>
                  <a:lnTo>
                    <a:pt x="0" y="2128"/>
                  </a:lnTo>
                  <a:lnTo>
                    <a:pt x="1520" y="2128"/>
                  </a:lnTo>
                  <a:lnTo>
                    <a:pt x="152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6"/>
            <p:cNvSpPr/>
            <p:nvPr/>
          </p:nvSpPr>
          <p:spPr>
            <a:xfrm>
              <a:off x="1697875" y="1785275"/>
              <a:ext cx="38000" cy="53225"/>
            </a:xfrm>
            <a:custGeom>
              <a:avLst/>
              <a:gdLst/>
              <a:ahLst/>
              <a:cxnLst/>
              <a:rect l="l" t="t" r="r" b="b"/>
              <a:pathLst>
                <a:path w="1520" h="2129" extrusionOk="0">
                  <a:moveTo>
                    <a:pt x="0" y="0"/>
                  </a:moveTo>
                  <a:lnTo>
                    <a:pt x="0" y="2128"/>
                  </a:lnTo>
                  <a:lnTo>
                    <a:pt x="1520" y="2128"/>
                  </a:lnTo>
                  <a:lnTo>
                    <a:pt x="152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6"/>
            <p:cNvSpPr/>
            <p:nvPr/>
          </p:nvSpPr>
          <p:spPr>
            <a:xfrm>
              <a:off x="1563375" y="1865050"/>
              <a:ext cx="38775" cy="52475"/>
            </a:xfrm>
            <a:custGeom>
              <a:avLst/>
              <a:gdLst/>
              <a:ahLst/>
              <a:cxnLst/>
              <a:rect l="l" t="t" r="r" b="b"/>
              <a:pathLst>
                <a:path w="1551" h="2099" extrusionOk="0">
                  <a:moveTo>
                    <a:pt x="0" y="1"/>
                  </a:moveTo>
                  <a:lnTo>
                    <a:pt x="0" y="2098"/>
                  </a:lnTo>
                  <a:lnTo>
                    <a:pt x="1550" y="2098"/>
                  </a:lnTo>
                  <a:lnTo>
                    <a:pt x="15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6"/>
            <p:cNvSpPr/>
            <p:nvPr/>
          </p:nvSpPr>
          <p:spPr>
            <a:xfrm>
              <a:off x="1631000" y="1865050"/>
              <a:ext cx="38025" cy="52475"/>
            </a:xfrm>
            <a:custGeom>
              <a:avLst/>
              <a:gdLst/>
              <a:ahLst/>
              <a:cxnLst/>
              <a:rect l="l" t="t" r="r" b="b"/>
              <a:pathLst>
                <a:path w="1521" h="2099" extrusionOk="0">
                  <a:moveTo>
                    <a:pt x="0" y="1"/>
                  </a:moveTo>
                  <a:lnTo>
                    <a:pt x="0" y="2098"/>
                  </a:lnTo>
                  <a:lnTo>
                    <a:pt x="1520" y="2098"/>
                  </a:lnTo>
                  <a:lnTo>
                    <a:pt x="152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6"/>
            <p:cNvSpPr/>
            <p:nvPr/>
          </p:nvSpPr>
          <p:spPr>
            <a:xfrm>
              <a:off x="1697875" y="1865050"/>
              <a:ext cx="38000" cy="52475"/>
            </a:xfrm>
            <a:custGeom>
              <a:avLst/>
              <a:gdLst/>
              <a:ahLst/>
              <a:cxnLst/>
              <a:rect l="l" t="t" r="r" b="b"/>
              <a:pathLst>
                <a:path w="1520" h="2099" extrusionOk="0">
                  <a:moveTo>
                    <a:pt x="0" y="1"/>
                  </a:moveTo>
                  <a:lnTo>
                    <a:pt x="0" y="2098"/>
                  </a:lnTo>
                  <a:lnTo>
                    <a:pt x="1520" y="2098"/>
                  </a:lnTo>
                  <a:lnTo>
                    <a:pt x="152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6"/>
            <p:cNvSpPr/>
            <p:nvPr/>
          </p:nvSpPr>
          <p:spPr>
            <a:xfrm>
              <a:off x="1563375" y="1944850"/>
              <a:ext cx="38775" cy="52450"/>
            </a:xfrm>
            <a:custGeom>
              <a:avLst/>
              <a:gdLst/>
              <a:ahLst/>
              <a:cxnLst/>
              <a:rect l="l" t="t" r="r" b="b"/>
              <a:pathLst>
                <a:path w="1551" h="2098" extrusionOk="0">
                  <a:moveTo>
                    <a:pt x="0" y="0"/>
                  </a:moveTo>
                  <a:lnTo>
                    <a:pt x="0" y="2098"/>
                  </a:lnTo>
                  <a:lnTo>
                    <a:pt x="1550" y="2098"/>
                  </a:lnTo>
                  <a:lnTo>
                    <a:pt x="15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6"/>
            <p:cNvSpPr/>
            <p:nvPr/>
          </p:nvSpPr>
          <p:spPr>
            <a:xfrm>
              <a:off x="1631000" y="1944850"/>
              <a:ext cx="38025" cy="52450"/>
            </a:xfrm>
            <a:custGeom>
              <a:avLst/>
              <a:gdLst/>
              <a:ahLst/>
              <a:cxnLst/>
              <a:rect l="l" t="t" r="r" b="b"/>
              <a:pathLst>
                <a:path w="1521" h="2098" extrusionOk="0">
                  <a:moveTo>
                    <a:pt x="0" y="0"/>
                  </a:moveTo>
                  <a:lnTo>
                    <a:pt x="0" y="2098"/>
                  </a:lnTo>
                  <a:lnTo>
                    <a:pt x="1520" y="2098"/>
                  </a:lnTo>
                  <a:lnTo>
                    <a:pt x="152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6"/>
            <p:cNvSpPr/>
            <p:nvPr/>
          </p:nvSpPr>
          <p:spPr>
            <a:xfrm>
              <a:off x="1697875" y="1944850"/>
              <a:ext cx="38000" cy="52450"/>
            </a:xfrm>
            <a:custGeom>
              <a:avLst/>
              <a:gdLst/>
              <a:ahLst/>
              <a:cxnLst/>
              <a:rect l="l" t="t" r="r" b="b"/>
              <a:pathLst>
                <a:path w="1520" h="2098" extrusionOk="0">
                  <a:moveTo>
                    <a:pt x="0" y="0"/>
                  </a:moveTo>
                  <a:lnTo>
                    <a:pt x="0" y="2098"/>
                  </a:lnTo>
                  <a:lnTo>
                    <a:pt x="1520" y="2098"/>
                  </a:lnTo>
                  <a:lnTo>
                    <a:pt x="152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6"/>
            <p:cNvSpPr/>
            <p:nvPr/>
          </p:nvSpPr>
          <p:spPr>
            <a:xfrm>
              <a:off x="2900775" y="1798200"/>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6"/>
            <p:cNvSpPr/>
            <p:nvPr/>
          </p:nvSpPr>
          <p:spPr>
            <a:xfrm>
              <a:off x="2967650" y="1798200"/>
              <a:ext cx="38775" cy="44100"/>
            </a:xfrm>
            <a:custGeom>
              <a:avLst/>
              <a:gdLst/>
              <a:ahLst/>
              <a:cxnLst/>
              <a:rect l="l" t="t" r="r" b="b"/>
              <a:pathLst>
                <a:path w="1551" h="1764" extrusionOk="0">
                  <a:moveTo>
                    <a:pt x="0" y="0"/>
                  </a:moveTo>
                  <a:lnTo>
                    <a:pt x="0"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6"/>
            <p:cNvSpPr/>
            <p:nvPr/>
          </p:nvSpPr>
          <p:spPr>
            <a:xfrm>
              <a:off x="3034525" y="1798200"/>
              <a:ext cx="38775" cy="44100"/>
            </a:xfrm>
            <a:custGeom>
              <a:avLst/>
              <a:gdLst/>
              <a:ahLst/>
              <a:cxnLst/>
              <a:rect l="l" t="t" r="r" b="b"/>
              <a:pathLst>
                <a:path w="1551" h="1764" extrusionOk="0">
                  <a:moveTo>
                    <a:pt x="0" y="0"/>
                  </a:moveTo>
                  <a:lnTo>
                    <a:pt x="0" y="1763"/>
                  </a:lnTo>
                  <a:lnTo>
                    <a:pt x="1550" y="1763"/>
                  </a:lnTo>
                  <a:lnTo>
                    <a:pt x="15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6"/>
            <p:cNvSpPr/>
            <p:nvPr/>
          </p:nvSpPr>
          <p:spPr>
            <a:xfrm>
              <a:off x="2900775" y="1864300"/>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6"/>
            <p:cNvSpPr/>
            <p:nvPr/>
          </p:nvSpPr>
          <p:spPr>
            <a:xfrm>
              <a:off x="2967650" y="1864300"/>
              <a:ext cx="38775" cy="44100"/>
            </a:xfrm>
            <a:custGeom>
              <a:avLst/>
              <a:gdLst/>
              <a:ahLst/>
              <a:cxnLst/>
              <a:rect l="l" t="t" r="r" b="b"/>
              <a:pathLst>
                <a:path w="1551" h="1764" extrusionOk="0">
                  <a:moveTo>
                    <a:pt x="0" y="0"/>
                  </a:moveTo>
                  <a:lnTo>
                    <a:pt x="0"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6"/>
            <p:cNvSpPr/>
            <p:nvPr/>
          </p:nvSpPr>
          <p:spPr>
            <a:xfrm>
              <a:off x="3034525" y="1864300"/>
              <a:ext cx="38775" cy="44100"/>
            </a:xfrm>
            <a:custGeom>
              <a:avLst/>
              <a:gdLst/>
              <a:ahLst/>
              <a:cxnLst/>
              <a:rect l="l" t="t" r="r" b="b"/>
              <a:pathLst>
                <a:path w="1551" h="1764" extrusionOk="0">
                  <a:moveTo>
                    <a:pt x="0" y="0"/>
                  </a:moveTo>
                  <a:lnTo>
                    <a:pt x="0" y="1763"/>
                  </a:lnTo>
                  <a:lnTo>
                    <a:pt x="1550" y="1763"/>
                  </a:lnTo>
                  <a:lnTo>
                    <a:pt x="15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6"/>
            <p:cNvSpPr/>
            <p:nvPr/>
          </p:nvSpPr>
          <p:spPr>
            <a:xfrm>
              <a:off x="2900775" y="1931175"/>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6"/>
            <p:cNvSpPr/>
            <p:nvPr/>
          </p:nvSpPr>
          <p:spPr>
            <a:xfrm>
              <a:off x="2967650" y="1931175"/>
              <a:ext cx="38775" cy="44100"/>
            </a:xfrm>
            <a:custGeom>
              <a:avLst/>
              <a:gdLst/>
              <a:ahLst/>
              <a:cxnLst/>
              <a:rect l="l" t="t" r="r" b="b"/>
              <a:pathLst>
                <a:path w="1551" h="1764" extrusionOk="0">
                  <a:moveTo>
                    <a:pt x="0" y="0"/>
                  </a:moveTo>
                  <a:lnTo>
                    <a:pt x="0"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6"/>
            <p:cNvSpPr/>
            <p:nvPr/>
          </p:nvSpPr>
          <p:spPr>
            <a:xfrm>
              <a:off x="3034525" y="1931175"/>
              <a:ext cx="38775" cy="44100"/>
            </a:xfrm>
            <a:custGeom>
              <a:avLst/>
              <a:gdLst/>
              <a:ahLst/>
              <a:cxnLst/>
              <a:rect l="l" t="t" r="r" b="b"/>
              <a:pathLst>
                <a:path w="1551" h="1764" extrusionOk="0">
                  <a:moveTo>
                    <a:pt x="0" y="0"/>
                  </a:moveTo>
                  <a:lnTo>
                    <a:pt x="0" y="1763"/>
                  </a:lnTo>
                  <a:lnTo>
                    <a:pt x="1550" y="1763"/>
                  </a:lnTo>
                  <a:lnTo>
                    <a:pt x="15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6"/>
            <p:cNvSpPr/>
            <p:nvPr/>
          </p:nvSpPr>
          <p:spPr>
            <a:xfrm>
              <a:off x="2900775" y="1997275"/>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6"/>
            <p:cNvSpPr/>
            <p:nvPr/>
          </p:nvSpPr>
          <p:spPr>
            <a:xfrm>
              <a:off x="2967650" y="1997275"/>
              <a:ext cx="38775" cy="44100"/>
            </a:xfrm>
            <a:custGeom>
              <a:avLst/>
              <a:gdLst/>
              <a:ahLst/>
              <a:cxnLst/>
              <a:rect l="l" t="t" r="r" b="b"/>
              <a:pathLst>
                <a:path w="1551" h="1764" extrusionOk="0">
                  <a:moveTo>
                    <a:pt x="0" y="1"/>
                  </a:moveTo>
                  <a:lnTo>
                    <a:pt x="0"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6"/>
            <p:cNvSpPr/>
            <p:nvPr/>
          </p:nvSpPr>
          <p:spPr>
            <a:xfrm>
              <a:off x="3034525" y="1997275"/>
              <a:ext cx="38775" cy="44100"/>
            </a:xfrm>
            <a:custGeom>
              <a:avLst/>
              <a:gdLst/>
              <a:ahLst/>
              <a:cxnLst/>
              <a:rect l="l" t="t" r="r" b="b"/>
              <a:pathLst>
                <a:path w="1551" h="1764" extrusionOk="0">
                  <a:moveTo>
                    <a:pt x="0" y="1"/>
                  </a:moveTo>
                  <a:lnTo>
                    <a:pt x="0" y="1764"/>
                  </a:lnTo>
                  <a:lnTo>
                    <a:pt x="1550" y="1764"/>
                  </a:lnTo>
                  <a:lnTo>
                    <a:pt x="15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6"/>
            <p:cNvSpPr/>
            <p:nvPr/>
          </p:nvSpPr>
          <p:spPr>
            <a:xfrm>
              <a:off x="2900775" y="2065675"/>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6"/>
            <p:cNvSpPr/>
            <p:nvPr/>
          </p:nvSpPr>
          <p:spPr>
            <a:xfrm>
              <a:off x="2967650" y="2065675"/>
              <a:ext cx="38775" cy="44100"/>
            </a:xfrm>
            <a:custGeom>
              <a:avLst/>
              <a:gdLst/>
              <a:ahLst/>
              <a:cxnLst/>
              <a:rect l="l" t="t" r="r" b="b"/>
              <a:pathLst>
                <a:path w="1551" h="1764" extrusionOk="0">
                  <a:moveTo>
                    <a:pt x="0" y="0"/>
                  </a:moveTo>
                  <a:lnTo>
                    <a:pt x="0"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6"/>
            <p:cNvSpPr/>
            <p:nvPr/>
          </p:nvSpPr>
          <p:spPr>
            <a:xfrm>
              <a:off x="3034525" y="2065675"/>
              <a:ext cx="38775" cy="44100"/>
            </a:xfrm>
            <a:custGeom>
              <a:avLst/>
              <a:gdLst/>
              <a:ahLst/>
              <a:cxnLst/>
              <a:rect l="l" t="t" r="r" b="b"/>
              <a:pathLst>
                <a:path w="1551" h="1764" extrusionOk="0">
                  <a:moveTo>
                    <a:pt x="0" y="0"/>
                  </a:moveTo>
                  <a:lnTo>
                    <a:pt x="0" y="1763"/>
                  </a:lnTo>
                  <a:lnTo>
                    <a:pt x="1550" y="1763"/>
                  </a:lnTo>
                  <a:lnTo>
                    <a:pt x="15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6"/>
            <p:cNvSpPr/>
            <p:nvPr/>
          </p:nvSpPr>
          <p:spPr>
            <a:xfrm>
              <a:off x="2900775" y="2134050"/>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6"/>
            <p:cNvSpPr/>
            <p:nvPr/>
          </p:nvSpPr>
          <p:spPr>
            <a:xfrm>
              <a:off x="2967650" y="2134050"/>
              <a:ext cx="38775" cy="44100"/>
            </a:xfrm>
            <a:custGeom>
              <a:avLst/>
              <a:gdLst/>
              <a:ahLst/>
              <a:cxnLst/>
              <a:rect l="l" t="t" r="r" b="b"/>
              <a:pathLst>
                <a:path w="1551" h="1764" extrusionOk="0">
                  <a:moveTo>
                    <a:pt x="0" y="1"/>
                  </a:moveTo>
                  <a:lnTo>
                    <a:pt x="0"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6"/>
            <p:cNvSpPr/>
            <p:nvPr/>
          </p:nvSpPr>
          <p:spPr>
            <a:xfrm>
              <a:off x="3034525" y="2134050"/>
              <a:ext cx="38775" cy="44100"/>
            </a:xfrm>
            <a:custGeom>
              <a:avLst/>
              <a:gdLst/>
              <a:ahLst/>
              <a:cxnLst/>
              <a:rect l="l" t="t" r="r" b="b"/>
              <a:pathLst>
                <a:path w="1551" h="1764" extrusionOk="0">
                  <a:moveTo>
                    <a:pt x="0" y="1"/>
                  </a:moveTo>
                  <a:lnTo>
                    <a:pt x="0" y="1764"/>
                  </a:lnTo>
                  <a:lnTo>
                    <a:pt x="1550" y="1764"/>
                  </a:lnTo>
                  <a:lnTo>
                    <a:pt x="15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6"/>
            <p:cNvSpPr/>
            <p:nvPr/>
          </p:nvSpPr>
          <p:spPr>
            <a:xfrm>
              <a:off x="2900775" y="2201700"/>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6"/>
            <p:cNvSpPr/>
            <p:nvPr/>
          </p:nvSpPr>
          <p:spPr>
            <a:xfrm>
              <a:off x="2967650" y="2201700"/>
              <a:ext cx="38775" cy="44100"/>
            </a:xfrm>
            <a:custGeom>
              <a:avLst/>
              <a:gdLst/>
              <a:ahLst/>
              <a:cxnLst/>
              <a:rect l="l" t="t" r="r" b="b"/>
              <a:pathLst>
                <a:path w="1551" h="1764" extrusionOk="0">
                  <a:moveTo>
                    <a:pt x="0" y="0"/>
                  </a:moveTo>
                  <a:lnTo>
                    <a:pt x="0"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6"/>
            <p:cNvSpPr/>
            <p:nvPr/>
          </p:nvSpPr>
          <p:spPr>
            <a:xfrm>
              <a:off x="3034525" y="2201700"/>
              <a:ext cx="38775" cy="44100"/>
            </a:xfrm>
            <a:custGeom>
              <a:avLst/>
              <a:gdLst/>
              <a:ahLst/>
              <a:cxnLst/>
              <a:rect l="l" t="t" r="r" b="b"/>
              <a:pathLst>
                <a:path w="1551" h="1764" extrusionOk="0">
                  <a:moveTo>
                    <a:pt x="0" y="0"/>
                  </a:moveTo>
                  <a:lnTo>
                    <a:pt x="0" y="1763"/>
                  </a:lnTo>
                  <a:lnTo>
                    <a:pt x="1550" y="1763"/>
                  </a:lnTo>
                  <a:lnTo>
                    <a:pt x="15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6"/>
            <p:cNvSpPr/>
            <p:nvPr/>
          </p:nvSpPr>
          <p:spPr>
            <a:xfrm>
              <a:off x="2900775" y="2270075"/>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6"/>
            <p:cNvSpPr/>
            <p:nvPr/>
          </p:nvSpPr>
          <p:spPr>
            <a:xfrm>
              <a:off x="2967650" y="2270075"/>
              <a:ext cx="38775" cy="44100"/>
            </a:xfrm>
            <a:custGeom>
              <a:avLst/>
              <a:gdLst/>
              <a:ahLst/>
              <a:cxnLst/>
              <a:rect l="l" t="t" r="r" b="b"/>
              <a:pathLst>
                <a:path w="1551" h="1764" extrusionOk="0">
                  <a:moveTo>
                    <a:pt x="0" y="1"/>
                  </a:moveTo>
                  <a:lnTo>
                    <a:pt x="0"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6"/>
            <p:cNvSpPr/>
            <p:nvPr/>
          </p:nvSpPr>
          <p:spPr>
            <a:xfrm>
              <a:off x="3034525" y="2270075"/>
              <a:ext cx="38775" cy="44100"/>
            </a:xfrm>
            <a:custGeom>
              <a:avLst/>
              <a:gdLst/>
              <a:ahLst/>
              <a:cxnLst/>
              <a:rect l="l" t="t" r="r" b="b"/>
              <a:pathLst>
                <a:path w="1551" h="1764" extrusionOk="0">
                  <a:moveTo>
                    <a:pt x="0" y="1"/>
                  </a:moveTo>
                  <a:lnTo>
                    <a:pt x="0" y="1764"/>
                  </a:lnTo>
                  <a:lnTo>
                    <a:pt x="1550" y="1764"/>
                  </a:lnTo>
                  <a:lnTo>
                    <a:pt x="15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6"/>
            <p:cNvSpPr/>
            <p:nvPr/>
          </p:nvSpPr>
          <p:spPr>
            <a:xfrm>
              <a:off x="1855925" y="1824775"/>
              <a:ext cx="221900" cy="33475"/>
            </a:xfrm>
            <a:custGeom>
              <a:avLst/>
              <a:gdLst/>
              <a:ahLst/>
              <a:cxnLst/>
              <a:rect l="l" t="t" r="r" b="b"/>
              <a:pathLst>
                <a:path w="8876" h="1339" extrusionOk="0">
                  <a:moveTo>
                    <a:pt x="0" y="1"/>
                  </a:moveTo>
                  <a:lnTo>
                    <a:pt x="0" y="1338"/>
                  </a:lnTo>
                  <a:lnTo>
                    <a:pt x="8876" y="1338"/>
                  </a:lnTo>
                  <a:lnTo>
                    <a:pt x="88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6"/>
            <p:cNvSpPr/>
            <p:nvPr/>
          </p:nvSpPr>
          <p:spPr>
            <a:xfrm>
              <a:off x="1855925" y="1889375"/>
              <a:ext cx="221900" cy="32700"/>
            </a:xfrm>
            <a:custGeom>
              <a:avLst/>
              <a:gdLst/>
              <a:ahLst/>
              <a:cxnLst/>
              <a:rect l="l" t="t" r="r" b="b"/>
              <a:pathLst>
                <a:path w="8876" h="1308" extrusionOk="0">
                  <a:moveTo>
                    <a:pt x="0" y="1"/>
                  </a:moveTo>
                  <a:lnTo>
                    <a:pt x="0" y="1308"/>
                  </a:lnTo>
                  <a:lnTo>
                    <a:pt x="8876" y="1308"/>
                  </a:lnTo>
                  <a:lnTo>
                    <a:pt x="88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6"/>
            <p:cNvSpPr/>
            <p:nvPr/>
          </p:nvSpPr>
          <p:spPr>
            <a:xfrm>
              <a:off x="1855925" y="1953200"/>
              <a:ext cx="221900" cy="33475"/>
            </a:xfrm>
            <a:custGeom>
              <a:avLst/>
              <a:gdLst/>
              <a:ahLst/>
              <a:cxnLst/>
              <a:rect l="l" t="t" r="r" b="b"/>
              <a:pathLst>
                <a:path w="8876" h="1339" extrusionOk="0">
                  <a:moveTo>
                    <a:pt x="0" y="1"/>
                  </a:moveTo>
                  <a:lnTo>
                    <a:pt x="0" y="1338"/>
                  </a:lnTo>
                  <a:lnTo>
                    <a:pt x="8876" y="1338"/>
                  </a:lnTo>
                  <a:lnTo>
                    <a:pt x="88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6"/>
            <p:cNvSpPr/>
            <p:nvPr/>
          </p:nvSpPr>
          <p:spPr>
            <a:xfrm>
              <a:off x="1855925" y="2017800"/>
              <a:ext cx="221900" cy="32700"/>
            </a:xfrm>
            <a:custGeom>
              <a:avLst/>
              <a:gdLst/>
              <a:ahLst/>
              <a:cxnLst/>
              <a:rect l="l" t="t" r="r" b="b"/>
              <a:pathLst>
                <a:path w="8876" h="1308" extrusionOk="0">
                  <a:moveTo>
                    <a:pt x="0" y="0"/>
                  </a:moveTo>
                  <a:lnTo>
                    <a:pt x="0" y="1307"/>
                  </a:lnTo>
                  <a:lnTo>
                    <a:pt x="8876" y="1307"/>
                  </a:lnTo>
                  <a:lnTo>
                    <a:pt x="8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6"/>
            <p:cNvSpPr/>
            <p:nvPr/>
          </p:nvSpPr>
          <p:spPr>
            <a:xfrm>
              <a:off x="1855925" y="2081625"/>
              <a:ext cx="221900" cy="33475"/>
            </a:xfrm>
            <a:custGeom>
              <a:avLst/>
              <a:gdLst/>
              <a:ahLst/>
              <a:cxnLst/>
              <a:rect l="l" t="t" r="r" b="b"/>
              <a:pathLst>
                <a:path w="8876" h="1339" extrusionOk="0">
                  <a:moveTo>
                    <a:pt x="0" y="1"/>
                  </a:moveTo>
                  <a:lnTo>
                    <a:pt x="0" y="1338"/>
                  </a:lnTo>
                  <a:lnTo>
                    <a:pt x="8876" y="1338"/>
                  </a:lnTo>
                  <a:lnTo>
                    <a:pt x="88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6"/>
            <p:cNvSpPr/>
            <p:nvPr/>
          </p:nvSpPr>
          <p:spPr>
            <a:xfrm>
              <a:off x="1855925" y="2146225"/>
              <a:ext cx="221900" cy="33450"/>
            </a:xfrm>
            <a:custGeom>
              <a:avLst/>
              <a:gdLst/>
              <a:ahLst/>
              <a:cxnLst/>
              <a:rect l="l" t="t" r="r" b="b"/>
              <a:pathLst>
                <a:path w="8876" h="1338" extrusionOk="0">
                  <a:moveTo>
                    <a:pt x="0" y="0"/>
                  </a:moveTo>
                  <a:lnTo>
                    <a:pt x="0" y="1338"/>
                  </a:lnTo>
                  <a:lnTo>
                    <a:pt x="8876" y="1338"/>
                  </a:lnTo>
                  <a:lnTo>
                    <a:pt x="8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6"/>
            <p:cNvSpPr/>
            <p:nvPr/>
          </p:nvSpPr>
          <p:spPr>
            <a:xfrm>
              <a:off x="1855925" y="2210800"/>
              <a:ext cx="221900" cy="32700"/>
            </a:xfrm>
            <a:custGeom>
              <a:avLst/>
              <a:gdLst/>
              <a:ahLst/>
              <a:cxnLst/>
              <a:rect l="l" t="t" r="r" b="b"/>
              <a:pathLst>
                <a:path w="8876" h="1308" extrusionOk="0">
                  <a:moveTo>
                    <a:pt x="0" y="1"/>
                  </a:moveTo>
                  <a:lnTo>
                    <a:pt x="0" y="1308"/>
                  </a:lnTo>
                  <a:lnTo>
                    <a:pt x="8876" y="1308"/>
                  </a:lnTo>
                  <a:lnTo>
                    <a:pt x="88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6"/>
            <p:cNvSpPr/>
            <p:nvPr/>
          </p:nvSpPr>
          <p:spPr>
            <a:xfrm>
              <a:off x="1855925" y="2274650"/>
              <a:ext cx="221900" cy="33450"/>
            </a:xfrm>
            <a:custGeom>
              <a:avLst/>
              <a:gdLst/>
              <a:ahLst/>
              <a:cxnLst/>
              <a:rect l="l" t="t" r="r" b="b"/>
              <a:pathLst>
                <a:path w="8876" h="1338" extrusionOk="0">
                  <a:moveTo>
                    <a:pt x="0" y="0"/>
                  </a:moveTo>
                  <a:lnTo>
                    <a:pt x="0" y="1338"/>
                  </a:lnTo>
                  <a:lnTo>
                    <a:pt x="8876" y="1338"/>
                  </a:lnTo>
                  <a:lnTo>
                    <a:pt x="88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6"/>
            <p:cNvSpPr/>
            <p:nvPr/>
          </p:nvSpPr>
          <p:spPr>
            <a:xfrm>
              <a:off x="2639375" y="1719925"/>
              <a:ext cx="68425" cy="31925"/>
            </a:xfrm>
            <a:custGeom>
              <a:avLst/>
              <a:gdLst/>
              <a:ahLst/>
              <a:cxnLst/>
              <a:rect l="l" t="t" r="r" b="b"/>
              <a:pathLst>
                <a:path w="2737" h="1277" extrusionOk="0">
                  <a:moveTo>
                    <a:pt x="0" y="0"/>
                  </a:moveTo>
                  <a:lnTo>
                    <a:pt x="0" y="1277"/>
                  </a:lnTo>
                  <a:lnTo>
                    <a:pt x="2736" y="1277"/>
                  </a:lnTo>
                  <a:lnTo>
                    <a:pt x="27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6"/>
            <p:cNvSpPr/>
            <p:nvPr/>
          </p:nvSpPr>
          <p:spPr>
            <a:xfrm>
              <a:off x="2639375" y="1782225"/>
              <a:ext cx="68425" cy="31950"/>
            </a:xfrm>
            <a:custGeom>
              <a:avLst/>
              <a:gdLst/>
              <a:ahLst/>
              <a:cxnLst/>
              <a:rect l="l" t="t" r="r" b="b"/>
              <a:pathLst>
                <a:path w="2737" h="1278" extrusionOk="0">
                  <a:moveTo>
                    <a:pt x="0" y="1"/>
                  </a:moveTo>
                  <a:lnTo>
                    <a:pt x="0" y="1277"/>
                  </a:lnTo>
                  <a:lnTo>
                    <a:pt x="2736" y="1277"/>
                  </a:lnTo>
                  <a:lnTo>
                    <a:pt x="27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6"/>
            <p:cNvSpPr/>
            <p:nvPr/>
          </p:nvSpPr>
          <p:spPr>
            <a:xfrm>
              <a:off x="2639375" y="1844550"/>
              <a:ext cx="68425" cy="31925"/>
            </a:xfrm>
            <a:custGeom>
              <a:avLst/>
              <a:gdLst/>
              <a:ahLst/>
              <a:cxnLst/>
              <a:rect l="l" t="t" r="r" b="b"/>
              <a:pathLst>
                <a:path w="2737" h="1277" extrusionOk="0">
                  <a:moveTo>
                    <a:pt x="0" y="0"/>
                  </a:moveTo>
                  <a:lnTo>
                    <a:pt x="0" y="1277"/>
                  </a:lnTo>
                  <a:lnTo>
                    <a:pt x="2736" y="1277"/>
                  </a:lnTo>
                  <a:lnTo>
                    <a:pt x="27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6"/>
            <p:cNvSpPr/>
            <p:nvPr/>
          </p:nvSpPr>
          <p:spPr>
            <a:xfrm>
              <a:off x="2639375" y="1906100"/>
              <a:ext cx="68425" cy="31925"/>
            </a:xfrm>
            <a:custGeom>
              <a:avLst/>
              <a:gdLst/>
              <a:ahLst/>
              <a:cxnLst/>
              <a:rect l="l" t="t" r="r" b="b"/>
              <a:pathLst>
                <a:path w="2737" h="1277" extrusionOk="0">
                  <a:moveTo>
                    <a:pt x="0" y="0"/>
                  </a:moveTo>
                  <a:lnTo>
                    <a:pt x="0" y="1277"/>
                  </a:lnTo>
                  <a:lnTo>
                    <a:pt x="2736" y="1277"/>
                  </a:lnTo>
                  <a:lnTo>
                    <a:pt x="27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6"/>
            <p:cNvSpPr/>
            <p:nvPr/>
          </p:nvSpPr>
          <p:spPr>
            <a:xfrm>
              <a:off x="2639375" y="1968400"/>
              <a:ext cx="68425" cy="31950"/>
            </a:xfrm>
            <a:custGeom>
              <a:avLst/>
              <a:gdLst/>
              <a:ahLst/>
              <a:cxnLst/>
              <a:rect l="l" t="t" r="r" b="b"/>
              <a:pathLst>
                <a:path w="2737" h="1278" extrusionOk="0">
                  <a:moveTo>
                    <a:pt x="0" y="1"/>
                  </a:moveTo>
                  <a:lnTo>
                    <a:pt x="0" y="1277"/>
                  </a:lnTo>
                  <a:lnTo>
                    <a:pt x="2736" y="1277"/>
                  </a:lnTo>
                  <a:lnTo>
                    <a:pt x="27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6"/>
            <p:cNvSpPr/>
            <p:nvPr/>
          </p:nvSpPr>
          <p:spPr>
            <a:xfrm>
              <a:off x="2639375" y="2030725"/>
              <a:ext cx="68425" cy="31925"/>
            </a:xfrm>
            <a:custGeom>
              <a:avLst/>
              <a:gdLst/>
              <a:ahLst/>
              <a:cxnLst/>
              <a:rect l="l" t="t" r="r" b="b"/>
              <a:pathLst>
                <a:path w="2737" h="1277" extrusionOk="0">
                  <a:moveTo>
                    <a:pt x="0" y="0"/>
                  </a:moveTo>
                  <a:lnTo>
                    <a:pt x="0" y="1277"/>
                  </a:lnTo>
                  <a:lnTo>
                    <a:pt x="2736" y="1277"/>
                  </a:lnTo>
                  <a:lnTo>
                    <a:pt x="27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6"/>
            <p:cNvSpPr/>
            <p:nvPr/>
          </p:nvSpPr>
          <p:spPr>
            <a:xfrm>
              <a:off x="2639375" y="2092275"/>
              <a:ext cx="68425" cy="32700"/>
            </a:xfrm>
            <a:custGeom>
              <a:avLst/>
              <a:gdLst/>
              <a:ahLst/>
              <a:cxnLst/>
              <a:rect l="l" t="t" r="r" b="b"/>
              <a:pathLst>
                <a:path w="2737" h="1308" extrusionOk="0">
                  <a:moveTo>
                    <a:pt x="0" y="0"/>
                  </a:moveTo>
                  <a:lnTo>
                    <a:pt x="0" y="1307"/>
                  </a:lnTo>
                  <a:lnTo>
                    <a:pt x="2736" y="1307"/>
                  </a:lnTo>
                  <a:lnTo>
                    <a:pt x="27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6"/>
            <p:cNvSpPr/>
            <p:nvPr/>
          </p:nvSpPr>
          <p:spPr>
            <a:xfrm>
              <a:off x="2639375" y="2154575"/>
              <a:ext cx="68425" cy="31950"/>
            </a:xfrm>
            <a:custGeom>
              <a:avLst/>
              <a:gdLst/>
              <a:ahLst/>
              <a:cxnLst/>
              <a:rect l="l" t="t" r="r" b="b"/>
              <a:pathLst>
                <a:path w="2737" h="1278" extrusionOk="0">
                  <a:moveTo>
                    <a:pt x="0" y="1"/>
                  </a:moveTo>
                  <a:lnTo>
                    <a:pt x="0" y="1277"/>
                  </a:lnTo>
                  <a:lnTo>
                    <a:pt x="2736" y="1277"/>
                  </a:lnTo>
                  <a:lnTo>
                    <a:pt x="27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6"/>
            <p:cNvSpPr/>
            <p:nvPr/>
          </p:nvSpPr>
          <p:spPr>
            <a:xfrm>
              <a:off x="2732850" y="1719925"/>
              <a:ext cx="68400" cy="31925"/>
            </a:xfrm>
            <a:custGeom>
              <a:avLst/>
              <a:gdLst/>
              <a:ahLst/>
              <a:cxnLst/>
              <a:rect l="l" t="t" r="r" b="b"/>
              <a:pathLst>
                <a:path w="2736" h="1277" extrusionOk="0">
                  <a:moveTo>
                    <a:pt x="0" y="0"/>
                  </a:moveTo>
                  <a:lnTo>
                    <a:pt x="0" y="1277"/>
                  </a:lnTo>
                  <a:lnTo>
                    <a:pt x="2736" y="1277"/>
                  </a:lnTo>
                  <a:lnTo>
                    <a:pt x="27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6"/>
            <p:cNvSpPr/>
            <p:nvPr/>
          </p:nvSpPr>
          <p:spPr>
            <a:xfrm>
              <a:off x="2732850" y="1782225"/>
              <a:ext cx="68400" cy="31950"/>
            </a:xfrm>
            <a:custGeom>
              <a:avLst/>
              <a:gdLst/>
              <a:ahLst/>
              <a:cxnLst/>
              <a:rect l="l" t="t" r="r" b="b"/>
              <a:pathLst>
                <a:path w="2736" h="1278" extrusionOk="0">
                  <a:moveTo>
                    <a:pt x="0" y="1"/>
                  </a:moveTo>
                  <a:lnTo>
                    <a:pt x="0" y="1277"/>
                  </a:lnTo>
                  <a:lnTo>
                    <a:pt x="2736" y="1277"/>
                  </a:lnTo>
                  <a:lnTo>
                    <a:pt x="27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6"/>
            <p:cNvSpPr/>
            <p:nvPr/>
          </p:nvSpPr>
          <p:spPr>
            <a:xfrm>
              <a:off x="2732850" y="1844550"/>
              <a:ext cx="68400" cy="31925"/>
            </a:xfrm>
            <a:custGeom>
              <a:avLst/>
              <a:gdLst/>
              <a:ahLst/>
              <a:cxnLst/>
              <a:rect l="l" t="t" r="r" b="b"/>
              <a:pathLst>
                <a:path w="2736" h="1277" extrusionOk="0">
                  <a:moveTo>
                    <a:pt x="0" y="0"/>
                  </a:moveTo>
                  <a:lnTo>
                    <a:pt x="0" y="1277"/>
                  </a:lnTo>
                  <a:lnTo>
                    <a:pt x="2736" y="1277"/>
                  </a:lnTo>
                  <a:lnTo>
                    <a:pt x="27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6"/>
            <p:cNvSpPr/>
            <p:nvPr/>
          </p:nvSpPr>
          <p:spPr>
            <a:xfrm>
              <a:off x="2732850" y="1906100"/>
              <a:ext cx="68400" cy="31925"/>
            </a:xfrm>
            <a:custGeom>
              <a:avLst/>
              <a:gdLst/>
              <a:ahLst/>
              <a:cxnLst/>
              <a:rect l="l" t="t" r="r" b="b"/>
              <a:pathLst>
                <a:path w="2736" h="1277" extrusionOk="0">
                  <a:moveTo>
                    <a:pt x="0" y="0"/>
                  </a:moveTo>
                  <a:lnTo>
                    <a:pt x="0" y="1277"/>
                  </a:lnTo>
                  <a:lnTo>
                    <a:pt x="2736" y="1277"/>
                  </a:lnTo>
                  <a:lnTo>
                    <a:pt x="27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6"/>
            <p:cNvSpPr/>
            <p:nvPr/>
          </p:nvSpPr>
          <p:spPr>
            <a:xfrm>
              <a:off x="2732850" y="1968400"/>
              <a:ext cx="68400" cy="31950"/>
            </a:xfrm>
            <a:custGeom>
              <a:avLst/>
              <a:gdLst/>
              <a:ahLst/>
              <a:cxnLst/>
              <a:rect l="l" t="t" r="r" b="b"/>
              <a:pathLst>
                <a:path w="2736" h="1278" extrusionOk="0">
                  <a:moveTo>
                    <a:pt x="0" y="1"/>
                  </a:moveTo>
                  <a:lnTo>
                    <a:pt x="0" y="1277"/>
                  </a:lnTo>
                  <a:lnTo>
                    <a:pt x="2736" y="1277"/>
                  </a:lnTo>
                  <a:lnTo>
                    <a:pt x="27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6"/>
            <p:cNvSpPr/>
            <p:nvPr/>
          </p:nvSpPr>
          <p:spPr>
            <a:xfrm>
              <a:off x="2732850" y="2030725"/>
              <a:ext cx="68400" cy="31925"/>
            </a:xfrm>
            <a:custGeom>
              <a:avLst/>
              <a:gdLst/>
              <a:ahLst/>
              <a:cxnLst/>
              <a:rect l="l" t="t" r="r" b="b"/>
              <a:pathLst>
                <a:path w="2736" h="1277" extrusionOk="0">
                  <a:moveTo>
                    <a:pt x="0" y="0"/>
                  </a:moveTo>
                  <a:lnTo>
                    <a:pt x="0" y="1277"/>
                  </a:lnTo>
                  <a:lnTo>
                    <a:pt x="2736" y="1277"/>
                  </a:lnTo>
                  <a:lnTo>
                    <a:pt x="27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6"/>
            <p:cNvSpPr/>
            <p:nvPr/>
          </p:nvSpPr>
          <p:spPr>
            <a:xfrm>
              <a:off x="2732850" y="2092275"/>
              <a:ext cx="68400" cy="32700"/>
            </a:xfrm>
            <a:custGeom>
              <a:avLst/>
              <a:gdLst/>
              <a:ahLst/>
              <a:cxnLst/>
              <a:rect l="l" t="t" r="r" b="b"/>
              <a:pathLst>
                <a:path w="2736" h="1308" extrusionOk="0">
                  <a:moveTo>
                    <a:pt x="0" y="0"/>
                  </a:moveTo>
                  <a:lnTo>
                    <a:pt x="0" y="1307"/>
                  </a:lnTo>
                  <a:lnTo>
                    <a:pt x="2736" y="1307"/>
                  </a:lnTo>
                  <a:lnTo>
                    <a:pt x="27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6"/>
            <p:cNvSpPr/>
            <p:nvPr/>
          </p:nvSpPr>
          <p:spPr>
            <a:xfrm>
              <a:off x="2732850" y="2154575"/>
              <a:ext cx="68400" cy="31950"/>
            </a:xfrm>
            <a:custGeom>
              <a:avLst/>
              <a:gdLst/>
              <a:ahLst/>
              <a:cxnLst/>
              <a:rect l="l" t="t" r="r" b="b"/>
              <a:pathLst>
                <a:path w="2736" h="1278" extrusionOk="0">
                  <a:moveTo>
                    <a:pt x="0" y="1"/>
                  </a:moveTo>
                  <a:lnTo>
                    <a:pt x="0" y="1277"/>
                  </a:lnTo>
                  <a:lnTo>
                    <a:pt x="2736" y="1277"/>
                  </a:lnTo>
                  <a:lnTo>
                    <a:pt x="27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6"/>
            <p:cNvSpPr/>
            <p:nvPr/>
          </p:nvSpPr>
          <p:spPr>
            <a:xfrm>
              <a:off x="2189525" y="1489675"/>
              <a:ext cx="71450" cy="50175"/>
            </a:xfrm>
            <a:custGeom>
              <a:avLst/>
              <a:gdLst/>
              <a:ahLst/>
              <a:cxnLst/>
              <a:rect l="l" t="t" r="r" b="b"/>
              <a:pathLst>
                <a:path w="2858" h="2007" extrusionOk="0">
                  <a:moveTo>
                    <a:pt x="0" y="0"/>
                  </a:moveTo>
                  <a:lnTo>
                    <a:pt x="0" y="2007"/>
                  </a:lnTo>
                  <a:lnTo>
                    <a:pt x="2857" y="2007"/>
                  </a:lnTo>
                  <a:lnTo>
                    <a:pt x="285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6"/>
            <p:cNvSpPr/>
            <p:nvPr/>
          </p:nvSpPr>
          <p:spPr>
            <a:xfrm>
              <a:off x="2295900" y="1489675"/>
              <a:ext cx="72225" cy="50175"/>
            </a:xfrm>
            <a:custGeom>
              <a:avLst/>
              <a:gdLst/>
              <a:ahLst/>
              <a:cxnLst/>
              <a:rect l="l" t="t" r="r" b="b"/>
              <a:pathLst>
                <a:path w="2889" h="2007" extrusionOk="0">
                  <a:moveTo>
                    <a:pt x="1" y="0"/>
                  </a:moveTo>
                  <a:lnTo>
                    <a:pt x="1" y="2007"/>
                  </a:lnTo>
                  <a:lnTo>
                    <a:pt x="2888" y="2007"/>
                  </a:lnTo>
                  <a:lnTo>
                    <a:pt x="28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6"/>
            <p:cNvSpPr/>
            <p:nvPr/>
          </p:nvSpPr>
          <p:spPr>
            <a:xfrm>
              <a:off x="2189525" y="1564150"/>
              <a:ext cx="71450" cy="50175"/>
            </a:xfrm>
            <a:custGeom>
              <a:avLst/>
              <a:gdLst/>
              <a:ahLst/>
              <a:cxnLst/>
              <a:rect l="l" t="t" r="r" b="b"/>
              <a:pathLst>
                <a:path w="2858" h="2007" extrusionOk="0">
                  <a:moveTo>
                    <a:pt x="0" y="0"/>
                  </a:moveTo>
                  <a:lnTo>
                    <a:pt x="0" y="2006"/>
                  </a:lnTo>
                  <a:lnTo>
                    <a:pt x="2857" y="2006"/>
                  </a:lnTo>
                  <a:lnTo>
                    <a:pt x="285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6"/>
            <p:cNvSpPr/>
            <p:nvPr/>
          </p:nvSpPr>
          <p:spPr>
            <a:xfrm>
              <a:off x="2295900" y="1564150"/>
              <a:ext cx="72225" cy="50175"/>
            </a:xfrm>
            <a:custGeom>
              <a:avLst/>
              <a:gdLst/>
              <a:ahLst/>
              <a:cxnLst/>
              <a:rect l="l" t="t" r="r" b="b"/>
              <a:pathLst>
                <a:path w="2889" h="2007" extrusionOk="0">
                  <a:moveTo>
                    <a:pt x="1" y="0"/>
                  </a:moveTo>
                  <a:lnTo>
                    <a:pt x="1" y="2006"/>
                  </a:lnTo>
                  <a:lnTo>
                    <a:pt x="2888" y="2006"/>
                  </a:lnTo>
                  <a:lnTo>
                    <a:pt x="28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6"/>
            <p:cNvSpPr/>
            <p:nvPr/>
          </p:nvSpPr>
          <p:spPr>
            <a:xfrm>
              <a:off x="2189525" y="1637850"/>
              <a:ext cx="71450" cy="50175"/>
            </a:xfrm>
            <a:custGeom>
              <a:avLst/>
              <a:gdLst/>
              <a:ahLst/>
              <a:cxnLst/>
              <a:rect l="l" t="t" r="r" b="b"/>
              <a:pathLst>
                <a:path w="2858" h="2007" extrusionOk="0">
                  <a:moveTo>
                    <a:pt x="0" y="1"/>
                  </a:moveTo>
                  <a:lnTo>
                    <a:pt x="0" y="2007"/>
                  </a:lnTo>
                  <a:lnTo>
                    <a:pt x="2857" y="2007"/>
                  </a:lnTo>
                  <a:lnTo>
                    <a:pt x="28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6"/>
            <p:cNvSpPr/>
            <p:nvPr/>
          </p:nvSpPr>
          <p:spPr>
            <a:xfrm>
              <a:off x="2295900" y="1637850"/>
              <a:ext cx="72225" cy="50175"/>
            </a:xfrm>
            <a:custGeom>
              <a:avLst/>
              <a:gdLst/>
              <a:ahLst/>
              <a:cxnLst/>
              <a:rect l="l" t="t" r="r" b="b"/>
              <a:pathLst>
                <a:path w="2889" h="2007" extrusionOk="0">
                  <a:moveTo>
                    <a:pt x="1" y="1"/>
                  </a:moveTo>
                  <a:lnTo>
                    <a:pt x="1" y="2007"/>
                  </a:lnTo>
                  <a:lnTo>
                    <a:pt x="2888" y="2007"/>
                  </a:lnTo>
                  <a:lnTo>
                    <a:pt x="28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6"/>
            <p:cNvSpPr/>
            <p:nvPr/>
          </p:nvSpPr>
          <p:spPr>
            <a:xfrm>
              <a:off x="2189525" y="1712325"/>
              <a:ext cx="71450" cy="50175"/>
            </a:xfrm>
            <a:custGeom>
              <a:avLst/>
              <a:gdLst/>
              <a:ahLst/>
              <a:cxnLst/>
              <a:rect l="l" t="t" r="r" b="b"/>
              <a:pathLst>
                <a:path w="2858" h="2007" extrusionOk="0">
                  <a:moveTo>
                    <a:pt x="0" y="0"/>
                  </a:moveTo>
                  <a:lnTo>
                    <a:pt x="0" y="2006"/>
                  </a:lnTo>
                  <a:lnTo>
                    <a:pt x="2857" y="2006"/>
                  </a:lnTo>
                  <a:lnTo>
                    <a:pt x="285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6"/>
            <p:cNvSpPr/>
            <p:nvPr/>
          </p:nvSpPr>
          <p:spPr>
            <a:xfrm>
              <a:off x="2295900" y="1712325"/>
              <a:ext cx="72225" cy="50175"/>
            </a:xfrm>
            <a:custGeom>
              <a:avLst/>
              <a:gdLst/>
              <a:ahLst/>
              <a:cxnLst/>
              <a:rect l="l" t="t" r="r" b="b"/>
              <a:pathLst>
                <a:path w="2889" h="2007" extrusionOk="0">
                  <a:moveTo>
                    <a:pt x="1" y="0"/>
                  </a:moveTo>
                  <a:lnTo>
                    <a:pt x="1" y="2006"/>
                  </a:lnTo>
                  <a:lnTo>
                    <a:pt x="2888" y="2006"/>
                  </a:lnTo>
                  <a:lnTo>
                    <a:pt x="28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6"/>
            <p:cNvSpPr/>
            <p:nvPr/>
          </p:nvSpPr>
          <p:spPr>
            <a:xfrm>
              <a:off x="2189525" y="1786025"/>
              <a:ext cx="71450" cy="50950"/>
            </a:xfrm>
            <a:custGeom>
              <a:avLst/>
              <a:gdLst/>
              <a:ahLst/>
              <a:cxnLst/>
              <a:rect l="l" t="t" r="r" b="b"/>
              <a:pathLst>
                <a:path w="2858" h="2038" extrusionOk="0">
                  <a:moveTo>
                    <a:pt x="0" y="1"/>
                  </a:moveTo>
                  <a:lnTo>
                    <a:pt x="0" y="2037"/>
                  </a:lnTo>
                  <a:lnTo>
                    <a:pt x="2857" y="2037"/>
                  </a:lnTo>
                  <a:lnTo>
                    <a:pt x="28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6"/>
            <p:cNvSpPr/>
            <p:nvPr/>
          </p:nvSpPr>
          <p:spPr>
            <a:xfrm>
              <a:off x="2295900" y="1786025"/>
              <a:ext cx="72225" cy="50950"/>
            </a:xfrm>
            <a:custGeom>
              <a:avLst/>
              <a:gdLst/>
              <a:ahLst/>
              <a:cxnLst/>
              <a:rect l="l" t="t" r="r" b="b"/>
              <a:pathLst>
                <a:path w="2889" h="2038" extrusionOk="0">
                  <a:moveTo>
                    <a:pt x="1" y="1"/>
                  </a:moveTo>
                  <a:lnTo>
                    <a:pt x="1" y="2037"/>
                  </a:lnTo>
                  <a:lnTo>
                    <a:pt x="2888" y="2037"/>
                  </a:lnTo>
                  <a:lnTo>
                    <a:pt x="28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6"/>
            <p:cNvSpPr/>
            <p:nvPr/>
          </p:nvSpPr>
          <p:spPr>
            <a:xfrm>
              <a:off x="2189525" y="1860500"/>
              <a:ext cx="71450" cy="50175"/>
            </a:xfrm>
            <a:custGeom>
              <a:avLst/>
              <a:gdLst/>
              <a:ahLst/>
              <a:cxnLst/>
              <a:rect l="l" t="t" r="r" b="b"/>
              <a:pathLst>
                <a:path w="2858" h="2007" extrusionOk="0">
                  <a:moveTo>
                    <a:pt x="0" y="1"/>
                  </a:moveTo>
                  <a:lnTo>
                    <a:pt x="0" y="2007"/>
                  </a:lnTo>
                  <a:lnTo>
                    <a:pt x="2857" y="2007"/>
                  </a:lnTo>
                  <a:lnTo>
                    <a:pt x="28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6"/>
            <p:cNvSpPr/>
            <p:nvPr/>
          </p:nvSpPr>
          <p:spPr>
            <a:xfrm>
              <a:off x="2295900" y="1860500"/>
              <a:ext cx="72225" cy="50175"/>
            </a:xfrm>
            <a:custGeom>
              <a:avLst/>
              <a:gdLst/>
              <a:ahLst/>
              <a:cxnLst/>
              <a:rect l="l" t="t" r="r" b="b"/>
              <a:pathLst>
                <a:path w="2889" h="2007" extrusionOk="0">
                  <a:moveTo>
                    <a:pt x="1" y="1"/>
                  </a:moveTo>
                  <a:lnTo>
                    <a:pt x="1" y="2007"/>
                  </a:lnTo>
                  <a:lnTo>
                    <a:pt x="2888" y="2007"/>
                  </a:lnTo>
                  <a:lnTo>
                    <a:pt x="28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6"/>
            <p:cNvSpPr/>
            <p:nvPr/>
          </p:nvSpPr>
          <p:spPr>
            <a:xfrm>
              <a:off x="2189525" y="1934200"/>
              <a:ext cx="71450" cy="50950"/>
            </a:xfrm>
            <a:custGeom>
              <a:avLst/>
              <a:gdLst/>
              <a:ahLst/>
              <a:cxnLst/>
              <a:rect l="l" t="t" r="r" b="b"/>
              <a:pathLst>
                <a:path w="2858" h="2038" extrusionOk="0">
                  <a:moveTo>
                    <a:pt x="0" y="1"/>
                  </a:moveTo>
                  <a:lnTo>
                    <a:pt x="0" y="2037"/>
                  </a:lnTo>
                  <a:lnTo>
                    <a:pt x="2857" y="2037"/>
                  </a:lnTo>
                  <a:lnTo>
                    <a:pt x="28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6"/>
            <p:cNvSpPr/>
            <p:nvPr/>
          </p:nvSpPr>
          <p:spPr>
            <a:xfrm>
              <a:off x="2295900" y="1934200"/>
              <a:ext cx="72225" cy="50950"/>
            </a:xfrm>
            <a:custGeom>
              <a:avLst/>
              <a:gdLst/>
              <a:ahLst/>
              <a:cxnLst/>
              <a:rect l="l" t="t" r="r" b="b"/>
              <a:pathLst>
                <a:path w="2889" h="2038" extrusionOk="0">
                  <a:moveTo>
                    <a:pt x="1" y="1"/>
                  </a:moveTo>
                  <a:lnTo>
                    <a:pt x="1" y="2037"/>
                  </a:lnTo>
                  <a:lnTo>
                    <a:pt x="2888" y="2037"/>
                  </a:lnTo>
                  <a:lnTo>
                    <a:pt x="28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6"/>
            <p:cNvSpPr/>
            <p:nvPr/>
          </p:nvSpPr>
          <p:spPr>
            <a:xfrm>
              <a:off x="2189525" y="2008675"/>
              <a:ext cx="71450" cy="50175"/>
            </a:xfrm>
            <a:custGeom>
              <a:avLst/>
              <a:gdLst/>
              <a:ahLst/>
              <a:cxnLst/>
              <a:rect l="l" t="t" r="r" b="b"/>
              <a:pathLst>
                <a:path w="2858" h="2007" extrusionOk="0">
                  <a:moveTo>
                    <a:pt x="0" y="1"/>
                  </a:moveTo>
                  <a:lnTo>
                    <a:pt x="0" y="2007"/>
                  </a:lnTo>
                  <a:lnTo>
                    <a:pt x="2857" y="2007"/>
                  </a:lnTo>
                  <a:lnTo>
                    <a:pt x="28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6"/>
            <p:cNvSpPr/>
            <p:nvPr/>
          </p:nvSpPr>
          <p:spPr>
            <a:xfrm>
              <a:off x="2295900" y="2008675"/>
              <a:ext cx="72225" cy="50175"/>
            </a:xfrm>
            <a:custGeom>
              <a:avLst/>
              <a:gdLst/>
              <a:ahLst/>
              <a:cxnLst/>
              <a:rect l="l" t="t" r="r" b="b"/>
              <a:pathLst>
                <a:path w="2889" h="2007" extrusionOk="0">
                  <a:moveTo>
                    <a:pt x="1" y="1"/>
                  </a:moveTo>
                  <a:lnTo>
                    <a:pt x="1" y="2007"/>
                  </a:lnTo>
                  <a:lnTo>
                    <a:pt x="2888" y="2007"/>
                  </a:lnTo>
                  <a:lnTo>
                    <a:pt x="28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6"/>
            <p:cNvSpPr/>
            <p:nvPr/>
          </p:nvSpPr>
          <p:spPr>
            <a:xfrm>
              <a:off x="2428875" y="1637850"/>
              <a:ext cx="71475" cy="50175"/>
            </a:xfrm>
            <a:custGeom>
              <a:avLst/>
              <a:gdLst/>
              <a:ahLst/>
              <a:cxnLst/>
              <a:rect l="l" t="t" r="r" b="b"/>
              <a:pathLst>
                <a:path w="2859" h="2007" extrusionOk="0">
                  <a:moveTo>
                    <a:pt x="1" y="1"/>
                  </a:moveTo>
                  <a:lnTo>
                    <a:pt x="1" y="2007"/>
                  </a:lnTo>
                  <a:lnTo>
                    <a:pt x="2858" y="200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6"/>
            <p:cNvSpPr/>
            <p:nvPr/>
          </p:nvSpPr>
          <p:spPr>
            <a:xfrm>
              <a:off x="2428875" y="1712325"/>
              <a:ext cx="71475" cy="50175"/>
            </a:xfrm>
            <a:custGeom>
              <a:avLst/>
              <a:gdLst/>
              <a:ahLst/>
              <a:cxnLst/>
              <a:rect l="l" t="t" r="r" b="b"/>
              <a:pathLst>
                <a:path w="2859" h="2007" extrusionOk="0">
                  <a:moveTo>
                    <a:pt x="1" y="0"/>
                  </a:moveTo>
                  <a:lnTo>
                    <a:pt x="1" y="2006"/>
                  </a:lnTo>
                  <a:lnTo>
                    <a:pt x="2858" y="2006"/>
                  </a:lnTo>
                  <a:lnTo>
                    <a:pt x="285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6"/>
            <p:cNvSpPr/>
            <p:nvPr/>
          </p:nvSpPr>
          <p:spPr>
            <a:xfrm>
              <a:off x="2428875" y="1786025"/>
              <a:ext cx="71475" cy="50950"/>
            </a:xfrm>
            <a:custGeom>
              <a:avLst/>
              <a:gdLst/>
              <a:ahLst/>
              <a:cxnLst/>
              <a:rect l="l" t="t" r="r" b="b"/>
              <a:pathLst>
                <a:path w="2859" h="2038" extrusionOk="0">
                  <a:moveTo>
                    <a:pt x="1" y="1"/>
                  </a:moveTo>
                  <a:lnTo>
                    <a:pt x="1" y="2037"/>
                  </a:lnTo>
                  <a:lnTo>
                    <a:pt x="2858" y="203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6"/>
            <p:cNvSpPr/>
            <p:nvPr/>
          </p:nvSpPr>
          <p:spPr>
            <a:xfrm>
              <a:off x="2428875" y="1860500"/>
              <a:ext cx="71475" cy="50175"/>
            </a:xfrm>
            <a:custGeom>
              <a:avLst/>
              <a:gdLst/>
              <a:ahLst/>
              <a:cxnLst/>
              <a:rect l="l" t="t" r="r" b="b"/>
              <a:pathLst>
                <a:path w="2859" h="2007" extrusionOk="0">
                  <a:moveTo>
                    <a:pt x="1" y="1"/>
                  </a:moveTo>
                  <a:lnTo>
                    <a:pt x="1" y="2007"/>
                  </a:lnTo>
                  <a:lnTo>
                    <a:pt x="2858" y="200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6"/>
            <p:cNvSpPr/>
            <p:nvPr/>
          </p:nvSpPr>
          <p:spPr>
            <a:xfrm>
              <a:off x="2428875" y="1934200"/>
              <a:ext cx="71475" cy="50950"/>
            </a:xfrm>
            <a:custGeom>
              <a:avLst/>
              <a:gdLst/>
              <a:ahLst/>
              <a:cxnLst/>
              <a:rect l="l" t="t" r="r" b="b"/>
              <a:pathLst>
                <a:path w="2859" h="2038" extrusionOk="0">
                  <a:moveTo>
                    <a:pt x="1" y="1"/>
                  </a:moveTo>
                  <a:lnTo>
                    <a:pt x="1" y="2037"/>
                  </a:lnTo>
                  <a:lnTo>
                    <a:pt x="2858" y="203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6"/>
            <p:cNvSpPr/>
            <p:nvPr/>
          </p:nvSpPr>
          <p:spPr>
            <a:xfrm>
              <a:off x="2428875" y="2008675"/>
              <a:ext cx="71475" cy="50175"/>
            </a:xfrm>
            <a:custGeom>
              <a:avLst/>
              <a:gdLst/>
              <a:ahLst/>
              <a:cxnLst/>
              <a:rect l="l" t="t" r="r" b="b"/>
              <a:pathLst>
                <a:path w="2859" h="2007" extrusionOk="0">
                  <a:moveTo>
                    <a:pt x="1" y="1"/>
                  </a:moveTo>
                  <a:lnTo>
                    <a:pt x="1" y="2007"/>
                  </a:lnTo>
                  <a:lnTo>
                    <a:pt x="2858" y="200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6"/>
            <p:cNvSpPr/>
            <p:nvPr/>
          </p:nvSpPr>
          <p:spPr>
            <a:xfrm>
              <a:off x="2189525" y="2081625"/>
              <a:ext cx="71450" cy="50950"/>
            </a:xfrm>
            <a:custGeom>
              <a:avLst/>
              <a:gdLst/>
              <a:ahLst/>
              <a:cxnLst/>
              <a:rect l="l" t="t" r="r" b="b"/>
              <a:pathLst>
                <a:path w="2858" h="2038" extrusionOk="0">
                  <a:moveTo>
                    <a:pt x="0" y="1"/>
                  </a:moveTo>
                  <a:lnTo>
                    <a:pt x="0" y="2037"/>
                  </a:lnTo>
                  <a:lnTo>
                    <a:pt x="2857" y="2037"/>
                  </a:lnTo>
                  <a:lnTo>
                    <a:pt x="28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6"/>
            <p:cNvSpPr/>
            <p:nvPr/>
          </p:nvSpPr>
          <p:spPr>
            <a:xfrm>
              <a:off x="2295900" y="2081625"/>
              <a:ext cx="72225" cy="50950"/>
            </a:xfrm>
            <a:custGeom>
              <a:avLst/>
              <a:gdLst/>
              <a:ahLst/>
              <a:cxnLst/>
              <a:rect l="l" t="t" r="r" b="b"/>
              <a:pathLst>
                <a:path w="2889" h="2038" extrusionOk="0">
                  <a:moveTo>
                    <a:pt x="1" y="1"/>
                  </a:moveTo>
                  <a:lnTo>
                    <a:pt x="1" y="2037"/>
                  </a:lnTo>
                  <a:lnTo>
                    <a:pt x="2888" y="2037"/>
                  </a:lnTo>
                  <a:lnTo>
                    <a:pt x="28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6"/>
            <p:cNvSpPr/>
            <p:nvPr/>
          </p:nvSpPr>
          <p:spPr>
            <a:xfrm>
              <a:off x="2428875" y="2081625"/>
              <a:ext cx="71475" cy="50950"/>
            </a:xfrm>
            <a:custGeom>
              <a:avLst/>
              <a:gdLst/>
              <a:ahLst/>
              <a:cxnLst/>
              <a:rect l="l" t="t" r="r" b="b"/>
              <a:pathLst>
                <a:path w="2859" h="2038" extrusionOk="0">
                  <a:moveTo>
                    <a:pt x="1" y="1"/>
                  </a:moveTo>
                  <a:lnTo>
                    <a:pt x="1" y="2037"/>
                  </a:lnTo>
                  <a:lnTo>
                    <a:pt x="2858" y="203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6"/>
            <p:cNvSpPr/>
            <p:nvPr/>
          </p:nvSpPr>
          <p:spPr>
            <a:xfrm>
              <a:off x="2189525" y="2155325"/>
              <a:ext cx="71450" cy="50200"/>
            </a:xfrm>
            <a:custGeom>
              <a:avLst/>
              <a:gdLst/>
              <a:ahLst/>
              <a:cxnLst/>
              <a:rect l="l" t="t" r="r" b="b"/>
              <a:pathLst>
                <a:path w="2858" h="2008" extrusionOk="0">
                  <a:moveTo>
                    <a:pt x="0" y="1"/>
                  </a:moveTo>
                  <a:lnTo>
                    <a:pt x="0" y="2007"/>
                  </a:lnTo>
                  <a:lnTo>
                    <a:pt x="2857" y="2007"/>
                  </a:lnTo>
                  <a:lnTo>
                    <a:pt x="28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6"/>
            <p:cNvSpPr/>
            <p:nvPr/>
          </p:nvSpPr>
          <p:spPr>
            <a:xfrm>
              <a:off x="2295900" y="2155325"/>
              <a:ext cx="72225" cy="50200"/>
            </a:xfrm>
            <a:custGeom>
              <a:avLst/>
              <a:gdLst/>
              <a:ahLst/>
              <a:cxnLst/>
              <a:rect l="l" t="t" r="r" b="b"/>
              <a:pathLst>
                <a:path w="2889" h="2008" extrusionOk="0">
                  <a:moveTo>
                    <a:pt x="1" y="1"/>
                  </a:moveTo>
                  <a:lnTo>
                    <a:pt x="1" y="2007"/>
                  </a:lnTo>
                  <a:lnTo>
                    <a:pt x="2888" y="2007"/>
                  </a:lnTo>
                  <a:lnTo>
                    <a:pt x="28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6"/>
            <p:cNvSpPr/>
            <p:nvPr/>
          </p:nvSpPr>
          <p:spPr>
            <a:xfrm>
              <a:off x="2428875" y="2155325"/>
              <a:ext cx="71475" cy="50200"/>
            </a:xfrm>
            <a:custGeom>
              <a:avLst/>
              <a:gdLst/>
              <a:ahLst/>
              <a:cxnLst/>
              <a:rect l="l" t="t" r="r" b="b"/>
              <a:pathLst>
                <a:path w="2859" h="2008" extrusionOk="0">
                  <a:moveTo>
                    <a:pt x="1" y="1"/>
                  </a:moveTo>
                  <a:lnTo>
                    <a:pt x="1" y="2007"/>
                  </a:lnTo>
                  <a:lnTo>
                    <a:pt x="2858" y="200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6"/>
            <p:cNvSpPr/>
            <p:nvPr/>
          </p:nvSpPr>
          <p:spPr>
            <a:xfrm>
              <a:off x="2189525" y="2228275"/>
              <a:ext cx="71450" cy="50950"/>
            </a:xfrm>
            <a:custGeom>
              <a:avLst/>
              <a:gdLst/>
              <a:ahLst/>
              <a:cxnLst/>
              <a:rect l="l" t="t" r="r" b="b"/>
              <a:pathLst>
                <a:path w="2858" h="2038" extrusionOk="0">
                  <a:moveTo>
                    <a:pt x="0" y="1"/>
                  </a:moveTo>
                  <a:lnTo>
                    <a:pt x="0" y="2037"/>
                  </a:lnTo>
                  <a:lnTo>
                    <a:pt x="2857" y="2037"/>
                  </a:lnTo>
                  <a:lnTo>
                    <a:pt x="285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6"/>
            <p:cNvSpPr/>
            <p:nvPr/>
          </p:nvSpPr>
          <p:spPr>
            <a:xfrm>
              <a:off x="2295900" y="2228275"/>
              <a:ext cx="72225" cy="50950"/>
            </a:xfrm>
            <a:custGeom>
              <a:avLst/>
              <a:gdLst/>
              <a:ahLst/>
              <a:cxnLst/>
              <a:rect l="l" t="t" r="r" b="b"/>
              <a:pathLst>
                <a:path w="2889" h="2038" extrusionOk="0">
                  <a:moveTo>
                    <a:pt x="1" y="1"/>
                  </a:moveTo>
                  <a:lnTo>
                    <a:pt x="1" y="2037"/>
                  </a:lnTo>
                  <a:lnTo>
                    <a:pt x="2888" y="2037"/>
                  </a:lnTo>
                  <a:lnTo>
                    <a:pt x="288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6"/>
            <p:cNvSpPr/>
            <p:nvPr/>
          </p:nvSpPr>
          <p:spPr>
            <a:xfrm>
              <a:off x="2428875" y="2228275"/>
              <a:ext cx="71475" cy="50950"/>
            </a:xfrm>
            <a:custGeom>
              <a:avLst/>
              <a:gdLst/>
              <a:ahLst/>
              <a:cxnLst/>
              <a:rect l="l" t="t" r="r" b="b"/>
              <a:pathLst>
                <a:path w="2859" h="2038" extrusionOk="0">
                  <a:moveTo>
                    <a:pt x="1" y="1"/>
                  </a:moveTo>
                  <a:lnTo>
                    <a:pt x="1" y="2037"/>
                  </a:lnTo>
                  <a:lnTo>
                    <a:pt x="2858" y="2037"/>
                  </a:lnTo>
                  <a:lnTo>
                    <a:pt x="28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6"/>
            <p:cNvSpPr/>
            <p:nvPr/>
          </p:nvSpPr>
          <p:spPr>
            <a:xfrm>
              <a:off x="2189525" y="2302000"/>
              <a:ext cx="71450" cy="50175"/>
            </a:xfrm>
            <a:custGeom>
              <a:avLst/>
              <a:gdLst/>
              <a:ahLst/>
              <a:cxnLst/>
              <a:rect l="l" t="t" r="r" b="b"/>
              <a:pathLst>
                <a:path w="2858" h="2007" extrusionOk="0">
                  <a:moveTo>
                    <a:pt x="0" y="0"/>
                  </a:moveTo>
                  <a:lnTo>
                    <a:pt x="0" y="2006"/>
                  </a:lnTo>
                  <a:lnTo>
                    <a:pt x="2857" y="2006"/>
                  </a:lnTo>
                  <a:lnTo>
                    <a:pt x="285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6"/>
            <p:cNvSpPr/>
            <p:nvPr/>
          </p:nvSpPr>
          <p:spPr>
            <a:xfrm>
              <a:off x="2295900" y="2302000"/>
              <a:ext cx="72225" cy="50175"/>
            </a:xfrm>
            <a:custGeom>
              <a:avLst/>
              <a:gdLst/>
              <a:ahLst/>
              <a:cxnLst/>
              <a:rect l="l" t="t" r="r" b="b"/>
              <a:pathLst>
                <a:path w="2889" h="2007" extrusionOk="0">
                  <a:moveTo>
                    <a:pt x="1" y="0"/>
                  </a:moveTo>
                  <a:lnTo>
                    <a:pt x="1" y="2006"/>
                  </a:lnTo>
                  <a:lnTo>
                    <a:pt x="2888" y="2006"/>
                  </a:lnTo>
                  <a:lnTo>
                    <a:pt x="28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6"/>
            <p:cNvSpPr/>
            <p:nvPr/>
          </p:nvSpPr>
          <p:spPr>
            <a:xfrm>
              <a:off x="2428875" y="2302000"/>
              <a:ext cx="71475" cy="50175"/>
            </a:xfrm>
            <a:custGeom>
              <a:avLst/>
              <a:gdLst/>
              <a:ahLst/>
              <a:cxnLst/>
              <a:rect l="l" t="t" r="r" b="b"/>
              <a:pathLst>
                <a:path w="2859" h="2007" extrusionOk="0">
                  <a:moveTo>
                    <a:pt x="1" y="0"/>
                  </a:moveTo>
                  <a:lnTo>
                    <a:pt x="1" y="2006"/>
                  </a:lnTo>
                  <a:lnTo>
                    <a:pt x="2858" y="2006"/>
                  </a:lnTo>
                  <a:lnTo>
                    <a:pt x="285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6"/>
            <p:cNvSpPr/>
            <p:nvPr/>
          </p:nvSpPr>
          <p:spPr>
            <a:xfrm>
              <a:off x="2189525" y="2374950"/>
              <a:ext cx="71450" cy="50925"/>
            </a:xfrm>
            <a:custGeom>
              <a:avLst/>
              <a:gdLst/>
              <a:ahLst/>
              <a:cxnLst/>
              <a:rect l="l" t="t" r="r" b="b"/>
              <a:pathLst>
                <a:path w="2858" h="2037" extrusionOk="0">
                  <a:moveTo>
                    <a:pt x="0" y="0"/>
                  </a:moveTo>
                  <a:lnTo>
                    <a:pt x="0" y="2037"/>
                  </a:lnTo>
                  <a:lnTo>
                    <a:pt x="2857" y="2037"/>
                  </a:lnTo>
                  <a:lnTo>
                    <a:pt x="285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6"/>
            <p:cNvSpPr/>
            <p:nvPr/>
          </p:nvSpPr>
          <p:spPr>
            <a:xfrm>
              <a:off x="2295900" y="2374950"/>
              <a:ext cx="72225" cy="50925"/>
            </a:xfrm>
            <a:custGeom>
              <a:avLst/>
              <a:gdLst/>
              <a:ahLst/>
              <a:cxnLst/>
              <a:rect l="l" t="t" r="r" b="b"/>
              <a:pathLst>
                <a:path w="2889" h="2037" extrusionOk="0">
                  <a:moveTo>
                    <a:pt x="1" y="0"/>
                  </a:moveTo>
                  <a:lnTo>
                    <a:pt x="1" y="2037"/>
                  </a:lnTo>
                  <a:lnTo>
                    <a:pt x="2888" y="2037"/>
                  </a:lnTo>
                  <a:lnTo>
                    <a:pt x="28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6"/>
            <p:cNvSpPr/>
            <p:nvPr/>
          </p:nvSpPr>
          <p:spPr>
            <a:xfrm>
              <a:off x="2428875" y="2374950"/>
              <a:ext cx="71475" cy="50925"/>
            </a:xfrm>
            <a:custGeom>
              <a:avLst/>
              <a:gdLst/>
              <a:ahLst/>
              <a:cxnLst/>
              <a:rect l="l" t="t" r="r" b="b"/>
              <a:pathLst>
                <a:path w="2859" h="2037" extrusionOk="0">
                  <a:moveTo>
                    <a:pt x="1" y="0"/>
                  </a:moveTo>
                  <a:lnTo>
                    <a:pt x="1" y="2037"/>
                  </a:lnTo>
                  <a:lnTo>
                    <a:pt x="2858" y="2037"/>
                  </a:lnTo>
                  <a:lnTo>
                    <a:pt x="285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6"/>
            <p:cNvSpPr/>
            <p:nvPr/>
          </p:nvSpPr>
          <p:spPr>
            <a:xfrm>
              <a:off x="3107475" y="1561875"/>
              <a:ext cx="38775" cy="44075"/>
            </a:xfrm>
            <a:custGeom>
              <a:avLst/>
              <a:gdLst/>
              <a:ahLst/>
              <a:cxnLst/>
              <a:rect l="l" t="t" r="r" b="b"/>
              <a:pathLst>
                <a:path w="1551" h="1763" extrusionOk="0">
                  <a:moveTo>
                    <a:pt x="0" y="0"/>
                  </a:moveTo>
                  <a:lnTo>
                    <a:pt x="0" y="1763"/>
                  </a:lnTo>
                  <a:lnTo>
                    <a:pt x="1550" y="1763"/>
                  </a:lnTo>
                  <a:lnTo>
                    <a:pt x="15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6"/>
            <p:cNvSpPr/>
            <p:nvPr/>
          </p:nvSpPr>
          <p:spPr>
            <a:xfrm>
              <a:off x="3174325" y="1561875"/>
              <a:ext cx="38800" cy="44075"/>
            </a:xfrm>
            <a:custGeom>
              <a:avLst/>
              <a:gdLst/>
              <a:ahLst/>
              <a:cxnLst/>
              <a:rect l="l" t="t" r="r" b="b"/>
              <a:pathLst>
                <a:path w="1552" h="1763"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6"/>
            <p:cNvSpPr/>
            <p:nvPr/>
          </p:nvSpPr>
          <p:spPr>
            <a:xfrm>
              <a:off x="3107475" y="1627975"/>
              <a:ext cx="38775" cy="44100"/>
            </a:xfrm>
            <a:custGeom>
              <a:avLst/>
              <a:gdLst/>
              <a:ahLst/>
              <a:cxnLst/>
              <a:rect l="l" t="t" r="r" b="b"/>
              <a:pathLst>
                <a:path w="1551" h="1764" extrusionOk="0">
                  <a:moveTo>
                    <a:pt x="0" y="0"/>
                  </a:moveTo>
                  <a:lnTo>
                    <a:pt x="0" y="1763"/>
                  </a:lnTo>
                  <a:lnTo>
                    <a:pt x="1550" y="1763"/>
                  </a:lnTo>
                  <a:lnTo>
                    <a:pt x="15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6"/>
            <p:cNvSpPr/>
            <p:nvPr/>
          </p:nvSpPr>
          <p:spPr>
            <a:xfrm>
              <a:off x="3174325" y="1627975"/>
              <a:ext cx="38800" cy="44100"/>
            </a:xfrm>
            <a:custGeom>
              <a:avLst/>
              <a:gdLst/>
              <a:ahLst/>
              <a:cxnLst/>
              <a:rect l="l" t="t" r="r" b="b"/>
              <a:pathLst>
                <a:path w="1552"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6"/>
            <p:cNvSpPr/>
            <p:nvPr/>
          </p:nvSpPr>
          <p:spPr>
            <a:xfrm>
              <a:off x="3107475" y="1694850"/>
              <a:ext cx="38775" cy="44100"/>
            </a:xfrm>
            <a:custGeom>
              <a:avLst/>
              <a:gdLst/>
              <a:ahLst/>
              <a:cxnLst/>
              <a:rect l="l" t="t" r="r" b="b"/>
              <a:pathLst>
                <a:path w="1551" h="1764" extrusionOk="0">
                  <a:moveTo>
                    <a:pt x="0" y="0"/>
                  </a:moveTo>
                  <a:lnTo>
                    <a:pt x="0" y="1763"/>
                  </a:lnTo>
                  <a:lnTo>
                    <a:pt x="1550" y="1763"/>
                  </a:lnTo>
                  <a:lnTo>
                    <a:pt x="15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6"/>
            <p:cNvSpPr/>
            <p:nvPr/>
          </p:nvSpPr>
          <p:spPr>
            <a:xfrm>
              <a:off x="3174325" y="1694850"/>
              <a:ext cx="38800" cy="44100"/>
            </a:xfrm>
            <a:custGeom>
              <a:avLst/>
              <a:gdLst/>
              <a:ahLst/>
              <a:cxnLst/>
              <a:rect l="l" t="t" r="r" b="b"/>
              <a:pathLst>
                <a:path w="1552"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6"/>
            <p:cNvSpPr/>
            <p:nvPr/>
          </p:nvSpPr>
          <p:spPr>
            <a:xfrm>
              <a:off x="3107475" y="1760950"/>
              <a:ext cx="38775" cy="44100"/>
            </a:xfrm>
            <a:custGeom>
              <a:avLst/>
              <a:gdLst/>
              <a:ahLst/>
              <a:cxnLst/>
              <a:rect l="l" t="t" r="r" b="b"/>
              <a:pathLst>
                <a:path w="1551" h="1764" extrusionOk="0">
                  <a:moveTo>
                    <a:pt x="0" y="1"/>
                  </a:moveTo>
                  <a:lnTo>
                    <a:pt x="0" y="1764"/>
                  </a:lnTo>
                  <a:lnTo>
                    <a:pt x="1550" y="1764"/>
                  </a:lnTo>
                  <a:lnTo>
                    <a:pt x="15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6"/>
            <p:cNvSpPr/>
            <p:nvPr/>
          </p:nvSpPr>
          <p:spPr>
            <a:xfrm>
              <a:off x="3174325" y="1760950"/>
              <a:ext cx="38800" cy="44100"/>
            </a:xfrm>
            <a:custGeom>
              <a:avLst/>
              <a:gdLst/>
              <a:ahLst/>
              <a:cxnLst/>
              <a:rect l="l" t="t" r="r" b="b"/>
              <a:pathLst>
                <a:path w="1552"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6"/>
            <p:cNvSpPr/>
            <p:nvPr/>
          </p:nvSpPr>
          <p:spPr>
            <a:xfrm>
              <a:off x="3107475" y="1829350"/>
              <a:ext cx="38775" cy="44100"/>
            </a:xfrm>
            <a:custGeom>
              <a:avLst/>
              <a:gdLst/>
              <a:ahLst/>
              <a:cxnLst/>
              <a:rect l="l" t="t" r="r" b="b"/>
              <a:pathLst>
                <a:path w="1551" h="1764" extrusionOk="0">
                  <a:moveTo>
                    <a:pt x="0" y="0"/>
                  </a:moveTo>
                  <a:lnTo>
                    <a:pt x="0" y="1763"/>
                  </a:lnTo>
                  <a:lnTo>
                    <a:pt x="1550" y="1763"/>
                  </a:lnTo>
                  <a:lnTo>
                    <a:pt x="15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6"/>
            <p:cNvSpPr/>
            <p:nvPr/>
          </p:nvSpPr>
          <p:spPr>
            <a:xfrm>
              <a:off x="3174325" y="1829350"/>
              <a:ext cx="38800" cy="44100"/>
            </a:xfrm>
            <a:custGeom>
              <a:avLst/>
              <a:gdLst/>
              <a:ahLst/>
              <a:cxnLst/>
              <a:rect l="l" t="t" r="r" b="b"/>
              <a:pathLst>
                <a:path w="1552"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6"/>
            <p:cNvSpPr/>
            <p:nvPr/>
          </p:nvSpPr>
          <p:spPr>
            <a:xfrm>
              <a:off x="3107475" y="1897725"/>
              <a:ext cx="38775" cy="44100"/>
            </a:xfrm>
            <a:custGeom>
              <a:avLst/>
              <a:gdLst/>
              <a:ahLst/>
              <a:cxnLst/>
              <a:rect l="l" t="t" r="r" b="b"/>
              <a:pathLst>
                <a:path w="1551" h="1764" extrusionOk="0">
                  <a:moveTo>
                    <a:pt x="0" y="1"/>
                  </a:moveTo>
                  <a:lnTo>
                    <a:pt x="0" y="1764"/>
                  </a:lnTo>
                  <a:lnTo>
                    <a:pt x="1550" y="1764"/>
                  </a:lnTo>
                  <a:lnTo>
                    <a:pt x="15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6"/>
            <p:cNvSpPr/>
            <p:nvPr/>
          </p:nvSpPr>
          <p:spPr>
            <a:xfrm>
              <a:off x="3174325" y="1897725"/>
              <a:ext cx="38800" cy="44100"/>
            </a:xfrm>
            <a:custGeom>
              <a:avLst/>
              <a:gdLst/>
              <a:ahLst/>
              <a:cxnLst/>
              <a:rect l="l" t="t" r="r" b="b"/>
              <a:pathLst>
                <a:path w="1552"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6"/>
            <p:cNvSpPr/>
            <p:nvPr/>
          </p:nvSpPr>
          <p:spPr>
            <a:xfrm>
              <a:off x="3107475" y="1965375"/>
              <a:ext cx="38775" cy="44850"/>
            </a:xfrm>
            <a:custGeom>
              <a:avLst/>
              <a:gdLst/>
              <a:ahLst/>
              <a:cxnLst/>
              <a:rect l="l" t="t" r="r" b="b"/>
              <a:pathLst>
                <a:path w="1551" h="1794" extrusionOk="0">
                  <a:moveTo>
                    <a:pt x="0" y="0"/>
                  </a:moveTo>
                  <a:lnTo>
                    <a:pt x="0" y="1793"/>
                  </a:lnTo>
                  <a:lnTo>
                    <a:pt x="1550" y="1793"/>
                  </a:lnTo>
                  <a:lnTo>
                    <a:pt x="15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6"/>
            <p:cNvSpPr/>
            <p:nvPr/>
          </p:nvSpPr>
          <p:spPr>
            <a:xfrm>
              <a:off x="3174325" y="1965375"/>
              <a:ext cx="38800" cy="44850"/>
            </a:xfrm>
            <a:custGeom>
              <a:avLst/>
              <a:gdLst/>
              <a:ahLst/>
              <a:cxnLst/>
              <a:rect l="l" t="t" r="r" b="b"/>
              <a:pathLst>
                <a:path w="1552" h="1794" extrusionOk="0">
                  <a:moveTo>
                    <a:pt x="1" y="0"/>
                  </a:moveTo>
                  <a:lnTo>
                    <a:pt x="1" y="1793"/>
                  </a:lnTo>
                  <a:lnTo>
                    <a:pt x="1551" y="179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6"/>
            <p:cNvSpPr/>
            <p:nvPr/>
          </p:nvSpPr>
          <p:spPr>
            <a:xfrm>
              <a:off x="3107475" y="2033750"/>
              <a:ext cx="38775" cy="44100"/>
            </a:xfrm>
            <a:custGeom>
              <a:avLst/>
              <a:gdLst/>
              <a:ahLst/>
              <a:cxnLst/>
              <a:rect l="l" t="t" r="r" b="b"/>
              <a:pathLst>
                <a:path w="1551" h="1764" extrusionOk="0">
                  <a:moveTo>
                    <a:pt x="0" y="1"/>
                  </a:moveTo>
                  <a:lnTo>
                    <a:pt x="0" y="1764"/>
                  </a:lnTo>
                  <a:lnTo>
                    <a:pt x="1550" y="1764"/>
                  </a:lnTo>
                  <a:lnTo>
                    <a:pt x="15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6"/>
            <p:cNvSpPr/>
            <p:nvPr/>
          </p:nvSpPr>
          <p:spPr>
            <a:xfrm>
              <a:off x="3174325" y="2033750"/>
              <a:ext cx="38800" cy="44100"/>
            </a:xfrm>
            <a:custGeom>
              <a:avLst/>
              <a:gdLst/>
              <a:ahLst/>
              <a:cxnLst/>
              <a:rect l="l" t="t" r="r" b="b"/>
              <a:pathLst>
                <a:path w="1552"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6"/>
            <p:cNvSpPr/>
            <p:nvPr/>
          </p:nvSpPr>
          <p:spPr>
            <a:xfrm>
              <a:off x="3107475" y="2102900"/>
              <a:ext cx="38775" cy="44100"/>
            </a:xfrm>
            <a:custGeom>
              <a:avLst/>
              <a:gdLst/>
              <a:ahLst/>
              <a:cxnLst/>
              <a:rect l="l" t="t" r="r" b="b"/>
              <a:pathLst>
                <a:path w="1551" h="1764" extrusionOk="0">
                  <a:moveTo>
                    <a:pt x="0" y="1"/>
                  </a:moveTo>
                  <a:lnTo>
                    <a:pt x="0" y="1764"/>
                  </a:lnTo>
                  <a:lnTo>
                    <a:pt x="1550" y="1764"/>
                  </a:lnTo>
                  <a:lnTo>
                    <a:pt x="15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6"/>
            <p:cNvSpPr/>
            <p:nvPr/>
          </p:nvSpPr>
          <p:spPr>
            <a:xfrm>
              <a:off x="3174325" y="2102900"/>
              <a:ext cx="38800" cy="44100"/>
            </a:xfrm>
            <a:custGeom>
              <a:avLst/>
              <a:gdLst/>
              <a:ahLst/>
              <a:cxnLst/>
              <a:rect l="l" t="t" r="r" b="b"/>
              <a:pathLst>
                <a:path w="1552"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6"/>
            <p:cNvSpPr/>
            <p:nvPr/>
          </p:nvSpPr>
          <p:spPr>
            <a:xfrm>
              <a:off x="3107475" y="2172050"/>
              <a:ext cx="38775" cy="44100"/>
            </a:xfrm>
            <a:custGeom>
              <a:avLst/>
              <a:gdLst/>
              <a:ahLst/>
              <a:cxnLst/>
              <a:rect l="l" t="t" r="r" b="b"/>
              <a:pathLst>
                <a:path w="1551" h="1764" extrusionOk="0">
                  <a:moveTo>
                    <a:pt x="0" y="1"/>
                  </a:moveTo>
                  <a:lnTo>
                    <a:pt x="0" y="1764"/>
                  </a:lnTo>
                  <a:lnTo>
                    <a:pt x="1550" y="1764"/>
                  </a:lnTo>
                  <a:lnTo>
                    <a:pt x="15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6"/>
            <p:cNvSpPr/>
            <p:nvPr/>
          </p:nvSpPr>
          <p:spPr>
            <a:xfrm>
              <a:off x="3174325" y="2172050"/>
              <a:ext cx="38800" cy="44100"/>
            </a:xfrm>
            <a:custGeom>
              <a:avLst/>
              <a:gdLst/>
              <a:ahLst/>
              <a:cxnLst/>
              <a:rect l="l" t="t" r="r" b="b"/>
              <a:pathLst>
                <a:path w="1552"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6"/>
            <p:cNvSpPr/>
            <p:nvPr/>
          </p:nvSpPr>
          <p:spPr>
            <a:xfrm>
              <a:off x="3107475" y="2240450"/>
              <a:ext cx="38775" cy="44100"/>
            </a:xfrm>
            <a:custGeom>
              <a:avLst/>
              <a:gdLst/>
              <a:ahLst/>
              <a:cxnLst/>
              <a:rect l="l" t="t" r="r" b="b"/>
              <a:pathLst>
                <a:path w="1551" h="1764" extrusionOk="0">
                  <a:moveTo>
                    <a:pt x="0" y="0"/>
                  </a:moveTo>
                  <a:lnTo>
                    <a:pt x="0" y="1763"/>
                  </a:lnTo>
                  <a:lnTo>
                    <a:pt x="1550" y="1763"/>
                  </a:lnTo>
                  <a:lnTo>
                    <a:pt x="15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6"/>
            <p:cNvSpPr/>
            <p:nvPr/>
          </p:nvSpPr>
          <p:spPr>
            <a:xfrm>
              <a:off x="3174325" y="2240450"/>
              <a:ext cx="38800" cy="44100"/>
            </a:xfrm>
            <a:custGeom>
              <a:avLst/>
              <a:gdLst/>
              <a:ahLst/>
              <a:cxnLst/>
              <a:rect l="l" t="t" r="r" b="b"/>
              <a:pathLst>
                <a:path w="1552"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6"/>
            <p:cNvSpPr/>
            <p:nvPr/>
          </p:nvSpPr>
          <p:spPr>
            <a:xfrm>
              <a:off x="3107475" y="2309600"/>
              <a:ext cx="38775" cy="44100"/>
            </a:xfrm>
            <a:custGeom>
              <a:avLst/>
              <a:gdLst/>
              <a:ahLst/>
              <a:cxnLst/>
              <a:rect l="l" t="t" r="r" b="b"/>
              <a:pathLst>
                <a:path w="1551" h="1764" extrusionOk="0">
                  <a:moveTo>
                    <a:pt x="0" y="0"/>
                  </a:moveTo>
                  <a:lnTo>
                    <a:pt x="0" y="1763"/>
                  </a:lnTo>
                  <a:lnTo>
                    <a:pt x="1550" y="1763"/>
                  </a:lnTo>
                  <a:lnTo>
                    <a:pt x="15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6"/>
            <p:cNvSpPr/>
            <p:nvPr/>
          </p:nvSpPr>
          <p:spPr>
            <a:xfrm>
              <a:off x="3174325" y="2309600"/>
              <a:ext cx="38800" cy="44100"/>
            </a:xfrm>
            <a:custGeom>
              <a:avLst/>
              <a:gdLst/>
              <a:ahLst/>
              <a:cxnLst/>
              <a:rect l="l" t="t" r="r" b="b"/>
              <a:pathLst>
                <a:path w="1552"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6"/>
            <p:cNvSpPr/>
            <p:nvPr/>
          </p:nvSpPr>
          <p:spPr>
            <a:xfrm>
              <a:off x="3250325" y="1561875"/>
              <a:ext cx="38775" cy="44075"/>
            </a:xfrm>
            <a:custGeom>
              <a:avLst/>
              <a:gdLst/>
              <a:ahLst/>
              <a:cxnLst/>
              <a:rect l="l" t="t" r="r" b="b"/>
              <a:pathLst>
                <a:path w="1551" h="1763"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6"/>
            <p:cNvSpPr/>
            <p:nvPr/>
          </p:nvSpPr>
          <p:spPr>
            <a:xfrm>
              <a:off x="3317950" y="1561875"/>
              <a:ext cx="38025" cy="44075"/>
            </a:xfrm>
            <a:custGeom>
              <a:avLst/>
              <a:gdLst/>
              <a:ahLst/>
              <a:cxnLst/>
              <a:rect l="l" t="t" r="r" b="b"/>
              <a:pathLst>
                <a:path w="1521" h="1763" extrusionOk="0">
                  <a:moveTo>
                    <a:pt x="1" y="0"/>
                  </a:moveTo>
                  <a:lnTo>
                    <a:pt x="1" y="1763"/>
                  </a:lnTo>
                  <a:lnTo>
                    <a:pt x="1521" y="1763"/>
                  </a:lnTo>
                  <a:lnTo>
                    <a:pt x="15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6"/>
            <p:cNvSpPr/>
            <p:nvPr/>
          </p:nvSpPr>
          <p:spPr>
            <a:xfrm>
              <a:off x="3250325" y="1627975"/>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6"/>
            <p:cNvSpPr/>
            <p:nvPr/>
          </p:nvSpPr>
          <p:spPr>
            <a:xfrm>
              <a:off x="3317950" y="1627975"/>
              <a:ext cx="38025" cy="44100"/>
            </a:xfrm>
            <a:custGeom>
              <a:avLst/>
              <a:gdLst/>
              <a:ahLst/>
              <a:cxnLst/>
              <a:rect l="l" t="t" r="r" b="b"/>
              <a:pathLst>
                <a:path w="1521" h="1764" extrusionOk="0">
                  <a:moveTo>
                    <a:pt x="1" y="0"/>
                  </a:moveTo>
                  <a:lnTo>
                    <a:pt x="1" y="1763"/>
                  </a:lnTo>
                  <a:lnTo>
                    <a:pt x="1521" y="1763"/>
                  </a:lnTo>
                  <a:lnTo>
                    <a:pt x="15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6"/>
            <p:cNvSpPr/>
            <p:nvPr/>
          </p:nvSpPr>
          <p:spPr>
            <a:xfrm>
              <a:off x="3250325" y="1694850"/>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6"/>
            <p:cNvSpPr/>
            <p:nvPr/>
          </p:nvSpPr>
          <p:spPr>
            <a:xfrm>
              <a:off x="3317950" y="1694850"/>
              <a:ext cx="38025" cy="44100"/>
            </a:xfrm>
            <a:custGeom>
              <a:avLst/>
              <a:gdLst/>
              <a:ahLst/>
              <a:cxnLst/>
              <a:rect l="l" t="t" r="r" b="b"/>
              <a:pathLst>
                <a:path w="1521" h="1764" extrusionOk="0">
                  <a:moveTo>
                    <a:pt x="1" y="0"/>
                  </a:moveTo>
                  <a:lnTo>
                    <a:pt x="1" y="1763"/>
                  </a:lnTo>
                  <a:lnTo>
                    <a:pt x="1521" y="1763"/>
                  </a:lnTo>
                  <a:lnTo>
                    <a:pt x="15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6"/>
            <p:cNvSpPr/>
            <p:nvPr/>
          </p:nvSpPr>
          <p:spPr>
            <a:xfrm>
              <a:off x="3250325" y="1760950"/>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6"/>
            <p:cNvSpPr/>
            <p:nvPr/>
          </p:nvSpPr>
          <p:spPr>
            <a:xfrm>
              <a:off x="3317950" y="1760950"/>
              <a:ext cx="38025" cy="44100"/>
            </a:xfrm>
            <a:custGeom>
              <a:avLst/>
              <a:gdLst/>
              <a:ahLst/>
              <a:cxnLst/>
              <a:rect l="l" t="t" r="r" b="b"/>
              <a:pathLst>
                <a:path w="1521" h="1764" extrusionOk="0">
                  <a:moveTo>
                    <a:pt x="1" y="1"/>
                  </a:moveTo>
                  <a:lnTo>
                    <a:pt x="1" y="1764"/>
                  </a:lnTo>
                  <a:lnTo>
                    <a:pt x="1521" y="1764"/>
                  </a:lnTo>
                  <a:lnTo>
                    <a:pt x="15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6"/>
            <p:cNvSpPr/>
            <p:nvPr/>
          </p:nvSpPr>
          <p:spPr>
            <a:xfrm>
              <a:off x="3250325" y="1829350"/>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6"/>
            <p:cNvSpPr/>
            <p:nvPr/>
          </p:nvSpPr>
          <p:spPr>
            <a:xfrm>
              <a:off x="3317950" y="1829350"/>
              <a:ext cx="38025" cy="44100"/>
            </a:xfrm>
            <a:custGeom>
              <a:avLst/>
              <a:gdLst/>
              <a:ahLst/>
              <a:cxnLst/>
              <a:rect l="l" t="t" r="r" b="b"/>
              <a:pathLst>
                <a:path w="1521" h="1764" extrusionOk="0">
                  <a:moveTo>
                    <a:pt x="1" y="0"/>
                  </a:moveTo>
                  <a:lnTo>
                    <a:pt x="1" y="1763"/>
                  </a:lnTo>
                  <a:lnTo>
                    <a:pt x="1521" y="1763"/>
                  </a:lnTo>
                  <a:lnTo>
                    <a:pt x="15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6"/>
            <p:cNvSpPr/>
            <p:nvPr/>
          </p:nvSpPr>
          <p:spPr>
            <a:xfrm>
              <a:off x="3250325" y="1897725"/>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6"/>
            <p:cNvSpPr/>
            <p:nvPr/>
          </p:nvSpPr>
          <p:spPr>
            <a:xfrm>
              <a:off x="3317950" y="1897725"/>
              <a:ext cx="38025" cy="44100"/>
            </a:xfrm>
            <a:custGeom>
              <a:avLst/>
              <a:gdLst/>
              <a:ahLst/>
              <a:cxnLst/>
              <a:rect l="l" t="t" r="r" b="b"/>
              <a:pathLst>
                <a:path w="1521" h="1764" extrusionOk="0">
                  <a:moveTo>
                    <a:pt x="1" y="1"/>
                  </a:moveTo>
                  <a:lnTo>
                    <a:pt x="1" y="1764"/>
                  </a:lnTo>
                  <a:lnTo>
                    <a:pt x="1521" y="1764"/>
                  </a:lnTo>
                  <a:lnTo>
                    <a:pt x="15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6"/>
            <p:cNvSpPr/>
            <p:nvPr/>
          </p:nvSpPr>
          <p:spPr>
            <a:xfrm>
              <a:off x="3250325" y="1965375"/>
              <a:ext cx="38775" cy="44850"/>
            </a:xfrm>
            <a:custGeom>
              <a:avLst/>
              <a:gdLst/>
              <a:ahLst/>
              <a:cxnLst/>
              <a:rect l="l" t="t" r="r" b="b"/>
              <a:pathLst>
                <a:path w="1551" h="1794" extrusionOk="0">
                  <a:moveTo>
                    <a:pt x="1" y="0"/>
                  </a:moveTo>
                  <a:lnTo>
                    <a:pt x="1" y="1793"/>
                  </a:lnTo>
                  <a:lnTo>
                    <a:pt x="1551" y="179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6"/>
            <p:cNvSpPr/>
            <p:nvPr/>
          </p:nvSpPr>
          <p:spPr>
            <a:xfrm>
              <a:off x="3317950" y="1965375"/>
              <a:ext cx="38025" cy="44850"/>
            </a:xfrm>
            <a:custGeom>
              <a:avLst/>
              <a:gdLst/>
              <a:ahLst/>
              <a:cxnLst/>
              <a:rect l="l" t="t" r="r" b="b"/>
              <a:pathLst>
                <a:path w="1521" h="1794" extrusionOk="0">
                  <a:moveTo>
                    <a:pt x="1" y="0"/>
                  </a:moveTo>
                  <a:lnTo>
                    <a:pt x="1" y="1793"/>
                  </a:lnTo>
                  <a:lnTo>
                    <a:pt x="1521" y="1793"/>
                  </a:lnTo>
                  <a:lnTo>
                    <a:pt x="15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6"/>
            <p:cNvSpPr/>
            <p:nvPr/>
          </p:nvSpPr>
          <p:spPr>
            <a:xfrm>
              <a:off x="3250325" y="2033750"/>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6"/>
            <p:cNvSpPr/>
            <p:nvPr/>
          </p:nvSpPr>
          <p:spPr>
            <a:xfrm>
              <a:off x="3317950" y="2033750"/>
              <a:ext cx="38025" cy="44100"/>
            </a:xfrm>
            <a:custGeom>
              <a:avLst/>
              <a:gdLst/>
              <a:ahLst/>
              <a:cxnLst/>
              <a:rect l="l" t="t" r="r" b="b"/>
              <a:pathLst>
                <a:path w="1521" h="1764" extrusionOk="0">
                  <a:moveTo>
                    <a:pt x="1" y="1"/>
                  </a:moveTo>
                  <a:lnTo>
                    <a:pt x="1" y="1764"/>
                  </a:lnTo>
                  <a:lnTo>
                    <a:pt x="1521" y="1764"/>
                  </a:lnTo>
                  <a:lnTo>
                    <a:pt x="15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6"/>
            <p:cNvSpPr/>
            <p:nvPr/>
          </p:nvSpPr>
          <p:spPr>
            <a:xfrm>
              <a:off x="3250325" y="2102900"/>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6"/>
            <p:cNvSpPr/>
            <p:nvPr/>
          </p:nvSpPr>
          <p:spPr>
            <a:xfrm>
              <a:off x="3317950" y="2102900"/>
              <a:ext cx="38025" cy="44100"/>
            </a:xfrm>
            <a:custGeom>
              <a:avLst/>
              <a:gdLst/>
              <a:ahLst/>
              <a:cxnLst/>
              <a:rect l="l" t="t" r="r" b="b"/>
              <a:pathLst>
                <a:path w="1521" h="1764" extrusionOk="0">
                  <a:moveTo>
                    <a:pt x="1" y="1"/>
                  </a:moveTo>
                  <a:lnTo>
                    <a:pt x="1" y="1764"/>
                  </a:lnTo>
                  <a:lnTo>
                    <a:pt x="1521" y="1764"/>
                  </a:lnTo>
                  <a:lnTo>
                    <a:pt x="15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6"/>
            <p:cNvSpPr/>
            <p:nvPr/>
          </p:nvSpPr>
          <p:spPr>
            <a:xfrm>
              <a:off x="3250325" y="2172050"/>
              <a:ext cx="38775" cy="44100"/>
            </a:xfrm>
            <a:custGeom>
              <a:avLst/>
              <a:gdLst/>
              <a:ahLst/>
              <a:cxnLst/>
              <a:rect l="l" t="t" r="r" b="b"/>
              <a:pathLst>
                <a:path w="1551" h="1764" extrusionOk="0">
                  <a:moveTo>
                    <a:pt x="1" y="1"/>
                  </a:moveTo>
                  <a:lnTo>
                    <a:pt x="1" y="1764"/>
                  </a:lnTo>
                  <a:lnTo>
                    <a:pt x="1551" y="1764"/>
                  </a:lnTo>
                  <a:lnTo>
                    <a:pt x="15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6"/>
            <p:cNvSpPr/>
            <p:nvPr/>
          </p:nvSpPr>
          <p:spPr>
            <a:xfrm>
              <a:off x="3317950" y="2172050"/>
              <a:ext cx="38025" cy="44100"/>
            </a:xfrm>
            <a:custGeom>
              <a:avLst/>
              <a:gdLst/>
              <a:ahLst/>
              <a:cxnLst/>
              <a:rect l="l" t="t" r="r" b="b"/>
              <a:pathLst>
                <a:path w="1521" h="1764" extrusionOk="0">
                  <a:moveTo>
                    <a:pt x="1" y="1"/>
                  </a:moveTo>
                  <a:lnTo>
                    <a:pt x="1" y="1764"/>
                  </a:lnTo>
                  <a:lnTo>
                    <a:pt x="1521" y="1764"/>
                  </a:lnTo>
                  <a:lnTo>
                    <a:pt x="15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6"/>
            <p:cNvSpPr/>
            <p:nvPr/>
          </p:nvSpPr>
          <p:spPr>
            <a:xfrm>
              <a:off x="3250325" y="2240450"/>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6"/>
            <p:cNvSpPr/>
            <p:nvPr/>
          </p:nvSpPr>
          <p:spPr>
            <a:xfrm>
              <a:off x="3317950" y="2240450"/>
              <a:ext cx="38025" cy="44100"/>
            </a:xfrm>
            <a:custGeom>
              <a:avLst/>
              <a:gdLst/>
              <a:ahLst/>
              <a:cxnLst/>
              <a:rect l="l" t="t" r="r" b="b"/>
              <a:pathLst>
                <a:path w="1521" h="1764" extrusionOk="0">
                  <a:moveTo>
                    <a:pt x="1" y="0"/>
                  </a:moveTo>
                  <a:lnTo>
                    <a:pt x="1" y="1763"/>
                  </a:lnTo>
                  <a:lnTo>
                    <a:pt x="1521" y="1763"/>
                  </a:lnTo>
                  <a:lnTo>
                    <a:pt x="15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6"/>
            <p:cNvSpPr/>
            <p:nvPr/>
          </p:nvSpPr>
          <p:spPr>
            <a:xfrm>
              <a:off x="3250325" y="2309600"/>
              <a:ext cx="38775" cy="44100"/>
            </a:xfrm>
            <a:custGeom>
              <a:avLst/>
              <a:gdLst/>
              <a:ahLst/>
              <a:cxnLst/>
              <a:rect l="l" t="t" r="r" b="b"/>
              <a:pathLst>
                <a:path w="1551" h="1764" extrusionOk="0">
                  <a:moveTo>
                    <a:pt x="1" y="0"/>
                  </a:moveTo>
                  <a:lnTo>
                    <a:pt x="1" y="1763"/>
                  </a:lnTo>
                  <a:lnTo>
                    <a:pt x="1551" y="1763"/>
                  </a:lnTo>
                  <a:lnTo>
                    <a:pt x="15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6"/>
            <p:cNvSpPr/>
            <p:nvPr/>
          </p:nvSpPr>
          <p:spPr>
            <a:xfrm>
              <a:off x="3317950" y="2309600"/>
              <a:ext cx="38025" cy="44100"/>
            </a:xfrm>
            <a:custGeom>
              <a:avLst/>
              <a:gdLst/>
              <a:ahLst/>
              <a:cxnLst/>
              <a:rect l="l" t="t" r="r" b="b"/>
              <a:pathLst>
                <a:path w="1521" h="1764" extrusionOk="0">
                  <a:moveTo>
                    <a:pt x="1" y="0"/>
                  </a:moveTo>
                  <a:lnTo>
                    <a:pt x="1" y="1763"/>
                  </a:lnTo>
                  <a:lnTo>
                    <a:pt x="1521" y="1763"/>
                  </a:lnTo>
                  <a:lnTo>
                    <a:pt x="15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6"/>
            <p:cNvSpPr/>
            <p:nvPr/>
          </p:nvSpPr>
          <p:spPr>
            <a:xfrm>
              <a:off x="1504100" y="1159875"/>
              <a:ext cx="4592050" cy="1500825"/>
            </a:xfrm>
            <a:custGeom>
              <a:avLst/>
              <a:gdLst/>
              <a:ahLst/>
              <a:cxnLst/>
              <a:rect l="l" t="t" r="r" b="b"/>
              <a:pathLst>
                <a:path w="183682" h="60033" extrusionOk="0">
                  <a:moveTo>
                    <a:pt x="181797" y="1885"/>
                  </a:moveTo>
                  <a:lnTo>
                    <a:pt x="181797" y="58148"/>
                  </a:lnTo>
                  <a:lnTo>
                    <a:pt x="1885" y="58148"/>
                  </a:lnTo>
                  <a:lnTo>
                    <a:pt x="1885" y="1885"/>
                  </a:lnTo>
                  <a:close/>
                  <a:moveTo>
                    <a:pt x="0" y="1"/>
                  </a:moveTo>
                  <a:lnTo>
                    <a:pt x="0" y="60032"/>
                  </a:lnTo>
                  <a:lnTo>
                    <a:pt x="183681" y="60032"/>
                  </a:lnTo>
                  <a:lnTo>
                    <a:pt x="183681"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6"/>
            <p:cNvSpPr/>
            <p:nvPr/>
          </p:nvSpPr>
          <p:spPr>
            <a:xfrm>
              <a:off x="3776925" y="1207000"/>
              <a:ext cx="46375" cy="1406575"/>
            </a:xfrm>
            <a:custGeom>
              <a:avLst/>
              <a:gdLst/>
              <a:ahLst/>
              <a:cxnLst/>
              <a:rect l="l" t="t" r="r" b="b"/>
              <a:pathLst>
                <a:path w="1855" h="56263" extrusionOk="0">
                  <a:moveTo>
                    <a:pt x="1" y="0"/>
                  </a:moveTo>
                  <a:lnTo>
                    <a:pt x="1" y="56263"/>
                  </a:lnTo>
                  <a:lnTo>
                    <a:pt x="1855" y="56263"/>
                  </a:lnTo>
                  <a:lnTo>
                    <a:pt x="1855"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6"/>
            <p:cNvSpPr/>
            <p:nvPr/>
          </p:nvSpPr>
          <p:spPr>
            <a:xfrm>
              <a:off x="757875" y="4235150"/>
              <a:ext cx="6084500" cy="9900"/>
            </a:xfrm>
            <a:custGeom>
              <a:avLst/>
              <a:gdLst/>
              <a:ahLst/>
              <a:cxnLst/>
              <a:rect l="l" t="t" r="r" b="b"/>
              <a:pathLst>
                <a:path w="243380" h="396" extrusionOk="0">
                  <a:moveTo>
                    <a:pt x="121705" y="1"/>
                  </a:moveTo>
                  <a:lnTo>
                    <a:pt x="60853" y="92"/>
                  </a:lnTo>
                  <a:lnTo>
                    <a:pt x="30427" y="122"/>
                  </a:lnTo>
                  <a:lnTo>
                    <a:pt x="1" y="213"/>
                  </a:lnTo>
                  <a:lnTo>
                    <a:pt x="30427" y="305"/>
                  </a:lnTo>
                  <a:lnTo>
                    <a:pt x="60853" y="335"/>
                  </a:lnTo>
                  <a:lnTo>
                    <a:pt x="121705" y="396"/>
                  </a:lnTo>
                  <a:lnTo>
                    <a:pt x="182527" y="335"/>
                  </a:lnTo>
                  <a:lnTo>
                    <a:pt x="212953" y="305"/>
                  </a:lnTo>
                  <a:lnTo>
                    <a:pt x="243379" y="213"/>
                  </a:lnTo>
                  <a:lnTo>
                    <a:pt x="212953" y="122"/>
                  </a:lnTo>
                  <a:lnTo>
                    <a:pt x="182527" y="92"/>
                  </a:lnTo>
                  <a:lnTo>
                    <a:pt x="12170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6"/>
            <p:cNvSpPr/>
            <p:nvPr/>
          </p:nvSpPr>
          <p:spPr>
            <a:xfrm>
              <a:off x="1291325" y="4250350"/>
              <a:ext cx="5017600" cy="466600"/>
            </a:xfrm>
            <a:custGeom>
              <a:avLst/>
              <a:gdLst/>
              <a:ahLst/>
              <a:cxnLst/>
              <a:rect l="l" t="t" r="r" b="b"/>
              <a:pathLst>
                <a:path w="200704" h="18664" extrusionOk="0">
                  <a:moveTo>
                    <a:pt x="100337" y="1"/>
                  </a:moveTo>
                  <a:cubicBezTo>
                    <a:pt x="44925" y="1"/>
                    <a:pt x="0" y="4195"/>
                    <a:pt x="0" y="9332"/>
                  </a:cubicBezTo>
                  <a:cubicBezTo>
                    <a:pt x="0" y="14469"/>
                    <a:pt x="44925" y="18663"/>
                    <a:pt x="100367" y="18663"/>
                  </a:cubicBezTo>
                  <a:cubicBezTo>
                    <a:pt x="155778" y="18663"/>
                    <a:pt x="200703" y="14469"/>
                    <a:pt x="200703" y="9332"/>
                  </a:cubicBezTo>
                  <a:cubicBezTo>
                    <a:pt x="200703" y="4195"/>
                    <a:pt x="155778" y="1"/>
                    <a:pt x="100337"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6"/>
            <p:cNvSpPr/>
            <p:nvPr/>
          </p:nvSpPr>
          <p:spPr>
            <a:xfrm>
              <a:off x="1060700" y="3351900"/>
              <a:ext cx="188100" cy="562375"/>
            </a:xfrm>
            <a:custGeom>
              <a:avLst/>
              <a:gdLst/>
              <a:ahLst/>
              <a:cxnLst/>
              <a:rect l="l" t="t" r="r" b="b"/>
              <a:pathLst>
                <a:path w="7524" h="22495" extrusionOk="0">
                  <a:moveTo>
                    <a:pt x="610" y="1"/>
                  </a:moveTo>
                  <a:cubicBezTo>
                    <a:pt x="524" y="1"/>
                    <a:pt x="439" y="124"/>
                    <a:pt x="532" y="193"/>
                  </a:cubicBezTo>
                  <a:cubicBezTo>
                    <a:pt x="3116" y="2868"/>
                    <a:pt x="4636" y="6424"/>
                    <a:pt x="5396" y="9981"/>
                  </a:cubicBezTo>
                  <a:cubicBezTo>
                    <a:pt x="5791" y="11926"/>
                    <a:pt x="5973" y="13902"/>
                    <a:pt x="6004" y="15878"/>
                  </a:cubicBezTo>
                  <a:cubicBezTo>
                    <a:pt x="5000" y="12078"/>
                    <a:pt x="3876" y="9282"/>
                    <a:pt x="320" y="6637"/>
                  </a:cubicBezTo>
                  <a:cubicBezTo>
                    <a:pt x="244" y="6592"/>
                    <a:pt x="152" y="6554"/>
                    <a:pt x="92" y="6554"/>
                  </a:cubicBezTo>
                  <a:cubicBezTo>
                    <a:pt x="31" y="6554"/>
                    <a:pt x="0" y="6592"/>
                    <a:pt x="46" y="6698"/>
                  </a:cubicBezTo>
                  <a:cubicBezTo>
                    <a:pt x="775" y="8674"/>
                    <a:pt x="1171" y="10832"/>
                    <a:pt x="2143" y="12777"/>
                  </a:cubicBezTo>
                  <a:cubicBezTo>
                    <a:pt x="3025" y="14479"/>
                    <a:pt x="4423" y="15726"/>
                    <a:pt x="5943" y="16850"/>
                  </a:cubicBezTo>
                  <a:lnTo>
                    <a:pt x="6034" y="17093"/>
                  </a:lnTo>
                  <a:cubicBezTo>
                    <a:pt x="6034" y="18826"/>
                    <a:pt x="5973" y="20589"/>
                    <a:pt x="5973" y="22352"/>
                  </a:cubicBezTo>
                  <a:cubicBezTo>
                    <a:pt x="5973" y="22438"/>
                    <a:pt x="6061" y="22495"/>
                    <a:pt x="6142" y="22495"/>
                  </a:cubicBezTo>
                  <a:cubicBezTo>
                    <a:pt x="6205" y="22495"/>
                    <a:pt x="6264" y="22461"/>
                    <a:pt x="6277" y="22382"/>
                  </a:cubicBezTo>
                  <a:cubicBezTo>
                    <a:pt x="7523" y="14631"/>
                    <a:pt x="6551" y="5756"/>
                    <a:pt x="684" y="41"/>
                  </a:cubicBezTo>
                  <a:cubicBezTo>
                    <a:pt x="663" y="13"/>
                    <a:pt x="636" y="1"/>
                    <a:pt x="6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6"/>
            <p:cNvSpPr/>
            <p:nvPr/>
          </p:nvSpPr>
          <p:spPr>
            <a:xfrm>
              <a:off x="910625" y="3237475"/>
              <a:ext cx="190950" cy="189200"/>
            </a:xfrm>
            <a:custGeom>
              <a:avLst/>
              <a:gdLst/>
              <a:ahLst/>
              <a:cxnLst/>
              <a:rect l="l" t="t" r="r" b="b"/>
              <a:pathLst>
                <a:path w="7638" h="7568" extrusionOk="0">
                  <a:moveTo>
                    <a:pt x="2143" y="0"/>
                  </a:moveTo>
                  <a:cubicBezTo>
                    <a:pt x="1967" y="0"/>
                    <a:pt x="1808" y="37"/>
                    <a:pt x="1672" y="120"/>
                  </a:cubicBezTo>
                  <a:cubicBezTo>
                    <a:pt x="730" y="697"/>
                    <a:pt x="2493" y="1852"/>
                    <a:pt x="3131" y="2278"/>
                  </a:cubicBezTo>
                  <a:cubicBezTo>
                    <a:pt x="1854" y="2308"/>
                    <a:pt x="0" y="2977"/>
                    <a:pt x="335" y="4466"/>
                  </a:cubicBezTo>
                  <a:cubicBezTo>
                    <a:pt x="410" y="4818"/>
                    <a:pt x="713" y="5045"/>
                    <a:pt x="1056" y="5045"/>
                  </a:cubicBezTo>
                  <a:cubicBezTo>
                    <a:pt x="1129" y="5045"/>
                    <a:pt x="1203" y="5035"/>
                    <a:pt x="1277" y="5014"/>
                  </a:cubicBezTo>
                  <a:cubicBezTo>
                    <a:pt x="2037" y="4862"/>
                    <a:pt x="2645" y="4345"/>
                    <a:pt x="3344" y="4041"/>
                  </a:cubicBezTo>
                  <a:lnTo>
                    <a:pt x="3344" y="4041"/>
                  </a:lnTo>
                  <a:cubicBezTo>
                    <a:pt x="2371" y="4801"/>
                    <a:pt x="1307" y="6138"/>
                    <a:pt x="2067" y="7232"/>
                  </a:cubicBezTo>
                  <a:cubicBezTo>
                    <a:pt x="2210" y="7447"/>
                    <a:pt x="2449" y="7567"/>
                    <a:pt x="2695" y="7567"/>
                  </a:cubicBezTo>
                  <a:cubicBezTo>
                    <a:pt x="2867" y="7567"/>
                    <a:pt x="3042" y="7509"/>
                    <a:pt x="3192" y="7384"/>
                  </a:cubicBezTo>
                  <a:cubicBezTo>
                    <a:pt x="3952" y="6928"/>
                    <a:pt x="4590" y="5318"/>
                    <a:pt x="5593" y="5287"/>
                  </a:cubicBezTo>
                  <a:cubicBezTo>
                    <a:pt x="6054" y="5464"/>
                    <a:pt x="6690" y="5848"/>
                    <a:pt x="7123" y="5848"/>
                  </a:cubicBezTo>
                  <a:cubicBezTo>
                    <a:pt x="7432" y="5848"/>
                    <a:pt x="7637" y="5652"/>
                    <a:pt x="7599" y="5044"/>
                  </a:cubicBezTo>
                  <a:cubicBezTo>
                    <a:pt x="7569" y="3767"/>
                    <a:pt x="6383" y="2552"/>
                    <a:pt x="5380" y="1761"/>
                  </a:cubicBezTo>
                  <a:cubicBezTo>
                    <a:pt x="4808" y="1293"/>
                    <a:pt x="3188" y="0"/>
                    <a:pt x="2143"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6"/>
            <p:cNvSpPr/>
            <p:nvPr/>
          </p:nvSpPr>
          <p:spPr>
            <a:xfrm>
              <a:off x="910625" y="3237475"/>
              <a:ext cx="190950" cy="189200"/>
            </a:xfrm>
            <a:custGeom>
              <a:avLst/>
              <a:gdLst/>
              <a:ahLst/>
              <a:cxnLst/>
              <a:rect l="l" t="t" r="r" b="b"/>
              <a:pathLst>
                <a:path w="7638" h="7568" extrusionOk="0">
                  <a:moveTo>
                    <a:pt x="2143" y="0"/>
                  </a:moveTo>
                  <a:cubicBezTo>
                    <a:pt x="1967" y="0"/>
                    <a:pt x="1808" y="37"/>
                    <a:pt x="1672" y="120"/>
                  </a:cubicBezTo>
                  <a:cubicBezTo>
                    <a:pt x="730" y="697"/>
                    <a:pt x="2493" y="1852"/>
                    <a:pt x="3131" y="2278"/>
                  </a:cubicBezTo>
                  <a:cubicBezTo>
                    <a:pt x="1854" y="2308"/>
                    <a:pt x="0" y="2977"/>
                    <a:pt x="335" y="4466"/>
                  </a:cubicBezTo>
                  <a:cubicBezTo>
                    <a:pt x="410" y="4818"/>
                    <a:pt x="713" y="5045"/>
                    <a:pt x="1056" y="5045"/>
                  </a:cubicBezTo>
                  <a:cubicBezTo>
                    <a:pt x="1129" y="5045"/>
                    <a:pt x="1203" y="5035"/>
                    <a:pt x="1277" y="5014"/>
                  </a:cubicBezTo>
                  <a:cubicBezTo>
                    <a:pt x="2037" y="4862"/>
                    <a:pt x="2645" y="4345"/>
                    <a:pt x="3344" y="4041"/>
                  </a:cubicBezTo>
                  <a:lnTo>
                    <a:pt x="3344" y="4041"/>
                  </a:lnTo>
                  <a:cubicBezTo>
                    <a:pt x="2371" y="4801"/>
                    <a:pt x="1307" y="6138"/>
                    <a:pt x="2067" y="7232"/>
                  </a:cubicBezTo>
                  <a:cubicBezTo>
                    <a:pt x="2210" y="7447"/>
                    <a:pt x="2449" y="7567"/>
                    <a:pt x="2695" y="7567"/>
                  </a:cubicBezTo>
                  <a:cubicBezTo>
                    <a:pt x="2867" y="7567"/>
                    <a:pt x="3042" y="7509"/>
                    <a:pt x="3192" y="7384"/>
                  </a:cubicBezTo>
                  <a:cubicBezTo>
                    <a:pt x="3952" y="6928"/>
                    <a:pt x="4590" y="5318"/>
                    <a:pt x="5593" y="5287"/>
                  </a:cubicBezTo>
                  <a:cubicBezTo>
                    <a:pt x="6054" y="5464"/>
                    <a:pt x="6690" y="5848"/>
                    <a:pt x="7123" y="5848"/>
                  </a:cubicBezTo>
                  <a:cubicBezTo>
                    <a:pt x="7432" y="5848"/>
                    <a:pt x="7637" y="5652"/>
                    <a:pt x="7599" y="5044"/>
                  </a:cubicBezTo>
                  <a:cubicBezTo>
                    <a:pt x="7569" y="3767"/>
                    <a:pt x="6383" y="2552"/>
                    <a:pt x="5380" y="1761"/>
                  </a:cubicBezTo>
                  <a:cubicBezTo>
                    <a:pt x="4808" y="1293"/>
                    <a:pt x="3188" y="0"/>
                    <a:pt x="214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6"/>
            <p:cNvSpPr/>
            <p:nvPr/>
          </p:nvSpPr>
          <p:spPr>
            <a:xfrm>
              <a:off x="947850" y="3271275"/>
              <a:ext cx="158850" cy="113775"/>
            </a:xfrm>
            <a:custGeom>
              <a:avLst/>
              <a:gdLst/>
              <a:ahLst/>
              <a:cxnLst/>
              <a:rect l="l" t="t" r="r" b="b"/>
              <a:pathLst>
                <a:path w="6354" h="4551" extrusionOk="0">
                  <a:moveTo>
                    <a:pt x="994" y="0"/>
                  </a:moveTo>
                  <a:cubicBezTo>
                    <a:pt x="556" y="0"/>
                    <a:pt x="263" y="146"/>
                    <a:pt x="244" y="500"/>
                  </a:cubicBezTo>
                  <a:cubicBezTo>
                    <a:pt x="183" y="1443"/>
                    <a:pt x="2067" y="1868"/>
                    <a:pt x="3040" y="2142"/>
                  </a:cubicBezTo>
                  <a:cubicBezTo>
                    <a:pt x="1976" y="2263"/>
                    <a:pt x="1" y="2962"/>
                    <a:pt x="426" y="3935"/>
                  </a:cubicBezTo>
                  <a:cubicBezTo>
                    <a:pt x="481" y="4067"/>
                    <a:pt x="682" y="4110"/>
                    <a:pt x="974" y="4110"/>
                  </a:cubicBezTo>
                  <a:cubicBezTo>
                    <a:pt x="1506" y="4110"/>
                    <a:pt x="2339" y="3968"/>
                    <a:pt x="3126" y="3968"/>
                  </a:cubicBezTo>
                  <a:cubicBezTo>
                    <a:pt x="3594" y="3968"/>
                    <a:pt x="4045" y="4018"/>
                    <a:pt x="4408" y="4178"/>
                  </a:cubicBezTo>
                  <a:cubicBezTo>
                    <a:pt x="4566" y="4246"/>
                    <a:pt x="5163" y="4550"/>
                    <a:pt x="5633" y="4550"/>
                  </a:cubicBezTo>
                  <a:cubicBezTo>
                    <a:pt x="5795" y="4550"/>
                    <a:pt x="5941" y="4515"/>
                    <a:pt x="6049" y="4421"/>
                  </a:cubicBezTo>
                  <a:cubicBezTo>
                    <a:pt x="6323" y="4148"/>
                    <a:pt x="6353" y="2810"/>
                    <a:pt x="4560" y="1443"/>
                  </a:cubicBezTo>
                  <a:cubicBezTo>
                    <a:pt x="3581" y="693"/>
                    <a:pt x="1946" y="0"/>
                    <a:pt x="994"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6"/>
            <p:cNvSpPr/>
            <p:nvPr/>
          </p:nvSpPr>
          <p:spPr>
            <a:xfrm>
              <a:off x="1226725" y="3337800"/>
              <a:ext cx="194875" cy="556725"/>
            </a:xfrm>
            <a:custGeom>
              <a:avLst/>
              <a:gdLst/>
              <a:ahLst/>
              <a:cxnLst/>
              <a:rect l="l" t="t" r="r" b="b"/>
              <a:pathLst>
                <a:path w="7795" h="22269" extrusionOk="0">
                  <a:moveTo>
                    <a:pt x="7435" y="0"/>
                  </a:moveTo>
                  <a:cubicBezTo>
                    <a:pt x="7410" y="0"/>
                    <a:pt x="7382" y="8"/>
                    <a:pt x="7357" y="28"/>
                  </a:cubicBezTo>
                  <a:cubicBezTo>
                    <a:pt x="1277" y="5530"/>
                    <a:pt x="1" y="14344"/>
                    <a:pt x="913" y="22156"/>
                  </a:cubicBezTo>
                  <a:cubicBezTo>
                    <a:pt x="926" y="22235"/>
                    <a:pt x="985" y="22268"/>
                    <a:pt x="1047" y="22268"/>
                  </a:cubicBezTo>
                  <a:cubicBezTo>
                    <a:pt x="1129" y="22268"/>
                    <a:pt x="1217" y="22212"/>
                    <a:pt x="1217" y="22125"/>
                  </a:cubicBezTo>
                  <a:cubicBezTo>
                    <a:pt x="1277" y="20363"/>
                    <a:pt x="1308" y="18600"/>
                    <a:pt x="1369" y="16867"/>
                  </a:cubicBezTo>
                  <a:lnTo>
                    <a:pt x="1460" y="16624"/>
                  </a:lnTo>
                  <a:cubicBezTo>
                    <a:pt x="3040" y="15590"/>
                    <a:pt x="4499" y="14375"/>
                    <a:pt x="5411" y="12703"/>
                  </a:cubicBezTo>
                  <a:cubicBezTo>
                    <a:pt x="6475" y="10818"/>
                    <a:pt x="6931" y="8660"/>
                    <a:pt x="7752" y="6685"/>
                  </a:cubicBezTo>
                  <a:cubicBezTo>
                    <a:pt x="7795" y="6598"/>
                    <a:pt x="7770" y="6566"/>
                    <a:pt x="7716" y="6566"/>
                  </a:cubicBezTo>
                  <a:cubicBezTo>
                    <a:pt x="7655" y="6566"/>
                    <a:pt x="7558" y="6606"/>
                    <a:pt x="7478" y="6654"/>
                  </a:cubicBezTo>
                  <a:cubicBezTo>
                    <a:pt x="3831" y="9116"/>
                    <a:pt x="2584" y="11913"/>
                    <a:pt x="1429" y="15651"/>
                  </a:cubicBezTo>
                  <a:cubicBezTo>
                    <a:pt x="1521" y="13676"/>
                    <a:pt x="1794" y="11700"/>
                    <a:pt x="2280" y="9785"/>
                  </a:cubicBezTo>
                  <a:cubicBezTo>
                    <a:pt x="3192" y="6229"/>
                    <a:pt x="4834" y="2764"/>
                    <a:pt x="7509" y="210"/>
                  </a:cubicBezTo>
                  <a:cubicBezTo>
                    <a:pt x="7604" y="115"/>
                    <a:pt x="7530" y="0"/>
                    <a:pt x="74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6"/>
            <p:cNvSpPr/>
            <p:nvPr/>
          </p:nvSpPr>
          <p:spPr>
            <a:xfrm>
              <a:off x="1386500" y="3227150"/>
              <a:ext cx="192850" cy="189175"/>
            </a:xfrm>
            <a:custGeom>
              <a:avLst/>
              <a:gdLst/>
              <a:ahLst/>
              <a:cxnLst/>
              <a:rect l="l" t="t" r="r" b="b"/>
              <a:pathLst>
                <a:path w="7714" h="7567" extrusionOk="0">
                  <a:moveTo>
                    <a:pt x="5642" y="1"/>
                  </a:moveTo>
                  <a:cubicBezTo>
                    <a:pt x="4588" y="1"/>
                    <a:pt x="2983" y="1196"/>
                    <a:pt x="2394" y="1658"/>
                  </a:cubicBezTo>
                  <a:cubicBezTo>
                    <a:pt x="1361" y="2417"/>
                    <a:pt x="145" y="3572"/>
                    <a:pt x="54" y="4819"/>
                  </a:cubicBezTo>
                  <a:cubicBezTo>
                    <a:pt x="1" y="5470"/>
                    <a:pt x="227" y="5674"/>
                    <a:pt x="564" y="5674"/>
                  </a:cubicBezTo>
                  <a:cubicBezTo>
                    <a:pt x="998" y="5674"/>
                    <a:pt x="1615" y="5337"/>
                    <a:pt x="2060" y="5183"/>
                  </a:cubicBezTo>
                  <a:cubicBezTo>
                    <a:pt x="3063" y="5244"/>
                    <a:pt x="3610" y="6886"/>
                    <a:pt x="4400" y="7372"/>
                  </a:cubicBezTo>
                  <a:cubicBezTo>
                    <a:pt x="4545" y="7503"/>
                    <a:pt x="4723" y="7566"/>
                    <a:pt x="4899" y="7566"/>
                  </a:cubicBezTo>
                  <a:cubicBezTo>
                    <a:pt x="5130" y="7566"/>
                    <a:pt x="5356" y="7457"/>
                    <a:pt x="5495" y="7250"/>
                  </a:cubicBezTo>
                  <a:cubicBezTo>
                    <a:pt x="6315" y="6186"/>
                    <a:pt x="5312" y="4819"/>
                    <a:pt x="4339" y="4028"/>
                  </a:cubicBezTo>
                  <a:lnTo>
                    <a:pt x="4339" y="4028"/>
                  </a:lnTo>
                  <a:cubicBezTo>
                    <a:pt x="5039" y="4332"/>
                    <a:pt x="5616" y="4879"/>
                    <a:pt x="6376" y="5062"/>
                  </a:cubicBezTo>
                  <a:cubicBezTo>
                    <a:pt x="6463" y="5093"/>
                    <a:pt x="6550" y="5107"/>
                    <a:pt x="6636" y="5107"/>
                  </a:cubicBezTo>
                  <a:cubicBezTo>
                    <a:pt x="6972" y="5107"/>
                    <a:pt x="7276" y="4884"/>
                    <a:pt x="7349" y="4545"/>
                  </a:cubicBezTo>
                  <a:cubicBezTo>
                    <a:pt x="7713" y="3086"/>
                    <a:pt x="5920" y="2357"/>
                    <a:pt x="4643" y="2265"/>
                  </a:cubicBezTo>
                  <a:cubicBezTo>
                    <a:pt x="5282" y="1840"/>
                    <a:pt x="7075" y="746"/>
                    <a:pt x="6163" y="138"/>
                  </a:cubicBezTo>
                  <a:cubicBezTo>
                    <a:pt x="6015" y="42"/>
                    <a:pt x="5838" y="1"/>
                    <a:pt x="564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6"/>
            <p:cNvSpPr/>
            <p:nvPr/>
          </p:nvSpPr>
          <p:spPr>
            <a:xfrm>
              <a:off x="1386500" y="3227150"/>
              <a:ext cx="192850" cy="189175"/>
            </a:xfrm>
            <a:custGeom>
              <a:avLst/>
              <a:gdLst/>
              <a:ahLst/>
              <a:cxnLst/>
              <a:rect l="l" t="t" r="r" b="b"/>
              <a:pathLst>
                <a:path w="7714" h="7567" extrusionOk="0">
                  <a:moveTo>
                    <a:pt x="5642" y="1"/>
                  </a:moveTo>
                  <a:cubicBezTo>
                    <a:pt x="4588" y="1"/>
                    <a:pt x="2983" y="1196"/>
                    <a:pt x="2394" y="1658"/>
                  </a:cubicBezTo>
                  <a:cubicBezTo>
                    <a:pt x="1361" y="2417"/>
                    <a:pt x="145" y="3572"/>
                    <a:pt x="54" y="4819"/>
                  </a:cubicBezTo>
                  <a:cubicBezTo>
                    <a:pt x="1" y="5470"/>
                    <a:pt x="227" y="5674"/>
                    <a:pt x="564" y="5674"/>
                  </a:cubicBezTo>
                  <a:cubicBezTo>
                    <a:pt x="998" y="5674"/>
                    <a:pt x="1615" y="5337"/>
                    <a:pt x="2060" y="5183"/>
                  </a:cubicBezTo>
                  <a:cubicBezTo>
                    <a:pt x="3063" y="5244"/>
                    <a:pt x="3610" y="6886"/>
                    <a:pt x="4400" y="7372"/>
                  </a:cubicBezTo>
                  <a:cubicBezTo>
                    <a:pt x="4545" y="7503"/>
                    <a:pt x="4723" y="7566"/>
                    <a:pt x="4899" y="7566"/>
                  </a:cubicBezTo>
                  <a:cubicBezTo>
                    <a:pt x="5130" y="7566"/>
                    <a:pt x="5356" y="7457"/>
                    <a:pt x="5495" y="7250"/>
                  </a:cubicBezTo>
                  <a:cubicBezTo>
                    <a:pt x="6315" y="6186"/>
                    <a:pt x="5312" y="4819"/>
                    <a:pt x="4339" y="4028"/>
                  </a:cubicBezTo>
                  <a:lnTo>
                    <a:pt x="4339" y="4028"/>
                  </a:lnTo>
                  <a:cubicBezTo>
                    <a:pt x="5039" y="4332"/>
                    <a:pt x="5616" y="4879"/>
                    <a:pt x="6376" y="5062"/>
                  </a:cubicBezTo>
                  <a:cubicBezTo>
                    <a:pt x="6463" y="5093"/>
                    <a:pt x="6550" y="5107"/>
                    <a:pt x="6636" y="5107"/>
                  </a:cubicBezTo>
                  <a:cubicBezTo>
                    <a:pt x="6972" y="5107"/>
                    <a:pt x="7276" y="4884"/>
                    <a:pt x="7349" y="4545"/>
                  </a:cubicBezTo>
                  <a:cubicBezTo>
                    <a:pt x="7713" y="3086"/>
                    <a:pt x="5920" y="2357"/>
                    <a:pt x="4643" y="2265"/>
                  </a:cubicBezTo>
                  <a:cubicBezTo>
                    <a:pt x="5282" y="1840"/>
                    <a:pt x="7075" y="746"/>
                    <a:pt x="6163" y="138"/>
                  </a:cubicBezTo>
                  <a:cubicBezTo>
                    <a:pt x="6015" y="42"/>
                    <a:pt x="5838" y="1"/>
                    <a:pt x="56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6"/>
            <p:cNvSpPr/>
            <p:nvPr/>
          </p:nvSpPr>
          <p:spPr>
            <a:xfrm>
              <a:off x="1381750" y="3261000"/>
              <a:ext cx="159600" cy="109100"/>
            </a:xfrm>
            <a:custGeom>
              <a:avLst/>
              <a:gdLst/>
              <a:ahLst/>
              <a:cxnLst/>
              <a:rect l="l" t="t" r="r" b="b"/>
              <a:pathLst>
                <a:path w="6384" h="4364" extrusionOk="0">
                  <a:moveTo>
                    <a:pt x="5405" y="1"/>
                  </a:moveTo>
                  <a:cubicBezTo>
                    <a:pt x="4440" y="1"/>
                    <a:pt x="2854" y="620"/>
                    <a:pt x="1885" y="1307"/>
                  </a:cubicBezTo>
                  <a:cubicBezTo>
                    <a:pt x="61" y="2614"/>
                    <a:pt x="1" y="3951"/>
                    <a:pt x="304" y="4225"/>
                  </a:cubicBezTo>
                  <a:cubicBezTo>
                    <a:pt x="414" y="4326"/>
                    <a:pt x="574" y="4364"/>
                    <a:pt x="751" y="4364"/>
                  </a:cubicBezTo>
                  <a:cubicBezTo>
                    <a:pt x="1211" y="4364"/>
                    <a:pt x="1792" y="4108"/>
                    <a:pt x="1946" y="4042"/>
                  </a:cubicBezTo>
                  <a:cubicBezTo>
                    <a:pt x="2245" y="3924"/>
                    <a:pt x="2603" y="3882"/>
                    <a:pt x="2981" y="3882"/>
                  </a:cubicBezTo>
                  <a:cubicBezTo>
                    <a:pt x="3892" y="3882"/>
                    <a:pt x="4914" y="4126"/>
                    <a:pt x="5490" y="4126"/>
                  </a:cubicBezTo>
                  <a:cubicBezTo>
                    <a:pt x="5717" y="4126"/>
                    <a:pt x="5875" y="4088"/>
                    <a:pt x="5928" y="3981"/>
                  </a:cubicBezTo>
                  <a:cubicBezTo>
                    <a:pt x="6384" y="3009"/>
                    <a:pt x="4438" y="2249"/>
                    <a:pt x="3374" y="2066"/>
                  </a:cubicBezTo>
                  <a:cubicBezTo>
                    <a:pt x="4347" y="1854"/>
                    <a:pt x="6262" y="1489"/>
                    <a:pt x="6232" y="547"/>
                  </a:cubicBezTo>
                  <a:cubicBezTo>
                    <a:pt x="6221" y="159"/>
                    <a:pt x="5893" y="1"/>
                    <a:pt x="5405"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6"/>
            <p:cNvSpPr/>
            <p:nvPr/>
          </p:nvSpPr>
          <p:spPr>
            <a:xfrm>
              <a:off x="1135900" y="3187525"/>
              <a:ext cx="255000" cy="735350"/>
            </a:xfrm>
            <a:custGeom>
              <a:avLst/>
              <a:gdLst/>
              <a:ahLst/>
              <a:cxnLst/>
              <a:rect l="l" t="t" r="r" b="b"/>
              <a:pathLst>
                <a:path w="10200" h="29414" extrusionOk="0">
                  <a:moveTo>
                    <a:pt x="121" y="1"/>
                  </a:moveTo>
                  <a:cubicBezTo>
                    <a:pt x="62" y="1"/>
                    <a:pt x="0" y="72"/>
                    <a:pt x="47" y="142"/>
                  </a:cubicBezTo>
                  <a:cubicBezTo>
                    <a:pt x="2996" y="3668"/>
                    <a:pt x="4211" y="8471"/>
                    <a:pt x="4454" y="12999"/>
                  </a:cubicBezTo>
                  <a:cubicBezTo>
                    <a:pt x="4606" y="15735"/>
                    <a:pt x="4424" y="18471"/>
                    <a:pt x="3999" y="21206"/>
                  </a:cubicBezTo>
                  <a:cubicBezTo>
                    <a:pt x="3634" y="23851"/>
                    <a:pt x="2874" y="26495"/>
                    <a:pt x="2479" y="29170"/>
                  </a:cubicBezTo>
                  <a:cubicBezTo>
                    <a:pt x="2461" y="29327"/>
                    <a:pt x="2574" y="29413"/>
                    <a:pt x="2690" y="29413"/>
                  </a:cubicBezTo>
                  <a:cubicBezTo>
                    <a:pt x="2776" y="29413"/>
                    <a:pt x="2865" y="29365"/>
                    <a:pt x="2904" y="29261"/>
                  </a:cubicBezTo>
                  <a:cubicBezTo>
                    <a:pt x="3755" y="26404"/>
                    <a:pt x="4394" y="23516"/>
                    <a:pt x="4789" y="20568"/>
                  </a:cubicBezTo>
                  <a:cubicBezTo>
                    <a:pt x="4941" y="19747"/>
                    <a:pt x="5032" y="18927"/>
                    <a:pt x="5093" y="18076"/>
                  </a:cubicBezTo>
                  <a:cubicBezTo>
                    <a:pt x="8163" y="15249"/>
                    <a:pt x="9622" y="12513"/>
                    <a:pt x="10199" y="7224"/>
                  </a:cubicBezTo>
                  <a:cubicBezTo>
                    <a:pt x="10199" y="7085"/>
                    <a:pt x="10160" y="7010"/>
                    <a:pt x="10098" y="7010"/>
                  </a:cubicBezTo>
                  <a:cubicBezTo>
                    <a:pt x="10066" y="7010"/>
                    <a:pt x="10028" y="7031"/>
                    <a:pt x="9987" y="7072"/>
                  </a:cubicBezTo>
                  <a:cubicBezTo>
                    <a:pt x="6825" y="9990"/>
                    <a:pt x="5944" y="13243"/>
                    <a:pt x="5123" y="16100"/>
                  </a:cubicBezTo>
                  <a:cubicBezTo>
                    <a:pt x="5154" y="15340"/>
                    <a:pt x="6065" y="6890"/>
                    <a:pt x="169" y="21"/>
                  </a:cubicBezTo>
                  <a:cubicBezTo>
                    <a:pt x="155" y="7"/>
                    <a:pt x="138" y="1"/>
                    <a:pt x="12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6"/>
            <p:cNvSpPr/>
            <p:nvPr/>
          </p:nvSpPr>
          <p:spPr>
            <a:xfrm>
              <a:off x="1006375" y="3026825"/>
              <a:ext cx="199100" cy="219050"/>
            </a:xfrm>
            <a:custGeom>
              <a:avLst/>
              <a:gdLst/>
              <a:ahLst/>
              <a:cxnLst/>
              <a:rect l="l" t="t" r="r" b="b"/>
              <a:pathLst>
                <a:path w="7964" h="8762" extrusionOk="0">
                  <a:moveTo>
                    <a:pt x="3788" y="1"/>
                  </a:moveTo>
                  <a:cubicBezTo>
                    <a:pt x="3761" y="1"/>
                    <a:pt x="3735" y="2"/>
                    <a:pt x="3708" y="5"/>
                  </a:cubicBezTo>
                  <a:cubicBezTo>
                    <a:pt x="2432" y="126"/>
                    <a:pt x="3678" y="2224"/>
                    <a:pt x="4103" y="2983"/>
                  </a:cubicBezTo>
                  <a:cubicBezTo>
                    <a:pt x="3540" y="2722"/>
                    <a:pt x="2796" y="2527"/>
                    <a:pt x="2100" y="2527"/>
                  </a:cubicBezTo>
                  <a:cubicBezTo>
                    <a:pt x="1182" y="2527"/>
                    <a:pt x="346" y="2866"/>
                    <a:pt x="122" y="3835"/>
                  </a:cubicBezTo>
                  <a:cubicBezTo>
                    <a:pt x="0" y="4321"/>
                    <a:pt x="304" y="4838"/>
                    <a:pt x="821" y="4898"/>
                  </a:cubicBezTo>
                  <a:cubicBezTo>
                    <a:pt x="1128" y="4983"/>
                    <a:pt x="1436" y="5009"/>
                    <a:pt x="1745" y="5009"/>
                  </a:cubicBezTo>
                  <a:cubicBezTo>
                    <a:pt x="2216" y="5009"/>
                    <a:pt x="2691" y="4949"/>
                    <a:pt x="3174" y="4949"/>
                  </a:cubicBezTo>
                  <a:cubicBezTo>
                    <a:pt x="3281" y="4949"/>
                    <a:pt x="3388" y="4952"/>
                    <a:pt x="3496" y="4959"/>
                  </a:cubicBezTo>
                  <a:cubicBezTo>
                    <a:pt x="2067" y="5233"/>
                    <a:pt x="304" y="6084"/>
                    <a:pt x="547" y="7604"/>
                  </a:cubicBezTo>
                  <a:cubicBezTo>
                    <a:pt x="600" y="8048"/>
                    <a:pt x="967" y="8358"/>
                    <a:pt x="1398" y="8358"/>
                  </a:cubicBezTo>
                  <a:cubicBezTo>
                    <a:pt x="1468" y="8358"/>
                    <a:pt x="1539" y="8350"/>
                    <a:pt x="1611" y="8333"/>
                  </a:cubicBezTo>
                  <a:cubicBezTo>
                    <a:pt x="2521" y="8255"/>
                    <a:pt x="3719" y="7266"/>
                    <a:pt x="4713" y="7266"/>
                  </a:cubicBezTo>
                  <a:cubicBezTo>
                    <a:pt x="4881" y="7266"/>
                    <a:pt x="5044" y="7294"/>
                    <a:pt x="5198" y="7360"/>
                  </a:cubicBezTo>
                  <a:cubicBezTo>
                    <a:pt x="5639" y="7844"/>
                    <a:pt x="6196" y="8762"/>
                    <a:pt x="6719" y="8762"/>
                  </a:cubicBezTo>
                  <a:cubicBezTo>
                    <a:pt x="6953" y="8762"/>
                    <a:pt x="7180" y="8578"/>
                    <a:pt x="7386" y="8090"/>
                  </a:cubicBezTo>
                  <a:cubicBezTo>
                    <a:pt x="7964" y="6783"/>
                    <a:pt x="7356" y="4929"/>
                    <a:pt x="6718" y="3591"/>
                  </a:cubicBezTo>
                  <a:cubicBezTo>
                    <a:pt x="6301" y="2699"/>
                    <a:pt x="5011" y="1"/>
                    <a:pt x="3788"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6"/>
            <p:cNvSpPr/>
            <p:nvPr/>
          </p:nvSpPr>
          <p:spPr>
            <a:xfrm>
              <a:off x="1006375" y="3026825"/>
              <a:ext cx="199100" cy="219050"/>
            </a:xfrm>
            <a:custGeom>
              <a:avLst/>
              <a:gdLst/>
              <a:ahLst/>
              <a:cxnLst/>
              <a:rect l="l" t="t" r="r" b="b"/>
              <a:pathLst>
                <a:path w="7964" h="8762" extrusionOk="0">
                  <a:moveTo>
                    <a:pt x="3788" y="1"/>
                  </a:moveTo>
                  <a:cubicBezTo>
                    <a:pt x="3761" y="1"/>
                    <a:pt x="3735" y="2"/>
                    <a:pt x="3708" y="5"/>
                  </a:cubicBezTo>
                  <a:cubicBezTo>
                    <a:pt x="2432" y="126"/>
                    <a:pt x="3678" y="2224"/>
                    <a:pt x="4103" y="2983"/>
                  </a:cubicBezTo>
                  <a:cubicBezTo>
                    <a:pt x="3540" y="2722"/>
                    <a:pt x="2796" y="2527"/>
                    <a:pt x="2100" y="2527"/>
                  </a:cubicBezTo>
                  <a:cubicBezTo>
                    <a:pt x="1182" y="2527"/>
                    <a:pt x="346" y="2866"/>
                    <a:pt x="122" y="3835"/>
                  </a:cubicBezTo>
                  <a:cubicBezTo>
                    <a:pt x="0" y="4321"/>
                    <a:pt x="304" y="4838"/>
                    <a:pt x="821" y="4898"/>
                  </a:cubicBezTo>
                  <a:cubicBezTo>
                    <a:pt x="1128" y="4983"/>
                    <a:pt x="1436" y="5009"/>
                    <a:pt x="1745" y="5009"/>
                  </a:cubicBezTo>
                  <a:cubicBezTo>
                    <a:pt x="2216" y="5009"/>
                    <a:pt x="2691" y="4949"/>
                    <a:pt x="3174" y="4949"/>
                  </a:cubicBezTo>
                  <a:cubicBezTo>
                    <a:pt x="3281" y="4949"/>
                    <a:pt x="3388" y="4952"/>
                    <a:pt x="3496" y="4959"/>
                  </a:cubicBezTo>
                  <a:cubicBezTo>
                    <a:pt x="2067" y="5233"/>
                    <a:pt x="304" y="6084"/>
                    <a:pt x="547" y="7604"/>
                  </a:cubicBezTo>
                  <a:cubicBezTo>
                    <a:pt x="600" y="8048"/>
                    <a:pt x="967" y="8358"/>
                    <a:pt x="1398" y="8358"/>
                  </a:cubicBezTo>
                  <a:cubicBezTo>
                    <a:pt x="1468" y="8358"/>
                    <a:pt x="1539" y="8350"/>
                    <a:pt x="1611" y="8333"/>
                  </a:cubicBezTo>
                  <a:cubicBezTo>
                    <a:pt x="2521" y="8255"/>
                    <a:pt x="3719" y="7266"/>
                    <a:pt x="4713" y="7266"/>
                  </a:cubicBezTo>
                  <a:cubicBezTo>
                    <a:pt x="4881" y="7266"/>
                    <a:pt x="5044" y="7294"/>
                    <a:pt x="5198" y="7360"/>
                  </a:cubicBezTo>
                  <a:cubicBezTo>
                    <a:pt x="5639" y="7844"/>
                    <a:pt x="6196" y="8762"/>
                    <a:pt x="6719" y="8762"/>
                  </a:cubicBezTo>
                  <a:cubicBezTo>
                    <a:pt x="6953" y="8762"/>
                    <a:pt x="7180" y="8578"/>
                    <a:pt x="7386" y="8090"/>
                  </a:cubicBezTo>
                  <a:cubicBezTo>
                    <a:pt x="7964" y="6783"/>
                    <a:pt x="7356" y="4929"/>
                    <a:pt x="6718" y="3591"/>
                  </a:cubicBezTo>
                  <a:cubicBezTo>
                    <a:pt x="6301" y="2699"/>
                    <a:pt x="5011" y="1"/>
                    <a:pt x="378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6"/>
            <p:cNvSpPr/>
            <p:nvPr/>
          </p:nvSpPr>
          <p:spPr>
            <a:xfrm>
              <a:off x="1039800" y="3065800"/>
              <a:ext cx="168725" cy="182050"/>
            </a:xfrm>
            <a:custGeom>
              <a:avLst/>
              <a:gdLst/>
              <a:ahLst/>
              <a:cxnLst/>
              <a:rect l="l" t="t" r="r" b="b"/>
              <a:pathLst>
                <a:path w="6749" h="7282" extrusionOk="0">
                  <a:moveTo>
                    <a:pt x="2063" y="0"/>
                  </a:moveTo>
                  <a:cubicBezTo>
                    <a:pt x="1848" y="0"/>
                    <a:pt x="1671" y="92"/>
                    <a:pt x="1551" y="300"/>
                  </a:cubicBezTo>
                  <a:cubicBezTo>
                    <a:pt x="1034" y="1273"/>
                    <a:pt x="2766" y="2671"/>
                    <a:pt x="3648" y="3431"/>
                  </a:cubicBezTo>
                  <a:cubicBezTo>
                    <a:pt x="3119" y="3236"/>
                    <a:pt x="2330" y="3073"/>
                    <a:pt x="1623" y="3073"/>
                  </a:cubicBezTo>
                  <a:cubicBezTo>
                    <a:pt x="785" y="3073"/>
                    <a:pt x="64" y="3302"/>
                    <a:pt x="31" y="3978"/>
                  </a:cubicBezTo>
                  <a:cubicBezTo>
                    <a:pt x="0" y="4586"/>
                    <a:pt x="2979" y="4950"/>
                    <a:pt x="4043" y="6197"/>
                  </a:cubicBezTo>
                  <a:cubicBezTo>
                    <a:pt x="4183" y="6392"/>
                    <a:pt x="4888" y="7282"/>
                    <a:pt x="5473" y="7282"/>
                  </a:cubicBezTo>
                  <a:cubicBezTo>
                    <a:pt x="5525" y="7282"/>
                    <a:pt x="5575" y="7275"/>
                    <a:pt x="5624" y="7260"/>
                  </a:cubicBezTo>
                  <a:cubicBezTo>
                    <a:pt x="6049" y="7139"/>
                    <a:pt x="6748" y="5771"/>
                    <a:pt x="5563" y="3431"/>
                  </a:cubicBezTo>
                  <a:cubicBezTo>
                    <a:pt x="4815" y="1910"/>
                    <a:pt x="3045" y="0"/>
                    <a:pt x="2063"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6"/>
            <p:cNvSpPr/>
            <p:nvPr/>
          </p:nvSpPr>
          <p:spPr>
            <a:xfrm>
              <a:off x="1022325" y="3741225"/>
              <a:ext cx="395925" cy="497000"/>
            </a:xfrm>
            <a:custGeom>
              <a:avLst/>
              <a:gdLst/>
              <a:ahLst/>
              <a:cxnLst/>
              <a:rect l="l" t="t" r="r" b="b"/>
              <a:pathLst>
                <a:path w="15837" h="19880" extrusionOk="0">
                  <a:moveTo>
                    <a:pt x="3283" y="1"/>
                  </a:moveTo>
                  <a:cubicBezTo>
                    <a:pt x="3283" y="1"/>
                    <a:pt x="335" y="18116"/>
                    <a:pt x="0" y="19879"/>
                  </a:cubicBezTo>
                  <a:lnTo>
                    <a:pt x="15837" y="19879"/>
                  </a:lnTo>
                  <a:lnTo>
                    <a:pt x="13222"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6"/>
            <p:cNvSpPr/>
            <p:nvPr/>
          </p:nvSpPr>
          <p:spPr>
            <a:xfrm>
              <a:off x="2665825" y="2551750"/>
              <a:ext cx="1809475" cy="950025"/>
            </a:xfrm>
            <a:custGeom>
              <a:avLst/>
              <a:gdLst/>
              <a:ahLst/>
              <a:cxnLst/>
              <a:rect l="l" t="t" r="r" b="b"/>
              <a:pathLst>
                <a:path w="72379" h="38001" extrusionOk="0">
                  <a:moveTo>
                    <a:pt x="3247" y="1"/>
                  </a:moveTo>
                  <a:cubicBezTo>
                    <a:pt x="0" y="1"/>
                    <a:pt x="852" y="5990"/>
                    <a:pt x="4657" y="11743"/>
                  </a:cubicBezTo>
                  <a:cubicBezTo>
                    <a:pt x="10614" y="20771"/>
                    <a:pt x="22742" y="35938"/>
                    <a:pt x="31952" y="37640"/>
                  </a:cubicBezTo>
                  <a:cubicBezTo>
                    <a:pt x="33279" y="37890"/>
                    <a:pt x="35025" y="38001"/>
                    <a:pt x="37044" y="38001"/>
                  </a:cubicBezTo>
                  <a:cubicBezTo>
                    <a:pt x="49040" y="38001"/>
                    <a:pt x="70686" y="34090"/>
                    <a:pt x="71467" y="32139"/>
                  </a:cubicBezTo>
                  <a:cubicBezTo>
                    <a:pt x="72378" y="29889"/>
                    <a:pt x="65235" y="19220"/>
                    <a:pt x="62986" y="17944"/>
                  </a:cubicBezTo>
                  <a:cubicBezTo>
                    <a:pt x="62608" y="17729"/>
                    <a:pt x="61684" y="17642"/>
                    <a:pt x="60380" y="17642"/>
                  </a:cubicBezTo>
                  <a:cubicBezTo>
                    <a:pt x="54606" y="17642"/>
                    <a:pt x="41398" y="19358"/>
                    <a:pt x="35328" y="19358"/>
                  </a:cubicBezTo>
                  <a:cubicBezTo>
                    <a:pt x="34612" y="19358"/>
                    <a:pt x="33996" y="19335"/>
                    <a:pt x="33502" y="19281"/>
                  </a:cubicBezTo>
                  <a:cubicBezTo>
                    <a:pt x="27879" y="18673"/>
                    <a:pt x="12347" y="5694"/>
                    <a:pt x="8061" y="2351"/>
                  </a:cubicBezTo>
                  <a:cubicBezTo>
                    <a:pt x="5947" y="701"/>
                    <a:pt x="4357" y="1"/>
                    <a:pt x="3247"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6"/>
            <p:cNvSpPr/>
            <p:nvPr/>
          </p:nvSpPr>
          <p:spPr>
            <a:xfrm>
              <a:off x="2643275" y="2544450"/>
              <a:ext cx="702825" cy="759100"/>
            </a:xfrm>
            <a:custGeom>
              <a:avLst/>
              <a:gdLst/>
              <a:ahLst/>
              <a:cxnLst/>
              <a:rect l="l" t="t" r="r" b="b"/>
              <a:pathLst>
                <a:path w="28113" h="30364" extrusionOk="0">
                  <a:moveTo>
                    <a:pt x="3341" y="0"/>
                  </a:moveTo>
                  <a:cubicBezTo>
                    <a:pt x="569" y="0"/>
                    <a:pt x="0" y="2938"/>
                    <a:pt x="3674" y="10211"/>
                  </a:cubicBezTo>
                  <a:cubicBezTo>
                    <a:pt x="7504" y="17719"/>
                    <a:pt x="12580" y="24528"/>
                    <a:pt x="18690" y="30364"/>
                  </a:cubicBezTo>
                  <a:lnTo>
                    <a:pt x="28112" y="15774"/>
                  </a:lnTo>
                  <a:cubicBezTo>
                    <a:pt x="28112" y="15774"/>
                    <a:pt x="16592" y="7050"/>
                    <a:pt x="10574" y="3068"/>
                  </a:cubicBezTo>
                  <a:cubicBezTo>
                    <a:pt x="7638" y="1135"/>
                    <a:pt x="5064" y="0"/>
                    <a:pt x="3341"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6"/>
            <p:cNvSpPr/>
            <p:nvPr/>
          </p:nvSpPr>
          <p:spPr>
            <a:xfrm>
              <a:off x="3056025" y="2926000"/>
              <a:ext cx="193125" cy="270725"/>
            </a:xfrm>
            <a:custGeom>
              <a:avLst/>
              <a:gdLst/>
              <a:ahLst/>
              <a:cxnLst/>
              <a:rect l="l" t="t" r="r" b="b"/>
              <a:pathLst>
                <a:path w="7725" h="10829" extrusionOk="0">
                  <a:moveTo>
                    <a:pt x="7671" y="0"/>
                  </a:moveTo>
                  <a:cubicBezTo>
                    <a:pt x="7656" y="0"/>
                    <a:pt x="7638" y="8"/>
                    <a:pt x="7621" y="26"/>
                  </a:cubicBezTo>
                  <a:cubicBezTo>
                    <a:pt x="7104" y="664"/>
                    <a:pt x="6618" y="1333"/>
                    <a:pt x="6131" y="2001"/>
                  </a:cubicBezTo>
                  <a:lnTo>
                    <a:pt x="4611" y="4159"/>
                  </a:lnTo>
                  <a:cubicBezTo>
                    <a:pt x="3639" y="5557"/>
                    <a:pt x="2666" y="6956"/>
                    <a:pt x="1693" y="8354"/>
                  </a:cubicBezTo>
                  <a:cubicBezTo>
                    <a:pt x="1146" y="9175"/>
                    <a:pt x="599" y="9995"/>
                    <a:pt x="22" y="10786"/>
                  </a:cubicBezTo>
                  <a:cubicBezTo>
                    <a:pt x="0" y="10807"/>
                    <a:pt x="24" y="10829"/>
                    <a:pt x="51" y="10829"/>
                  </a:cubicBezTo>
                  <a:cubicBezTo>
                    <a:pt x="62" y="10829"/>
                    <a:pt x="74" y="10825"/>
                    <a:pt x="82" y="10816"/>
                  </a:cubicBezTo>
                  <a:cubicBezTo>
                    <a:pt x="599" y="10117"/>
                    <a:pt x="1146" y="9479"/>
                    <a:pt x="1663" y="8779"/>
                  </a:cubicBezTo>
                  <a:cubicBezTo>
                    <a:pt x="2180" y="8111"/>
                    <a:pt x="2696" y="7442"/>
                    <a:pt x="3213" y="6743"/>
                  </a:cubicBezTo>
                  <a:cubicBezTo>
                    <a:pt x="4216" y="5375"/>
                    <a:pt x="7256" y="937"/>
                    <a:pt x="7681" y="86"/>
                  </a:cubicBezTo>
                  <a:cubicBezTo>
                    <a:pt x="7724" y="43"/>
                    <a:pt x="7707" y="0"/>
                    <a:pt x="767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6"/>
            <p:cNvSpPr/>
            <p:nvPr/>
          </p:nvSpPr>
          <p:spPr>
            <a:xfrm>
              <a:off x="2678125" y="2658375"/>
              <a:ext cx="549425" cy="645175"/>
            </a:xfrm>
            <a:custGeom>
              <a:avLst/>
              <a:gdLst/>
              <a:ahLst/>
              <a:cxnLst/>
              <a:rect l="l" t="t" r="r" b="b"/>
              <a:pathLst>
                <a:path w="21977" h="25807" extrusionOk="0">
                  <a:moveTo>
                    <a:pt x="1" y="1"/>
                  </a:moveTo>
                  <a:lnTo>
                    <a:pt x="1" y="1"/>
                  </a:lnTo>
                  <a:cubicBezTo>
                    <a:pt x="548" y="1946"/>
                    <a:pt x="1308" y="3861"/>
                    <a:pt x="2280" y="5654"/>
                  </a:cubicBezTo>
                  <a:cubicBezTo>
                    <a:pt x="6110" y="13162"/>
                    <a:pt x="11186" y="19971"/>
                    <a:pt x="17296" y="25807"/>
                  </a:cubicBezTo>
                  <a:lnTo>
                    <a:pt x="21977" y="18603"/>
                  </a:lnTo>
                  <a:cubicBezTo>
                    <a:pt x="16323" y="13861"/>
                    <a:pt x="5289" y="4591"/>
                    <a:pt x="1"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6"/>
            <p:cNvSpPr/>
            <p:nvPr/>
          </p:nvSpPr>
          <p:spPr>
            <a:xfrm>
              <a:off x="2212325" y="3552775"/>
              <a:ext cx="894400" cy="683925"/>
            </a:xfrm>
            <a:custGeom>
              <a:avLst/>
              <a:gdLst/>
              <a:ahLst/>
              <a:cxnLst/>
              <a:rect l="l" t="t" r="r" b="b"/>
              <a:pathLst>
                <a:path w="35776" h="27357" extrusionOk="0">
                  <a:moveTo>
                    <a:pt x="0" y="0"/>
                  </a:moveTo>
                  <a:cubicBezTo>
                    <a:pt x="0" y="0"/>
                    <a:pt x="2796" y="12280"/>
                    <a:pt x="6231" y="27356"/>
                  </a:cubicBezTo>
                  <a:lnTo>
                    <a:pt x="35776" y="27356"/>
                  </a:lnTo>
                  <a:cubicBezTo>
                    <a:pt x="31277" y="12280"/>
                    <a:pt x="27539" y="0"/>
                    <a:pt x="27539"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6"/>
            <p:cNvSpPr/>
            <p:nvPr/>
          </p:nvSpPr>
          <p:spPr>
            <a:xfrm>
              <a:off x="2327375" y="3720850"/>
              <a:ext cx="138000" cy="515850"/>
            </a:xfrm>
            <a:custGeom>
              <a:avLst/>
              <a:gdLst/>
              <a:ahLst/>
              <a:cxnLst/>
              <a:rect l="l" t="t" r="r" b="b"/>
              <a:pathLst>
                <a:path w="5520" h="20634" extrusionOk="0">
                  <a:moveTo>
                    <a:pt x="90" y="1"/>
                  </a:moveTo>
                  <a:cubicBezTo>
                    <a:pt x="44" y="1"/>
                    <a:pt x="1" y="33"/>
                    <a:pt x="18" y="86"/>
                  </a:cubicBezTo>
                  <a:cubicBezTo>
                    <a:pt x="1568" y="6955"/>
                    <a:pt x="3240" y="13794"/>
                    <a:pt x="4973" y="20633"/>
                  </a:cubicBezTo>
                  <a:lnTo>
                    <a:pt x="5520" y="20633"/>
                  </a:lnTo>
                  <a:cubicBezTo>
                    <a:pt x="3818" y="13764"/>
                    <a:pt x="2085" y="6895"/>
                    <a:pt x="170" y="56"/>
                  </a:cubicBezTo>
                  <a:cubicBezTo>
                    <a:pt x="157" y="17"/>
                    <a:pt x="123" y="1"/>
                    <a:pt x="9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6"/>
            <p:cNvSpPr/>
            <p:nvPr/>
          </p:nvSpPr>
          <p:spPr>
            <a:xfrm>
              <a:off x="1784500" y="3552775"/>
              <a:ext cx="1029675" cy="683925"/>
            </a:xfrm>
            <a:custGeom>
              <a:avLst/>
              <a:gdLst/>
              <a:ahLst/>
              <a:cxnLst/>
              <a:rect l="l" t="t" r="r" b="b"/>
              <a:pathLst>
                <a:path w="41187" h="27357" extrusionOk="0">
                  <a:moveTo>
                    <a:pt x="6262" y="0"/>
                  </a:moveTo>
                  <a:cubicBezTo>
                    <a:pt x="0" y="8906"/>
                    <a:pt x="2553" y="26536"/>
                    <a:pt x="2553" y="26536"/>
                  </a:cubicBezTo>
                  <a:lnTo>
                    <a:pt x="2462" y="27356"/>
                  </a:lnTo>
                  <a:lnTo>
                    <a:pt x="34378" y="27356"/>
                  </a:lnTo>
                  <a:cubicBezTo>
                    <a:pt x="35898" y="26657"/>
                    <a:pt x="36718" y="26323"/>
                    <a:pt x="36718" y="26262"/>
                  </a:cubicBezTo>
                  <a:cubicBezTo>
                    <a:pt x="36749" y="26232"/>
                    <a:pt x="36749" y="26141"/>
                    <a:pt x="36779" y="26019"/>
                  </a:cubicBezTo>
                  <a:cubicBezTo>
                    <a:pt x="37387" y="23283"/>
                    <a:pt x="41186" y="0"/>
                    <a:pt x="41186"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6"/>
            <p:cNvSpPr/>
            <p:nvPr/>
          </p:nvSpPr>
          <p:spPr>
            <a:xfrm>
              <a:off x="2634050" y="4189900"/>
              <a:ext cx="111150" cy="47550"/>
            </a:xfrm>
            <a:custGeom>
              <a:avLst/>
              <a:gdLst/>
              <a:ahLst/>
              <a:cxnLst/>
              <a:rect l="l" t="t" r="r" b="b"/>
              <a:pathLst>
                <a:path w="4446" h="1902" extrusionOk="0">
                  <a:moveTo>
                    <a:pt x="4181" y="1"/>
                  </a:moveTo>
                  <a:cubicBezTo>
                    <a:pt x="4157" y="1"/>
                    <a:pt x="4131" y="6"/>
                    <a:pt x="4104" y="17"/>
                  </a:cubicBezTo>
                  <a:cubicBezTo>
                    <a:pt x="3679" y="169"/>
                    <a:pt x="3223" y="352"/>
                    <a:pt x="2797" y="564"/>
                  </a:cubicBezTo>
                  <a:cubicBezTo>
                    <a:pt x="1855" y="960"/>
                    <a:pt x="913" y="1416"/>
                    <a:pt x="1" y="1902"/>
                  </a:cubicBezTo>
                  <a:lnTo>
                    <a:pt x="1429" y="1902"/>
                  </a:lnTo>
                  <a:cubicBezTo>
                    <a:pt x="2402" y="1385"/>
                    <a:pt x="3344" y="899"/>
                    <a:pt x="4286" y="382"/>
                  </a:cubicBezTo>
                  <a:cubicBezTo>
                    <a:pt x="4446" y="249"/>
                    <a:pt x="4350" y="1"/>
                    <a:pt x="418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6"/>
            <p:cNvSpPr/>
            <p:nvPr/>
          </p:nvSpPr>
          <p:spPr>
            <a:xfrm>
              <a:off x="2582600" y="3824425"/>
              <a:ext cx="127475" cy="389550"/>
            </a:xfrm>
            <a:custGeom>
              <a:avLst/>
              <a:gdLst/>
              <a:ahLst/>
              <a:cxnLst/>
              <a:rect l="l" t="t" r="r" b="b"/>
              <a:pathLst>
                <a:path w="5099" h="15582" extrusionOk="0">
                  <a:moveTo>
                    <a:pt x="5034" y="1"/>
                  </a:moveTo>
                  <a:cubicBezTo>
                    <a:pt x="4999" y="1"/>
                    <a:pt x="4961" y="16"/>
                    <a:pt x="4946" y="46"/>
                  </a:cubicBezTo>
                  <a:cubicBezTo>
                    <a:pt x="4460" y="3086"/>
                    <a:pt x="4156" y="6186"/>
                    <a:pt x="3822" y="9256"/>
                  </a:cubicBezTo>
                  <a:cubicBezTo>
                    <a:pt x="3730" y="9986"/>
                    <a:pt x="3639" y="10715"/>
                    <a:pt x="3578" y="11445"/>
                  </a:cubicBezTo>
                  <a:cubicBezTo>
                    <a:pt x="3548" y="12144"/>
                    <a:pt x="3366" y="12782"/>
                    <a:pt x="3031" y="13390"/>
                  </a:cubicBezTo>
                  <a:cubicBezTo>
                    <a:pt x="2363" y="14424"/>
                    <a:pt x="1177" y="14910"/>
                    <a:pt x="113" y="15366"/>
                  </a:cubicBezTo>
                  <a:cubicBezTo>
                    <a:pt x="1" y="15422"/>
                    <a:pt x="44" y="15582"/>
                    <a:pt x="148" y="15582"/>
                  </a:cubicBezTo>
                  <a:cubicBezTo>
                    <a:pt x="156" y="15582"/>
                    <a:pt x="165" y="15581"/>
                    <a:pt x="174" y="15579"/>
                  </a:cubicBezTo>
                  <a:cubicBezTo>
                    <a:pt x="1268" y="15244"/>
                    <a:pt x="2484" y="14788"/>
                    <a:pt x="3274" y="13937"/>
                  </a:cubicBezTo>
                  <a:cubicBezTo>
                    <a:pt x="4247" y="12904"/>
                    <a:pt x="4217" y="11323"/>
                    <a:pt x="4369" y="9986"/>
                  </a:cubicBezTo>
                  <a:cubicBezTo>
                    <a:pt x="4825" y="6703"/>
                    <a:pt x="5068" y="3360"/>
                    <a:pt x="5098" y="46"/>
                  </a:cubicBezTo>
                  <a:cubicBezTo>
                    <a:pt x="5098" y="16"/>
                    <a:pt x="5068" y="1"/>
                    <a:pt x="50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6"/>
            <p:cNvSpPr/>
            <p:nvPr/>
          </p:nvSpPr>
          <p:spPr>
            <a:xfrm>
              <a:off x="2589975" y="3847225"/>
              <a:ext cx="26625" cy="331900"/>
            </a:xfrm>
            <a:custGeom>
              <a:avLst/>
              <a:gdLst/>
              <a:ahLst/>
              <a:cxnLst/>
              <a:rect l="l" t="t" r="r" b="b"/>
              <a:pathLst>
                <a:path w="1065" h="13276" extrusionOk="0">
                  <a:moveTo>
                    <a:pt x="1019" y="1"/>
                  </a:moveTo>
                  <a:cubicBezTo>
                    <a:pt x="996" y="1"/>
                    <a:pt x="973" y="16"/>
                    <a:pt x="973" y="46"/>
                  </a:cubicBezTo>
                  <a:cubicBezTo>
                    <a:pt x="852" y="2265"/>
                    <a:pt x="609" y="4454"/>
                    <a:pt x="426" y="6642"/>
                  </a:cubicBezTo>
                  <a:cubicBezTo>
                    <a:pt x="335" y="7706"/>
                    <a:pt x="244" y="8800"/>
                    <a:pt x="183" y="9895"/>
                  </a:cubicBezTo>
                  <a:cubicBezTo>
                    <a:pt x="122" y="10958"/>
                    <a:pt x="1" y="12113"/>
                    <a:pt x="31" y="13208"/>
                  </a:cubicBezTo>
                  <a:cubicBezTo>
                    <a:pt x="31" y="13253"/>
                    <a:pt x="61" y="13276"/>
                    <a:pt x="92" y="13276"/>
                  </a:cubicBezTo>
                  <a:cubicBezTo>
                    <a:pt x="122" y="13276"/>
                    <a:pt x="153" y="13253"/>
                    <a:pt x="153" y="13208"/>
                  </a:cubicBezTo>
                  <a:cubicBezTo>
                    <a:pt x="335" y="12174"/>
                    <a:pt x="365" y="11080"/>
                    <a:pt x="457" y="10016"/>
                  </a:cubicBezTo>
                  <a:cubicBezTo>
                    <a:pt x="548" y="8983"/>
                    <a:pt x="609" y="7797"/>
                    <a:pt x="669" y="6703"/>
                  </a:cubicBezTo>
                  <a:cubicBezTo>
                    <a:pt x="821" y="4484"/>
                    <a:pt x="882" y="2265"/>
                    <a:pt x="1065" y="46"/>
                  </a:cubicBezTo>
                  <a:cubicBezTo>
                    <a:pt x="1065" y="16"/>
                    <a:pt x="1042" y="1"/>
                    <a:pt x="10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6"/>
            <p:cNvSpPr/>
            <p:nvPr/>
          </p:nvSpPr>
          <p:spPr>
            <a:xfrm>
              <a:off x="2102900" y="3965025"/>
              <a:ext cx="34975" cy="272425"/>
            </a:xfrm>
            <a:custGeom>
              <a:avLst/>
              <a:gdLst/>
              <a:ahLst/>
              <a:cxnLst/>
              <a:rect l="l" t="t" r="r" b="b"/>
              <a:pathLst>
                <a:path w="1399" h="10897" extrusionOk="0">
                  <a:moveTo>
                    <a:pt x="1353" y="0"/>
                  </a:moveTo>
                  <a:cubicBezTo>
                    <a:pt x="1330" y="0"/>
                    <a:pt x="1307" y="15"/>
                    <a:pt x="1307" y="46"/>
                  </a:cubicBezTo>
                  <a:cubicBezTo>
                    <a:pt x="882" y="3663"/>
                    <a:pt x="456" y="7280"/>
                    <a:pt x="0" y="10897"/>
                  </a:cubicBezTo>
                  <a:lnTo>
                    <a:pt x="365" y="10897"/>
                  </a:lnTo>
                  <a:cubicBezTo>
                    <a:pt x="730" y="7280"/>
                    <a:pt x="1064" y="3663"/>
                    <a:pt x="1398" y="46"/>
                  </a:cubicBezTo>
                  <a:cubicBezTo>
                    <a:pt x="1398" y="15"/>
                    <a:pt x="1375" y="0"/>
                    <a:pt x="135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6"/>
            <p:cNvSpPr/>
            <p:nvPr/>
          </p:nvSpPr>
          <p:spPr>
            <a:xfrm>
              <a:off x="1812600" y="2471850"/>
              <a:ext cx="1225750" cy="1397075"/>
            </a:xfrm>
            <a:custGeom>
              <a:avLst/>
              <a:gdLst/>
              <a:ahLst/>
              <a:cxnLst/>
              <a:rect l="l" t="t" r="r" b="b"/>
              <a:pathLst>
                <a:path w="49030" h="55883" extrusionOk="0">
                  <a:moveTo>
                    <a:pt x="31308" y="0"/>
                  </a:moveTo>
                  <a:cubicBezTo>
                    <a:pt x="29693" y="0"/>
                    <a:pt x="28218" y="354"/>
                    <a:pt x="27266" y="1170"/>
                  </a:cubicBezTo>
                  <a:cubicBezTo>
                    <a:pt x="10062" y="16064"/>
                    <a:pt x="1" y="55882"/>
                    <a:pt x="1" y="55882"/>
                  </a:cubicBezTo>
                  <a:lnTo>
                    <a:pt x="48908" y="54757"/>
                  </a:lnTo>
                  <a:cubicBezTo>
                    <a:pt x="49029" y="54605"/>
                    <a:pt x="44379" y="18100"/>
                    <a:pt x="43284" y="12842"/>
                  </a:cubicBezTo>
                  <a:cubicBezTo>
                    <a:pt x="42221" y="7553"/>
                    <a:pt x="38330" y="1960"/>
                    <a:pt x="37205" y="1413"/>
                  </a:cubicBezTo>
                  <a:cubicBezTo>
                    <a:pt x="35509" y="540"/>
                    <a:pt x="33302" y="0"/>
                    <a:pt x="31308"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6"/>
            <p:cNvSpPr/>
            <p:nvPr/>
          </p:nvSpPr>
          <p:spPr>
            <a:xfrm>
              <a:off x="2893175" y="2782425"/>
              <a:ext cx="83625" cy="589325"/>
            </a:xfrm>
            <a:custGeom>
              <a:avLst/>
              <a:gdLst/>
              <a:ahLst/>
              <a:cxnLst/>
              <a:rect l="l" t="t" r="r" b="b"/>
              <a:pathLst>
                <a:path w="3345" h="23573" extrusionOk="0">
                  <a:moveTo>
                    <a:pt x="31" y="1"/>
                  </a:moveTo>
                  <a:cubicBezTo>
                    <a:pt x="16" y="1"/>
                    <a:pt x="1" y="9"/>
                    <a:pt x="1" y="24"/>
                  </a:cubicBezTo>
                  <a:cubicBezTo>
                    <a:pt x="122" y="784"/>
                    <a:pt x="213" y="1574"/>
                    <a:pt x="335" y="2334"/>
                  </a:cubicBezTo>
                  <a:cubicBezTo>
                    <a:pt x="426" y="3094"/>
                    <a:pt x="548" y="3884"/>
                    <a:pt x="639" y="4644"/>
                  </a:cubicBezTo>
                  <a:cubicBezTo>
                    <a:pt x="852" y="6164"/>
                    <a:pt x="1064" y="7683"/>
                    <a:pt x="1308" y="9203"/>
                  </a:cubicBezTo>
                  <a:cubicBezTo>
                    <a:pt x="1733" y="12243"/>
                    <a:pt x="2128" y="15282"/>
                    <a:pt x="2554" y="18322"/>
                  </a:cubicBezTo>
                  <a:cubicBezTo>
                    <a:pt x="2797" y="20054"/>
                    <a:pt x="3101" y="21787"/>
                    <a:pt x="3283" y="23550"/>
                  </a:cubicBezTo>
                  <a:cubicBezTo>
                    <a:pt x="3283" y="23565"/>
                    <a:pt x="3299" y="23573"/>
                    <a:pt x="3314" y="23573"/>
                  </a:cubicBezTo>
                  <a:cubicBezTo>
                    <a:pt x="3329" y="23573"/>
                    <a:pt x="3344" y="23565"/>
                    <a:pt x="3344" y="23550"/>
                  </a:cubicBezTo>
                  <a:cubicBezTo>
                    <a:pt x="3223" y="21969"/>
                    <a:pt x="3131" y="20419"/>
                    <a:pt x="2979" y="18869"/>
                  </a:cubicBezTo>
                  <a:cubicBezTo>
                    <a:pt x="2827" y="17349"/>
                    <a:pt x="2645" y="15829"/>
                    <a:pt x="2463" y="14310"/>
                  </a:cubicBezTo>
                  <a:cubicBezTo>
                    <a:pt x="2098" y="11574"/>
                    <a:pt x="1733" y="8838"/>
                    <a:pt x="1247" y="6103"/>
                  </a:cubicBezTo>
                  <a:cubicBezTo>
                    <a:pt x="1277" y="4796"/>
                    <a:pt x="1216" y="3458"/>
                    <a:pt x="1095" y="2121"/>
                  </a:cubicBezTo>
                  <a:lnTo>
                    <a:pt x="1034" y="2121"/>
                  </a:lnTo>
                  <a:cubicBezTo>
                    <a:pt x="1095" y="3276"/>
                    <a:pt x="1125" y="4370"/>
                    <a:pt x="1156" y="5525"/>
                  </a:cubicBezTo>
                  <a:cubicBezTo>
                    <a:pt x="1125" y="5404"/>
                    <a:pt x="1095" y="5282"/>
                    <a:pt x="1064" y="5161"/>
                  </a:cubicBezTo>
                  <a:cubicBezTo>
                    <a:pt x="912" y="4310"/>
                    <a:pt x="760" y="3458"/>
                    <a:pt x="578" y="2577"/>
                  </a:cubicBezTo>
                  <a:cubicBezTo>
                    <a:pt x="426" y="1726"/>
                    <a:pt x="213" y="875"/>
                    <a:pt x="61" y="24"/>
                  </a:cubicBezTo>
                  <a:cubicBezTo>
                    <a:pt x="61" y="9"/>
                    <a:pt x="46" y="1"/>
                    <a:pt x="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6"/>
            <p:cNvSpPr/>
            <p:nvPr/>
          </p:nvSpPr>
          <p:spPr>
            <a:xfrm>
              <a:off x="2504875" y="2238925"/>
              <a:ext cx="329825" cy="467725"/>
            </a:xfrm>
            <a:custGeom>
              <a:avLst/>
              <a:gdLst/>
              <a:ahLst/>
              <a:cxnLst/>
              <a:rect l="l" t="t" r="r" b="b"/>
              <a:pathLst>
                <a:path w="13193" h="18709" extrusionOk="0">
                  <a:moveTo>
                    <a:pt x="2250" y="1"/>
                  </a:moveTo>
                  <a:cubicBezTo>
                    <a:pt x="2037" y="1794"/>
                    <a:pt x="1642" y="3739"/>
                    <a:pt x="1277" y="5472"/>
                  </a:cubicBezTo>
                  <a:cubicBezTo>
                    <a:pt x="639" y="8329"/>
                    <a:pt x="0" y="10669"/>
                    <a:pt x="92" y="10913"/>
                  </a:cubicBezTo>
                  <a:cubicBezTo>
                    <a:pt x="1445" y="14297"/>
                    <a:pt x="5279" y="18708"/>
                    <a:pt x="8004" y="18708"/>
                  </a:cubicBezTo>
                  <a:cubicBezTo>
                    <a:pt x="8093" y="18708"/>
                    <a:pt x="8181" y="18703"/>
                    <a:pt x="8268" y="18694"/>
                  </a:cubicBezTo>
                  <a:cubicBezTo>
                    <a:pt x="10912" y="18390"/>
                    <a:pt x="11308" y="13192"/>
                    <a:pt x="11277" y="11794"/>
                  </a:cubicBezTo>
                  <a:lnTo>
                    <a:pt x="11277" y="11672"/>
                  </a:lnTo>
                  <a:cubicBezTo>
                    <a:pt x="11247" y="11399"/>
                    <a:pt x="11247" y="11156"/>
                    <a:pt x="11277" y="10913"/>
                  </a:cubicBezTo>
                  <a:cubicBezTo>
                    <a:pt x="11642" y="7751"/>
                    <a:pt x="13192" y="4134"/>
                    <a:pt x="13192" y="4134"/>
                  </a:cubicBezTo>
                  <a:lnTo>
                    <a:pt x="2250" y="1"/>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6"/>
            <p:cNvSpPr/>
            <p:nvPr/>
          </p:nvSpPr>
          <p:spPr>
            <a:xfrm>
              <a:off x="2572500" y="2243475"/>
              <a:ext cx="262200" cy="289550"/>
            </a:xfrm>
            <a:custGeom>
              <a:avLst/>
              <a:gdLst/>
              <a:ahLst/>
              <a:cxnLst/>
              <a:rect l="l" t="t" r="r" b="b"/>
              <a:pathLst>
                <a:path w="10488" h="11582" extrusionOk="0">
                  <a:moveTo>
                    <a:pt x="1" y="1"/>
                  </a:moveTo>
                  <a:cubicBezTo>
                    <a:pt x="1" y="2433"/>
                    <a:pt x="609" y="10579"/>
                    <a:pt x="7387" y="11521"/>
                  </a:cubicBezTo>
                  <a:cubicBezTo>
                    <a:pt x="7782" y="11551"/>
                    <a:pt x="8177" y="11582"/>
                    <a:pt x="8572" y="11582"/>
                  </a:cubicBezTo>
                  <a:lnTo>
                    <a:pt x="8572" y="11460"/>
                  </a:lnTo>
                  <a:cubicBezTo>
                    <a:pt x="8542" y="11217"/>
                    <a:pt x="8542" y="10943"/>
                    <a:pt x="8572" y="10700"/>
                  </a:cubicBezTo>
                  <a:cubicBezTo>
                    <a:pt x="8937" y="7569"/>
                    <a:pt x="10487" y="3952"/>
                    <a:pt x="10487" y="3952"/>
                  </a:cubicBezTo>
                  <a:lnTo>
                    <a:pt x="3040" y="1126"/>
                  </a:lnTo>
                  <a:lnTo>
                    <a:pt x="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6"/>
            <p:cNvSpPr/>
            <p:nvPr/>
          </p:nvSpPr>
          <p:spPr>
            <a:xfrm>
              <a:off x="2500325" y="1744850"/>
              <a:ext cx="553975" cy="692075"/>
            </a:xfrm>
            <a:custGeom>
              <a:avLst/>
              <a:gdLst/>
              <a:ahLst/>
              <a:cxnLst/>
              <a:rect l="l" t="t" r="r" b="b"/>
              <a:pathLst>
                <a:path w="22159" h="27683" extrusionOk="0">
                  <a:moveTo>
                    <a:pt x="10844" y="1"/>
                  </a:moveTo>
                  <a:cubicBezTo>
                    <a:pt x="6803" y="1"/>
                    <a:pt x="2586" y="2378"/>
                    <a:pt x="1307" y="6420"/>
                  </a:cubicBezTo>
                  <a:cubicBezTo>
                    <a:pt x="0" y="10432"/>
                    <a:pt x="1976" y="22104"/>
                    <a:pt x="4803" y="24748"/>
                  </a:cubicBezTo>
                  <a:cubicBezTo>
                    <a:pt x="6841" y="26622"/>
                    <a:pt x="9522" y="27682"/>
                    <a:pt x="12110" y="27682"/>
                  </a:cubicBezTo>
                  <a:cubicBezTo>
                    <a:pt x="14771" y="27682"/>
                    <a:pt x="17333" y="26561"/>
                    <a:pt x="18997" y="24049"/>
                  </a:cubicBezTo>
                  <a:cubicBezTo>
                    <a:pt x="22158" y="19247"/>
                    <a:pt x="19301" y="4079"/>
                    <a:pt x="16140" y="1678"/>
                  </a:cubicBezTo>
                  <a:cubicBezTo>
                    <a:pt x="14635" y="535"/>
                    <a:pt x="12759" y="1"/>
                    <a:pt x="10844"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6"/>
            <p:cNvSpPr/>
            <p:nvPr/>
          </p:nvSpPr>
          <p:spPr>
            <a:xfrm>
              <a:off x="2820225" y="2214600"/>
              <a:ext cx="69175" cy="49625"/>
            </a:xfrm>
            <a:custGeom>
              <a:avLst/>
              <a:gdLst/>
              <a:ahLst/>
              <a:cxnLst/>
              <a:rect l="l" t="t" r="r" b="b"/>
              <a:pathLst>
                <a:path w="2767" h="1985" extrusionOk="0">
                  <a:moveTo>
                    <a:pt x="274" y="1"/>
                  </a:moveTo>
                  <a:cubicBezTo>
                    <a:pt x="153" y="244"/>
                    <a:pt x="92" y="518"/>
                    <a:pt x="61" y="791"/>
                  </a:cubicBezTo>
                  <a:cubicBezTo>
                    <a:pt x="1" y="1308"/>
                    <a:pt x="92" y="1885"/>
                    <a:pt x="760" y="1977"/>
                  </a:cubicBezTo>
                  <a:cubicBezTo>
                    <a:pt x="811" y="1982"/>
                    <a:pt x="862" y="1984"/>
                    <a:pt x="912" y="1984"/>
                  </a:cubicBezTo>
                  <a:cubicBezTo>
                    <a:pt x="1164" y="1984"/>
                    <a:pt x="1409" y="1921"/>
                    <a:pt x="1612" y="1794"/>
                  </a:cubicBezTo>
                  <a:cubicBezTo>
                    <a:pt x="2098" y="1521"/>
                    <a:pt x="2493" y="1125"/>
                    <a:pt x="2767" y="670"/>
                  </a:cubicBezTo>
                  <a:lnTo>
                    <a:pt x="2767" y="670"/>
                  </a:lnTo>
                  <a:cubicBezTo>
                    <a:pt x="2712" y="671"/>
                    <a:pt x="2657" y="672"/>
                    <a:pt x="2602" y="672"/>
                  </a:cubicBezTo>
                  <a:cubicBezTo>
                    <a:pt x="1776" y="672"/>
                    <a:pt x="958" y="457"/>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6"/>
            <p:cNvSpPr/>
            <p:nvPr/>
          </p:nvSpPr>
          <p:spPr>
            <a:xfrm>
              <a:off x="2853675" y="2251850"/>
              <a:ext cx="15975" cy="3825"/>
            </a:xfrm>
            <a:custGeom>
              <a:avLst/>
              <a:gdLst/>
              <a:ahLst/>
              <a:cxnLst/>
              <a:rect l="l" t="t" r="r" b="b"/>
              <a:pathLst>
                <a:path w="639" h="153" extrusionOk="0">
                  <a:moveTo>
                    <a:pt x="0" y="0"/>
                  </a:moveTo>
                  <a:lnTo>
                    <a:pt x="0" y="0"/>
                  </a:lnTo>
                  <a:cubicBezTo>
                    <a:pt x="182" y="61"/>
                    <a:pt x="365" y="122"/>
                    <a:pt x="547" y="152"/>
                  </a:cubicBezTo>
                  <a:lnTo>
                    <a:pt x="638" y="91"/>
                  </a:lnTo>
                  <a:cubicBezTo>
                    <a:pt x="426" y="61"/>
                    <a:pt x="213" y="31"/>
                    <a:pt x="0"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6"/>
            <p:cNvSpPr/>
            <p:nvPr/>
          </p:nvSpPr>
          <p:spPr>
            <a:xfrm>
              <a:off x="2821750" y="2231325"/>
              <a:ext cx="15975" cy="13700"/>
            </a:xfrm>
            <a:custGeom>
              <a:avLst/>
              <a:gdLst/>
              <a:ahLst/>
              <a:cxnLst/>
              <a:rect l="l" t="t" r="r" b="b"/>
              <a:pathLst>
                <a:path w="639" h="548" extrusionOk="0">
                  <a:moveTo>
                    <a:pt x="0" y="1"/>
                  </a:moveTo>
                  <a:cubicBezTo>
                    <a:pt x="0" y="61"/>
                    <a:pt x="0" y="92"/>
                    <a:pt x="0" y="122"/>
                  </a:cubicBezTo>
                  <a:cubicBezTo>
                    <a:pt x="31" y="153"/>
                    <a:pt x="61" y="183"/>
                    <a:pt x="92" y="213"/>
                  </a:cubicBezTo>
                  <a:cubicBezTo>
                    <a:pt x="183" y="274"/>
                    <a:pt x="274" y="335"/>
                    <a:pt x="365" y="396"/>
                  </a:cubicBezTo>
                  <a:cubicBezTo>
                    <a:pt x="456" y="456"/>
                    <a:pt x="548" y="487"/>
                    <a:pt x="639" y="548"/>
                  </a:cubicBezTo>
                  <a:cubicBezTo>
                    <a:pt x="426" y="365"/>
                    <a:pt x="213" y="183"/>
                    <a:pt x="0"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6"/>
            <p:cNvSpPr/>
            <p:nvPr/>
          </p:nvSpPr>
          <p:spPr>
            <a:xfrm>
              <a:off x="2739675" y="2009625"/>
              <a:ext cx="76775" cy="38600"/>
            </a:xfrm>
            <a:custGeom>
              <a:avLst/>
              <a:gdLst/>
              <a:ahLst/>
              <a:cxnLst/>
              <a:rect l="l" t="t" r="r" b="b"/>
              <a:pathLst>
                <a:path w="3071" h="1544" extrusionOk="0">
                  <a:moveTo>
                    <a:pt x="1889" y="0"/>
                  </a:moveTo>
                  <a:cubicBezTo>
                    <a:pt x="1807" y="0"/>
                    <a:pt x="1725" y="8"/>
                    <a:pt x="1642" y="23"/>
                  </a:cubicBezTo>
                  <a:cubicBezTo>
                    <a:pt x="1156" y="23"/>
                    <a:pt x="700" y="236"/>
                    <a:pt x="335" y="571"/>
                  </a:cubicBezTo>
                  <a:cubicBezTo>
                    <a:pt x="1" y="935"/>
                    <a:pt x="244" y="1543"/>
                    <a:pt x="761" y="1543"/>
                  </a:cubicBezTo>
                  <a:cubicBezTo>
                    <a:pt x="1095" y="1543"/>
                    <a:pt x="1429" y="1482"/>
                    <a:pt x="1794" y="1452"/>
                  </a:cubicBezTo>
                  <a:cubicBezTo>
                    <a:pt x="1834" y="1455"/>
                    <a:pt x="1874" y="1457"/>
                    <a:pt x="1914" y="1457"/>
                  </a:cubicBezTo>
                  <a:cubicBezTo>
                    <a:pt x="2263" y="1457"/>
                    <a:pt x="2585" y="1339"/>
                    <a:pt x="2858" y="1148"/>
                  </a:cubicBezTo>
                  <a:cubicBezTo>
                    <a:pt x="3040" y="966"/>
                    <a:pt x="3071" y="692"/>
                    <a:pt x="2949" y="510"/>
                  </a:cubicBezTo>
                  <a:cubicBezTo>
                    <a:pt x="2671" y="182"/>
                    <a:pt x="2289" y="0"/>
                    <a:pt x="188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6"/>
            <p:cNvSpPr/>
            <p:nvPr/>
          </p:nvSpPr>
          <p:spPr>
            <a:xfrm>
              <a:off x="2907625" y="1982200"/>
              <a:ext cx="76000" cy="40175"/>
            </a:xfrm>
            <a:custGeom>
              <a:avLst/>
              <a:gdLst/>
              <a:ahLst/>
              <a:cxnLst/>
              <a:rect l="l" t="t" r="r" b="b"/>
              <a:pathLst>
                <a:path w="3040" h="1607" extrusionOk="0">
                  <a:moveTo>
                    <a:pt x="1153" y="0"/>
                  </a:moveTo>
                  <a:cubicBezTo>
                    <a:pt x="763" y="0"/>
                    <a:pt x="393" y="156"/>
                    <a:pt x="122" y="452"/>
                  </a:cubicBezTo>
                  <a:cubicBezTo>
                    <a:pt x="0" y="665"/>
                    <a:pt x="0" y="938"/>
                    <a:pt x="182" y="1120"/>
                  </a:cubicBezTo>
                  <a:cubicBezTo>
                    <a:pt x="486" y="1333"/>
                    <a:pt x="851" y="1455"/>
                    <a:pt x="1216" y="1455"/>
                  </a:cubicBezTo>
                  <a:cubicBezTo>
                    <a:pt x="1581" y="1516"/>
                    <a:pt x="1915" y="1607"/>
                    <a:pt x="2280" y="1607"/>
                  </a:cubicBezTo>
                  <a:cubicBezTo>
                    <a:pt x="2766" y="1607"/>
                    <a:pt x="3040" y="1029"/>
                    <a:pt x="2736" y="634"/>
                  </a:cubicBezTo>
                  <a:cubicBezTo>
                    <a:pt x="2371" y="269"/>
                    <a:pt x="1915" y="57"/>
                    <a:pt x="1429" y="26"/>
                  </a:cubicBezTo>
                  <a:cubicBezTo>
                    <a:pt x="1336" y="9"/>
                    <a:pt x="1244" y="0"/>
                    <a:pt x="115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6"/>
            <p:cNvSpPr/>
            <p:nvPr/>
          </p:nvSpPr>
          <p:spPr>
            <a:xfrm>
              <a:off x="2804275" y="2269200"/>
              <a:ext cx="39300" cy="23675"/>
            </a:xfrm>
            <a:custGeom>
              <a:avLst/>
              <a:gdLst/>
              <a:ahLst/>
              <a:cxnLst/>
              <a:rect l="l" t="t" r="r" b="b"/>
              <a:pathLst>
                <a:path w="1572" h="947" extrusionOk="0">
                  <a:moveTo>
                    <a:pt x="74" y="1"/>
                  </a:moveTo>
                  <a:cubicBezTo>
                    <a:pt x="51" y="1"/>
                    <a:pt x="31" y="18"/>
                    <a:pt x="31" y="36"/>
                  </a:cubicBezTo>
                  <a:cubicBezTo>
                    <a:pt x="0" y="400"/>
                    <a:pt x="183" y="704"/>
                    <a:pt x="487" y="887"/>
                  </a:cubicBezTo>
                  <a:cubicBezTo>
                    <a:pt x="605" y="926"/>
                    <a:pt x="730" y="947"/>
                    <a:pt x="854" y="947"/>
                  </a:cubicBezTo>
                  <a:cubicBezTo>
                    <a:pt x="1112" y="947"/>
                    <a:pt x="1366" y="859"/>
                    <a:pt x="1550" y="674"/>
                  </a:cubicBezTo>
                  <a:cubicBezTo>
                    <a:pt x="1572" y="653"/>
                    <a:pt x="1563" y="631"/>
                    <a:pt x="1556" y="631"/>
                  </a:cubicBezTo>
                  <a:cubicBezTo>
                    <a:pt x="1553" y="631"/>
                    <a:pt x="1550" y="635"/>
                    <a:pt x="1550" y="644"/>
                  </a:cubicBezTo>
                  <a:cubicBezTo>
                    <a:pt x="1398" y="659"/>
                    <a:pt x="1247" y="666"/>
                    <a:pt x="1098" y="666"/>
                  </a:cubicBezTo>
                  <a:cubicBezTo>
                    <a:pt x="950" y="666"/>
                    <a:pt x="806" y="659"/>
                    <a:pt x="669" y="644"/>
                  </a:cubicBezTo>
                  <a:cubicBezTo>
                    <a:pt x="395" y="552"/>
                    <a:pt x="243" y="248"/>
                    <a:pt x="122" y="36"/>
                  </a:cubicBezTo>
                  <a:cubicBezTo>
                    <a:pt x="109" y="10"/>
                    <a:pt x="91" y="1"/>
                    <a:pt x="7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6"/>
            <p:cNvSpPr/>
            <p:nvPr/>
          </p:nvSpPr>
          <p:spPr>
            <a:xfrm>
              <a:off x="2825225" y="1990075"/>
              <a:ext cx="114800" cy="249925"/>
            </a:xfrm>
            <a:custGeom>
              <a:avLst/>
              <a:gdLst/>
              <a:ahLst/>
              <a:cxnLst/>
              <a:rect l="l" t="t" r="r" b="b"/>
              <a:pathLst>
                <a:path w="4592" h="9997" extrusionOk="0">
                  <a:moveTo>
                    <a:pt x="2473" y="0"/>
                  </a:moveTo>
                  <a:cubicBezTo>
                    <a:pt x="2422" y="0"/>
                    <a:pt x="2364" y="47"/>
                    <a:pt x="2384" y="106"/>
                  </a:cubicBezTo>
                  <a:cubicBezTo>
                    <a:pt x="2749" y="2629"/>
                    <a:pt x="3539" y="5091"/>
                    <a:pt x="3965" y="7614"/>
                  </a:cubicBezTo>
                  <a:cubicBezTo>
                    <a:pt x="3539" y="7492"/>
                    <a:pt x="3083" y="7401"/>
                    <a:pt x="2658" y="7401"/>
                  </a:cubicBezTo>
                  <a:cubicBezTo>
                    <a:pt x="2567" y="7432"/>
                    <a:pt x="3023" y="9164"/>
                    <a:pt x="3023" y="9438"/>
                  </a:cubicBezTo>
                  <a:cubicBezTo>
                    <a:pt x="3023" y="9438"/>
                    <a:pt x="3023" y="9468"/>
                    <a:pt x="3023" y="9468"/>
                  </a:cubicBezTo>
                  <a:cubicBezTo>
                    <a:pt x="2730" y="9548"/>
                    <a:pt x="2452" y="9586"/>
                    <a:pt x="2180" y="9586"/>
                  </a:cubicBezTo>
                  <a:cubicBezTo>
                    <a:pt x="1520" y="9586"/>
                    <a:pt x="888" y="9360"/>
                    <a:pt x="135" y="8951"/>
                  </a:cubicBezTo>
                  <a:cubicBezTo>
                    <a:pt x="108" y="8934"/>
                    <a:pt x="84" y="8926"/>
                    <a:pt x="65" y="8926"/>
                  </a:cubicBezTo>
                  <a:cubicBezTo>
                    <a:pt x="19" y="8926"/>
                    <a:pt x="1" y="8969"/>
                    <a:pt x="44" y="9012"/>
                  </a:cubicBezTo>
                  <a:cubicBezTo>
                    <a:pt x="530" y="9590"/>
                    <a:pt x="1229" y="9955"/>
                    <a:pt x="1989" y="9985"/>
                  </a:cubicBezTo>
                  <a:cubicBezTo>
                    <a:pt x="2073" y="9993"/>
                    <a:pt x="2154" y="9996"/>
                    <a:pt x="2235" y="9996"/>
                  </a:cubicBezTo>
                  <a:cubicBezTo>
                    <a:pt x="2477" y="9996"/>
                    <a:pt x="2711" y="9962"/>
                    <a:pt x="2962" y="9894"/>
                  </a:cubicBezTo>
                  <a:cubicBezTo>
                    <a:pt x="3023" y="9894"/>
                    <a:pt x="3083" y="9894"/>
                    <a:pt x="3144" y="9863"/>
                  </a:cubicBezTo>
                  <a:lnTo>
                    <a:pt x="3327" y="9803"/>
                  </a:lnTo>
                  <a:cubicBezTo>
                    <a:pt x="3387" y="9772"/>
                    <a:pt x="3448" y="9711"/>
                    <a:pt x="3448" y="9620"/>
                  </a:cubicBezTo>
                  <a:cubicBezTo>
                    <a:pt x="3448" y="9590"/>
                    <a:pt x="3448" y="9559"/>
                    <a:pt x="3448" y="9529"/>
                  </a:cubicBezTo>
                  <a:lnTo>
                    <a:pt x="3448" y="9468"/>
                  </a:lnTo>
                  <a:cubicBezTo>
                    <a:pt x="3387" y="8860"/>
                    <a:pt x="3205" y="7948"/>
                    <a:pt x="3205" y="7948"/>
                  </a:cubicBezTo>
                  <a:lnTo>
                    <a:pt x="3205" y="7948"/>
                  </a:lnTo>
                  <a:cubicBezTo>
                    <a:pt x="3374" y="8012"/>
                    <a:pt x="4002" y="8208"/>
                    <a:pt x="4346" y="8208"/>
                  </a:cubicBezTo>
                  <a:cubicBezTo>
                    <a:pt x="4495" y="8208"/>
                    <a:pt x="4591" y="8171"/>
                    <a:pt x="4573" y="8070"/>
                  </a:cubicBezTo>
                  <a:cubicBezTo>
                    <a:pt x="4086" y="5486"/>
                    <a:pt x="3570" y="2568"/>
                    <a:pt x="2536" y="46"/>
                  </a:cubicBezTo>
                  <a:cubicBezTo>
                    <a:pt x="2526" y="14"/>
                    <a:pt x="2500" y="0"/>
                    <a:pt x="247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6"/>
            <p:cNvSpPr/>
            <p:nvPr/>
          </p:nvSpPr>
          <p:spPr>
            <a:xfrm>
              <a:off x="2803500" y="2109525"/>
              <a:ext cx="31950" cy="29125"/>
            </a:xfrm>
            <a:custGeom>
              <a:avLst/>
              <a:gdLst/>
              <a:ahLst/>
              <a:cxnLst/>
              <a:rect l="l" t="t" r="r" b="b"/>
              <a:pathLst>
                <a:path w="1278" h="1165" extrusionOk="0">
                  <a:moveTo>
                    <a:pt x="964" y="1"/>
                  </a:moveTo>
                  <a:cubicBezTo>
                    <a:pt x="941" y="1"/>
                    <a:pt x="882" y="40"/>
                    <a:pt x="882" y="40"/>
                  </a:cubicBezTo>
                  <a:cubicBezTo>
                    <a:pt x="1034" y="526"/>
                    <a:pt x="1004" y="1043"/>
                    <a:pt x="31" y="1134"/>
                  </a:cubicBezTo>
                  <a:cubicBezTo>
                    <a:pt x="1" y="1134"/>
                    <a:pt x="1" y="1164"/>
                    <a:pt x="31" y="1164"/>
                  </a:cubicBezTo>
                  <a:cubicBezTo>
                    <a:pt x="1278" y="1164"/>
                    <a:pt x="1278" y="465"/>
                    <a:pt x="974" y="9"/>
                  </a:cubicBezTo>
                  <a:cubicBezTo>
                    <a:pt x="974" y="3"/>
                    <a:pt x="970" y="1"/>
                    <a:pt x="96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6"/>
            <p:cNvSpPr/>
            <p:nvPr/>
          </p:nvSpPr>
          <p:spPr>
            <a:xfrm>
              <a:off x="2768550" y="2095975"/>
              <a:ext cx="71925" cy="33000"/>
            </a:xfrm>
            <a:custGeom>
              <a:avLst/>
              <a:gdLst/>
              <a:ahLst/>
              <a:cxnLst/>
              <a:rect l="l" t="t" r="r" b="b"/>
              <a:pathLst>
                <a:path w="2877" h="1320" extrusionOk="0">
                  <a:moveTo>
                    <a:pt x="1088" y="1"/>
                  </a:moveTo>
                  <a:cubicBezTo>
                    <a:pt x="537" y="1"/>
                    <a:pt x="90" y="184"/>
                    <a:pt x="61" y="551"/>
                  </a:cubicBezTo>
                  <a:cubicBezTo>
                    <a:pt x="1" y="946"/>
                    <a:pt x="396" y="1281"/>
                    <a:pt x="1186" y="1311"/>
                  </a:cubicBezTo>
                  <a:cubicBezTo>
                    <a:pt x="1263" y="1317"/>
                    <a:pt x="1337" y="1319"/>
                    <a:pt x="1407" y="1319"/>
                  </a:cubicBezTo>
                  <a:cubicBezTo>
                    <a:pt x="2877" y="1319"/>
                    <a:pt x="2725" y="149"/>
                    <a:pt x="1217" y="4"/>
                  </a:cubicBezTo>
                  <a:cubicBezTo>
                    <a:pt x="1173" y="2"/>
                    <a:pt x="1130" y="1"/>
                    <a:pt x="108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6"/>
            <p:cNvSpPr/>
            <p:nvPr/>
          </p:nvSpPr>
          <p:spPr>
            <a:xfrm>
              <a:off x="2745100" y="2092250"/>
              <a:ext cx="86550" cy="27650"/>
            </a:xfrm>
            <a:custGeom>
              <a:avLst/>
              <a:gdLst/>
              <a:ahLst/>
              <a:cxnLst/>
              <a:rect l="l" t="t" r="r" b="b"/>
              <a:pathLst>
                <a:path w="3462" h="1106" extrusionOk="0">
                  <a:moveTo>
                    <a:pt x="1887" y="0"/>
                  </a:moveTo>
                  <a:cubicBezTo>
                    <a:pt x="869" y="0"/>
                    <a:pt x="0" y="525"/>
                    <a:pt x="27" y="579"/>
                  </a:cubicBezTo>
                  <a:cubicBezTo>
                    <a:pt x="55" y="635"/>
                    <a:pt x="2960" y="1106"/>
                    <a:pt x="3405" y="1106"/>
                  </a:cubicBezTo>
                  <a:cubicBezTo>
                    <a:pt x="3442" y="1106"/>
                    <a:pt x="3462" y="1102"/>
                    <a:pt x="3462" y="1095"/>
                  </a:cubicBezTo>
                  <a:cubicBezTo>
                    <a:pt x="3310" y="548"/>
                    <a:pt x="2854" y="123"/>
                    <a:pt x="2307" y="32"/>
                  </a:cubicBezTo>
                  <a:cubicBezTo>
                    <a:pt x="2165" y="10"/>
                    <a:pt x="2024" y="0"/>
                    <a:pt x="188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6"/>
            <p:cNvSpPr/>
            <p:nvPr/>
          </p:nvSpPr>
          <p:spPr>
            <a:xfrm>
              <a:off x="2933875" y="2096825"/>
              <a:ext cx="29225" cy="24825"/>
            </a:xfrm>
            <a:custGeom>
              <a:avLst/>
              <a:gdLst/>
              <a:ahLst/>
              <a:cxnLst/>
              <a:rect l="l" t="t" r="r" b="b"/>
              <a:pathLst>
                <a:path w="1169" h="993" extrusionOk="0">
                  <a:moveTo>
                    <a:pt x="105" y="1"/>
                  </a:moveTo>
                  <a:cubicBezTo>
                    <a:pt x="1" y="418"/>
                    <a:pt x="120" y="993"/>
                    <a:pt x="772" y="993"/>
                  </a:cubicBezTo>
                  <a:cubicBezTo>
                    <a:pt x="880" y="993"/>
                    <a:pt x="1001" y="977"/>
                    <a:pt x="1139" y="943"/>
                  </a:cubicBezTo>
                  <a:cubicBezTo>
                    <a:pt x="1169" y="912"/>
                    <a:pt x="1169" y="912"/>
                    <a:pt x="1139" y="912"/>
                  </a:cubicBezTo>
                  <a:cubicBezTo>
                    <a:pt x="1077" y="920"/>
                    <a:pt x="1019" y="923"/>
                    <a:pt x="964" y="923"/>
                  </a:cubicBezTo>
                  <a:cubicBezTo>
                    <a:pt x="321" y="923"/>
                    <a:pt x="166" y="449"/>
                    <a:pt x="16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6"/>
            <p:cNvSpPr/>
            <p:nvPr/>
          </p:nvSpPr>
          <p:spPr>
            <a:xfrm>
              <a:off x="2929625" y="2074450"/>
              <a:ext cx="57050" cy="38150"/>
            </a:xfrm>
            <a:custGeom>
              <a:avLst/>
              <a:gdLst/>
              <a:ahLst/>
              <a:cxnLst/>
              <a:rect l="l" t="t" r="r" b="b"/>
              <a:pathLst>
                <a:path w="2282" h="1526" extrusionOk="0">
                  <a:moveTo>
                    <a:pt x="1609" y="0"/>
                  </a:moveTo>
                  <a:cubicBezTo>
                    <a:pt x="1448" y="0"/>
                    <a:pt x="1248" y="40"/>
                    <a:pt x="1005" y="136"/>
                  </a:cubicBezTo>
                  <a:cubicBezTo>
                    <a:pt x="0" y="470"/>
                    <a:pt x="65" y="1525"/>
                    <a:pt x="866" y="1525"/>
                  </a:cubicBezTo>
                  <a:cubicBezTo>
                    <a:pt x="1011" y="1525"/>
                    <a:pt x="1179" y="1491"/>
                    <a:pt x="1369" y="1412"/>
                  </a:cubicBezTo>
                  <a:cubicBezTo>
                    <a:pt x="2099" y="1139"/>
                    <a:pt x="2281" y="561"/>
                    <a:pt x="2160" y="318"/>
                  </a:cubicBezTo>
                  <a:cubicBezTo>
                    <a:pt x="2080" y="140"/>
                    <a:pt x="1911" y="0"/>
                    <a:pt x="160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6"/>
            <p:cNvSpPr/>
            <p:nvPr/>
          </p:nvSpPr>
          <p:spPr>
            <a:xfrm>
              <a:off x="2934200" y="2069950"/>
              <a:ext cx="64625" cy="36900"/>
            </a:xfrm>
            <a:custGeom>
              <a:avLst/>
              <a:gdLst/>
              <a:ahLst/>
              <a:cxnLst/>
              <a:rect l="l" t="t" r="r" b="b"/>
              <a:pathLst>
                <a:path w="2585" h="1476" extrusionOk="0">
                  <a:moveTo>
                    <a:pt x="1604" y="0"/>
                  </a:moveTo>
                  <a:cubicBezTo>
                    <a:pt x="1285" y="0"/>
                    <a:pt x="966" y="76"/>
                    <a:pt x="670" y="224"/>
                  </a:cubicBezTo>
                  <a:cubicBezTo>
                    <a:pt x="244" y="468"/>
                    <a:pt x="1" y="984"/>
                    <a:pt x="62" y="1471"/>
                  </a:cubicBezTo>
                  <a:cubicBezTo>
                    <a:pt x="63" y="1474"/>
                    <a:pt x="67" y="1475"/>
                    <a:pt x="74" y="1475"/>
                  </a:cubicBezTo>
                  <a:cubicBezTo>
                    <a:pt x="265" y="1475"/>
                    <a:pt x="2585" y="314"/>
                    <a:pt x="2585" y="255"/>
                  </a:cubicBezTo>
                  <a:cubicBezTo>
                    <a:pt x="2273" y="84"/>
                    <a:pt x="1938" y="0"/>
                    <a:pt x="160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6"/>
            <p:cNvSpPr/>
            <p:nvPr/>
          </p:nvSpPr>
          <p:spPr>
            <a:xfrm>
              <a:off x="2473825" y="1646950"/>
              <a:ext cx="585800" cy="485625"/>
            </a:xfrm>
            <a:custGeom>
              <a:avLst/>
              <a:gdLst/>
              <a:ahLst/>
              <a:cxnLst/>
              <a:rect l="l" t="t" r="r" b="b"/>
              <a:pathLst>
                <a:path w="23432" h="19425" extrusionOk="0">
                  <a:moveTo>
                    <a:pt x="20020" y="0"/>
                  </a:moveTo>
                  <a:cubicBezTo>
                    <a:pt x="19311" y="0"/>
                    <a:pt x="18518" y="463"/>
                    <a:pt x="17990" y="1308"/>
                  </a:cubicBezTo>
                  <a:cubicBezTo>
                    <a:pt x="18446" y="1795"/>
                    <a:pt x="18690" y="2463"/>
                    <a:pt x="18690" y="3132"/>
                  </a:cubicBezTo>
                  <a:cubicBezTo>
                    <a:pt x="18735" y="4022"/>
                    <a:pt x="18354" y="4485"/>
                    <a:pt x="17988" y="4485"/>
                  </a:cubicBezTo>
                  <a:cubicBezTo>
                    <a:pt x="17616" y="4485"/>
                    <a:pt x="17260" y="4006"/>
                    <a:pt x="17383" y="3011"/>
                  </a:cubicBezTo>
                  <a:cubicBezTo>
                    <a:pt x="17474" y="2403"/>
                    <a:pt x="17656" y="1795"/>
                    <a:pt x="17990" y="1308"/>
                  </a:cubicBezTo>
                  <a:cubicBezTo>
                    <a:pt x="17664" y="900"/>
                    <a:pt x="17188" y="694"/>
                    <a:pt x="16709" y="694"/>
                  </a:cubicBezTo>
                  <a:cubicBezTo>
                    <a:pt x="16297" y="694"/>
                    <a:pt x="15882" y="847"/>
                    <a:pt x="15559" y="1156"/>
                  </a:cubicBezTo>
                  <a:cubicBezTo>
                    <a:pt x="14860" y="1795"/>
                    <a:pt x="14313" y="2555"/>
                    <a:pt x="13978" y="3436"/>
                  </a:cubicBezTo>
                  <a:cubicBezTo>
                    <a:pt x="13978" y="3436"/>
                    <a:pt x="10830" y="2612"/>
                    <a:pt x="8300" y="2612"/>
                  </a:cubicBezTo>
                  <a:cubicBezTo>
                    <a:pt x="7193" y="2612"/>
                    <a:pt x="6205" y="2770"/>
                    <a:pt x="5650" y="3223"/>
                  </a:cubicBezTo>
                  <a:cubicBezTo>
                    <a:pt x="4008" y="4591"/>
                    <a:pt x="3887" y="5989"/>
                    <a:pt x="3887" y="5989"/>
                  </a:cubicBezTo>
                  <a:cubicBezTo>
                    <a:pt x="3887" y="5989"/>
                    <a:pt x="1607" y="6536"/>
                    <a:pt x="786" y="8391"/>
                  </a:cubicBezTo>
                  <a:cubicBezTo>
                    <a:pt x="0" y="10236"/>
                    <a:pt x="1170" y="19425"/>
                    <a:pt x="3877" y="19425"/>
                  </a:cubicBezTo>
                  <a:cubicBezTo>
                    <a:pt x="3890" y="19425"/>
                    <a:pt x="3904" y="19425"/>
                    <a:pt x="3917" y="19424"/>
                  </a:cubicBezTo>
                  <a:cubicBezTo>
                    <a:pt x="5711" y="19394"/>
                    <a:pt x="6258" y="12555"/>
                    <a:pt x="6258" y="12555"/>
                  </a:cubicBezTo>
                  <a:cubicBezTo>
                    <a:pt x="6327" y="12558"/>
                    <a:pt x="6396" y="12560"/>
                    <a:pt x="6464" y="12560"/>
                  </a:cubicBezTo>
                  <a:cubicBezTo>
                    <a:pt x="8298" y="12560"/>
                    <a:pt x="9959" y="11395"/>
                    <a:pt x="10574" y="9637"/>
                  </a:cubicBezTo>
                  <a:cubicBezTo>
                    <a:pt x="10574" y="9637"/>
                    <a:pt x="13606" y="11756"/>
                    <a:pt x="16770" y="11756"/>
                  </a:cubicBezTo>
                  <a:cubicBezTo>
                    <a:pt x="17926" y="11756"/>
                    <a:pt x="19099" y="11473"/>
                    <a:pt x="20149" y="10701"/>
                  </a:cubicBezTo>
                  <a:cubicBezTo>
                    <a:pt x="23431" y="8299"/>
                    <a:pt x="22367" y="1369"/>
                    <a:pt x="20878" y="275"/>
                  </a:cubicBezTo>
                  <a:cubicBezTo>
                    <a:pt x="20628" y="89"/>
                    <a:pt x="20332" y="0"/>
                    <a:pt x="2002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6"/>
            <p:cNvSpPr/>
            <p:nvPr/>
          </p:nvSpPr>
          <p:spPr>
            <a:xfrm>
              <a:off x="2464600" y="2072525"/>
              <a:ext cx="168725" cy="186975"/>
            </a:xfrm>
            <a:custGeom>
              <a:avLst/>
              <a:gdLst/>
              <a:ahLst/>
              <a:cxnLst/>
              <a:rect l="l" t="t" r="r" b="b"/>
              <a:pathLst>
                <a:path w="6749" h="7479" extrusionOk="0">
                  <a:moveTo>
                    <a:pt x="2301" y="1"/>
                  </a:moveTo>
                  <a:cubicBezTo>
                    <a:pt x="2093" y="1"/>
                    <a:pt x="1892" y="47"/>
                    <a:pt x="1703" y="152"/>
                  </a:cubicBezTo>
                  <a:cubicBezTo>
                    <a:pt x="0" y="1125"/>
                    <a:pt x="2007" y="6565"/>
                    <a:pt x="4043" y="7295"/>
                  </a:cubicBezTo>
                  <a:cubicBezTo>
                    <a:pt x="4308" y="7419"/>
                    <a:pt x="4587" y="7478"/>
                    <a:pt x="4862" y="7478"/>
                  </a:cubicBezTo>
                  <a:cubicBezTo>
                    <a:pt x="5662" y="7478"/>
                    <a:pt x="6432" y="6984"/>
                    <a:pt x="6748" y="6170"/>
                  </a:cubicBezTo>
                  <a:lnTo>
                    <a:pt x="6080" y="2979"/>
                  </a:lnTo>
                  <a:cubicBezTo>
                    <a:pt x="6080" y="2979"/>
                    <a:pt x="3966" y="1"/>
                    <a:pt x="2301"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6"/>
            <p:cNvSpPr/>
            <p:nvPr/>
          </p:nvSpPr>
          <p:spPr>
            <a:xfrm>
              <a:off x="2521600" y="2115075"/>
              <a:ext cx="85325" cy="116375"/>
            </a:xfrm>
            <a:custGeom>
              <a:avLst/>
              <a:gdLst/>
              <a:ahLst/>
              <a:cxnLst/>
              <a:rect l="l" t="t" r="r" b="b"/>
              <a:pathLst>
                <a:path w="3413" h="4655" extrusionOk="0">
                  <a:moveTo>
                    <a:pt x="30" y="0"/>
                  </a:moveTo>
                  <a:cubicBezTo>
                    <a:pt x="0" y="0"/>
                    <a:pt x="0" y="61"/>
                    <a:pt x="30" y="61"/>
                  </a:cubicBezTo>
                  <a:cubicBezTo>
                    <a:pt x="1459" y="608"/>
                    <a:pt x="2189" y="1915"/>
                    <a:pt x="2736" y="3283"/>
                  </a:cubicBezTo>
                  <a:cubicBezTo>
                    <a:pt x="2465" y="2954"/>
                    <a:pt x="2133" y="2711"/>
                    <a:pt x="1747" y="2711"/>
                  </a:cubicBezTo>
                  <a:cubicBezTo>
                    <a:pt x="1526" y="2711"/>
                    <a:pt x="1288" y="2791"/>
                    <a:pt x="1034" y="2979"/>
                  </a:cubicBezTo>
                  <a:cubicBezTo>
                    <a:pt x="1009" y="3003"/>
                    <a:pt x="1024" y="3048"/>
                    <a:pt x="1047" y="3048"/>
                  </a:cubicBezTo>
                  <a:cubicBezTo>
                    <a:pt x="1052" y="3048"/>
                    <a:pt x="1058" y="3045"/>
                    <a:pt x="1064" y="3040"/>
                  </a:cubicBezTo>
                  <a:cubicBezTo>
                    <a:pt x="1187" y="3003"/>
                    <a:pt x="1311" y="2986"/>
                    <a:pt x="1434" y="2986"/>
                  </a:cubicBezTo>
                  <a:cubicBezTo>
                    <a:pt x="1829" y="2986"/>
                    <a:pt x="2207" y="3164"/>
                    <a:pt x="2462" y="3465"/>
                  </a:cubicBezTo>
                  <a:cubicBezTo>
                    <a:pt x="2736" y="3830"/>
                    <a:pt x="2948" y="4195"/>
                    <a:pt x="3131" y="4590"/>
                  </a:cubicBezTo>
                  <a:cubicBezTo>
                    <a:pt x="3153" y="4634"/>
                    <a:pt x="3200" y="4654"/>
                    <a:pt x="3247" y="4654"/>
                  </a:cubicBezTo>
                  <a:cubicBezTo>
                    <a:pt x="3329" y="4654"/>
                    <a:pt x="3412" y="4595"/>
                    <a:pt x="3374" y="4499"/>
                  </a:cubicBezTo>
                  <a:lnTo>
                    <a:pt x="3374" y="4468"/>
                  </a:lnTo>
                  <a:cubicBezTo>
                    <a:pt x="3374" y="2675"/>
                    <a:pt x="1976" y="182"/>
                    <a:pt x="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6"/>
            <p:cNvSpPr/>
            <p:nvPr/>
          </p:nvSpPr>
          <p:spPr>
            <a:xfrm>
              <a:off x="1517175" y="2526100"/>
              <a:ext cx="1009025" cy="1632025"/>
            </a:xfrm>
            <a:custGeom>
              <a:avLst/>
              <a:gdLst/>
              <a:ahLst/>
              <a:cxnLst/>
              <a:rect l="l" t="t" r="r" b="b"/>
              <a:pathLst>
                <a:path w="40361" h="65281" extrusionOk="0">
                  <a:moveTo>
                    <a:pt x="38525" y="1"/>
                  </a:moveTo>
                  <a:cubicBezTo>
                    <a:pt x="37918" y="1"/>
                    <a:pt x="37136" y="484"/>
                    <a:pt x="36286" y="1371"/>
                  </a:cubicBezTo>
                  <a:cubicBezTo>
                    <a:pt x="23064" y="15140"/>
                    <a:pt x="3793" y="49973"/>
                    <a:pt x="1423" y="54989"/>
                  </a:cubicBezTo>
                  <a:cubicBezTo>
                    <a:pt x="0" y="57967"/>
                    <a:pt x="13645" y="65281"/>
                    <a:pt x="17385" y="65281"/>
                  </a:cubicBezTo>
                  <a:cubicBezTo>
                    <a:pt x="17881" y="65281"/>
                    <a:pt x="18203" y="65152"/>
                    <a:pt x="18292" y="64867"/>
                  </a:cubicBezTo>
                  <a:cubicBezTo>
                    <a:pt x="19265" y="61706"/>
                    <a:pt x="34706" y="22709"/>
                    <a:pt x="38809" y="7997"/>
                  </a:cubicBezTo>
                  <a:cubicBezTo>
                    <a:pt x="40360" y="2381"/>
                    <a:pt x="39874" y="1"/>
                    <a:pt x="38525"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6"/>
            <p:cNvSpPr/>
            <p:nvPr/>
          </p:nvSpPr>
          <p:spPr>
            <a:xfrm>
              <a:off x="1007125" y="3850650"/>
              <a:ext cx="988650" cy="516050"/>
            </a:xfrm>
            <a:custGeom>
              <a:avLst/>
              <a:gdLst/>
              <a:ahLst/>
              <a:cxnLst/>
              <a:rect l="l" t="t" r="r" b="b"/>
              <a:pathLst>
                <a:path w="39546" h="20642" extrusionOk="0">
                  <a:moveTo>
                    <a:pt x="22828" y="1"/>
                  </a:moveTo>
                  <a:cubicBezTo>
                    <a:pt x="22159" y="1277"/>
                    <a:pt x="21217" y="2402"/>
                    <a:pt x="20122" y="3344"/>
                  </a:cubicBezTo>
                  <a:cubicBezTo>
                    <a:pt x="18420" y="4681"/>
                    <a:pt x="2128" y="8086"/>
                    <a:pt x="2493" y="11156"/>
                  </a:cubicBezTo>
                  <a:cubicBezTo>
                    <a:pt x="2508" y="11298"/>
                    <a:pt x="2554" y="11415"/>
                    <a:pt x="2627" y="11511"/>
                  </a:cubicBezTo>
                  <a:lnTo>
                    <a:pt x="2627" y="11511"/>
                  </a:lnTo>
                  <a:cubicBezTo>
                    <a:pt x="1307" y="12086"/>
                    <a:pt x="368" y="12787"/>
                    <a:pt x="396" y="13618"/>
                  </a:cubicBezTo>
                  <a:cubicBezTo>
                    <a:pt x="415" y="14402"/>
                    <a:pt x="1118" y="14541"/>
                    <a:pt x="1614" y="14541"/>
                  </a:cubicBezTo>
                  <a:cubicBezTo>
                    <a:pt x="1887" y="14541"/>
                    <a:pt x="2098" y="14499"/>
                    <a:pt x="2098" y="14499"/>
                  </a:cubicBezTo>
                  <a:lnTo>
                    <a:pt x="2098" y="14499"/>
                  </a:lnTo>
                  <a:cubicBezTo>
                    <a:pt x="2098" y="14499"/>
                    <a:pt x="0" y="15320"/>
                    <a:pt x="456" y="16840"/>
                  </a:cubicBezTo>
                  <a:cubicBezTo>
                    <a:pt x="653" y="17444"/>
                    <a:pt x="1331" y="17606"/>
                    <a:pt x="2002" y="17606"/>
                  </a:cubicBezTo>
                  <a:cubicBezTo>
                    <a:pt x="2784" y="17606"/>
                    <a:pt x="3557" y="17387"/>
                    <a:pt x="3557" y="17387"/>
                  </a:cubicBezTo>
                  <a:lnTo>
                    <a:pt x="3557" y="17387"/>
                  </a:lnTo>
                  <a:cubicBezTo>
                    <a:pt x="3557" y="17387"/>
                    <a:pt x="1824" y="18420"/>
                    <a:pt x="2219" y="19454"/>
                  </a:cubicBezTo>
                  <a:cubicBezTo>
                    <a:pt x="2576" y="20345"/>
                    <a:pt x="3763" y="20641"/>
                    <a:pt x="5243" y="20641"/>
                  </a:cubicBezTo>
                  <a:cubicBezTo>
                    <a:pt x="7549" y="20641"/>
                    <a:pt x="10565" y="19920"/>
                    <a:pt x="12250" y="19606"/>
                  </a:cubicBezTo>
                  <a:cubicBezTo>
                    <a:pt x="13268" y="19413"/>
                    <a:pt x="15417" y="18859"/>
                    <a:pt x="17716" y="18239"/>
                  </a:cubicBezTo>
                  <a:lnTo>
                    <a:pt x="17716" y="18239"/>
                  </a:lnTo>
                  <a:cubicBezTo>
                    <a:pt x="17960" y="19245"/>
                    <a:pt x="19037" y="19970"/>
                    <a:pt x="22250" y="19970"/>
                  </a:cubicBezTo>
                  <a:cubicBezTo>
                    <a:pt x="23488" y="19970"/>
                    <a:pt x="25117" y="19992"/>
                    <a:pt x="26809" y="19992"/>
                  </a:cubicBezTo>
                  <a:cubicBezTo>
                    <a:pt x="30436" y="19992"/>
                    <a:pt x="34356" y="19893"/>
                    <a:pt x="35351" y="19271"/>
                  </a:cubicBezTo>
                  <a:cubicBezTo>
                    <a:pt x="36810" y="18390"/>
                    <a:pt x="38907" y="11216"/>
                    <a:pt x="39545" y="9514"/>
                  </a:cubicBezTo>
                  <a:lnTo>
                    <a:pt x="22828" y="1"/>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6"/>
            <p:cNvSpPr/>
            <p:nvPr/>
          </p:nvSpPr>
          <p:spPr>
            <a:xfrm>
              <a:off x="1445575" y="4219875"/>
              <a:ext cx="209750" cy="86725"/>
            </a:xfrm>
            <a:custGeom>
              <a:avLst/>
              <a:gdLst/>
              <a:ahLst/>
              <a:cxnLst/>
              <a:rect l="l" t="t" r="r" b="b"/>
              <a:pathLst>
                <a:path w="8390" h="3469" extrusionOk="0">
                  <a:moveTo>
                    <a:pt x="8045" y="1"/>
                  </a:moveTo>
                  <a:cubicBezTo>
                    <a:pt x="6549" y="1"/>
                    <a:pt x="5055" y="184"/>
                    <a:pt x="3587" y="551"/>
                  </a:cubicBezTo>
                  <a:cubicBezTo>
                    <a:pt x="2797" y="733"/>
                    <a:pt x="2007" y="1037"/>
                    <a:pt x="1308" y="1432"/>
                  </a:cubicBezTo>
                  <a:cubicBezTo>
                    <a:pt x="913" y="1645"/>
                    <a:pt x="609" y="1919"/>
                    <a:pt x="335" y="2253"/>
                  </a:cubicBezTo>
                  <a:cubicBezTo>
                    <a:pt x="62" y="2587"/>
                    <a:pt x="1" y="3043"/>
                    <a:pt x="153" y="3469"/>
                  </a:cubicBezTo>
                  <a:cubicBezTo>
                    <a:pt x="92" y="3074"/>
                    <a:pt x="244" y="2679"/>
                    <a:pt x="518" y="2435"/>
                  </a:cubicBezTo>
                  <a:cubicBezTo>
                    <a:pt x="821" y="2162"/>
                    <a:pt x="1125" y="1949"/>
                    <a:pt x="1490" y="1797"/>
                  </a:cubicBezTo>
                  <a:cubicBezTo>
                    <a:pt x="2189" y="1493"/>
                    <a:pt x="2949" y="1250"/>
                    <a:pt x="3709" y="1098"/>
                  </a:cubicBezTo>
                  <a:cubicBezTo>
                    <a:pt x="5229" y="703"/>
                    <a:pt x="6809" y="429"/>
                    <a:pt x="8390" y="4"/>
                  </a:cubicBezTo>
                  <a:cubicBezTo>
                    <a:pt x="8275" y="2"/>
                    <a:pt x="8160" y="1"/>
                    <a:pt x="804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6"/>
            <p:cNvSpPr/>
            <p:nvPr/>
          </p:nvSpPr>
          <p:spPr>
            <a:xfrm>
              <a:off x="1096025" y="4185750"/>
              <a:ext cx="330575" cy="98825"/>
            </a:xfrm>
            <a:custGeom>
              <a:avLst/>
              <a:gdLst/>
              <a:ahLst/>
              <a:cxnLst/>
              <a:rect l="l" t="t" r="r" b="b"/>
              <a:pathLst>
                <a:path w="13223" h="3953" extrusionOk="0">
                  <a:moveTo>
                    <a:pt x="13223" y="1"/>
                  </a:moveTo>
                  <a:cubicBezTo>
                    <a:pt x="12068" y="153"/>
                    <a:pt x="10913" y="335"/>
                    <a:pt x="9788" y="609"/>
                  </a:cubicBezTo>
                  <a:cubicBezTo>
                    <a:pt x="8664" y="882"/>
                    <a:pt x="7569" y="1217"/>
                    <a:pt x="6445" y="1551"/>
                  </a:cubicBezTo>
                  <a:cubicBezTo>
                    <a:pt x="5350" y="1885"/>
                    <a:pt x="4256" y="2250"/>
                    <a:pt x="3192" y="2645"/>
                  </a:cubicBezTo>
                  <a:cubicBezTo>
                    <a:pt x="2098" y="3071"/>
                    <a:pt x="1034" y="3466"/>
                    <a:pt x="1" y="3952"/>
                  </a:cubicBezTo>
                  <a:cubicBezTo>
                    <a:pt x="1125" y="3679"/>
                    <a:pt x="2220" y="3375"/>
                    <a:pt x="3314" y="3041"/>
                  </a:cubicBezTo>
                  <a:cubicBezTo>
                    <a:pt x="4439" y="2737"/>
                    <a:pt x="5533" y="2402"/>
                    <a:pt x="6627" y="2068"/>
                  </a:cubicBezTo>
                  <a:lnTo>
                    <a:pt x="9910" y="1034"/>
                  </a:lnTo>
                  <a:cubicBezTo>
                    <a:pt x="11004" y="700"/>
                    <a:pt x="12098" y="335"/>
                    <a:pt x="1322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6"/>
            <p:cNvSpPr/>
            <p:nvPr/>
          </p:nvSpPr>
          <p:spPr>
            <a:xfrm>
              <a:off x="1059550" y="4118125"/>
              <a:ext cx="300950" cy="95025"/>
            </a:xfrm>
            <a:custGeom>
              <a:avLst/>
              <a:gdLst/>
              <a:ahLst/>
              <a:cxnLst/>
              <a:rect l="l" t="t" r="r" b="b"/>
              <a:pathLst>
                <a:path w="12038" h="3801" extrusionOk="0">
                  <a:moveTo>
                    <a:pt x="12037" y="1"/>
                  </a:moveTo>
                  <a:cubicBezTo>
                    <a:pt x="10974" y="62"/>
                    <a:pt x="9910" y="214"/>
                    <a:pt x="8876" y="426"/>
                  </a:cubicBezTo>
                  <a:cubicBezTo>
                    <a:pt x="7843" y="639"/>
                    <a:pt x="6809" y="913"/>
                    <a:pt x="5806" y="1217"/>
                  </a:cubicBezTo>
                  <a:cubicBezTo>
                    <a:pt x="4803" y="1551"/>
                    <a:pt x="3800" y="1916"/>
                    <a:pt x="2828" y="2341"/>
                  </a:cubicBezTo>
                  <a:cubicBezTo>
                    <a:pt x="1855" y="2767"/>
                    <a:pt x="913" y="3253"/>
                    <a:pt x="1" y="3800"/>
                  </a:cubicBezTo>
                  <a:cubicBezTo>
                    <a:pt x="1004" y="3466"/>
                    <a:pt x="1976" y="3071"/>
                    <a:pt x="2980" y="2736"/>
                  </a:cubicBezTo>
                  <a:cubicBezTo>
                    <a:pt x="3983" y="2402"/>
                    <a:pt x="4955" y="2068"/>
                    <a:pt x="5958" y="1764"/>
                  </a:cubicBezTo>
                  <a:cubicBezTo>
                    <a:pt x="6961" y="1460"/>
                    <a:pt x="7964" y="1156"/>
                    <a:pt x="8998" y="852"/>
                  </a:cubicBezTo>
                  <a:cubicBezTo>
                    <a:pt x="10001" y="548"/>
                    <a:pt x="11004" y="274"/>
                    <a:pt x="120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6"/>
            <p:cNvSpPr/>
            <p:nvPr/>
          </p:nvSpPr>
          <p:spPr>
            <a:xfrm>
              <a:off x="1079325" y="4052775"/>
              <a:ext cx="240900" cy="82100"/>
            </a:xfrm>
            <a:custGeom>
              <a:avLst/>
              <a:gdLst/>
              <a:ahLst/>
              <a:cxnLst/>
              <a:rect l="l" t="t" r="r" b="b"/>
              <a:pathLst>
                <a:path w="9636" h="3284" extrusionOk="0">
                  <a:moveTo>
                    <a:pt x="9635" y="1"/>
                  </a:moveTo>
                  <a:lnTo>
                    <a:pt x="9635" y="1"/>
                  </a:lnTo>
                  <a:cubicBezTo>
                    <a:pt x="7933" y="122"/>
                    <a:pt x="6231" y="487"/>
                    <a:pt x="4620" y="1065"/>
                  </a:cubicBezTo>
                  <a:cubicBezTo>
                    <a:pt x="3009" y="1581"/>
                    <a:pt x="1429" y="2341"/>
                    <a:pt x="0" y="3283"/>
                  </a:cubicBezTo>
                  <a:cubicBezTo>
                    <a:pt x="1641" y="2706"/>
                    <a:pt x="3192" y="2098"/>
                    <a:pt x="4803" y="1581"/>
                  </a:cubicBezTo>
                  <a:cubicBezTo>
                    <a:pt x="6414" y="1034"/>
                    <a:pt x="8025" y="517"/>
                    <a:pt x="96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6"/>
            <p:cNvSpPr/>
            <p:nvPr/>
          </p:nvSpPr>
          <p:spPr>
            <a:xfrm>
              <a:off x="1959275" y="2521775"/>
              <a:ext cx="572300" cy="730100"/>
            </a:xfrm>
            <a:custGeom>
              <a:avLst/>
              <a:gdLst/>
              <a:ahLst/>
              <a:cxnLst/>
              <a:rect l="l" t="t" r="r" b="b"/>
              <a:pathLst>
                <a:path w="22892" h="29204" extrusionOk="0">
                  <a:moveTo>
                    <a:pt x="21061" y="1"/>
                  </a:moveTo>
                  <a:cubicBezTo>
                    <a:pt x="19971" y="1"/>
                    <a:pt x="18039" y="1476"/>
                    <a:pt x="14864" y="5252"/>
                  </a:cubicBezTo>
                  <a:cubicBezTo>
                    <a:pt x="9545" y="11605"/>
                    <a:pt x="4590" y="18231"/>
                    <a:pt x="0" y="25100"/>
                  </a:cubicBezTo>
                  <a:lnTo>
                    <a:pt x="14742" y="29204"/>
                  </a:lnTo>
                  <a:cubicBezTo>
                    <a:pt x="14742" y="29204"/>
                    <a:pt x="19757" y="15587"/>
                    <a:pt x="21338" y="8565"/>
                  </a:cubicBezTo>
                  <a:cubicBezTo>
                    <a:pt x="22348" y="4164"/>
                    <a:pt x="22892" y="1"/>
                    <a:pt x="21061"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6"/>
            <p:cNvSpPr/>
            <p:nvPr/>
          </p:nvSpPr>
          <p:spPr>
            <a:xfrm>
              <a:off x="2310400" y="2834100"/>
              <a:ext cx="161825" cy="420825"/>
            </a:xfrm>
            <a:custGeom>
              <a:avLst/>
              <a:gdLst/>
              <a:ahLst/>
              <a:cxnLst/>
              <a:rect l="l" t="t" r="r" b="b"/>
              <a:pathLst>
                <a:path w="6473" h="16833" extrusionOk="0">
                  <a:moveTo>
                    <a:pt x="6442" y="1"/>
                  </a:moveTo>
                  <a:cubicBezTo>
                    <a:pt x="6427" y="1"/>
                    <a:pt x="6412" y="8"/>
                    <a:pt x="6412" y="24"/>
                  </a:cubicBezTo>
                  <a:cubicBezTo>
                    <a:pt x="5560" y="2182"/>
                    <a:pt x="4801" y="4370"/>
                    <a:pt x="4102" y="6559"/>
                  </a:cubicBezTo>
                  <a:cubicBezTo>
                    <a:pt x="3372" y="8717"/>
                    <a:pt x="2612" y="10844"/>
                    <a:pt x="1883" y="12972"/>
                  </a:cubicBezTo>
                  <a:cubicBezTo>
                    <a:pt x="1487" y="14188"/>
                    <a:pt x="728" y="16650"/>
                    <a:pt x="697" y="16650"/>
                  </a:cubicBezTo>
                  <a:cubicBezTo>
                    <a:pt x="667" y="16650"/>
                    <a:pt x="120" y="16559"/>
                    <a:pt x="59" y="16559"/>
                  </a:cubicBezTo>
                  <a:cubicBezTo>
                    <a:pt x="47" y="16553"/>
                    <a:pt x="38" y="16551"/>
                    <a:pt x="31" y="16551"/>
                  </a:cubicBezTo>
                  <a:cubicBezTo>
                    <a:pt x="0" y="16551"/>
                    <a:pt x="10" y="16595"/>
                    <a:pt x="59" y="16620"/>
                  </a:cubicBezTo>
                  <a:lnTo>
                    <a:pt x="819" y="16832"/>
                  </a:lnTo>
                  <a:cubicBezTo>
                    <a:pt x="1335" y="15799"/>
                    <a:pt x="1761" y="14705"/>
                    <a:pt x="2126" y="13610"/>
                  </a:cubicBezTo>
                  <a:cubicBezTo>
                    <a:pt x="2551" y="12547"/>
                    <a:pt x="2916" y="11452"/>
                    <a:pt x="3311" y="10358"/>
                  </a:cubicBezTo>
                  <a:cubicBezTo>
                    <a:pt x="3858" y="8717"/>
                    <a:pt x="4436" y="7106"/>
                    <a:pt x="4953" y="5434"/>
                  </a:cubicBezTo>
                  <a:cubicBezTo>
                    <a:pt x="5226" y="4978"/>
                    <a:pt x="5439" y="4461"/>
                    <a:pt x="5682" y="3975"/>
                  </a:cubicBezTo>
                  <a:cubicBezTo>
                    <a:pt x="5956" y="3428"/>
                    <a:pt x="6199" y="2850"/>
                    <a:pt x="6442" y="2303"/>
                  </a:cubicBezTo>
                  <a:cubicBezTo>
                    <a:pt x="6442" y="2259"/>
                    <a:pt x="6426" y="2231"/>
                    <a:pt x="6417" y="2231"/>
                  </a:cubicBezTo>
                  <a:cubicBezTo>
                    <a:pt x="6414" y="2231"/>
                    <a:pt x="6412" y="2234"/>
                    <a:pt x="6412" y="2243"/>
                  </a:cubicBezTo>
                  <a:cubicBezTo>
                    <a:pt x="6108" y="2790"/>
                    <a:pt x="5804" y="3367"/>
                    <a:pt x="5560" y="3914"/>
                  </a:cubicBezTo>
                  <a:cubicBezTo>
                    <a:pt x="5439" y="4218"/>
                    <a:pt x="5287" y="4492"/>
                    <a:pt x="5165" y="4765"/>
                  </a:cubicBezTo>
                  <a:cubicBezTo>
                    <a:pt x="5257" y="4461"/>
                    <a:pt x="5348" y="4127"/>
                    <a:pt x="5439" y="3793"/>
                  </a:cubicBezTo>
                  <a:cubicBezTo>
                    <a:pt x="5834" y="2546"/>
                    <a:pt x="6168" y="1300"/>
                    <a:pt x="6472" y="24"/>
                  </a:cubicBezTo>
                  <a:cubicBezTo>
                    <a:pt x="6472" y="8"/>
                    <a:pt x="6457" y="1"/>
                    <a:pt x="644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6"/>
            <p:cNvSpPr/>
            <p:nvPr/>
          </p:nvSpPr>
          <p:spPr>
            <a:xfrm>
              <a:off x="2013975" y="3090750"/>
              <a:ext cx="319950" cy="88950"/>
            </a:xfrm>
            <a:custGeom>
              <a:avLst/>
              <a:gdLst/>
              <a:ahLst/>
              <a:cxnLst/>
              <a:rect l="l" t="t" r="r" b="b"/>
              <a:pathLst>
                <a:path w="12798" h="3558" extrusionOk="0">
                  <a:moveTo>
                    <a:pt x="31" y="1"/>
                  </a:moveTo>
                  <a:cubicBezTo>
                    <a:pt x="1" y="1"/>
                    <a:pt x="1" y="62"/>
                    <a:pt x="31" y="62"/>
                  </a:cubicBezTo>
                  <a:cubicBezTo>
                    <a:pt x="852" y="305"/>
                    <a:pt x="1673" y="609"/>
                    <a:pt x="2493" y="852"/>
                  </a:cubicBezTo>
                  <a:cubicBezTo>
                    <a:pt x="3314" y="1126"/>
                    <a:pt x="4135" y="1369"/>
                    <a:pt x="4955" y="1612"/>
                  </a:cubicBezTo>
                  <a:cubicBezTo>
                    <a:pt x="6597" y="2098"/>
                    <a:pt x="11794" y="3436"/>
                    <a:pt x="12737" y="3557"/>
                  </a:cubicBezTo>
                  <a:cubicBezTo>
                    <a:pt x="12767" y="3557"/>
                    <a:pt x="12797" y="3496"/>
                    <a:pt x="12767" y="3436"/>
                  </a:cubicBezTo>
                  <a:cubicBezTo>
                    <a:pt x="12007" y="3162"/>
                    <a:pt x="11156" y="2949"/>
                    <a:pt x="10366" y="2737"/>
                  </a:cubicBezTo>
                  <a:lnTo>
                    <a:pt x="7843" y="2037"/>
                  </a:lnTo>
                  <a:cubicBezTo>
                    <a:pt x="6201" y="1612"/>
                    <a:pt x="4530" y="1156"/>
                    <a:pt x="2888" y="730"/>
                  </a:cubicBezTo>
                  <a:cubicBezTo>
                    <a:pt x="1946" y="487"/>
                    <a:pt x="973" y="275"/>
                    <a:pt x="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6"/>
            <p:cNvSpPr/>
            <p:nvPr/>
          </p:nvSpPr>
          <p:spPr>
            <a:xfrm>
              <a:off x="2472950" y="2546875"/>
              <a:ext cx="331350" cy="217500"/>
            </a:xfrm>
            <a:custGeom>
              <a:avLst/>
              <a:gdLst/>
              <a:ahLst/>
              <a:cxnLst/>
              <a:rect l="l" t="t" r="r" b="b"/>
              <a:pathLst>
                <a:path w="13254" h="8700" extrusionOk="0">
                  <a:moveTo>
                    <a:pt x="31" y="0"/>
                  </a:moveTo>
                  <a:cubicBezTo>
                    <a:pt x="16" y="0"/>
                    <a:pt x="1" y="8"/>
                    <a:pt x="1" y="23"/>
                  </a:cubicBezTo>
                  <a:cubicBezTo>
                    <a:pt x="517" y="1330"/>
                    <a:pt x="1156" y="2576"/>
                    <a:pt x="1976" y="3701"/>
                  </a:cubicBezTo>
                  <a:cubicBezTo>
                    <a:pt x="2797" y="4856"/>
                    <a:pt x="3770" y="5889"/>
                    <a:pt x="4864" y="6801"/>
                  </a:cubicBezTo>
                  <a:cubicBezTo>
                    <a:pt x="6019" y="7744"/>
                    <a:pt x="7296" y="8595"/>
                    <a:pt x="8816" y="8686"/>
                  </a:cubicBezTo>
                  <a:cubicBezTo>
                    <a:pt x="8924" y="8695"/>
                    <a:pt x="9033" y="8700"/>
                    <a:pt x="9141" y="8700"/>
                  </a:cubicBezTo>
                  <a:cubicBezTo>
                    <a:pt x="10418" y="8700"/>
                    <a:pt x="11610" y="8044"/>
                    <a:pt x="12311" y="6923"/>
                  </a:cubicBezTo>
                  <a:cubicBezTo>
                    <a:pt x="13253" y="5494"/>
                    <a:pt x="13223" y="3671"/>
                    <a:pt x="13223" y="1999"/>
                  </a:cubicBezTo>
                  <a:cubicBezTo>
                    <a:pt x="13208" y="1953"/>
                    <a:pt x="13177" y="1930"/>
                    <a:pt x="13147" y="1930"/>
                  </a:cubicBezTo>
                  <a:cubicBezTo>
                    <a:pt x="13117" y="1930"/>
                    <a:pt x="13086" y="1953"/>
                    <a:pt x="13071" y="1999"/>
                  </a:cubicBezTo>
                  <a:cubicBezTo>
                    <a:pt x="12980" y="3427"/>
                    <a:pt x="12858" y="4978"/>
                    <a:pt x="12159" y="6254"/>
                  </a:cubicBezTo>
                  <a:cubicBezTo>
                    <a:pt x="11521" y="7409"/>
                    <a:pt x="10487" y="8260"/>
                    <a:pt x="9119" y="8260"/>
                  </a:cubicBezTo>
                  <a:cubicBezTo>
                    <a:pt x="7691" y="8260"/>
                    <a:pt x="6384" y="7440"/>
                    <a:pt x="5259" y="6619"/>
                  </a:cubicBezTo>
                  <a:cubicBezTo>
                    <a:pt x="4195" y="5829"/>
                    <a:pt x="3253" y="4886"/>
                    <a:pt x="2402" y="3853"/>
                  </a:cubicBezTo>
                  <a:cubicBezTo>
                    <a:pt x="1429" y="2698"/>
                    <a:pt x="639" y="1391"/>
                    <a:pt x="62" y="23"/>
                  </a:cubicBezTo>
                  <a:cubicBezTo>
                    <a:pt x="62" y="8"/>
                    <a:pt x="46" y="0"/>
                    <a:pt x="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6"/>
            <p:cNvSpPr/>
            <p:nvPr/>
          </p:nvSpPr>
          <p:spPr>
            <a:xfrm>
              <a:off x="4203225" y="2874325"/>
              <a:ext cx="721925" cy="540175"/>
            </a:xfrm>
            <a:custGeom>
              <a:avLst/>
              <a:gdLst/>
              <a:ahLst/>
              <a:cxnLst/>
              <a:rect l="l" t="t" r="r" b="b"/>
              <a:pathLst>
                <a:path w="28877" h="21607" extrusionOk="0">
                  <a:moveTo>
                    <a:pt x="21974" y="1"/>
                  </a:moveTo>
                  <a:cubicBezTo>
                    <a:pt x="19897" y="1"/>
                    <a:pt x="16339" y="2769"/>
                    <a:pt x="13892" y="3400"/>
                  </a:cubicBezTo>
                  <a:cubicBezTo>
                    <a:pt x="13223" y="3582"/>
                    <a:pt x="1" y="6044"/>
                    <a:pt x="1" y="6044"/>
                  </a:cubicBezTo>
                  <a:lnTo>
                    <a:pt x="3101" y="21606"/>
                  </a:lnTo>
                  <a:cubicBezTo>
                    <a:pt x="5198" y="21546"/>
                    <a:pt x="16323" y="20695"/>
                    <a:pt x="18937" y="19813"/>
                  </a:cubicBezTo>
                  <a:cubicBezTo>
                    <a:pt x="21551" y="18901"/>
                    <a:pt x="28877" y="15740"/>
                    <a:pt x="28390" y="13673"/>
                  </a:cubicBezTo>
                  <a:cubicBezTo>
                    <a:pt x="28105" y="12462"/>
                    <a:pt x="27225" y="12211"/>
                    <a:pt x="26545" y="12211"/>
                  </a:cubicBezTo>
                  <a:cubicBezTo>
                    <a:pt x="26065" y="12211"/>
                    <a:pt x="25685" y="12336"/>
                    <a:pt x="25685" y="12336"/>
                  </a:cubicBezTo>
                  <a:cubicBezTo>
                    <a:pt x="25685" y="12336"/>
                    <a:pt x="28573" y="10542"/>
                    <a:pt x="27874" y="8476"/>
                  </a:cubicBezTo>
                  <a:cubicBezTo>
                    <a:pt x="27577" y="7572"/>
                    <a:pt x="26742" y="7321"/>
                    <a:pt x="25904" y="7321"/>
                  </a:cubicBezTo>
                  <a:cubicBezTo>
                    <a:pt x="24854" y="7321"/>
                    <a:pt x="23801" y="7716"/>
                    <a:pt x="23801" y="7716"/>
                  </a:cubicBezTo>
                  <a:cubicBezTo>
                    <a:pt x="23801" y="7716"/>
                    <a:pt x="26597" y="5649"/>
                    <a:pt x="25776" y="3643"/>
                  </a:cubicBezTo>
                  <a:cubicBezTo>
                    <a:pt x="25491" y="2956"/>
                    <a:pt x="24916" y="2732"/>
                    <a:pt x="24286" y="2732"/>
                  </a:cubicBezTo>
                  <a:cubicBezTo>
                    <a:pt x="23105" y="2732"/>
                    <a:pt x="21734" y="3521"/>
                    <a:pt x="21734" y="3521"/>
                  </a:cubicBezTo>
                  <a:cubicBezTo>
                    <a:pt x="21734" y="3521"/>
                    <a:pt x="24409" y="1758"/>
                    <a:pt x="23041" y="390"/>
                  </a:cubicBezTo>
                  <a:cubicBezTo>
                    <a:pt x="22762" y="117"/>
                    <a:pt x="22399" y="1"/>
                    <a:pt x="21974"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6"/>
            <p:cNvSpPr/>
            <p:nvPr/>
          </p:nvSpPr>
          <p:spPr>
            <a:xfrm>
              <a:off x="4511775" y="2957300"/>
              <a:ext cx="248150" cy="106225"/>
            </a:xfrm>
            <a:custGeom>
              <a:avLst/>
              <a:gdLst/>
              <a:ahLst/>
              <a:cxnLst/>
              <a:rect l="l" t="t" r="r" b="b"/>
              <a:pathLst>
                <a:path w="9926" h="4249" extrusionOk="0">
                  <a:moveTo>
                    <a:pt x="9802" y="0"/>
                  </a:moveTo>
                  <a:cubicBezTo>
                    <a:pt x="9765" y="0"/>
                    <a:pt x="9717" y="15"/>
                    <a:pt x="9665" y="50"/>
                  </a:cubicBezTo>
                  <a:cubicBezTo>
                    <a:pt x="6322" y="2877"/>
                    <a:pt x="4346" y="3546"/>
                    <a:pt x="91" y="4123"/>
                  </a:cubicBezTo>
                  <a:cubicBezTo>
                    <a:pt x="8" y="4123"/>
                    <a:pt x="0" y="4249"/>
                    <a:pt x="68" y="4249"/>
                  </a:cubicBezTo>
                  <a:cubicBezTo>
                    <a:pt x="75" y="4249"/>
                    <a:pt x="82" y="4247"/>
                    <a:pt x="91" y="4245"/>
                  </a:cubicBezTo>
                  <a:cubicBezTo>
                    <a:pt x="4316" y="4062"/>
                    <a:pt x="6899" y="3606"/>
                    <a:pt x="9817" y="202"/>
                  </a:cubicBezTo>
                  <a:cubicBezTo>
                    <a:pt x="9926" y="94"/>
                    <a:pt x="9895" y="0"/>
                    <a:pt x="98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6"/>
            <p:cNvSpPr/>
            <p:nvPr/>
          </p:nvSpPr>
          <p:spPr>
            <a:xfrm>
              <a:off x="4545175" y="3060975"/>
              <a:ext cx="265200" cy="111125"/>
            </a:xfrm>
            <a:custGeom>
              <a:avLst/>
              <a:gdLst/>
              <a:ahLst/>
              <a:cxnLst/>
              <a:rect l="l" t="t" r="r" b="b"/>
              <a:pathLst>
                <a:path w="10608" h="4445" extrusionOk="0">
                  <a:moveTo>
                    <a:pt x="10467" y="1"/>
                  </a:moveTo>
                  <a:cubicBezTo>
                    <a:pt x="10438" y="1"/>
                    <a:pt x="10404" y="11"/>
                    <a:pt x="10366" y="37"/>
                  </a:cubicBezTo>
                  <a:cubicBezTo>
                    <a:pt x="6627" y="2651"/>
                    <a:pt x="4499" y="3380"/>
                    <a:pt x="62" y="4323"/>
                  </a:cubicBezTo>
                  <a:cubicBezTo>
                    <a:pt x="1" y="4323"/>
                    <a:pt x="31" y="4444"/>
                    <a:pt x="92" y="4444"/>
                  </a:cubicBezTo>
                  <a:cubicBezTo>
                    <a:pt x="4530" y="3897"/>
                    <a:pt x="7083" y="3350"/>
                    <a:pt x="10487" y="250"/>
                  </a:cubicBezTo>
                  <a:cubicBezTo>
                    <a:pt x="10607" y="154"/>
                    <a:pt x="10576" y="1"/>
                    <a:pt x="104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6"/>
            <p:cNvSpPr/>
            <p:nvPr/>
          </p:nvSpPr>
          <p:spPr>
            <a:xfrm>
              <a:off x="4574050" y="3182300"/>
              <a:ext cx="271100" cy="94725"/>
            </a:xfrm>
            <a:custGeom>
              <a:avLst/>
              <a:gdLst/>
              <a:ahLst/>
              <a:cxnLst/>
              <a:rect l="l" t="t" r="r" b="b"/>
              <a:pathLst>
                <a:path w="10844" h="3789" extrusionOk="0">
                  <a:moveTo>
                    <a:pt x="10785" y="1"/>
                  </a:moveTo>
                  <a:cubicBezTo>
                    <a:pt x="10753" y="1"/>
                    <a:pt x="10694" y="24"/>
                    <a:pt x="10609" y="78"/>
                  </a:cubicBezTo>
                  <a:cubicBezTo>
                    <a:pt x="6810" y="2357"/>
                    <a:pt x="4530" y="3269"/>
                    <a:pt x="92" y="3603"/>
                  </a:cubicBezTo>
                  <a:cubicBezTo>
                    <a:pt x="1" y="3634"/>
                    <a:pt x="1" y="3755"/>
                    <a:pt x="92" y="3786"/>
                  </a:cubicBezTo>
                  <a:cubicBezTo>
                    <a:pt x="212" y="3787"/>
                    <a:pt x="330" y="3788"/>
                    <a:pt x="447" y="3788"/>
                  </a:cubicBezTo>
                  <a:cubicBezTo>
                    <a:pt x="4801" y="3788"/>
                    <a:pt x="7592" y="2685"/>
                    <a:pt x="10670" y="199"/>
                  </a:cubicBezTo>
                  <a:cubicBezTo>
                    <a:pt x="10808" y="81"/>
                    <a:pt x="10844" y="1"/>
                    <a:pt x="1078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6"/>
            <p:cNvSpPr/>
            <p:nvPr/>
          </p:nvSpPr>
          <p:spPr>
            <a:xfrm>
              <a:off x="4134850" y="2813075"/>
              <a:ext cx="462800" cy="407500"/>
            </a:xfrm>
            <a:custGeom>
              <a:avLst/>
              <a:gdLst/>
              <a:ahLst/>
              <a:cxnLst/>
              <a:rect l="l" t="t" r="r" b="b"/>
              <a:pathLst>
                <a:path w="18512" h="16300" extrusionOk="0">
                  <a:moveTo>
                    <a:pt x="15776" y="1"/>
                  </a:moveTo>
                  <a:cubicBezTo>
                    <a:pt x="12791" y="1"/>
                    <a:pt x="6962" y="2040"/>
                    <a:pt x="5471" y="3205"/>
                  </a:cubicBezTo>
                  <a:cubicBezTo>
                    <a:pt x="3496" y="4755"/>
                    <a:pt x="0" y="8980"/>
                    <a:pt x="0" y="8980"/>
                  </a:cubicBezTo>
                  <a:cubicBezTo>
                    <a:pt x="0" y="8980"/>
                    <a:pt x="5119" y="16299"/>
                    <a:pt x="8543" y="16299"/>
                  </a:cubicBezTo>
                  <a:cubicBezTo>
                    <a:pt x="9041" y="16299"/>
                    <a:pt x="9504" y="16144"/>
                    <a:pt x="9909" y="15789"/>
                  </a:cubicBezTo>
                  <a:cubicBezTo>
                    <a:pt x="13070" y="12992"/>
                    <a:pt x="10791" y="7065"/>
                    <a:pt x="10791" y="7065"/>
                  </a:cubicBezTo>
                  <a:cubicBezTo>
                    <a:pt x="13465" y="6032"/>
                    <a:pt x="18511" y="3235"/>
                    <a:pt x="17508" y="652"/>
                  </a:cubicBezTo>
                  <a:cubicBezTo>
                    <a:pt x="17331" y="190"/>
                    <a:pt x="16685" y="1"/>
                    <a:pt x="15776"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6"/>
            <p:cNvSpPr/>
            <p:nvPr/>
          </p:nvSpPr>
          <p:spPr>
            <a:xfrm>
              <a:off x="4385950" y="2849300"/>
              <a:ext cx="188900" cy="361300"/>
            </a:xfrm>
            <a:custGeom>
              <a:avLst/>
              <a:gdLst/>
              <a:ahLst/>
              <a:cxnLst/>
              <a:rect l="l" t="t" r="r" b="b"/>
              <a:pathLst>
                <a:path w="7556" h="14452" extrusionOk="0">
                  <a:moveTo>
                    <a:pt x="7540" y="1"/>
                  </a:moveTo>
                  <a:cubicBezTo>
                    <a:pt x="7532" y="1"/>
                    <a:pt x="7525" y="8"/>
                    <a:pt x="7525" y="24"/>
                  </a:cubicBezTo>
                  <a:cubicBezTo>
                    <a:pt x="6735" y="3002"/>
                    <a:pt x="3148" y="4157"/>
                    <a:pt x="686" y="5343"/>
                  </a:cubicBezTo>
                  <a:cubicBezTo>
                    <a:pt x="503" y="5434"/>
                    <a:pt x="473" y="5647"/>
                    <a:pt x="595" y="5768"/>
                  </a:cubicBezTo>
                  <a:cubicBezTo>
                    <a:pt x="1385" y="8291"/>
                    <a:pt x="1780" y="12121"/>
                    <a:pt x="48" y="14340"/>
                  </a:cubicBezTo>
                  <a:cubicBezTo>
                    <a:pt x="1" y="14387"/>
                    <a:pt x="44" y="14451"/>
                    <a:pt x="94" y="14451"/>
                  </a:cubicBezTo>
                  <a:cubicBezTo>
                    <a:pt x="109" y="14451"/>
                    <a:pt x="125" y="14445"/>
                    <a:pt x="139" y="14431"/>
                  </a:cubicBezTo>
                  <a:cubicBezTo>
                    <a:pt x="2327" y="12303"/>
                    <a:pt x="2236" y="8534"/>
                    <a:pt x="1203" y="5799"/>
                  </a:cubicBezTo>
                  <a:cubicBezTo>
                    <a:pt x="3786" y="4583"/>
                    <a:pt x="7312" y="3276"/>
                    <a:pt x="7555" y="24"/>
                  </a:cubicBezTo>
                  <a:cubicBezTo>
                    <a:pt x="7555" y="8"/>
                    <a:pt x="7548" y="1"/>
                    <a:pt x="754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6"/>
            <p:cNvSpPr/>
            <p:nvPr/>
          </p:nvSpPr>
          <p:spPr>
            <a:xfrm>
              <a:off x="4724525" y="3749575"/>
              <a:ext cx="841975" cy="487125"/>
            </a:xfrm>
            <a:custGeom>
              <a:avLst/>
              <a:gdLst/>
              <a:ahLst/>
              <a:cxnLst/>
              <a:rect l="l" t="t" r="r" b="b"/>
              <a:pathLst>
                <a:path w="33679" h="19485" extrusionOk="0">
                  <a:moveTo>
                    <a:pt x="0" y="1"/>
                  </a:moveTo>
                  <a:lnTo>
                    <a:pt x="0" y="62"/>
                  </a:lnTo>
                  <a:lnTo>
                    <a:pt x="1976" y="13405"/>
                  </a:lnTo>
                  <a:lnTo>
                    <a:pt x="2158" y="14621"/>
                  </a:lnTo>
                  <a:lnTo>
                    <a:pt x="2888" y="19484"/>
                  </a:lnTo>
                  <a:lnTo>
                    <a:pt x="33679" y="19484"/>
                  </a:lnTo>
                  <a:lnTo>
                    <a:pt x="28876" y="639"/>
                  </a:lnTo>
                  <a:lnTo>
                    <a:pt x="28815" y="457"/>
                  </a:lnTo>
                  <a:lnTo>
                    <a:pt x="28755" y="214"/>
                  </a:lnTo>
                  <a:lnTo>
                    <a:pt x="28755" y="92"/>
                  </a:lnTo>
                  <a:lnTo>
                    <a:pt x="28755" y="62"/>
                  </a:lnTo>
                  <a:lnTo>
                    <a:pt x="28755" y="31"/>
                  </a:lnTo>
                  <a:lnTo>
                    <a:pt x="28755"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6"/>
            <p:cNvSpPr/>
            <p:nvPr/>
          </p:nvSpPr>
          <p:spPr>
            <a:xfrm>
              <a:off x="4831675" y="3813550"/>
              <a:ext cx="118550" cy="423150"/>
            </a:xfrm>
            <a:custGeom>
              <a:avLst/>
              <a:gdLst/>
              <a:ahLst/>
              <a:cxnLst/>
              <a:rect l="l" t="t" r="r" b="b"/>
              <a:pathLst>
                <a:path w="4742" h="16926" extrusionOk="0">
                  <a:moveTo>
                    <a:pt x="87" y="1"/>
                  </a:moveTo>
                  <a:cubicBezTo>
                    <a:pt x="41" y="1"/>
                    <a:pt x="0" y="33"/>
                    <a:pt x="0" y="86"/>
                  </a:cubicBezTo>
                  <a:cubicBezTo>
                    <a:pt x="456" y="1940"/>
                    <a:pt x="882" y="3795"/>
                    <a:pt x="1337" y="5649"/>
                  </a:cubicBezTo>
                  <a:cubicBezTo>
                    <a:pt x="1429" y="5983"/>
                    <a:pt x="1520" y="6348"/>
                    <a:pt x="1581" y="6682"/>
                  </a:cubicBezTo>
                  <a:lnTo>
                    <a:pt x="1793" y="7533"/>
                  </a:lnTo>
                  <a:cubicBezTo>
                    <a:pt x="2553" y="10664"/>
                    <a:pt x="3344" y="13795"/>
                    <a:pt x="4164" y="16925"/>
                  </a:cubicBezTo>
                  <a:lnTo>
                    <a:pt x="4742" y="16925"/>
                  </a:lnTo>
                  <a:cubicBezTo>
                    <a:pt x="3799" y="13308"/>
                    <a:pt x="2827" y="9722"/>
                    <a:pt x="1854" y="6105"/>
                  </a:cubicBezTo>
                  <a:cubicBezTo>
                    <a:pt x="1763" y="5801"/>
                    <a:pt x="1672" y="5466"/>
                    <a:pt x="1581" y="5132"/>
                  </a:cubicBezTo>
                  <a:cubicBezTo>
                    <a:pt x="1125" y="3460"/>
                    <a:pt x="638" y="1758"/>
                    <a:pt x="182" y="56"/>
                  </a:cubicBezTo>
                  <a:cubicBezTo>
                    <a:pt x="157" y="18"/>
                    <a:pt x="121" y="1"/>
                    <a:pt x="8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6"/>
            <p:cNvSpPr/>
            <p:nvPr/>
          </p:nvSpPr>
          <p:spPr>
            <a:xfrm>
              <a:off x="4335450" y="3748075"/>
              <a:ext cx="1108700" cy="488625"/>
            </a:xfrm>
            <a:custGeom>
              <a:avLst/>
              <a:gdLst/>
              <a:ahLst/>
              <a:cxnLst/>
              <a:rect l="l" t="t" r="r" b="b"/>
              <a:pathLst>
                <a:path w="44348" h="19545" extrusionOk="0">
                  <a:moveTo>
                    <a:pt x="5502" y="0"/>
                  </a:moveTo>
                  <a:cubicBezTo>
                    <a:pt x="2007" y="5927"/>
                    <a:pt x="92" y="12675"/>
                    <a:pt x="1" y="19544"/>
                  </a:cubicBezTo>
                  <a:lnTo>
                    <a:pt x="40822" y="19544"/>
                  </a:lnTo>
                  <a:cubicBezTo>
                    <a:pt x="42463" y="13161"/>
                    <a:pt x="43618" y="6657"/>
                    <a:pt x="44348" y="122"/>
                  </a:cubicBezTo>
                  <a:lnTo>
                    <a:pt x="44348" y="31"/>
                  </a:lnTo>
                  <a:lnTo>
                    <a:pt x="5502"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6"/>
            <p:cNvSpPr/>
            <p:nvPr/>
          </p:nvSpPr>
          <p:spPr>
            <a:xfrm>
              <a:off x="5181975" y="3873250"/>
              <a:ext cx="35750" cy="363450"/>
            </a:xfrm>
            <a:custGeom>
              <a:avLst/>
              <a:gdLst/>
              <a:ahLst/>
              <a:cxnLst/>
              <a:rect l="l" t="t" r="r" b="b"/>
              <a:pathLst>
                <a:path w="1430" h="14538" extrusionOk="0">
                  <a:moveTo>
                    <a:pt x="867" y="1"/>
                  </a:moveTo>
                  <a:cubicBezTo>
                    <a:pt x="821" y="1"/>
                    <a:pt x="776" y="24"/>
                    <a:pt x="760" y="69"/>
                  </a:cubicBezTo>
                  <a:cubicBezTo>
                    <a:pt x="852" y="4902"/>
                    <a:pt x="578" y="9735"/>
                    <a:pt x="0" y="14537"/>
                  </a:cubicBezTo>
                  <a:lnTo>
                    <a:pt x="730" y="14537"/>
                  </a:lnTo>
                  <a:cubicBezTo>
                    <a:pt x="882" y="13474"/>
                    <a:pt x="1004" y="12410"/>
                    <a:pt x="1095" y="11346"/>
                  </a:cubicBezTo>
                  <a:cubicBezTo>
                    <a:pt x="1429" y="7607"/>
                    <a:pt x="1399" y="3808"/>
                    <a:pt x="973" y="69"/>
                  </a:cubicBezTo>
                  <a:cubicBezTo>
                    <a:pt x="958" y="24"/>
                    <a:pt x="912" y="1"/>
                    <a:pt x="86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6"/>
            <p:cNvSpPr/>
            <p:nvPr/>
          </p:nvSpPr>
          <p:spPr>
            <a:xfrm>
              <a:off x="5301275" y="3868475"/>
              <a:ext cx="41825" cy="368225"/>
            </a:xfrm>
            <a:custGeom>
              <a:avLst/>
              <a:gdLst/>
              <a:ahLst/>
              <a:cxnLst/>
              <a:rect l="l" t="t" r="r" b="b"/>
              <a:pathLst>
                <a:path w="1673" h="14729" extrusionOk="0">
                  <a:moveTo>
                    <a:pt x="1182" y="0"/>
                  </a:moveTo>
                  <a:cubicBezTo>
                    <a:pt x="1136" y="0"/>
                    <a:pt x="1095" y="25"/>
                    <a:pt x="1095" y="78"/>
                  </a:cubicBezTo>
                  <a:cubicBezTo>
                    <a:pt x="1095" y="3816"/>
                    <a:pt x="912" y="7555"/>
                    <a:pt x="548" y="11263"/>
                  </a:cubicBezTo>
                  <a:cubicBezTo>
                    <a:pt x="487" y="11841"/>
                    <a:pt x="335" y="13178"/>
                    <a:pt x="1" y="14728"/>
                  </a:cubicBezTo>
                  <a:lnTo>
                    <a:pt x="760" y="14728"/>
                  </a:lnTo>
                  <a:cubicBezTo>
                    <a:pt x="1642" y="9987"/>
                    <a:pt x="1672" y="4911"/>
                    <a:pt x="1308" y="108"/>
                  </a:cubicBezTo>
                  <a:cubicBezTo>
                    <a:pt x="1308" y="40"/>
                    <a:pt x="1240" y="0"/>
                    <a:pt x="118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6"/>
            <p:cNvSpPr/>
            <p:nvPr/>
          </p:nvSpPr>
          <p:spPr>
            <a:xfrm>
              <a:off x="4502625" y="3840475"/>
              <a:ext cx="406575" cy="334200"/>
            </a:xfrm>
            <a:custGeom>
              <a:avLst/>
              <a:gdLst/>
              <a:ahLst/>
              <a:cxnLst/>
              <a:rect l="l" t="t" r="r" b="b"/>
              <a:pathLst>
                <a:path w="16263" h="13368" extrusionOk="0">
                  <a:moveTo>
                    <a:pt x="16187" y="0"/>
                  </a:moveTo>
                  <a:cubicBezTo>
                    <a:pt x="16156" y="0"/>
                    <a:pt x="16124" y="15"/>
                    <a:pt x="16110" y="43"/>
                  </a:cubicBezTo>
                  <a:cubicBezTo>
                    <a:pt x="15715" y="1775"/>
                    <a:pt x="15077" y="3447"/>
                    <a:pt x="14256" y="5028"/>
                  </a:cubicBezTo>
                  <a:cubicBezTo>
                    <a:pt x="12888" y="7581"/>
                    <a:pt x="11156" y="10104"/>
                    <a:pt x="8542" y="11380"/>
                  </a:cubicBezTo>
                  <a:cubicBezTo>
                    <a:pt x="5928" y="12627"/>
                    <a:pt x="3010" y="12596"/>
                    <a:pt x="183" y="12900"/>
                  </a:cubicBezTo>
                  <a:cubicBezTo>
                    <a:pt x="1" y="12900"/>
                    <a:pt x="1" y="13174"/>
                    <a:pt x="183" y="13204"/>
                  </a:cubicBezTo>
                  <a:cubicBezTo>
                    <a:pt x="1083" y="13315"/>
                    <a:pt x="1991" y="13368"/>
                    <a:pt x="2898" y="13368"/>
                  </a:cubicBezTo>
                  <a:cubicBezTo>
                    <a:pt x="3738" y="13368"/>
                    <a:pt x="4578" y="13322"/>
                    <a:pt x="5411" y="13234"/>
                  </a:cubicBezTo>
                  <a:cubicBezTo>
                    <a:pt x="6901" y="13113"/>
                    <a:pt x="8329" y="12657"/>
                    <a:pt x="9636" y="11958"/>
                  </a:cubicBezTo>
                  <a:cubicBezTo>
                    <a:pt x="10943" y="11198"/>
                    <a:pt x="12037" y="10165"/>
                    <a:pt x="12888" y="8918"/>
                  </a:cubicBezTo>
                  <a:cubicBezTo>
                    <a:pt x="13770" y="7611"/>
                    <a:pt x="14530" y="6243"/>
                    <a:pt x="15107" y="4754"/>
                  </a:cubicBezTo>
                  <a:cubicBezTo>
                    <a:pt x="15776" y="3295"/>
                    <a:pt x="16171" y="1684"/>
                    <a:pt x="16262" y="73"/>
                  </a:cubicBezTo>
                  <a:cubicBezTo>
                    <a:pt x="16262" y="23"/>
                    <a:pt x="16226" y="0"/>
                    <a:pt x="1618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6"/>
            <p:cNvSpPr/>
            <p:nvPr/>
          </p:nvSpPr>
          <p:spPr>
            <a:xfrm>
              <a:off x="4378775" y="3788050"/>
              <a:ext cx="145725" cy="448650"/>
            </a:xfrm>
            <a:custGeom>
              <a:avLst/>
              <a:gdLst/>
              <a:ahLst/>
              <a:cxnLst/>
              <a:rect l="l" t="t" r="r" b="b"/>
              <a:pathLst>
                <a:path w="5829" h="17946" extrusionOk="0">
                  <a:moveTo>
                    <a:pt x="5774" y="0"/>
                  </a:moveTo>
                  <a:cubicBezTo>
                    <a:pt x="5763" y="0"/>
                    <a:pt x="5753" y="4"/>
                    <a:pt x="5745" y="12"/>
                  </a:cubicBezTo>
                  <a:cubicBezTo>
                    <a:pt x="4195" y="2596"/>
                    <a:pt x="2888" y="5331"/>
                    <a:pt x="1794" y="8128"/>
                  </a:cubicBezTo>
                  <a:cubicBezTo>
                    <a:pt x="608" y="11289"/>
                    <a:pt x="0" y="14602"/>
                    <a:pt x="31" y="17945"/>
                  </a:cubicBezTo>
                  <a:lnTo>
                    <a:pt x="578" y="17945"/>
                  </a:lnTo>
                  <a:cubicBezTo>
                    <a:pt x="578" y="17155"/>
                    <a:pt x="608" y="16335"/>
                    <a:pt x="669" y="15514"/>
                  </a:cubicBezTo>
                  <a:cubicBezTo>
                    <a:pt x="1155" y="10073"/>
                    <a:pt x="3344" y="4906"/>
                    <a:pt x="5806" y="73"/>
                  </a:cubicBezTo>
                  <a:cubicBezTo>
                    <a:pt x="5828" y="28"/>
                    <a:pt x="5801" y="0"/>
                    <a:pt x="577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6"/>
            <p:cNvSpPr/>
            <p:nvPr/>
          </p:nvSpPr>
          <p:spPr>
            <a:xfrm>
              <a:off x="4302025" y="1965975"/>
              <a:ext cx="1150500" cy="1345175"/>
            </a:xfrm>
            <a:custGeom>
              <a:avLst/>
              <a:gdLst/>
              <a:ahLst/>
              <a:cxnLst/>
              <a:rect l="l" t="t" r="r" b="b"/>
              <a:pathLst>
                <a:path w="46020" h="53807" extrusionOk="0">
                  <a:moveTo>
                    <a:pt x="33179" y="1"/>
                  </a:moveTo>
                  <a:cubicBezTo>
                    <a:pt x="28470" y="1"/>
                    <a:pt x="22821" y="4230"/>
                    <a:pt x="21551" y="7575"/>
                  </a:cubicBezTo>
                  <a:cubicBezTo>
                    <a:pt x="20031" y="11526"/>
                    <a:pt x="20001" y="16329"/>
                    <a:pt x="18754" y="18882"/>
                  </a:cubicBezTo>
                  <a:cubicBezTo>
                    <a:pt x="16201" y="24232"/>
                    <a:pt x="9666" y="25022"/>
                    <a:pt x="4924" y="30554"/>
                  </a:cubicBezTo>
                  <a:cubicBezTo>
                    <a:pt x="0" y="36268"/>
                    <a:pt x="1520" y="46117"/>
                    <a:pt x="9514" y="51223"/>
                  </a:cubicBezTo>
                  <a:cubicBezTo>
                    <a:pt x="12227" y="52954"/>
                    <a:pt x="15384" y="53806"/>
                    <a:pt x="18679" y="53806"/>
                  </a:cubicBezTo>
                  <a:cubicBezTo>
                    <a:pt x="26089" y="53806"/>
                    <a:pt x="34201" y="49494"/>
                    <a:pt x="39545" y="41162"/>
                  </a:cubicBezTo>
                  <a:cubicBezTo>
                    <a:pt x="46019" y="31071"/>
                    <a:pt x="43679" y="11405"/>
                    <a:pt x="38360" y="2833"/>
                  </a:cubicBezTo>
                  <a:cubicBezTo>
                    <a:pt x="37105" y="804"/>
                    <a:pt x="35231" y="1"/>
                    <a:pt x="33179" y="1"/>
                  </a:cubicBezTo>
                  <a:close/>
                </a:path>
              </a:pathLst>
            </a:custGeom>
            <a:solidFill>
              <a:srgbClr val="D85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6"/>
            <p:cNvSpPr/>
            <p:nvPr/>
          </p:nvSpPr>
          <p:spPr>
            <a:xfrm>
              <a:off x="4385600" y="2080100"/>
              <a:ext cx="519050" cy="680125"/>
            </a:xfrm>
            <a:custGeom>
              <a:avLst/>
              <a:gdLst/>
              <a:ahLst/>
              <a:cxnLst/>
              <a:rect l="l" t="t" r="r" b="b"/>
              <a:pathLst>
                <a:path w="20762" h="27205" extrusionOk="0">
                  <a:moveTo>
                    <a:pt x="20761" y="1"/>
                  </a:moveTo>
                  <a:lnTo>
                    <a:pt x="20761" y="1"/>
                  </a:lnTo>
                  <a:cubicBezTo>
                    <a:pt x="19667" y="943"/>
                    <a:pt x="18512" y="2068"/>
                    <a:pt x="17813" y="3436"/>
                  </a:cubicBezTo>
                  <a:cubicBezTo>
                    <a:pt x="17114" y="4803"/>
                    <a:pt x="16627" y="6262"/>
                    <a:pt x="16293" y="7752"/>
                  </a:cubicBezTo>
                  <a:cubicBezTo>
                    <a:pt x="15898" y="9241"/>
                    <a:pt x="15624" y="10761"/>
                    <a:pt x="15138" y="12159"/>
                  </a:cubicBezTo>
                  <a:cubicBezTo>
                    <a:pt x="14925" y="12858"/>
                    <a:pt x="14591" y="13527"/>
                    <a:pt x="14226" y="14135"/>
                  </a:cubicBezTo>
                  <a:cubicBezTo>
                    <a:pt x="13800" y="14743"/>
                    <a:pt x="13344" y="15290"/>
                    <a:pt x="12828" y="15807"/>
                  </a:cubicBezTo>
                  <a:cubicBezTo>
                    <a:pt x="10852" y="17934"/>
                    <a:pt x="8360" y="19302"/>
                    <a:pt x="5958" y="20822"/>
                  </a:cubicBezTo>
                  <a:cubicBezTo>
                    <a:pt x="4712" y="21582"/>
                    <a:pt x="3557" y="22494"/>
                    <a:pt x="2524" y="23527"/>
                  </a:cubicBezTo>
                  <a:cubicBezTo>
                    <a:pt x="1490" y="24621"/>
                    <a:pt x="639" y="25837"/>
                    <a:pt x="1" y="27205"/>
                  </a:cubicBezTo>
                  <a:cubicBezTo>
                    <a:pt x="730" y="25898"/>
                    <a:pt x="1642" y="24743"/>
                    <a:pt x="2736" y="23740"/>
                  </a:cubicBezTo>
                  <a:cubicBezTo>
                    <a:pt x="3770" y="22767"/>
                    <a:pt x="4925" y="21916"/>
                    <a:pt x="6141" y="21217"/>
                  </a:cubicBezTo>
                  <a:cubicBezTo>
                    <a:pt x="7387" y="20518"/>
                    <a:pt x="8603" y="19788"/>
                    <a:pt x="9819" y="18998"/>
                  </a:cubicBezTo>
                  <a:cubicBezTo>
                    <a:pt x="11065" y="18208"/>
                    <a:pt x="12189" y="17266"/>
                    <a:pt x="13223" y="16232"/>
                  </a:cubicBezTo>
                  <a:cubicBezTo>
                    <a:pt x="13740" y="15685"/>
                    <a:pt x="14226" y="15077"/>
                    <a:pt x="14651" y="14469"/>
                  </a:cubicBezTo>
                  <a:cubicBezTo>
                    <a:pt x="15047" y="13800"/>
                    <a:pt x="15381" y="13071"/>
                    <a:pt x="15594" y="12341"/>
                  </a:cubicBezTo>
                  <a:cubicBezTo>
                    <a:pt x="16050" y="10852"/>
                    <a:pt x="16384" y="9363"/>
                    <a:pt x="16658" y="7843"/>
                  </a:cubicBezTo>
                  <a:cubicBezTo>
                    <a:pt x="16962" y="6354"/>
                    <a:pt x="17417" y="4925"/>
                    <a:pt x="18025" y="3557"/>
                  </a:cubicBezTo>
                  <a:cubicBezTo>
                    <a:pt x="18633" y="2189"/>
                    <a:pt x="19758" y="1065"/>
                    <a:pt x="20761" y="1"/>
                  </a:cubicBezTo>
                  <a:close/>
                </a:path>
              </a:pathLst>
            </a:custGeom>
            <a:solidFill>
              <a:srgbClr val="D85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6"/>
            <p:cNvSpPr/>
            <p:nvPr/>
          </p:nvSpPr>
          <p:spPr>
            <a:xfrm>
              <a:off x="5010575" y="2424700"/>
              <a:ext cx="1530800" cy="909650"/>
            </a:xfrm>
            <a:custGeom>
              <a:avLst/>
              <a:gdLst/>
              <a:ahLst/>
              <a:cxnLst/>
              <a:rect l="l" t="t" r="r" b="b"/>
              <a:pathLst>
                <a:path w="61232" h="36386" extrusionOk="0">
                  <a:moveTo>
                    <a:pt x="47317" y="1"/>
                  </a:moveTo>
                  <a:cubicBezTo>
                    <a:pt x="46561" y="1"/>
                    <a:pt x="46007" y="153"/>
                    <a:pt x="45763" y="503"/>
                  </a:cubicBezTo>
                  <a:cubicBezTo>
                    <a:pt x="42176" y="5670"/>
                    <a:pt x="32358" y="19226"/>
                    <a:pt x="31629" y="19257"/>
                  </a:cubicBezTo>
                  <a:cubicBezTo>
                    <a:pt x="31593" y="19258"/>
                    <a:pt x="31555" y="19259"/>
                    <a:pt x="31516" y="19259"/>
                  </a:cubicBezTo>
                  <a:cubicBezTo>
                    <a:pt x="28625" y="19259"/>
                    <a:pt x="18643" y="14831"/>
                    <a:pt x="9106" y="11202"/>
                  </a:cubicBezTo>
                  <a:cubicBezTo>
                    <a:pt x="7056" y="10425"/>
                    <a:pt x="5523" y="10094"/>
                    <a:pt x="4411" y="10094"/>
                  </a:cubicBezTo>
                  <a:cubicBezTo>
                    <a:pt x="1" y="10094"/>
                    <a:pt x="2211" y="15305"/>
                    <a:pt x="5002" y="18558"/>
                  </a:cubicBezTo>
                  <a:cubicBezTo>
                    <a:pt x="11112" y="25701"/>
                    <a:pt x="23118" y="34151"/>
                    <a:pt x="32085" y="36218"/>
                  </a:cubicBezTo>
                  <a:cubicBezTo>
                    <a:pt x="32584" y="36334"/>
                    <a:pt x="33109" y="36386"/>
                    <a:pt x="33649" y="36386"/>
                  </a:cubicBezTo>
                  <a:cubicBezTo>
                    <a:pt x="37774" y="36386"/>
                    <a:pt x="42755" y="33339"/>
                    <a:pt x="43696" y="32479"/>
                  </a:cubicBezTo>
                  <a:cubicBezTo>
                    <a:pt x="50322" y="26461"/>
                    <a:pt x="57921" y="14424"/>
                    <a:pt x="60566" y="6399"/>
                  </a:cubicBezTo>
                  <a:cubicBezTo>
                    <a:pt x="61232" y="4376"/>
                    <a:pt x="51367" y="1"/>
                    <a:pt x="47317" y="1"/>
                  </a:cubicBezTo>
                  <a:close/>
                </a:path>
              </a:pathLst>
            </a:custGeom>
            <a:solidFill>
              <a:srgbClr val="FFC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6"/>
            <p:cNvSpPr/>
            <p:nvPr/>
          </p:nvSpPr>
          <p:spPr>
            <a:xfrm>
              <a:off x="5922875" y="1699200"/>
              <a:ext cx="557775" cy="522900"/>
            </a:xfrm>
            <a:custGeom>
              <a:avLst/>
              <a:gdLst/>
              <a:ahLst/>
              <a:cxnLst/>
              <a:rect l="l" t="t" r="r" b="b"/>
              <a:pathLst>
                <a:path w="22311" h="20916" extrusionOk="0">
                  <a:moveTo>
                    <a:pt x="19662" y="1"/>
                  </a:moveTo>
                  <a:cubicBezTo>
                    <a:pt x="19503" y="1"/>
                    <a:pt x="19328" y="52"/>
                    <a:pt x="19150" y="161"/>
                  </a:cubicBezTo>
                  <a:lnTo>
                    <a:pt x="821" y="8793"/>
                  </a:lnTo>
                  <a:cubicBezTo>
                    <a:pt x="274" y="9127"/>
                    <a:pt x="0" y="9735"/>
                    <a:pt x="61" y="10374"/>
                  </a:cubicBezTo>
                  <a:lnTo>
                    <a:pt x="2006" y="20343"/>
                  </a:lnTo>
                  <a:cubicBezTo>
                    <a:pt x="2088" y="20712"/>
                    <a:pt x="2350" y="20915"/>
                    <a:pt x="2670" y="20915"/>
                  </a:cubicBezTo>
                  <a:cubicBezTo>
                    <a:pt x="2825" y="20915"/>
                    <a:pt x="2993" y="20868"/>
                    <a:pt x="3161" y="20769"/>
                  </a:cubicBezTo>
                  <a:lnTo>
                    <a:pt x="21490" y="12106"/>
                  </a:lnTo>
                  <a:cubicBezTo>
                    <a:pt x="22037" y="11772"/>
                    <a:pt x="22311" y="11164"/>
                    <a:pt x="22250" y="10526"/>
                  </a:cubicBezTo>
                  <a:lnTo>
                    <a:pt x="20305" y="586"/>
                  </a:lnTo>
                  <a:cubicBezTo>
                    <a:pt x="20243" y="218"/>
                    <a:pt x="19989" y="1"/>
                    <a:pt x="19662"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6"/>
            <p:cNvSpPr/>
            <p:nvPr/>
          </p:nvSpPr>
          <p:spPr>
            <a:xfrm>
              <a:off x="5928200" y="1728850"/>
              <a:ext cx="558525" cy="522450"/>
            </a:xfrm>
            <a:custGeom>
              <a:avLst/>
              <a:gdLst/>
              <a:ahLst/>
              <a:cxnLst/>
              <a:rect l="l" t="t" r="r" b="b"/>
              <a:pathLst>
                <a:path w="22341" h="20898" extrusionOk="0">
                  <a:moveTo>
                    <a:pt x="19671" y="0"/>
                  </a:moveTo>
                  <a:cubicBezTo>
                    <a:pt x="19517" y="0"/>
                    <a:pt x="19348" y="51"/>
                    <a:pt x="19180" y="160"/>
                  </a:cubicBezTo>
                  <a:lnTo>
                    <a:pt x="821" y="8792"/>
                  </a:lnTo>
                  <a:cubicBezTo>
                    <a:pt x="304" y="9127"/>
                    <a:pt x="0" y="9735"/>
                    <a:pt x="61" y="10373"/>
                  </a:cubicBezTo>
                  <a:lnTo>
                    <a:pt x="2006" y="20312"/>
                  </a:lnTo>
                  <a:cubicBezTo>
                    <a:pt x="2068" y="20681"/>
                    <a:pt x="2322" y="20898"/>
                    <a:pt x="2649" y="20898"/>
                  </a:cubicBezTo>
                  <a:cubicBezTo>
                    <a:pt x="2807" y="20898"/>
                    <a:pt x="2983" y="20847"/>
                    <a:pt x="3161" y="20738"/>
                  </a:cubicBezTo>
                  <a:lnTo>
                    <a:pt x="21490" y="12136"/>
                  </a:lnTo>
                  <a:cubicBezTo>
                    <a:pt x="22037" y="11771"/>
                    <a:pt x="22341" y="11163"/>
                    <a:pt x="22250" y="10525"/>
                  </a:cubicBezTo>
                  <a:lnTo>
                    <a:pt x="20304" y="586"/>
                  </a:lnTo>
                  <a:cubicBezTo>
                    <a:pt x="20243" y="217"/>
                    <a:pt x="19988" y="0"/>
                    <a:pt x="1967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6"/>
            <p:cNvSpPr/>
            <p:nvPr/>
          </p:nvSpPr>
          <p:spPr>
            <a:xfrm>
              <a:off x="5955850" y="1969350"/>
              <a:ext cx="52150" cy="43550"/>
            </a:xfrm>
            <a:custGeom>
              <a:avLst/>
              <a:gdLst/>
              <a:ahLst/>
              <a:cxnLst/>
              <a:rect l="l" t="t" r="r" b="b"/>
              <a:pathLst>
                <a:path w="2086" h="1742" extrusionOk="0">
                  <a:moveTo>
                    <a:pt x="979" y="1"/>
                  </a:moveTo>
                  <a:cubicBezTo>
                    <a:pt x="466" y="1"/>
                    <a:pt x="1" y="475"/>
                    <a:pt x="140" y="1057"/>
                  </a:cubicBezTo>
                  <a:cubicBezTo>
                    <a:pt x="221" y="1458"/>
                    <a:pt x="583" y="1742"/>
                    <a:pt x="1001" y="1742"/>
                  </a:cubicBezTo>
                  <a:cubicBezTo>
                    <a:pt x="1058" y="1742"/>
                    <a:pt x="1115" y="1737"/>
                    <a:pt x="1174" y="1726"/>
                  </a:cubicBezTo>
                  <a:cubicBezTo>
                    <a:pt x="1903" y="1543"/>
                    <a:pt x="2086" y="571"/>
                    <a:pt x="1447" y="145"/>
                  </a:cubicBezTo>
                  <a:cubicBezTo>
                    <a:pt x="1297" y="45"/>
                    <a:pt x="1136" y="1"/>
                    <a:pt x="97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6"/>
            <p:cNvSpPr/>
            <p:nvPr/>
          </p:nvSpPr>
          <p:spPr>
            <a:xfrm>
              <a:off x="6384125" y="1849325"/>
              <a:ext cx="195375" cy="368350"/>
            </a:xfrm>
            <a:custGeom>
              <a:avLst/>
              <a:gdLst/>
              <a:ahLst/>
              <a:cxnLst/>
              <a:rect l="l" t="t" r="r" b="b"/>
              <a:pathLst>
                <a:path w="7815" h="14734" extrusionOk="0">
                  <a:moveTo>
                    <a:pt x="6102" y="1"/>
                  </a:moveTo>
                  <a:cubicBezTo>
                    <a:pt x="5571" y="1"/>
                    <a:pt x="4909" y="321"/>
                    <a:pt x="4165" y="1055"/>
                  </a:cubicBezTo>
                  <a:cubicBezTo>
                    <a:pt x="213" y="4916"/>
                    <a:pt x="0" y="11755"/>
                    <a:pt x="608" y="14156"/>
                  </a:cubicBezTo>
                  <a:lnTo>
                    <a:pt x="7539" y="14733"/>
                  </a:lnTo>
                  <a:cubicBezTo>
                    <a:pt x="6627" y="9627"/>
                    <a:pt x="5624" y="8472"/>
                    <a:pt x="7143" y="3730"/>
                  </a:cubicBezTo>
                  <a:cubicBezTo>
                    <a:pt x="7815" y="1590"/>
                    <a:pt x="7284" y="1"/>
                    <a:pt x="6102" y="1"/>
                  </a:cubicBezTo>
                  <a:close/>
                </a:path>
              </a:pathLst>
            </a:custGeom>
            <a:solidFill>
              <a:srgbClr val="FFC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6"/>
            <p:cNvSpPr/>
            <p:nvPr/>
          </p:nvSpPr>
          <p:spPr>
            <a:xfrm>
              <a:off x="6105250" y="1829150"/>
              <a:ext cx="487875" cy="755550"/>
            </a:xfrm>
            <a:custGeom>
              <a:avLst/>
              <a:gdLst/>
              <a:ahLst/>
              <a:cxnLst/>
              <a:rect l="l" t="t" r="r" b="b"/>
              <a:pathLst>
                <a:path w="19515" h="30222" extrusionOk="0">
                  <a:moveTo>
                    <a:pt x="3873" y="0"/>
                  </a:moveTo>
                  <a:cubicBezTo>
                    <a:pt x="2261" y="0"/>
                    <a:pt x="1298" y="804"/>
                    <a:pt x="3374" y="2957"/>
                  </a:cubicBezTo>
                  <a:cubicBezTo>
                    <a:pt x="5715" y="5358"/>
                    <a:pt x="7903" y="6209"/>
                    <a:pt x="9028" y="7850"/>
                  </a:cubicBezTo>
                  <a:cubicBezTo>
                    <a:pt x="9028" y="7850"/>
                    <a:pt x="3526" y="8549"/>
                    <a:pt x="2401" y="11042"/>
                  </a:cubicBezTo>
                  <a:cubicBezTo>
                    <a:pt x="1459" y="13230"/>
                    <a:pt x="639" y="15449"/>
                    <a:pt x="0" y="17759"/>
                  </a:cubicBezTo>
                  <a:cubicBezTo>
                    <a:pt x="395" y="17972"/>
                    <a:pt x="791" y="18154"/>
                    <a:pt x="1216" y="18337"/>
                  </a:cubicBezTo>
                  <a:cubicBezTo>
                    <a:pt x="1216" y="18337"/>
                    <a:pt x="426" y="20768"/>
                    <a:pt x="1976" y="24325"/>
                  </a:cubicBezTo>
                  <a:lnTo>
                    <a:pt x="16779" y="30221"/>
                  </a:lnTo>
                  <a:cubicBezTo>
                    <a:pt x="16779" y="30221"/>
                    <a:pt x="19514" y="23382"/>
                    <a:pt x="19058" y="17850"/>
                  </a:cubicBezTo>
                  <a:cubicBezTo>
                    <a:pt x="18754" y="14021"/>
                    <a:pt x="17143" y="5753"/>
                    <a:pt x="6870" y="707"/>
                  </a:cubicBezTo>
                  <a:cubicBezTo>
                    <a:pt x="5965" y="272"/>
                    <a:pt x="4809" y="0"/>
                    <a:pt x="3873" y="0"/>
                  </a:cubicBezTo>
                  <a:close/>
                </a:path>
              </a:pathLst>
            </a:custGeom>
            <a:solidFill>
              <a:srgbClr val="FFC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6"/>
            <p:cNvSpPr/>
            <p:nvPr/>
          </p:nvSpPr>
          <p:spPr>
            <a:xfrm>
              <a:off x="5992025" y="1977100"/>
              <a:ext cx="568425" cy="363550"/>
            </a:xfrm>
            <a:custGeom>
              <a:avLst/>
              <a:gdLst/>
              <a:ahLst/>
              <a:cxnLst/>
              <a:rect l="l" t="t" r="r" b="b"/>
              <a:pathLst>
                <a:path w="22737" h="14542" extrusionOk="0">
                  <a:moveTo>
                    <a:pt x="5303" y="1"/>
                  </a:moveTo>
                  <a:cubicBezTo>
                    <a:pt x="3791" y="1"/>
                    <a:pt x="2616" y="367"/>
                    <a:pt x="2189" y="1324"/>
                  </a:cubicBezTo>
                  <a:cubicBezTo>
                    <a:pt x="1307" y="3361"/>
                    <a:pt x="4164" y="4455"/>
                    <a:pt x="4164" y="4455"/>
                  </a:cubicBezTo>
                  <a:cubicBezTo>
                    <a:pt x="4164" y="4455"/>
                    <a:pt x="4036" y="4446"/>
                    <a:pt x="3826" y="4446"/>
                  </a:cubicBezTo>
                  <a:cubicBezTo>
                    <a:pt x="2961" y="4446"/>
                    <a:pt x="713" y="4603"/>
                    <a:pt x="395" y="6218"/>
                  </a:cubicBezTo>
                  <a:cubicBezTo>
                    <a:pt x="0" y="8042"/>
                    <a:pt x="2280" y="8771"/>
                    <a:pt x="2280" y="8771"/>
                  </a:cubicBezTo>
                  <a:cubicBezTo>
                    <a:pt x="2280" y="8771"/>
                    <a:pt x="213" y="8984"/>
                    <a:pt x="213" y="10808"/>
                  </a:cubicBezTo>
                  <a:cubicBezTo>
                    <a:pt x="213" y="13027"/>
                    <a:pt x="4529" y="12267"/>
                    <a:pt x="6444" y="14516"/>
                  </a:cubicBezTo>
                  <a:cubicBezTo>
                    <a:pt x="6459" y="14533"/>
                    <a:pt x="6493" y="14541"/>
                    <a:pt x="6545" y="14541"/>
                  </a:cubicBezTo>
                  <a:cubicBezTo>
                    <a:pt x="7964" y="14541"/>
                    <a:pt x="22736" y="8315"/>
                    <a:pt x="22736" y="8315"/>
                  </a:cubicBezTo>
                  <a:cubicBezTo>
                    <a:pt x="21308" y="6917"/>
                    <a:pt x="18177" y="3969"/>
                    <a:pt x="14833" y="2449"/>
                  </a:cubicBezTo>
                  <a:cubicBezTo>
                    <a:pt x="12355" y="1350"/>
                    <a:pt x="8208" y="1"/>
                    <a:pt x="5303" y="1"/>
                  </a:cubicBezTo>
                  <a:close/>
                </a:path>
              </a:pathLst>
            </a:custGeom>
            <a:solidFill>
              <a:srgbClr val="FFC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6"/>
            <p:cNvSpPr/>
            <p:nvPr/>
          </p:nvSpPr>
          <p:spPr>
            <a:xfrm>
              <a:off x="6094600" y="2085425"/>
              <a:ext cx="240150" cy="60050"/>
            </a:xfrm>
            <a:custGeom>
              <a:avLst/>
              <a:gdLst/>
              <a:ahLst/>
              <a:cxnLst/>
              <a:rect l="l" t="t" r="r" b="b"/>
              <a:pathLst>
                <a:path w="9606" h="2402" extrusionOk="0">
                  <a:moveTo>
                    <a:pt x="1301" y="0"/>
                  </a:moveTo>
                  <a:cubicBezTo>
                    <a:pt x="904" y="0"/>
                    <a:pt x="510" y="20"/>
                    <a:pt x="122" y="61"/>
                  </a:cubicBezTo>
                  <a:cubicBezTo>
                    <a:pt x="31" y="61"/>
                    <a:pt x="1" y="153"/>
                    <a:pt x="61" y="153"/>
                  </a:cubicBezTo>
                  <a:cubicBezTo>
                    <a:pt x="3314" y="517"/>
                    <a:pt x="6505" y="1277"/>
                    <a:pt x="9575" y="2402"/>
                  </a:cubicBezTo>
                  <a:lnTo>
                    <a:pt x="9606" y="2371"/>
                  </a:lnTo>
                  <a:cubicBezTo>
                    <a:pt x="8192" y="1393"/>
                    <a:pt x="4662" y="0"/>
                    <a:pt x="13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6"/>
            <p:cNvSpPr/>
            <p:nvPr/>
          </p:nvSpPr>
          <p:spPr>
            <a:xfrm>
              <a:off x="6046725" y="2192100"/>
              <a:ext cx="243200" cy="46850"/>
            </a:xfrm>
            <a:custGeom>
              <a:avLst/>
              <a:gdLst/>
              <a:ahLst/>
              <a:cxnLst/>
              <a:rect l="l" t="t" r="r" b="b"/>
              <a:pathLst>
                <a:path w="9728" h="1874" extrusionOk="0">
                  <a:moveTo>
                    <a:pt x="1772" y="1"/>
                  </a:moveTo>
                  <a:cubicBezTo>
                    <a:pt x="1206" y="1"/>
                    <a:pt x="641" y="35"/>
                    <a:pt x="92" y="111"/>
                  </a:cubicBezTo>
                  <a:cubicBezTo>
                    <a:pt x="31" y="111"/>
                    <a:pt x="1" y="171"/>
                    <a:pt x="62" y="202"/>
                  </a:cubicBezTo>
                  <a:cubicBezTo>
                    <a:pt x="3314" y="384"/>
                    <a:pt x="6536" y="931"/>
                    <a:pt x="9697" y="1874"/>
                  </a:cubicBezTo>
                  <a:cubicBezTo>
                    <a:pt x="9697" y="1874"/>
                    <a:pt x="9727" y="1843"/>
                    <a:pt x="9697" y="1843"/>
                  </a:cubicBezTo>
                  <a:cubicBezTo>
                    <a:pt x="8452" y="1143"/>
                    <a:pt x="5063" y="1"/>
                    <a:pt x="177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6"/>
            <p:cNvSpPr/>
            <p:nvPr/>
          </p:nvSpPr>
          <p:spPr>
            <a:xfrm>
              <a:off x="4989250" y="2496525"/>
              <a:ext cx="1472400" cy="859400"/>
            </a:xfrm>
            <a:custGeom>
              <a:avLst/>
              <a:gdLst/>
              <a:ahLst/>
              <a:cxnLst/>
              <a:rect l="l" t="t" r="r" b="b"/>
              <a:pathLst>
                <a:path w="58896" h="34376" extrusionOk="0">
                  <a:moveTo>
                    <a:pt x="44275" y="1"/>
                  </a:moveTo>
                  <a:cubicBezTo>
                    <a:pt x="44275" y="1"/>
                    <a:pt x="32847" y="15411"/>
                    <a:pt x="32360" y="15594"/>
                  </a:cubicBezTo>
                  <a:cubicBezTo>
                    <a:pt x="32352" y="15597"/>
                    <a:pt x="32340" y="15598"/>
                    <a:pt x="32324" y="15598"/>
                  </a:cubicBezTo>
                  <a:cubicBezTo>
                    <a:pt x="31362" y="15598"/>
                    <a:pt x="16383" y="10392"/>
                    <a:pt x="11630" y="8359"/>
                  </a:cubicBezTo>
                  <a:cubicBezTo>
                    <a:pt x="9477" y="7455"/>
                    <a:pt x="7329" y="6946"/>
                    <a:pt x="5621" y="6946"/>
                  </a:cubicBezTo>
                  <a:cubicBezTo>
                    <a:pt x="1588" y="6946"/>
                    <a:pt x="0" y="9779"/>
                    <a:pt x="6554" y="16931"/>
                  </a:cubicBezTo>
                  <a:cubicBezTo>
                    <a:pt x="17180" y="28561"/>
                    <a:pt x="29690" y="34375"/>
                    <a:pt x="36849" y="34375"/>
                  </a:cubicBezTo>
                  <a:cubicBezTo>
                    <a:pt x="37923" y="34375"/>
                    <a:pt x="38877" y="34245"/>
                    <a:pt x="39686" y="33983"/>
                  </a:cubicBezTo>
                  <a:cubicBezTo>
                    <a:pt x="45552" y="32098"/>
                    <a:pt x="58896" y="17083"/>
                    <a:pt x="58896" y="17083"/>
                  </a:cubicBezTo>
                  <a:lnTo>
                    <a:pt x="44275"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6"/>
            <p:cNvSpPr/>
            <p:nvPr/>
          </p:nvSpPr>
          <p:spPr>
            <a:xfrm>
              <a:off x="6047700" y="2624650"/>
              <a:ext cx="290700" cy="358650"/>
            </a:xfrm>
            <a:custGeom>
              <a:avLst/>
              <a:gdLst/>
              <a:ahLst/>
              <a:cxnLst/>
              <a:rect l="l" t="t" r="r" b="b"/>
              <a:pathLst>
                <a:path w="11628" h="14346" extrusionOk="0">
                  <a:moveTo>
                    <a:pt x="55" y="1"/>
                  </a:moveTo>
                  <a:cubicBezTo>
                    <a:pt x="27" y="1"/>
                    <a:pt x="0" y="29"/>
                    <a:pt x="23" y="73"/>
                  </a:cubicBezTo>
                  <a:cubicBezTo>
                    <a:pt x="1816" y="2505"/>
                    <a:pt x="3700" y="4906"/>
                    <a:pt x="5615" y="7307"/>
                  </a:cubicBezTo>
                  <a:cubicBezTo>
                    <a:pt x="6527" y="8462"/>
                    <a:pt x="10387" y="13143"/>
                    <a:pt x="11451" y="14329"/>
                  </a:cubicBezTo>
                  <a:cubicBezTo>
                    <a:pt x="11457" y="14340"/>
                    <a:pt x="11467" y="14345"/>
                    <a:pt x="11480" y="14345"/>
                  </a:cubicBezTo>
                  <a:cubicBezTo>
                    <a:pt x="11533" y="14345"/>
                    <a:pt x="11628" y="14256"/>
                    <a:pt x="11603" y="14207"/>
                  </a:cubicBezTo>
                  <a:cubicBezTo>
                    <a:pt x="10570" y="12870"/>
                    <a:pt x="6953" y="8128"/>
                    <a:pt x="6011" y="7003"/>
                  </a:cubicBezTo>
                  <a:cubicBezTo>
                    <a:pt x="4065" y="4633"/>
                    <a:pt x="2120" y="2292"/>
                    <a:pt x="83" y="12"/>
                  </a:cubicBezTo>
                  <a:cubicBezTo>
                    <a:pt x="75" y="4"/>
                    <a:pt x="65" y="1"/>
                    <a:pt x="5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6"/>
            <p:cNvSpPr/>
            <p:nvPr/>
          </p:nvSpPr>
          <p:spPr>
            <a:xfrm>
              <a:off x="5037600" y="2722975"/>
              <a:ext cx="1056275" cy="632950"/>
            </a:xfrm>
            <a:custGeom>
              <a:avLst/>
              <a:gdLst/>
              <a:ahLst/>
              <a:cxnLst/>
              <a:rect l="l" t="t" r="r" b="b"/>
              <a:pathLst>
                <a:path w="42251" h="25318" extrusionOk="0">
                  <a:moveTo>
                    <a:pt x="213" y="0"/>
                  </a:moveTo>
                  <a:cubicBezTo>
                    <a:pt x="0" y="1611"/>
                    <a:pt x="1186" y="4165"/>
                    <a:pt x="4620" y="7873"/>
                  </a:cubicBezTo>
                  <a:cubicBezTo>
                    <a:pt x="15246" y="19503"/>
                    <a:pt x="27756" y="25317"/>
                    <a:pt x="34915" y="25317"/>
                  </a:cubicBezTo>
                  <a:cubicBezTo>
                    <a:pt x="35989" y="25317"/>
                    <a:pt x="36943" y="25187"/>
                    <a:pt x="37752" y="24925"/>
                  </a:cubicBezTo>
                  <a:cubicBezTo>
                    <a:pt x="38998" y="24499"/>
                    <a:pt x="40548" y="23527"/>
                    <a:pt x="42250" y="22220"/>
                  </a:cubicBezTo>
                  <a:lnTo>
                    <a:pt x="2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6"/>
            <p:cNvSpPr/>
            <p:nvPr/>
          </p:nvSpPr>
          <p:spPr>
            <a:xfrm>
              <a:off x="4401575" y="2626700"/>
              <a:ext cx="1090450" cy="1214100"/>
            </a:xfrm>
            <a:custGeom>
              <a:avLst/>
              <a:gdLst/>
              <a:ahLst/>
              <a:cxnLst/>
              <a:rect l="l" t="t" r="r" b="b"/>
              <a:pathLst>
                <a:path w="43618" h="48564" extrusionOk="0">
                  <a:moveTo>
                    <a:pt x="23693" y="0"/>
                  </a:moveTo>
                  <a:cubicBezTo>
                    <a:pt x="21390" y="0"/>
                    <a:pt x="18806" y="939"/>
                    <a:pt x="15958" y="3335"/>
                  </a:cubicBezTo>
                  <a:cubicBezTo>
                    <a:pt x="3648" y="13608"/>
                    <a:pt x="0" y="48563"/>
                    <a:pt x="0" y="48563"/>
                  </a:cubicBezTo>
                  <a:lnTo>
                    <a:pt x="43618" y="48563"/>
                  </a:lnTo>
                  <a:lnTo>
                    <a:pt x="38724" y="32910"/>
                  </a:lnTo>
                  <a:cubicBezTo>
                    <a:pt x="38724" y="32910"/>
                    <a:pt x="42463" y="28138"/>
                    <a:pt x="42129" y="23274"/>
                  </a:cubicBezTo>
                  <a:cubicBezTo>
                    <a:pt x="41733" y="17773"/>
                    <a:pt x="32280" y="4763"/>
                    <a:pt x="31429" y="3851"/>
                  </a:cubicBezTo>
                  <a:cubicBezTo>
                    <a:pt x="29388" y="1705"/>
                    <a:pt x="26796" y="0"/>
                    <a:pt x="23693"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6"/>
            <p:cNvSpPr/>
            <p:nvPr/>
          </p:nvSpPr>
          <p:spPr>
            <a:xfrm>
              <a:off x="5324825" y="2924350"/>
              <a:ext cx="132250" cy="280225"/>
            </a:xfrm>
            <a:custGeom>
              <a:avLst/>
              <a:gdLst/>
              <a:ahLst/>
              <a:cxnLst/>
              <a:rect l="l" t="t" r="r" b="b"/>
              <a:pathLst>
                <a:path w="5290" h="11209" extrusionOk="0">
                  <a:moveTo>
                    <a:pt x="1" y="0"/>
                  </a:moveTo>
                  <a:cubicBezTo>
                    <a:pt x="882" y="1368"/>
                    <a:pt x="1673" y="2797"/>
                    <a:pt x="2372" y="4256"/>
                  </a:cubicBezTo>
                  <a:cubicBezTo>
                    <a:pt x="3132" y="5684"/>
                    <a:pt x="3800" y="7143"/>
                    <a:pt x="4408" y="8633"/>
                  </a:cubicBezTo>
                  <a:cubicBezTo>
                    <a:pt x="4712" y="9453"/>
                    <a:pt x="4986" y="10304"/>
                    <a:pt x="5229" y="11186"/>
                  </a:cubicBezTo>
                  <a:cubicBezTo>
                    <a:pt x="5229" y="11201"/>
                    <a:pt x="5244" y="11209"/>
                    <a:pt x="5259" y="11209"/>
                  </a:cubicBezTo>
                  <a:cubicBezTo>
                    <a:pt x="5274" y="11209"/>
                    <a:pt x="5290" y="11201"/>
                    <a:pt x="5290" y="11186"/>
                  </a:cubicBezTo>
                  <a:cubicBezTo>
                    <a:pt x="5199" y="9575"/>
                    <a:pt x="4803" y="8025"/>
                    <a:pt x="4074" y="6596"/>
                  </a:cubicBezTo>
                  <a:cubicBezTo>
                    <a:pt x="3800" y="6019"/>
                    <a:pt x="3496" y="5411"/>
                    <a:pt x="3162" y="4864"/>
                  </a:cubicBezTo>
                  <a:cubicBezTo>
                    <a:pt x="3162" y="4712"/>
                    <a:pt x="3132" y="4590"/>
                    <a:pt x="3101" y="4468"/>
                  </a:cubicBezTo>
                  <a:cubicBezTo>
                    <a:pt x="3010" y="4195"/>
                    <a:pt x="2919" y="3921"/>
                    <a:pt x="2828" y="3648"/>
                  </a:cubicBezTo>
                  <a:cubicBezTo>
                    <a:pt x="2615" y="3101"/>
                    <a:pt x="2341" y="2584"/>
                    <a:pt x="2037" y="2098"/>
                  </a:cubicBezTo>
                  <a:cubicBezTo>
                    <a:pt x="2028" y="2089"/>
                    <a:pt x="2017" y="2085"/>
                    <a:pt x="2006" y="2085"/>
                  </a:cubicBezTo>
                  <a:cubicBezTo>
                    <a:pt x="1979" y="2085"/>
                    <a:pt x="1955" y="2107"/>
                    <a:pt x="1977" y="2128"/>
                  </a:cubicBezTo>
                  <a:cubicBezTo>
                    <a:pt x="2250" y="2645"/>
                    <a:pt x="2493" y="3161"/>
                    <a:pt x="2676" y="3709"/>
                  </a:cubicBezTo>
                  <a:cubicBezTo>
                    <a:pt x="2767" y="3952"/>
                    <a:pt x="2828" y="4165"/>
                    <a:pt x="2919" y="4377"/>
                  </a:cubicBezTo>
                  <a:cubicBezTo>
                    <a:pt x="2493" y="3678"/>
                    <a:pt x="2068" y="3009"/>
                    <a:pt x="1642" y="2310"/>
                  </a:cubicBezTo>
                  <a:cubicBezTo>
                    <a:pt x="1156" y="1490"/>
                    <a:pt x="609" y="730"/>
                    <a:pt x="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6"/>
            <p:cNvSpPr/>
            <p:nvPr/>
          </p:nvSpPr>
          <p:spPr>
            <a:xfrm>
              <a:off x="4882575" y="2383300"/>
              <a:ext cx="235600" cy="445850"/>
            </a:xfrm>
            <a:custGeom>
              <a:avLst/>
              <a:gdLst/>
              <a:ahLst/>
              <a:cxnLst/>
              <a:rect l="l" t="t" r="r" b="b"/>
              <a:pathLst>
                <a:path w="9424" h="17834" extrusionOk="0">
                  <a:moveTo>
                    <a:pt x="153" y="1"/>
                  </a:moveTo>
                  <a:cubicBezTo>
                    <a:pt x="153" y="1"/>
                    <a:pt x="92" y="1794"/>
                    <a:pt x="31" y="4043"/>
                  </a:cubicBezTo>
                  <a:lnTo>
                    <a:pt x="31" y="4378"/>
                  </a:lnTo>
                  <a:lnTo>
                    <a:pt x="31" y="4742"/>
                  </a:lnTo>
                  <a:cubicBezTo>
                    <a:pt x="31" y="5077"/>
                    <a:pt x="1" y="5441"/>
                    <a:pt x="1" y="5776"/>
                  </a:cubicBezTo>
                  <a:lnTo>
                    <a:pt x="1" y="6566"/>
                  </a:lnTo>
                  <a:lnTo>
                    <a:pt x="1" y="7356"/>
                  </a:lnTo>
                  <a:cubicBezTo>
                    <a:pt x="1" y="9302"/>
                    <a:pt x="122" y="11217"/>
                    <a:pt x="396" y="13132"/>
                  </a:cubicBezTo>
                  <a:cubicBezTo>
                    <a:pt x="653" y="13817"/>
                    <a:pt x="4374" y="17833"/>
                    <a:pt x="7673" y="17833"/>
                  </a:cubicBezTo>
                  <a:cubicBezTo>
                    <a:pt x="7883" y="17833"/>
                    <a:pt x="8092" y="17817"/>
                    <a:pt x="8299" y="17782"/>
                  </a:cubicBezTo>
                  <a:cubicBezTo>
                    <a:pt x="9423" y="17569"/>
                    <a:pt x="8663" y="11429"/>
                    <a:pt x="8663" y="11429"/>
                  </a:cubicBezTo>
                  <a:lnTo>
                    <a:pt x="8724" y="10943"/>
                  </a:lnTo>
                  <a:lnTo>
                    <a:pt x="9362" y="4438"/>
                  </a:lnTo>
                  <a:lnTo>
                    <a:pt x="1308" y="517"/>
                  </a:lnTo>
                  <a:lnTo>
                    <a:pt x="153" y="1"/>
                  </a:lnTo>
                  <a:close/>
                </a:path>
              </a:pathLst>
            </a:custGeom>
            <a:solidFill>
              <a:srgbClr val="FFC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6"/>
            <p:cNvSpPr/>
            <p:nvPr/>
          </p:nvSpPr>
          <p:spPr>
            <a:xfrm>
              <a:off x="4883325" y="2383300"/>
              <a:ext cx="233325" cy="274350"/>
            </a:xfrm>
            <a:custGeom>
              <a:avLst/>
              <a:gdLst/>
              <a:ahLst/>
              <a:cxnLst/>
              <a:rect l="l" t="t" r="r" b="b"/>
              <a:pathLst>
                <a:path w="9333" h="10974" extrusionOk="0">
                  <a:moveTo>
                    <a:pt x="123" y="1"/>
                  </a:moveTo>
                  <a:cubicBezTo>
                    <a:pt x="123" y="1"/>
                    <a:pt x="62" y="1794"/>
                    <a:pt x="1" y="4043"/>
                  </a:cubicBezTo>
                  <a:cubicBezTo>
                    <a:pt x="1733" y="7508"/>
                    <a:pt x="4895" y="10031"/>
                    <a:pt x="8664" y="10973"/>
                  </a:cubicBezTo>
                  <a:lnTo>
                    <a:pt x="9332" y="4438"/>
                  </a:lnTo>
                  <a:lnTo>
                    <a:pt x="1278" y="517"/>
                  </a:lnTo>
                  <a:lnTo>
                    <a:pt x="123"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6"/>
            <p:cNvSpPr/>
            <p:nvPr/>
          </p:nvSpPr>
          <p:spPr>
            <a:xfrm>
              <a:off x="4721475" y="1910225"/>
              <a:ext cx="640625" cy="673150"/>
            </a:xfrm>
            <a:custGeom>
              <a:avLst/>
              <a:gdLst/>
              <a:ahLst/>
              <a:cxnLst/>
              <a:rect l="l" t="t" r="r" b="b"/>
              <a:pathLst>
                <a:path w="25625" h="26926" extrusionOk="0">
                  <a:moveTo>
                    <a:pt x="12296" y="1"/>
                  </a:moveTo>
                  <a:cubicBezTo>
                    <a:pt x="11363" y="1"/>
                    <a:pt x="10445" y="129"/>
                    <a:pt x="9575" y="352"/>
                  </a:cubicBezTo>
                  <a:cubicBezTo>
                    <a:pt x="4560" y="1629"/>
                    <a:pt x="1" y="6249"/>
                    <a:pt x="3435" y="17282"/>
                  </a:cubicBezTo>
                  <a:cubicBezTo>
                    <a:pt x="5973" y="25508"/>
                    <a:pt x="10842" y="26925"/>
                    <a:pt x="14076" y="26925"/>
                  </a:cubicBezTo>
                  <a:cubicBezTo>
                    <a:pt x="15179" y="26925"/>
                    <a:pt x="16093" y="26760"/>
                    <a:pt x="16657" y="26644"/>
                  </a:cubicBezTo>
                  <a:cubicBezTo>
                    <a:pt x="19089" y="26188"/>
                    <a:pt x="25624" y="23544"/>
                    <a:pt x="23375" y="12206"/>
                  </a:cubicBezTo>
                  <a:cubicBezTo>
                    <a:pt x="21493" y="2872"/>
                    <a:pt x="16712" y="1"/>
                    <a:pt x="12296" y="1"/>
                  </a:cubicBezTo>
                  <a:close/>
                </a:path>
              </a:pathLst>
            </a:custGeom>
            <a:solidFill>
              <a:srgbClr val="FFC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6"/>
            <p:cNvSpPr/>
            <p:nvPr/>
          </p:nvSpPr>
          <p:spPr>
            <a:xfrm>
              <a:off x="5207800" y="2140575"/>
              <a:ext cx="58550" cy="27700"/>
            </a:xfrm>
            <a:custGeom>
              <a:avLst/>
              <a:gdLst/>
              <a:ahLst/>
              <a:cxnLst/>
              <a:rect l="l" t="t" r="r" b="b"/>
              <a:pathLst>
                <a:path w="2342" h="1108" extrusionOk="0">
                  <a:moveTo>
                    <a:pt x="875" y="0"/>
                  </a:moveTo>
                  <a:cubicBezTo>
                    <a:pt x="566" y="0"/>
                    <a:pt x="274" y="149"/>
                    <a:pt x="92" y="409"/>
                  </a:cubicBezTo>
                  <a:cubicBezTo>
                    <a:pt x="1" y="591"/>
                    <a:pt x="31" y="773"/>
                    <a:pt x="183" y="895"/>
                  </a:cubicBezTo>
                  <a:cubicBezTo>
                    <a:pt x="386" y="1022"/>
                    <a:pt x="610" y="1085"/>
                    <a:pt x="837" y="1085"/>
                  </a:cubicBezTo>
                  <a:cubicBezTo>
                    <a:pt x="882" y="1085"/>
                    <a:pt x="928" y="1082"/>
                    <a:pt x="974" y="1077"/>
                  </a:cubicBezTo>
                  <a:cubicBezTo>
                    <a:pt x="1247" y="1108"/>
                    <a:pt x="1521" y="1108"/>
                    <a:pt x="1794" y="1108"/>
                  </a:cubicBezTo>
                  <a:cubicBezTo>
                    <a:pt x="2159" y="1077"/>
                    <a:pt x="2341" y="621"/>
                    <a:pt x="2068" y="378"/>
                  </a:cubicBezTo>
                  <a:cubicBezTo>
                    <a:pt x="1790" y="156"/>
                    <a:pt x="1461" y="10"/>
                    <a:pt x="1127" y="10"/>
                  </a:cubicBezTo>
                  <a:cubicBezTo>
                    <a:pt x="1096" y="10"/>
                    <a:pt x="1065" y="11"/>
                    <a:pt x="1034" y="13"/>
                  </a:cubicBezTo>
                  <a:cubicBezTo>
                    <a:pt x="981" y="5"/>
                    <a:pt x="928" y="0"/>
                    <a:pt x="87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6"/>
            <p:cNvSpPr/>
            <p:nvPr/>
          </p:nvSpPr>
          <p:spPr>
            <a:xfrm>
              <a:off x="5052525" y="2172650"/>
              <a:ext cx="54250" cy="35700"/>
            </a:xfrm>
            <a:custGeom>
              <a:avLst/>
              <a:gdLst/>
              <a:ahLst/>
              <a:cxnLst/>
              <a:rect l="l" t="t" r="r" b="b"/>
              <a:pathLst>
                <a:path w="2170" h="1428" extrusionOk="0">
                  <a:moveTo>
                    <a:pt x="1417" y="1"/>
                  </a:moveTo>
                  <a:cubicBezTo>
                    <a:pt x="1264" y="1"/>
                    <a:pt x="1115" y="33"/>
                    <a:pt x="984" y="98"/>
                  </a:cubicBezTo>
                  <a:cubicBezTo>
                    <a:pt x="619" y="220"/>
                    <a:pt x="315" y="463"/>
                    <a:pt x="133" y="797"/>
                  </a:cubicBezTo>
                  <a:cubicBezTo>
                    <a:pt x="0" y="1089"/>
                    <a:pt x="215" y="1428"/>
                    <a:pt x="515" y="1428"/>
                  </a:cubicBezTo>
                  <a:cubicBezTo>
                    <a:pt x="558" y="1428"/>
                    <a:pt x="603" y="1421"/>
                    <a:pt x="649" y="1405"/>
                  </a:cubicBezTo>
                  <a:cubicBezTo>
                    <a:pt x="923" y="1314"/>
                    <a:pt x="1136" y="1223"/>
                    <a:pt x="1409" y="1101"/>
                  </a:cubicBezTo>
                  <a:cubicBezTo>
                    <a:pt x="1683" y="1041"/>
                    <a:pt x="1926" y="889"/>
                    <a:pt x="2078" y="676"/>
                  </a:cubicBezTo>
                  <a:cubicBezTo>
                    <a:pt x="2169" y="493"/>
                    <a:pt x="2139" y="311"/>
                    <a:pt x="2017" y="159"/>
                  </a:cubicBezTo>
                  <a:cubicBezTo>
                    <a:pt x="1827" y="56"/>
                    <a:pt x="1618" y="1"/>
                    <a:pt x="14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6"/>
            <p:cNvSpPr/>
            <p:nvPr/>
          </p:nvSpPr>
          <p:spPr>
            <a:xfrm>
              <a:off x="5112075" y="2272200"/>
              <a:ext cx="20525" cy="54900"/>
            </a:xfrm>
            <a:custGeom>
              <a:avLst/>
              <a:gdLst/>
              <a:ahLst/>
              <a:cxnLst/>
              <a:rect l="l" t="t" r="r" b="b"/>
              <a:pathLst>
                <a:path w="821" h="2196" extrusionOk="0">
                  <a:moveTo>
                    <a:pt x="422" y="1"/>
                  </a:moveTo>
                  <a:cubicBezTo>
                    <a:pt x="410" y="1"/>
                    <a:pt x="365" y="72"/>
                    <a:pt x="365" y="98"/>
                  </a:cubicBezTo>
                  <a:cubicBezTo>
                    <a:pt x="547" y="858"/>
                    <a:pt x="638" y="1770"/>
                    <a:pt x="0" y="2165"/>
                  </a:cubicBezTo>
                  <a:lnTo>
                    <a:pt x="0" y="2195"/>
                  </a:lnTo>
                  <a:cubicBezTo>
                    <a:pt x="821" y="1922"/>
                    <a:pt x="730" y="706"/>
                    <a:pt x="426" y="7"/>
                  </a:cubicBezTo>
                  <a:cubicBezTo>
                    <a:pt x="426" y="3"/>
                    <a:pt x="424" y="1"/>
                    <a:pt x="42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6"/>
            <p:cNvSpPr/>
            <p:nvPr/>
          </p:nvSpPr>
          <p:spPr>
            <a:xfrm>
              <a:off x="5071175" y="2256250"/>
              <a:ext cx="65900" cy="63425"/>
            </a:xfrm>
            <a:custGeom>
              <a:avLst/>
              <a:gdLst/>
              <a:ahLst/>
              <a:cxnLst/>
              <a:rect l="l" t="t" r="r" b="b"/>
              <a:pathLst>
                <a:path w="2636" h="2537" extrusionOk="0">
                  <a:moveTo>
                    <a:pt x="1299" y="0"/>
                  </a:moveTo>
                  <a:cubicBezTo>
                    <a:pt x="1270" y="0"/>
                    <a:pt x="1241" y="2"/>
                    <a:pt x="1211" y="7"/>
                  </a:cubicBezTo>
                  <a:cubicBezTo>
                    <a:pt x="1" y="154"/>
                    <a:pt x="338" y="2536"/>
                    <a:pt x="1415" y="2536"/>
                  </a:cubicBezTo>
                  <a:cubicBezTo>
                    <a:pt x="1448" y="2536"/>
                    <a:pt x="1481" y="2534"/>
                    <a:pt x="1514" y="2529"/>
                  </a:cubicBezTo>
                  <a:cubicBezTo>
                    <a:pt x="2636" y="2382"/>
                    <a:pt x="2267" y="0"/>
                    <a:pt x="129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6"/>
            <p:cNvSpPr/>
            <p:nvPr/>
          </p:nvSpPr>
          <p:spPr>
            <a:xfrm>
              <a:off x="5052025" y="2260550"/>
              <a:ext cx="41825" cy="28575"/>
            </a:xfrm>
            <a:custGeom>
              <a:avLst/>
              <a:gdLst/>
              <a:ahLst/>
              <a:cxnLst/>
              <a:rect l="l" t="t" r="r" b="b"/>
              <a:pathLst>
                <a:path w="1673" h="1143" extrusionOk="0">
                  <a:moveTo>
                    <a:pt x="1553" y="0"/>
                  </a:moveTo>
                  <a:cubicBezTo>
                    <a:pt x="1534" y="0"/>
                    <a:pt x="1513" y="5"/>
                    <a:pt x="1490" y="17"/>
                  </a:cubicBezTo>
                  <a:cubicBezTo>
                    <a:pt x="1308" y="199"/>
                    <a:pt x="1125" y="503"/>
                    <a:pt x="882" y="564"/>
                  </a:cubicBezTo>
                  <a:cubicBezTo>
                    <a:pt x="850" y="571"/>
                    <a:pt x="818" y="575"/>
                    <a:pt x="785" y="575"/>
                  </a:cubicBezTo>
                  <a:cubicBezTo>
                    <a:pt x="538" y="575"/>
                    <a:pt x="276" y="384"/>
                    <a:pt x="62" y="169"/>
                  </a:cubicBezTo>
                  <a:cubicBezTo>
                    <a:pt x="31" y="169"/>
                    <a:pt x="1" y="169"/>
                    <a:pt x="31" y="230"/>
                  </a:cubicBezTo>
                  <a:cubicBezTo>
                    <a:pt x="90" y="672"/>
                    <a:pt x="349" y="1143"/>
                    <a:pt x="837" y="1143"/>
                  </a:cubicBezTo>
                  <a:cubicBezTo>
                    <a:pt x="852" y="1143"/>
                    <a:pt x="867" y="1143"/>
                    <a:pt x="882" y="1142"/>
                  </a:cubicBezTo>
                  <a:cubicBezTo>
                    <a:pt x="1399" y="1142"/>
                    <a:pt x="1642" y="655"/>
                    <a:pt x="1673" y="139"/>
                  </a:cubicBezTo>
                  <a:cubicBezTo>
                    <a:pt x="1673" y="89"/>
                    <a:pt x="1633" y="0"/>
                    <a:pt x="155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6"/>
            <p:cNvSpPr/>
            <p:nvPr/>
          </p:nvSpPr>
          <p:spPr>
            <a:xfrm>
              <a:off x="5226825" y="2245550"/>
              <a:ext cx="29650" cy="48125"/>
            </a:xfrm>
            <a:custGeom>
              <a:avLst/>
              <a:gdLst/>
              <a:ahLst/>
              <a:cxnLst/>
              <a:rect l="l" t="t" r="r" b="b"/>
              <a:pathLst>
                <a:path w="1186" h="1925" extrusionOk="0">
                  <a:moveTo>
                    <a:pt x="36" y="1"/>
                  </a:moveTo>
                  <a:cubicBezTo>
                    <a:pt x="32" y="1"/>
                    <a:pt x="30" y="3"/>
                    <a:pt x="30" y="9"/>
                  </a:cubicBezTo>
                  <a:cubicBezTo>
                    <a:pt x="0" y="759"/>
                    <a:pt x="296" y="1925"/>
                    <a:pt x="1123" y="1925"/>
                  </a:cubicBezTo>
                  <a:cubicBezTo>
                    <a:pt x="1133" y="1925"/>
                    <a:pt x="1144" y="1924"/>
                    <a:pt x="1155" y="1924"/>
                  </a:cubicBezTo>
                  <a:cubicBezTo>
                    <a:pt x="1185" y="1924"/>
                    <a:pt x="1185" y="1894"/>
                    <a:pt x="1155" y="1894"/>
                  </a:cubicBezTo>
                  <a:cubicBezTo>
                    <a:pt x="425" y="1742"/>
                    <a:pt x="182" y="860"/>
                    <a:pt x="91" y="70"/>
                  </a:cubicBezTo>
                  <a:cubicBezTo>
                    <a:pt x="91" y="45"/>
                    <a:pt x="51" y="1"/>
                    <a:pt x="3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6"/>
            <p:cNvSpPr/>
            <p:nvPr/>
          </p:nvSpPr>
          <p:spPr>
            <a:xfrm>
              <a:off x="5216800" y="2222450"/>
              <a:ext cx="66275" cy="62625"/>
            </a:xfrm>
            <a:custGeom>
              <a:avLst/>
              <a:gdLst/>
              <a:ahLst/>
              <a:cxnLst/>
              <a:rect l="l" t="t" r="r" b="b"/>
              <a:pathLst>
                <a:path w="2651" h="2505" extrusionOk="0">
                  <a:moveTo>
                    <a:pt x="1192" y="0"/>
                  </a:moveTo>
                  <a:cubicBezTo>
                    <a:pt x="1133" y="0"/>
                    <a:pt x="1072" y="7"/>
                    <a:pt x="1009" y="21"/>
                  </a:cubicBezTo>
                  <a:cubicBezTo>
                    <a:pt x="0" y="252"/>
                    <a:pt x="385" y="2504"/>
                    <a:pt x="1386" y="2504"/>
                  </a:cubicBezTo>
                  <a:cubicBezTo>
                    <a:pt x="1441" y="2504"/>
                    <a:pt x="1497" y="2497"/>
                    <a:pt x="1556" y="2483"/>
                  </a:cubicBezTo>
                  <a:cubicBezTo>
                    <a:pt x="2651" y="2253"/>
                    <a:pt x="2271" y="0"/>
                    <a:pt x="119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6"/>
            <p:cNvSpPr/>
            <p:nvPr/>
          </p:nvSpPr>
          <p:spPr>
            <a:xfrm>
              <a:off x="5252025" y="2215025"/>
              <a:ext cx="38650" cy="31200"/>
            </a:xfrm>
            <a:custGeom>
              <a:avLst/>
              <a:gdLst/>
              <a:ahLst/>
              <a:cxnLst/>
              <a:rect l="l" t="t" r="r" b="b"/>
              <a:pathLst>
                <a:path w="1546" h="1248" extrusionOk="0">
                  <a:moveTo>
                    <a:pt x="1401" y="1"/>
                  </a:moveTo>
                  <a:cubicBezTo>
                    <a:pt x="1396" y="1"/>
                    <a:pt x="1393" y="4"/>
                    <a:pt x="1393" y="14"/>
                  </a:cubicBezTo>
                  <a:cubicBezTo>
                    <a:pt x="1271" y="318"/>
                    <a:pt x="1089" y="622"/>
                    <a:pt x="846" y="653"/>
                  </a:cubicBezTo>
                  <a:cubicBezTo>
                    <a:pt x="830" y="655"/>
                    <a:pt x="814" y="655"/>
                    <a:pt x="798" y="655"/>
                  </a:cubicBezTo>
                  <a:cubicBezTo>
                    <a:pt x="571" y="655"/>
                    <a:pt x="346" y="464"/>
                    <a:pt x="147" y="379"/>
                  </a:cubicBezTo>
                  <a:cubicBezTo>
                    <a:pt x="139" y="376"/>
                    <a:pt x="131" y="375"/>
                    <a:pt x="123" y="375"/>
                  </a:cubicBezTo>
                  <a:cubicBezTo>
                    <a:pt x="46" y="375"/>
                    <a:pt x="0" y="506"/>
                    <a:pt x="56" y="561"/>
                  </a:cubicBezTo>
                  <a:cubicBezTo>
                    <a:pt x="230" y="935"/>
                    <a:pt x="507" y="1248"/>
                    <a:pt x="835" y="1248"/>
                  </a:cubicBezTo>
                  <a:cubicBezTo>
                    <a:pt x="907" y="1248"/>
                    <a:pt x="982" y="1233"/>
                    <a:pt x="1059" y="1200"/>
                  </a:cubicBezTo>
                  <a:cubicBezTo>
                    <a:pt x="1484" y="1017"/>
                    <a:pt x="1545" y="501"/>
                    <a:pt x="1423" y="14"/>
                  </a:cubicBezTo>
                  <a:cubicBezTo>
                    <a:pt x="1423" y="14"/>
                    <a:pt x="1410" y="1"/>
                    <a:pt x="14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6"/>
            <p:cNvSpPr/>
            <p:nvPr/>
          </p:nvSpPr>
          <p:spPr>
            <a:xfrm>
              <a:off x="5139425" y="2428575"/>
              <a:ext cx="41600" cy="16375"/>
            </a:xfrm>
            <a:custGeom>
              <a:avLst/>
              <a:gdLst/>
              <a:ahLst/>
              <a:cxnLst/>
              <a:rect l="l" t="t" r="r" b="b"/>
              <a:pathLst>
                <a:path w="1664" h="655" extrusionOk="0">
                  <a:moveTo>
                    <a:pt x="59" y="1"/>
                  </a:moveTo>
                  <a:cubicBezTo>
                    <a:pt x="31" y="1"/>
                    <a:pt x="0" y="22"/>
                    <a:pt x="0" y="44"/>
                  </a:cubicBezTo>
                  <a:cubicBezTo>
                    <a:pt x="91" y="378"/>
                    <a:pt x="365" y="621"/>
                    <a:pt x="699" y="652"/>
                  </a:cubicBezTo>
                  <a:cubicBezTo>
                    <a:pt x="724" y="654"/>
                    <a:pt x="749" y="655"/>
                    <a:pt x="774" y="655"/>
                  </a:cubicBezTo>
                  <a:cubicBezTo>
                    <a:pt x="1140" y="655"/>
                    <a:pt x="1471" y="448"/>
                    <a:pt x="1642" y="135"/>
                  </a:cubicBezTo>
                  <a:cubicBezTo>
                    <a:pt x="1663" y="113"/>
                    <a:pt x="1654" y="92"/>
                    <a:pt x="1636" y="92"/>
                  </a:cubicBezTo>
                  <a:cubicBezTo>
                    <a:pt x="1629" y="92"/>
                    <a:pt x="1620" y="96"/>
                    <a:pt x="1611" y="105"/>
                  </a:cubicBezTo>
                  <a:cubicBezTo>
                    <a:pt x="1368" y="257"/>
                    <a:pt x="1064" y="348"/>
                    <a:pt x="791" y="378"/>
                  </a:cubicBezTo>
                  <a:cubicBezTo>
                    <a:pt x="517" y="378"/>
                    <a:pt x="274" y="165"/>
                    <a:pt x="91" y="13"/>
                  </a:cubicBezTo>
                  <a:cubicBezTo>
                    <a:pt x="83" y="4"/>
                    <a:pt x="71" y="1"/>
                    <a:pt x="5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6"/>
            <p:cNvSpPr/>
            <p:nvPr/>
          </p:nvSpPr>
          <p:spPr>
            <a:xfrm>
              <a:off x="5144850" y="2150400"/>
              <a:ext cx="98850" cy="236800"/>
            </a:xfrm>
            <a:custGeom>
              <a:avLst/>
              <a:gdLst/>
              <a:ahLst/>
              <a:cxnLst/>
              <a:rect l="l" t="t" r="r" b="b"/>
              <a:pathLst>
                <a:path w="3954" h="9472" extrusionOk="0">
                  <a:moveTo>
                    <a:pt x="983" y="1"/>
                  </a:moveTo>
                  <a:cubicBezTo>
                    <a:pt x="933" y="1"/>
                    <a:pt x="888" y="47"/>
                    <a:pt x="908" y="107"/>
                  </a:cubicBezTo>
                  <a:cubicBezTo>
                    <a:pt x="1546" y="2478"/>
                    <a:pt x="2610" y="4727"/>
                    <a:pt x="3279" y="7098"/>
                  </a:cubicBezTo>
                  <a:cubicBezTo>
                    <a:pt x="3004" y="7039"/>
                    <a:pt x="2729" y="7005"/>
                    <a:pt x="2454" y="7005"/>
                  </a:cubicBezTo>
                  <a:cubicBezTo>
                    <a:pt x="2304" y="7005"/>
                    <a:pt x="2153" y="7015"/>
                    <a:pt x="2002" y="7037"/>
                  </a:cubicBezTo>
                  <a:cubicBezTo>
                    <a:pt x="1911" y="7037"/>
                    <a:pt x="2580" y="8861"/>
                    <a:pt x="2580" y="9013"/>
                  </a:cubicBezTo>
                  <a:cubicBezTo>
                    <a:pt x="2333" y="9058"/>
                    <a:pt x="2080" y="9082"/>
                    <a:pt x="1827" y="9082"/>
                  </a:cubicBezTo>
                  <a:cubicBezTo>
                    <a:pt x="1239" y="9082"/>
                    <a:pt x="649" y="8954"/>
                    <a:pt x="118" y="8678"/>
                  </a:cubicBezTo>
                  <a:cubicBezTo>
                    <a:pt x="105" y="8674"/>
                    <a:pt x="93" y="8672"/>
                    <a:pt x="83" y="8672"/>
                  </a:cubicBezTo>
                  <a:cubicBezTo>
                    <a:pt x="19" y="8672"/>
                    <a:pt x="0" y="8743"/>
                    <a:pt x="26" y="8770"/>
                  </a:cubicBezTo>
                  <a:cubicBezTo>
                    <a:pt x="672" y="9333"/>
                    <a:pt x="1517" y="9472"/>
                    <a:pt x="2152" y="9472"/>
                  </a:cubicBezTo>
                  <a:cubicBezTo>
                    <a:pt x="2682" y="9472"/>
                    <a:pt x="3066" y="9375"/>
                    <a:pt x="3066" y="9347"/>
                  </a:cubicBezTo>
                  <a:cubicBezTo>
                    <a:pt x="2975" y="8800"/>
                    <a:pt x="2580" y="7493"/>
                    <a:pt x="2580" y="7493"/>
                  </a:cubicBezTo>
                  <a:lnTo>
                    <a:pt x="2580" y="7493"/>
                  </a:lnTo>
                  <a:cubicBezTo>
                    <a:pt x="2727" y="7530"/>
                    <a:pt x="3219" y="7622"/>
                    <a:pt x="3564" y="7622"/>
                  </a:cubicBezTo>
                  <a:cubicBezTo>
                    <a:pt x="3790" y="7622"/>
                    <a:pt x="3953" y="7583"/>
                    <a:pt x="3917" y="7463"/>
                  </a:cubicBezTo>
                  <a:cubicBezTo>
                    <a:pt x="3157" y="5031"/>
                    <a:pt x="2306" y="2326"/>
                    <a:pt x="1060" y="46"/>
                  </a:cubicBezTo>
                  <a:cubicBezTo>
                    <a:pt x="1039" y="14"/>
                    <a:pt x="1010" y="1"/>
                    <a:pt x="98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6"/>
            <p:cNvSpPr/>
            <p:nvPr/>
          </p:nvSpPr>
          <p:spPr>
            <a:xfrm>
              <a:off x="5142450" y="2368875"/>
              <a:ext cx="67675" cy="48800"/>
            </a:xfrm>
            <a:custGeom>
              <a:avLst/>
              <a:gdLst/>
              <a:ahLst/>
              <a:cxnLst/>
              <a:rect l="l" t="t" r="r" b="b"/>
              <a:pathLst>
                <a:path w="2707" h="1952" extrusionOk="0">
                  <a:moveTo>
                    <a:pt x="122" y="0"/>
                  </a:moveTo>
                  <a:cubicBezTo>
                    <a:pt x="62" y="274"/>
                    <a:pt x="1" y="517"/>
                    <a:pt x="1" y="790"/>
                  </a:cubicBezTo>
                  <a:cubicBezTo>
                    <a:pt x="1" y="1307"/>
                    <a:pt x="92" y="1885"/>
                    <a:pt x="761" y="1945"/>
                  </a:cubicBezTo>
                  <a:cubicBezTo>
                    <a:pt x="796" y="1949"/>
                    <a:pt x="832" y="1951"/>
                    <a:pt x="868" y="1951"/>
                  </a:cubicBezTo>
                  <a:cubicBezTo>
                    <a:pt x="1112" y="1951"/>
                    <a:pt x="1374" y="1865"/>
                    <a:pt x="1612" y="1733"/>
                  </a:cubicBezTo>
                  <a:cubicBezTo>
                    <a:pt x="2068" y="1429"/>
                    <a:pt x="2433" y="1003"/>
                    <a:pt x="2706" y="517"/>
                  </a:cubicBezTo>
                  <a:lnTo>
                    <a:pt x="2706" y="517"/>
                  </a:lnTo>
                  <a:cubicBezTo>
                    <a:pt x="2522" y="541"/>
                    <a:pt x="2339" y="554"/>
                    <a:pt x="2158" y="554"/>
                  </a:cubicBezTo>
                  <a:cubicBezTo>
                    <a:pt x="1442" y="554"/>
                    <a:pt x="753" y="364"/>
                    <a:pt x="12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6"/>
            <p:cNvSpPr/>
            <p:nvPr/>
          </p:nvSpPr>
          <p:spPr>
            <a:xfrm>
              <a:off x="5142450" y="2388575"/>
              <a:ext cx="40300" cy="29100"/>
            </a:xfrm>
            <a:custGeom>
              <a:avLst/>
              <a:gdLst/>
              <a:ahLst/>
              <a:cxnLst/>
              <a:rect l="l" t="t" r="r" b="b"/>
              <a:pathLst>
                <a:path w="1612" h="1164" extrusionOk="0">
                  <a:moveTo>
                    <a:pt x="89" y="1"/>
                  </a:moveTo>
                  <a:cubicBezTo>
                    <a:pt x="59" y="1"/>
                    <a:pt x="30" y="1"/>
                    <a:pt x="1" y="2"/>
                  </a:cubicBezTo>
                  <a:cubicBezTo>
                    <a:pt x="1" y="519"/>
                    <a:pt x="92" y="1097"/>
                    <a:pt x="761" y="1157"/>
                  </a:cubicBezTo>
                  <a:cubicBezTo>
                    <a:pt x="796" y="1161"/>
                    <a:pt x="832" y="1163"/>
                    <a:pt x="868" y="1163"/>
                  </a:cubicBezTo>
                  <a:cubicBezTo>
                    <a:pt x="1112" y="1163"/>
                    <a:pt x="1374" y="1077"/>
                    <a:pt x="1612" y="945"/>
                  </a:cubicBezTo>
                  <a:cubicBezTo>
                    <a:pt x="1437" y="333"/>
                    <a:pt x="760" y="1"/>
                    <a:pt x="89" y="1"/>
                  </a:cubicBezTo>
                  <a:close/>
                </a:path>
              </a:pathLst>
            </a:custGeom>
            <a:solidFill>
              <a:srgbClr val="FF9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6"/>
            <p:cNvSpPr/>
            <p:nvPr/>
          </p:nvSpPr>
          <p:spPr>
            <a:xfrm>
              <a:off x="4711600" y="1901850"/>
              <a:ext cx="576775" cy="445775"/>
            </a:xfrm>
            <a:custGeom>
              <a:avLst/>
              <a:gdLst/>
              <a:ahLst/>
              <a:cxnLst/>
              <a:rect l="l" t="t" r="r" b="b"/>
              <a:pathLst>
                <a:path w="23071" h="17831" extrusionOk="0">
                  <a:moveTo>
                    <a:pt x="13471" y="1"/>
                  </a:moveTo>
                  <a:cubicBezTo>
                    <a:pt x="12657" y="1"/>
                    <a:pt x="11776" y="92"/>
                    <a:pt x="10821" y="292"/>
                  </a:cubicBezTo>
                  <a:cubicBezTo>
                    <a:pt x="10821" y="292"/>
                    <a:pt x="3982" y="1386"/>
                    <a:pt x="2007" y="7070"/>
                  </a:cubicBezTo>
                  <a:cubicBezTo>
                    <a:pt x="1" y="12754"/>
                    <a:pt x="4104" y="17830"/>
                    <a:pt x="4104" y="17830"/>
                  </a:cubicBezTo>
                  <a:cubicBezTo>
                    <a:pt x="6019" y="17800"/>
                    <a:pt x="6110" y="13787"/>
                    <a:pt x="6110" y="13787"/>
                  </a:cubicBezTo>
                  <a:cubicBezTo>
                    <a:pt x="6110" y="13787"/>
                    <a:pt x="9940" y="13453"/>
                    <a:pt x="10700" y="7800"/>
                  </a:cubicBezTo>
                  <a:lnTo>
                    <a:pt x="10700" y="7800"/>
                  </a:lnTo>
                  <a:cubicBezTo>
                    <a:pt x="10761" y="9471"/>
                    <a:pt x="10305" y="11113"/>
                    <a:pt x="9423" y="12541"/>
                  </a:cubicBezTo>
                  <a:cubicBezTo>
                    <a:pt x="9423" y="12541"/>
                    <a:pt x="16141" y="11204"/>
                    <a:pt x="18481" y="5246"/>
                  </a:cubicBezTo>
                  <a:lnTo>
                    <a:pt x="18481" y="5246"/>
                  </a:lnTo>
                  <a:cubicBezTo>
                    <a:pt x="18481" y="5247"/>
                    <a:pt x="17599" y="8256"/>
                    <a:pt x="16627" y="9380"/>
                  </a:cubicBezTo>
                  <a:cubicBezTo>
                    <a:pt x="16627" y="9380"/>
                    <a:pt x="19423" y="8316"/>
                    <a:pt x="20578" y="5885"/>
                  </a:cubicBezTo>
                  <a:cubicBezTo>
                    <a:pt x="20578" y="5885"/>
                    <a:pt x="22068" y="9046"/>
                    <a:pt x="23071" y="9866"/>
                  </a:cubicBezTo>
                  <a:cubicBezTo>
                    <a:pt x="23071" y="9866"/>
                    <a:pt x="21932" y="1"/>
                    <a:pt x="13471" y="1"/>
                  </a:cubicBezTo>
                  <a:close/>
                </a:path>
              </a:pathLst>
            </a:custGeom>
            <a:solidFill>
              <a:srgbClr val="D85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6"/>
            <p:cNvSpPr/>
            <p:nvPr/>
          </p:nvSpPr>
          <p:spPr>
            <a:xfrm>
              <a:off x="4707050" y="2294175"/>
              <a:ext cx="173275" cy="171600"/>
            </a:xfrm>
            <a:custGeom>
              <a:avLst/>
              <a:gdLst/>
              <a:ahLst/>
              <a:cxnLst/>
              <a:rect l="l" t="t" r="r" b="b"/>
              <a:pathLst>
                <a:path w="6931" h="6864" extrusionOk="0">
                  <a:moveTo>
                    <a:pt x="2248" y="1"/>
                  </a:moveTo>
                  <a:cubicBezTo>
                    <a:pt x="1986" y="1"/>
                    <a:pt x="1740" y="67"/>
                    <a:pt x="1520" y="222"/>
                  </a:cubicBezTo>
                  <a:cubicBezTo>
                    <a:pt x="0" y="1286"/>
                    <a:pt x="2462" y="6271"/>
                    <a:pt x="4468" y="6757"/>
                  </a:cubicBezTo>
                  <a:cubicBezTo>
                    <a:pt x="4673" y="6829"/>
                    <a:pt x="4881" y="6863"/>
                    <a:pt x="5086" y="6863"/>
                  </a:cubicBezTo>
                  <a:cubicBezTo>
                    <a:pt x="5915" y="6863"/>
                    <a:pt x="6687" y="6303"/>
                    <a:pt x="6930" y="5450"/>
                  </a:cubicBezTo>
                  <a:lnTo>
                    <a:pt x="5958" y="2441"/>
                  </a:lnTo>
                  <a:cubicBezTo>
                    <a:pt x="5958" y="2441"/>
                    <a:pt x="3831" y="1"/>
                    <a:pt x="2248" y="1"/>
                  </a:cubicBezTo>
                  <a:close/>
                </a:path>
              </a:pathLst>
            </a:custGeom>
            <a:solidFill>
              <a:srgbClr val="FFC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6"/>
            <p:cNvSpPr/>
            <p:nvPr/>
          </p:nvSpPr>
          <p:spPr>
            <a:xfrm>
              <a:off x="4763275" y="2334675"/>
              <a:ext cx="92300" cy="102775"/>
            </a:xfrm>
            <a:custGeom>
              <a:avLst/>
              <a:gdLst/>
              <a:ahLst/>
              <a:cxnLst/>
              <a:rect l="l" t="t" r="r" b="b"/>
              <a:pathLst>
                <a:path w="3692" h="4111" extrusionOk="0">
                  <a:moveTo>
                    <a:pt x="68" y="0"/>
                  </a:moveTo>
                  <a:cubicBezTo>
                    <a:pt x="56" y="0"/>
                    <a:pt x="43" y="0"/>
                    <a:pt x="31" y="0"/>
                  </a:cubicBezTo>
                  <a:cubicBezTo>
                    <a:pt x="0" y="0"/>
                    <a:pt x="0" y="31"/>
                    <a:pt x="31" y="61"/>
                  </a:cubicBezTo>
                  <a:cubicBezTo>
                    <a:pt x="1429" y="426"/>
                    <a:pt x="2250" y="1611"/>
                    <a:pt x="2918" y="2858"/>
                  </a:cubicBezTo>
                  <a:cubicBezTo>
                    <a:pt x="2654" y="2593"/>
                    <a:pt x="2349" y="2410"/>
                    <a:pt x="2020" y="2410"/>
                  </a:cubicBezTo>
                  <a:cubicBezTo>
                    <a:pt x="1782" y="2410"/>
                    <a:pt x="1532" y="2506"/>
                    <a:pt x="1277" y="2736"/>
                  </a:cubicBezTo>
                  <a:cubicBezTo>
                    <a:pt x="1247" y="2766"/>
                    <a:pt x="1277" y="2797"/>
                    <a:pt x="1307" y="2797"/>
                  </a:cubicBezTo>
                  <a:cubicBezTo>
                    <a:pt x="1459" y="2726"/>
                    <a:pt x="1622" y="2692"/>
                    <a:pt x="1784" y="2692"/>
                  </a:cubicBezTo>
                  <a:cubicBezTo>
                    <a:pt x="2108" y="2692"/>
                    <a:pt x="2432" y="2827"/>
                    <a:pt x="2675" y="3070"/>
                  </a:cubicBezTo>
                  <a:cubicBezTo>
                    <a:pt x="2949" y="3374"/>
                    <a:pt x="3222" y="3709"/>
                    <a:pt x="3435" y="4073"/>
                  </a:cubicBezTo>
                  <a:cubicBezTo>
                    <a:pt x="3452" y="4099"/>
                    <a:pt x="3482" y="4110"/>
                    <a:pt x="3514" y="4110"/>
                  </a:cubicBezTo>
                  <a:cubicBezTo>
                    <a:pt x="3595" y="4110"/>
                    <a:pt x="3691" y="4039"/>
                    <a:pt x="3648" y="3952"/>
                  </a:cubicBezTo>
                  <a:lnTo>
                    <a:pt x="3648" y="3921"/>
                  </a:lnTo>
                  <a:cubicBezTo>
                    <a:pt x="3467" y="2231"/>
                    <a:pt x="1906" y="0"/>
                    <a:pt x="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6"/>
            <p:cNvSpPr/>
            <p:nvPr/>
          </p:nvSpPr>
          <p:spPr>
            <a:xfrm>
              <a:off x="5040925" y="2343025"/>
              <a:ext cx="11125" cy="7100"/>
            </a:xfrm>
            <a:custGeom>
              <a:avLst/>
              <a:gdLst/>
              <a:ahLst/>
              <a:cxnLst/>
              <a:rect l="l" t="t" r="r" b="b"/>
              <a:pathLst>
                <a:path w="445" h="284" extrusionOk="0">
                  <a:moveTo>
                    <a:pt x="232" y="1"/>
                  </a:moveTo>
                  <a:cubicBezTo>
                    <a:pt x="0" y="1"/>
                    <a:pt x="245" y="283"/>
                    <a:pt x="375" y="283"/>
                  </a:cubicBezTo>
                  <a:cubicBezTo>
                    <a:pt x="415" y="283"/>
                    <a:pt x="445" y="255"/>
                    <a:pt x="445" y="183"/>
                  </a:cubicBezTo>
                  <a:cubicBezTo>
                    <a:pt x="445" y="61"/>
                    <a:pt x="354" y="1"/>
                    <a:pt x="2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6"/>
            <p:cNvSpPr/>
            <p:nvPr/>
          </p:nvSpPr>
          <p:spPr>
            <a:xfrm>
              <a:off x="5020875" y="2327075"/>
              <a:ext cx="9900" cy="9900"/>
            </a:xfrm>
            <a:custGeom>
              <a:avLst/>
              <a:gdLst/>
              <a:ahLst/>
              <a:cxnLst/>
              <a:rect l="l" t="t" r="r" b="b"/>
              <a:pathLst>
                <a:path w="396" h="396" extrusionOk="0">
                  <a:moveTo>
                    <a:pt x="183" y="0"/>
                  </a:moveTo>
                  <a:cubicBezTo>
                    <a:pt x="92" y="0"/>
                    <a:pt x="1" y="92"/>
                    <a:pt x="1" y="213"/>
                  </a:cubicBezTo>
                  <a:cubicBezTo>
                    <a:pt x="1" y="304"/>
                    <a:pt x="92" y="396"/>
                    <a:pt x="183" y="396"/>
                  </a:cubicBezTo>
                  <a:cubicBezTo>
                    <a:pt x="305" y="396"/>
                    <a:pt x="396" y="304"/>
                    <a:pt x="396" y="213"/>
                  </a:cubicBezTo>
                  <a:cubicBezTo>
                    <a:pt x="396" y="92"/>
                    <a:pt x="305" y="0"/>
                    <a:pt x="1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6"/>
            <p:cNvSpPr/>
            <p:nvPr/>
          </p:nvSpPr>
          <p:spPr>
            <a:xfrm>
              <a:off x="5007400" y="2359000"/>
              <a:ext cx="11225" cy="7725"/>
            </a:xfrm>
            <a:custGeom>
              <a:avLst/>
              <a:gdLst/>
              <a:ahLst/>
              <a:cxnLst/>
              <a:rect l="l" t="t" r="r" b="b"/>
              <a:pathLst>
                <a:path w="449" h="309" extrusionOk="0">
                  <a:moveTo>
                    <a:pt x="236" y="0"/>
                  </a:moveTo>
                  <a:cubicBezTo>
                    <a:pt x="1" y="0"/>
                    <a:pt x="256" y="309"/>
                    <a:pt x="384" y="309"/>
                  </a:cubicBezTo>
                  <a:cubicBezTo>
                    <a:pt x="422" y="309"/>
                    <a:pt x="448" y="282"/>
                    <a:pt x="448" y="213"/>
                  </a:cubicBezTo>
                  <a:cubicBezTo>
                    <a:pt x="418" y="91"/>
                    <a:pt x="357" y="0"/>
                    <a:pt x="23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6"/>
            <p:cNvSpPr/>
            <p:nvPr/>
          </p:nvSpPr>
          <p:spPr>
            <a:xfrm>
              <a:off x="5069725" y="2373425"/>
              <a:ext cx="10450" cy="7750"/>
            </a:xfrm>
            <a:custGeom>
              <a:avLst/>
              <a:gdLst/>
              <a:ahLst/>
              <a:cxnLst/>
              <a:rect l="l" t="t" r="r" b="b"/>
              <a:pathLst>
                <a:path w="418" h="310" extrusionOk="0">
                  <a:moveTo>
                    <a:pt x="235" y="1"/>
                  </a:moveTo>
                  <a:cubicBezTo>
                    <a:pt x="0" y="1"/>
                    <a:pt x="237" y="309"/>
                    <a:pt x="357" y="309"/>
                  </a:cubicBezTo>
                  <a:cubicBezTo>
                    <a:pt x="392" y="309"/>
                    <a:pt x="417" y="282"/>
                    <a:pt x="417" y="213"/>
                  </a:cubicBezTo>
                  <a:cubicBezTo>
                    <a:pt x="417" y="92"/>
                    <a:pt x="326" y="1"/>
                    <a:pt x="23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6"/>
            <p:cNvSpPr/>
            <p:nvPr/>
          </p:nvSpPr>
          <p:spPr>
            <a:xfrm>
              <a:off x="5277475" y="2304275"/>
              <a:ext cx="10900" cy="7400"/>
            </a:xfrm>
            <a:custGeom>
              <a:avLst/>
              <a:gdLst/>
              <a:ahLst/>
              <a:cxnLst/>
              <a:rect l="l" t="t" r="r" b="b"/>
              <a:pathLst>
                <a:path w="436" h="296" extrusionOk="0">
                  <a:moveTo>
                    <a:pt x="253" y="1"/>
                  </a:moveTo>
                  <a:cubicBezTo>
                    <a:pt x="1" y="1"/>
                    <a:pt x="234" y="296"/>
                    <a:pt x="363" y="296"/>
                  </a:cubicBezTo>
                  <a:cubicBezTo>
                    <a:pt x="405" y="296"/>
                    <a:pt x="436" y="265"/>
                    <a:pt x="436" y="183"/>
                  </a:cubicBezTo>
                  <a:cubicBezTo>
                    <a:pt x="436" y="92"/>
                    <a:pt x="345" y="1"/>
                    <a:pt x="2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6"/>
            <p:cNvSpPr/>
            <p:nvPr/>
          </p:nvSpPr>
          <p:spPr>
            <a:xfrm>
              <a:off x="5300850" y="2316300"/>
              <a:ext cx="11100" cy="9400"/>
            </a:xfrm>
            <a:custGeom>
              <a:avLst/>
              <a:gdLst/>
              <a:ahLst/>
              <a:cxnLst/>
              <a:rect l="l" t="t" r="r" b="b"/>
              <a:pathLst>
                <a:path w="444" h="376" extrusionOk="0">
                  <a:moveTo>
                    <a:pt x="190" y="1"/>
                  </a:moveTo>
                  <a:cubicBezTo>
                    <a:pt x="1" y="1"/>
                    <a:pt x="1" y="376"/>
                    <a:pt x="190" y="376"/>
                  </a:cubicBezTo>
                  <a:cubicBezTo>
                    <a:pt x="202" y="376"/>
                    <a:pt x="216" y="374"/>
                    <a:pt x="230" y="371"/>
                  </a:cubicBezTo>
                  <a:cubicBezTo>
                    <a:pt x="352" y="371"/>
                    <a:pt x="443" y="279"/>
                    <a:pt x="443" y="188"/>
                  </a:cubicBezTo>
                  <a:cubicBezTo>
                    <a:pt x="413" y="67"/>
                    <a:pt x="322" y="6"/>
                    <a:pt x="230" y="6"/>
                  </a:cubicBezTo>
                  <a:cubicBezTo>
                    <a:pt x="216" y="2"/>
                    <a:pt x="202" y="1"/>
                    <a:pt x="19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6"/>
            <p:cNvSpPr/>
            <p:nvPr/>
          </p:nvSpPr>
          <p:spPr>
            <a:xfrm>
              <a:off x="5250575" y="2308825"/>
              <a:ext cx="11200" cy="7750"/>
            </a:xfrm>
            <a:custGeom>
              <a:avLst/>
              <a:gdLst/>
              <a:ahLst/>
              <a:cxnLst/>
              <a:rect l="l" t="t" r="r" b="b"/>
              <a:pathLst>
                <a:path w="448" h="310" extrusionOk="0">
                  <a:moveTo>
                    <a:pt x="235" y="1"/>
                  </a:moveTo>
                  <a:cubicBezTo>
                    <a:pt x="0" y="1"/>
                    <a:pt x="256" y="309"/>
                    <a:pt x="384" y="309"/>
                  </a:cubicBezTo>
                  <a:cubicBezTo>
                    <a:pt x="421" y="309"/>
                    <a:pt x="448" y="283"/>
                    <a:pt x="448" y="214"/>
                  </a:cubicBezTo>
                  <a:cubicBezTo>
                    <a:pt x="448" y="92"/>
                    <a:pt x="357" y="1"/>
                    <a:pt x="23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6"/>
            <p:cNvSpPr/>
            <p:nvPr/>
          </p:nvSpPr>
          <p:spPr>
            <a:xfrm>
              <a:off x="5139500" y="2327675"/>
              <a:ext cx="10575" cy="7150"/>
            </a:xfrm>
            <a:custGeom>
              <a:avLst/>
              <a:gdLst/>
              <a:ahLst/>
              <a:cxnLst/>
              <a:rect l="l" t="t" r="r" b="b"/>
              <a:pathLst>
                <a:path w="423" h="286" extrusionOk="0">
                  <a:moveTo>
                    <a:pt x="276" y="1"/>
                  </a:moveTo>
                  <a:cubicBezTo>
                    <a:pt x="264" y="1"/>
                    <a:pt x="252" y="3"/>
                    <a:pt x="240" y="7"/>
                  </a:cubicBezTo>
                  <a:cubicBezTo>
                    <a:pt x="231" y="6"/>
                    <a:pt x="222" y="5"/>
                    <a:pt x="214" y="5"/>
                  </a:cubicBezTo>
                  <a:cubicBezTo>
                    <a:pt x="1" y="5"/>
                    <a:pt x="236" y="285"/>
                    <a:pt x="358" y="285"/>
                  </a:cubicBezTo>
                  <a:cubicBezTo>
                    <a:pt x="396" y="285"/>
                    <a:pt x="423" y="259"/>
                    <a:pt x="423" y="189"/>
                  </a:cubicBezTo>
                  <a:cubicBezTo>
                    <a:pt x="423" y="84"/>
                    <a:pt x="354" y="1"/>
                    <a:pt x="2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6"/>
            <p:cNvSpPr/>
            <p:nvPr/>
          </p:nvSpPr>
          <p:spPr>
            <a:xfrm>
              <a:off x="5295725" y="2277675"/>
              <a:ext cx="10900" cy="7400"/>
            </a:xfrm>
            <a:custGeom>
              <a:avLst/>
              <a:gdLst/>
              <a:ahLst/>
              <a:cxnLst/>
              <a:rect l="l" t="t" r="r" b="b"/>
              <a:pathLst>
                <a:path w="436" h="296" extrusionOk="0">
                  <a:moveTo>
                    <a:pt x="253" y="1"/>
                  </a:moveTo>
                  <a:cubicBezTo>
                    <a:pt x="0" y="1"/>
                    <a:pt x="234" y="296"/>
                    <a:pt x="363" y="296"/>
                  </a:cubicBezTo>
                  <a:cubicBezTo>
                    <a:pt x="404" y="296"/>
                    <a:pt x="435" y="265"/>
                    <a:pt x="435" y="183"/>
                  </a:cubicBezTo>
                  <a:cubicBezTo>
                    <a:pt x="435" y="92"/>
                    <a:pt x="344" y="1"/>
                    <a:pt x="25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6"/>
            <p:cNvSpPr/>
            <p:nvPr/>
          </p:nvSpPr>
          <p:spPr>
            <a:xfrm>
              <a:off x="5100600" y="2350600"/>
              <a:ext cx="10725" cy="7025"/>
            </a:xfrm>
            <a:custGeom>
              <a:avLst/>
              <a:gdLst/>
              <a:ahLst/>
              <a:cxnLst/>
              <a:rect l="l" t="t" r="r" b="b"/>
              <a:pathLst>
                <a:path w="429" h="281" extrusionOk="0">
                  <a:moveTo>
                    <a:pt x="192" y="0"/>
                  </a:moveTo>
                  <a:cubicBezTo>
                    <a:pt x="0" y="0"/>
                    <a:pt x="240" y="280"/>
                    <a:pt x="364" y="280"/>
                  </a:cubicBezTo>
                  <a:cubicBezTo>
                    <a:pt x="402" y="280"/>
                    <a:pt x="429" y="254"/>
                    <a:pt x="429" y="184"/>
                  </a:cubicBezTo>
                  <a:cubicBezTo>
                    <a:pt x="429" y="62"/>
                    <a:pt x="337" y="2"/>
                    <a:pt x="216" y="2"/>
                  </a:cubicBezTo>
                  <a:cubicBezTo>
                    <a:pt x="207" y="1"/>
                    <a:pt x="199" y="0"/>
                    <a:pt x="1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6"/>
            <p:cNvSpPr/>
            <p:nvPr/>
          </p:nvSpPr>
          <p:spPr>
            <a:xfrm>
              <a:off x="4670575" y="1871875"/>
              <a:ext cx="390600" cy="430025"/>
            </a:xfrm>
            <a:custGeom>
              <a:avLst/>
              <a:gdLst/>
              <a:ahLst/>
              <a:cxnLst/>
              <a:rect l="l" t="t" r="r" b="b"/>
              <a:pathLst>
                <a:path w="15624" h="17201" extrusionOk="0">
                  <a:moveTo>
                    <a:pt x="10464" y="1"/>
                  </a:moveTo>
                  <a:cubicBezTo>
                    <a:pt x="8437" y="1"/>
                    <a:pt x="2626" y="1054"/>
                    <a:pt x="1307" y="2372"/>
                  </a:cubicBezTo>
                  <a:cubicBezTo>
                    <a:pt x="0" y="3740"/>
                    <a:pt x="183" y="9454"/>
                    <a:pt x="243" y="10275"/>
                  </a:cubicBezTo>
                  <a:cubicBezTo>
                    <a:pt x="274" y="11126"/>
                    <a:pt x="1155" y="16081"/>
                    <a:pt x="3101" y="17114"/>
                  </a:cubicBezTo>
                  <a:cubicBezTo>
                    <a:pt x="3209" y="17173"/>
                    <a:pt x="3309" y="17200"/>
                    <a:pt x="3401" y="17200"/>
                  </a:cubicBezTo>
                  <a:cubicBezTo>
                    <a:pt x="4950" y="17200"/>
                    <a:pt x="4493" y="9430"/>
                    <a:pt x="6930" y="6476"/>
                  </a:cubicBezTo>
                  <a:cubicBezTo>
                    <a:pt x="9514" y="3345"/>
                    <a:pt x="15624" y="974"/>
                    <a:pt x="15624" y="974"/>
                  </a:cubicBezTo>
                  <a:cubicBezTo>
                    <a:pt x="13982" y="397"/>
                    <a:pt x="12280" y="93"/>
                    <a:pt x="10547" y="1"/>
                  </a:cubicBezTo>
                  <a:cubicBezTo>
                    <a:pt x="10520" y="1"/>
                    <a:pt x="10492" y="1"/>
                    <a:pt x="10464"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6"/>
            <p:cNvSpPr/>
            <p:nvPr/>
          </p:nvSpPr>
          <p:spPr>
            <a:xfrm>
              <a:off x="4703250" y="1876450"/>
              <a:ext cx="357925" cy="426075"/>
            </a:xfrm>
            <a:custGeom>
              <a:avLst/>
              <a:gdLst/>
              <a:ahLst/>
              <a:cxnLst/>
              <a:rect l="l" t="t" r="r" b="b"/>
              <a:pathLst>
                <a:path w="14317" h="17043" extrusionOk="0">
                  <a:moveTo>
                    <a:pt x="11003" y="1"/>
                  </a:moveTo>
                  <a:cubicBezTo>
                    <a:pt x="7447" y="761"/>
                    <a:pt x="4256" y="2341"/>
                    <a:pt x="2553" y="5077"/>
                  </a:cubicBezTo>
                  <a:cubicBezTo>
                    <a:pt x="760" y="7964"/>
                    <a:pt x="122" y="11916"/>
                    <a:pt x="0" y="14439"/>
                  </a:cubicBezTo>
                  <a:cubicBezTo>
                    <a:pt x="456" y="15746"/>
                    <a:pt x="942" y="16506"/>
                    <a:pt x="1794" y="16962"/>
                  </a:cubicBezTo>
                  <a:cubicBezTo>
                    <a:pt x="1900" y="17017"/>
                    <a:pt x="1999" y="17043"/>
                    <a:pt x="2091" y="17043"/>
                  </a:cubicBezTo>
                  <a:cubicBezTo>
                    <a:pt x="3672" y="17043"/>
                    <a:pt x="3182" y="9253"/>
                    <a:pt x="5623" y="6323"/>
                  </a:cubicBezTo>
                  <a:cubicBezTo>
                    <a:pt x="8207" y="3192"/>
                    <a:pt x="14317" y="791"/>
                    <a:pt x="14317" y="791"/>
                  </a:cubicBezTo>
                  <a:cubicBezTo>
                    <a:pt x="13222" y="426"/>
                    <a:pt x="12128" y="183"/>
                    <a:pt x="1100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6"/>
            <p:cNvSpPr/>
            <p:nvPr/>
          </p:nvSpPr>
          <p:spPr>
            <a:xfrm>
              <a:off x="4685000" y="1882200"/>
              <a:ext cx="531200" cy="545000"/>
            </a:xfrm>
            <a:custGeom>
              <a:avLst/>
              <a:gdLst/>
              <a:ahLst/>
              <a:cxnLst/>
              <a:rect l="l" t="t" r="r" b="b"/>
              <a:pathLst>
                <a:path w="21248" h="21800" extrusionOk="0">
                  <a:moveTo>
                    <a:pt x="14404" y="1"/>
                  </a:moveTo>
                  <a:cubicBezTo>
                    <a:pt x="14320" y="1"/>
                    <a:pt x="14240" y="5"/>
                    <a:pt x="14165" y="14"/>
                  </a:cubicBezTo>
                  <a:cubicBezTo>
                    <a:pt x="13132" y="136"/>
                    <a:pt x="6688" y="1443"/>
                    <a:pt x="4621" y="4452"/>
                  </a:cubicBezTo>
                  <a:cubicBezTo>
                    <a:pt x="2554" y="7431"/>
                    <a:pt x="1" y="15516"/>
                    <a:pt x="821" y="17431"/>
                  </a:cubicBezTo>
                  <a:cubicBezTo>
                    <a:pt x="1004" y="17887"/>
                    <a:pt x="1672" y="18130"/>
                    <a:pt x="1946" y="18798"/>
                  </a:cubicBezTo>
                  <a:cubicBezTo>
                    <a:pt x="2311" y="19650"/>
                    <a:pt x="2615" y="20653"/>
                    <a:pt x="2919" y="21260"/>
                  </a:cubicBezTo>
                  <a:cubicBezTo>
                    <a:pt x="3120" y="21596"/>
                    <a:pt x="3354" y="21799"/>
                    <a:pt x="3463" y="21799"/>
                  </a:cubicBezTo>
                  <a:cubicBezTo>
                    <a:pt x="3503" y="21799"/>
                    <a:pt x="3527" y="21773"/>
                    <a:pt x="3527" y="21716"/>
                  </a:cubicBezTo>
                  <a:cubicBezTo>
                    <a:pt x="3466" y="19437"/>
                    <a:pt x="5168" y="13114"/>
                    <a:pt x="7235" y="9376"/>
                  </a:cubicBezTo>
                  <a:cubicBezTo>
                    <a:pt x="9302" y="5668"/>
                    <a:pt x="16202" y="2902"/>
                    <a:pt x="17205" y="2871"/>
                  </a:cubicBezTo>
                  <a:cubicBezTo>
                    <a:pt x="17411" y="2861"/>
                    <a:pt x="17606" y="2856"/>
                    <a:pt x="17790" y="2856"/>
                  </a:cubicBezTo>
                  <a:cubicBezTo>
                    <a:pt x="19407" y="2856"/>
                    <a:pt x="20216" y="3211"/>
                    <a:pt x="20642" y="3211"/>
                  </a:cubicBezTo>
                  <a:cubicBezTo>
                    <a:pt x="20741" y="3211"/>
                    <a:pt x="20820" y="3192"/>
                    <a:pt x="20883" y="3145"/>
                  </a:cubicBezTo>
                  <a:cubicBezTo>
                    <a:pt x="21247" y="2902"/>
                    <a:pt x="18572" y="1321"/>
                    <a:pt x="17843" y="987"/>
                  </a:cubicBezTo>
                  <a:cubicBezTo>
                    <a:pt x="17167" y="677"/>
                    <a:pt x="15471" y="1"/>
                    <a:pt x="14404"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6"/>
            <p:cNvSpPr/>
            <p:nvPr/>
          </p:nvSpPr>
          <p:spPr>
            <a:xfrm>
              <a:off x="4793900" y="2019000"/>
              <a:ext cx="83225" cy="60500"/>
            </a:xfrm>
            <a:custGeom>
              <a:avLst/>
              <a:gdLst/>
              <a:ahLst/>
              <a:cxnLst/>
              <a:rect l="l" t="t" r="r" b="b"/>
              <a:pathLst>
                <a:path w="3329" h="2420" extrusionOk="0">
                  <a:moveTo>
                    <a:pt x="51" y="1"/>
                  </a:moveTo>
                  <a:cubicBezTo>
                    <a:pt x="24" y="1"/>
                    <a:pt x="0" y="22"/>
                    <a:pt x="22" y="44"/>
                  </a:cubicBezTo>
                  <a:cubicBezTo>
                    <a:pt x="417" y="621"/>
                    <a:pt x="873" y="1107"/>
                    <a:pt x="1420" y="1533"/>
                  </a:cubicBezTo>
                  <a:cubicBezTo>
                    <a:pt x="1967" y="1928"/>
                    <a:pt x="2575" y="2232"/>
                    <a:pt x="3213" y="2414"/>
                  </a:cubicBezTo>
                  <a:cubicBezTo>
                    <a:pt x="3223" y="2418"/>
                    <a:pt x="3232" y="2419"/>
                    <a:pt x="3241" y="2419"/>
                  </a:cubicBezTo>
                  <a:cubicBezTo>
                    <a:pt x="3310" y="2419"/>
                    <a:pt x="3328" y="2320"/>
                    <a:pt x="3274" y="2293"/>
                  </a:cubicBezTo>
                  <a:cubicBezTo>
                    <a:pt x="2666" y="2019"/>
                    <a:pt x="2119" y="1685"/>
                    <a:pt x="1572" y="1320"/>
                  </a:cubicBezTo>
                  <a:cubicBezTo>
                    <a:pt x="1025" y="925"/>
                    <a:pt x="538" y="500"/>
                    <a:pt x="82" y="13"/>
                  </a:cubicBezTo>
                  <a:cubicBezTo>
                    <a:pt x="74" y="4"/>
                    <a:pt x="62" y="1"/>
                    <a:pt x="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6"/>
            <p:cNvSpPr/>
            <p:nvPr/>
          </p:nvSpPr>
          <p:spPr>
            <a:xfrm>
              <a:off x="4712350" y="2276550"/>
              <a:ext cx="55375" cy="94075"/>
            </a:xfrm>
            <a:custGeom>
              <a:avLst/>
              <a:gdLst/>
              <a:ahLst/>
              <a:cxnLst/>
              <a:rect l="l" t="t" r="r" b="b"/>
              <a:pathLst>
                <a:path w="2215" h="3763" extrusionOk="0">
                  <a:moveTo>
                    <a:pt x="46" y="0"/>
                  </a:moveTo>
                  <a:cubicBezTo>
                    <a:pt x="24" y="0"/>
                    <a:pt x="1" y="15"/>
                    <a:pt x="1" y="46"/>
                  </a:cubicBezTo>
                  <a:cubicBezTo>
                    <a:pt x="92" y="745"/>
                    <a:pt x="578" y="1170"/>
                    <a:pt x="943" y="1717"/>
                  </a:cubicBezTo>
                  <a:cubicBezTo>
                    <a:pt x="1126" y="2082"/>
                    <a:pt x="1278" y="2477"/>
                    <a:pt x="1369" y="2872"/>
                  </a:cubicBezTo>
                  <a:cubicBezTo>
                    <a:pt x="1521" y="3237"/>
                    <a:pt x="1764" y="3541"/>
                    <a:pt x="2068" y="3754"/>
                  </a:cubicBezTo>
                  <a:cubicBezTo>
                    <a:pt x="2079" y="3760"/>
                    <a:pt x="2091" y="3762"/>
                    <a:pt x="2103" y="3762"/>
                  </a:cubicBezTo>
                  <a:cubicBezTo>
                    <a:pt x="2158" y="3762"/>
                    <a:pt x="2214" y="3712"/>
                    <a:pt x="2189" y="3663"/>
                  </a:cubicBezTo>
                  <a:cubicBezTo>
                    <a:pt x="2098" y="3511"/>
                    <a:pt x="1977" y="3389"/>
                    <a:pt x="1885" y="3237"/>
                  </a:cubicBezTo>
                  <a:cubicBezTo>
                    <a:pt x="1764" y="3055"/>
                    <a:pt x="1673" y="2872"/>
                    <a:pt x="1612" y="2690"/>
                  </a:cubicBezTo>
                  <a:cubicBezTo>
                    <a:pt x="1521" y="2325"/>
                    <a:pt x="1399" y="1961"/>
                    <a:pt x="1247" y="1626"/>
                  </a:cubicBezTo>
                  <a:cubicBezTo>
                    <a:pt x="1065" y="1353"/>
                    <a:pt x="852" y="1140"/>
                    <a:pt x="639" y="927"/>
                  </a:cubicBezTo>
                  <a:cubicBezTo>
                    <a:pt x="335" y="684"/>
                    <a:pt x="153" y="380"/>
                    <a:pt x="92" y="46"/>
                  </a:cubicBezTo>
                  <a:cubicBezTo>
                    <a:pt x="92" y="15"/>
                    <a:pt x="69" y="0"/>
                    <a:pt x="4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6"/>
            <p:cNvSpPr/>
            <p:nvPr/>
          </p:nvSpPr>
          <p:spPr>
            <a:xfrm>
              <a:off x="4718650" y="2221900"/>
              <a:ext cx="62125" cy="83925"/>
            </a:xfrm>
            <a:custGeom>
              <a:avLst/>
              <a:gdLst/>
              <a:ahLst/>
              <a:cxnLst/>
              <a:rect l="l" t="t" r="r" b="b"/>
              <a:pathLst>
                <a:path w="2485" h="3357" extrusionOk="0">
                  <a:moveTo>
                    <a:pt x="55" y="1"/>
                  </a:moveTo>
                  <a:cubicBezTo>
                    <a:pt x="27" y="1"/>
                    <a:pt x="0" y="29"/>
                    <a:pt x="22" y="74"/>
                  </a:cubicBezTo>
                  <a:cubicBezTo>
                    <a:pt x="205" y="408"/>
                    <a:pt x="326" y="803"/>
                    <a:pt x="509" y="1137"/>
                  </a:cubicBezTo>
                  <a:cubicBezTo>
                    <a:pt x="661" y="1441"/>
                    <a:pt x="843" y="1745"/>
                    <a:pt x="1026" y="2019"/>
                  </a:cubicBezTo>
                  <a:cubicBezTo>
                    <a:pt x="1208" y="2292"/>
                    <a:pt x="1421" y="2566"/>
                    <a:pt x="1633" y="2779"/>
                  </a:cubicBezTo>
                  <a:cubicBezTo>
                    <a:pt x="1877" y="3022"/>
                    <a:pt x="2150" y="3235"/>
                    <a:pt x="2454" y="3356"/>
                  </a:cubicBezTo>
                  <a:cubicBezTo>
                    <a:pt x="2454" y="3356"/>
                    <a:pt x="2485" y="3356"/>
                    <a:pt x="2454" y="3326"/>
                  </a:cubicBezTo>
                  <a:cubicBezTo>
                    <a:pt x="2211" y="3083"/>
                    <a:pt x="1968" y="2870"/>
                    <a:pt x="1755" y="2627"/>
                  </a:cubicBezTo>
                  <a:cubicBezTo>
                    <a:pt x="1542" y="2353"/>
                    <a:pt x="1360" y="2110"/>
                    <a:pt x="1178" y="1837"/>
                  </a:cubicBezTo>
                  <a:cubicBezTo>
                    <a:pt x="995" y="1563"/>
                    <a:pt x="843" y="1259"/>
                    <a:pt x="691" y="985"/>
                  </a:cubicBezTo>
                  <a:cubicBezTo>
                    <a:pt x="509" y="712"/>
                    <a:pt x="266" y="347"/>
                    <a:pt x="83" y="13"/>
                  </a:cubicBezTo>
                  <a:cubicBezTo>
                    <a:pt x="75" y="5"/>
                    <a:pt x="65" y="1"/>
                    <a:pt x="5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6"/>
            <p:cNvSpPr/>
            <p:nvPr/>
          </p:nvSpPr>
          <p:spPr>
            <a:xfrm>
              <a:off x="4731575" y="2178575"/>
              <a:ext cx="64400" cy="71025"/>
            </a:xfrm>
            <a:custGeom>
              <a:avLst/>
              <a:gdLst/>
              <a:ahLst/>
              <a:cxnLst/>
              <a:rect l="l" t="t" r="r" b="b"/>
              <a:pathLst>
                <a:path w="2576" h="2841" extrusionOk="0">
                  <a:moveTo>
                    <a:pt x="52" y="1"/>
                  </a:moveTo>
                  <a:cubicBezTo>
                    <a:pt x="25" y="1"/>
                    <a:pt x="1" y="22"/>
                    <a:pt x="22" y="44"/>
                  </a:cubicBezTo>
                  <a:cubicBezTo>
                    <a:pt x="265" y="621"/>
                    <a:pt x="600" y="1168"/>
                    <a:pt x="964" y="1685"/>
                  </a:cubicBezTo>
                  <a:cubicBezTo>
                    <a:pt x="1177" y="1928"/>
                    <a:pt x="1390" y="2141"/>
                    <a:pt x="1633" y="2354"/>
                  </a:cubicBezTo>
                  <a:cubicBezTo>
                    <a:pt x="1907" y="2536"/>
                    <a:pt x="2180" y="2688"/>
                    <a:pt x="2515" y="2840"/>
                  </a:cubicBezTo>
                  <a:cubicBezTo>
                    <a:pt x="2545" y="2840"/>
                    <a:pt x="2575" y="2779"/>
                    <a:pt x="2545" y="2749"/>
                  </a:cubicBezTo>
                  <a:cubicBezTo>
                    <a:pt x="2028" y="2415"/>
                    <a:pt x="1572" y="1989"/>
                    <a:pt x="1177" y="1503"/>
                  </a:cubicBezTo>
                  <a:cubicBezTo>
                    <a:pt x="782" y="1016"/>
                    <a:pt x="448" y="500"/>
                    <a:pt x="83" y="13"/>
                  </a:cubicBezTo>
                  <a:cubicBezTo>
                    <a:pt x="74" y="4"/>
                    <a:pt x="63" y="1"/>
                    <a:pt x="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6"/>
            <p:cNvSpPr/>
            <p:nvPr/>
          </p:nvSpPr>
          <p:spPr>
            <a:xfrm>
              <a:off x="4750350" y="2122350"/>
              <a:ext cx="63850" cy="72525"/>
            </a:xfrm>
            <a:custGeom>
              <a:avLst/>
              <a:gdLst/>
              <a:ahLst/>
              <a:cxnLst/>
              <a:rect l="l" t="t" r="r" b="b"/>
              <a:pathLst>
                <a:path w="2554" h="2901" extrusionOk="0">
                  <a:moveTo>
                    <a:pt x="49" y="0"/>
                  </a:moveTo>
                  <a:cubicBezTo>
                    <a:pt x="31" y="0"/>
                    <a:pt x="1" y="22"/>
                    <a:pt x="1" y="43"/>
                  </a:cubicBezTo>
                  <a:cubicBezTo>
                    <a:pt x="61" y="347"/>
                    <a:pt x="183" y="651"/>
                    <a:pt x="335" y="894"/>
                  </a:cubicBezTo>
                  <a:cubicBezTo>
                    <a:pt x="517" y="1198"/>
                    <a:pt x="730" y="1472"/>
                    <a:pt x="943" y="1746"/>
                  </a:cubicBezTo>
                  <a:cubicBezTo>
                    <a:pt x="1186" y="1989"/>
                    <a:pt x="1399" y="2232"/>
                    <a:pt x="1672" y="2475"/>
                  </a:cubicBezTo>
                  <a:cubicBezTo>
                    <a:pt x="1885" y="2688"/>
                    <a:pt x="2159" y="2840"/>
                    <a:pt x="2463" y="2901"/>
                  </a:cubicBezTo>
                  <a:cubicBezTo>
                    <a:pt x="2493" y="2901"/>
                    <a:pt x="2554" y="2809"/>
                    <a:pt x="2493" y="2779"/>
                  </a:cubicBezTo>
                  <a:cubicBezTo>
                    <a:pt x="2220" y="2657"/>
                    <a:pt x="2007" y="2475"/>
                    <a:pt x="1824" y="2232"/>
                  </a:cubicBezTo>
                  <a:cubicBezTo>
                    <a:pt x="1612" y="2019"/>
                    <a:pt x="1368" y="1776"/>
                    <a:pt x="1156" y="1533"/>
                  </a:cubicBezTo>
                  <a:cubicBezTo>
                    <a:pt x="973" y="1259"/>
                    <a:pt x="761" y="1046"/>
                    <a:pt x="578" y="834"/>
                  </a:cubicBezTo>
                  <a:cubicBezTo>
                    <a:pt x="335" y="590"/>
                    <a:pt x="183" y="317"/>
                    <a:pt x="61" y="13"/>
                  </a:cubicBezTo>
                  <a:cubicBezTo>
                    <a:pt x="61" y="4"/>
                    <a:pt x="56" y="0"/>
                    <a:pt x="4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6"/>
            <p:cNvSpPr/>
            <p:nvPr/>
          </p:nvSpPr>
          <p:spPr>
            <a:xfrm>
              <a:off x="4771875" y="2075650"/>
              <a:ext cx="67400" cy="63750"/>
            </a:xfrm>
            <a:custGeom>
              <a:avLst/>
              <a:gdLst/>
              <a:ahLst/>
              <a:cxnLst/>
              <a:rect l="l" t="t" r="r" b="b"/>
              <a:pathLst>
                <a:path w="2696" h="2550" extrusionOk="0">
                  <a:moveTo>
                    <a:pt x="49" y="1"/>
                  </a:moveTo>
                  <a:cubicBezTo>
                    <a:pt x="23" y="1"/>
                    <a:pt x="0" y="36"/>
                    <a:pt x="21" y="57"/>
                  </a:cubicBezTo>
                  <a:cubicBezTo>
                    <a:pt x="143" y="331"/>
                    <a:pt x="325" y="604"/>
                    <a:pt x="507" y="848"/>
                  </a:cubicBezTo>
                  <a:cubicBezTo>
                    <a:pt x="690" y="1091"/>
                    <a:pt x="903" y="1303"/>
                    <a:pt x="1146" y="1516"/>
                  </a:cubicBezTo>
                  <a:cubicBezTo>
                    <a:pt x="1359" y="1729"/>
                    <a:pt x="1571" y="1942"/>
                    <a:pt x="1815" y="2124"/>
                  </a:cubicBezTo>
                  <a:cubicBezTo>
                    <a:pt x="2058" y="2307"/>
                    <a:pt x="2331" y="2458"/>
                    <a:pt x="2605" y="2550"/>
                  </a:cubicBezTo>
                  <a:cubicBezTo>
                    <a:pt x="2666" y="2550"/>
                    <a:pt x="2696" y="2519"/>
                    <a:pt x="2666" y="2489"/>
                  </a:cubicBezTo>
                  <a:cubicBezTo>
                    <a:pt x="2453" y="2276"/>
                    <a:pt x="2240" y="2063"/>
                    <a:pt x="1997" y="1911"/>
                  </a:cubicBezTo>
                  <a:cubicBezTo>
                    <a:pt x="1754" y="1729"/>
                    <a:pt x="1541" y="1547"/>
                    <a:pt x="1328" y="1334"/>
                  </a:cubicBezTo>
                  <a:cubicBezTo>
                    <a:pt x="1115" y="1151"/>
                    <a:pt x="903" y="908"/>
                    <a:pt x="690" y="696"/>
                  </a:cubicBezTo>
                  <a:cubicBezTo>
                    <a:pt x="507" y="483"/>
                    <a:pt x="264" y="270"/>
                    <a:pt x="82" y="27"/>
                  </a:cubicBezTo>
                  <a:cubicBezTo>
                    <a:pt x="73" y="8"/>
                    <a:pt x="60" y="1"/>
                    <a:pt x="4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6"/>
            <p:cNvSpPr/>
            <p:nvPr/>
          </p:nvSpPr>
          <p:spPr>
            <a:xfrm>
              <a:off x="4825575" y="1979800"/>
              <a:ext cx="91075" cy="61775"/>
            </a:xfrm>
            <a:custGeom>
              <a:avLst/>
              <a:gdLst/>
              <a:ahLst/>
              <a:cxnLst/>
              <a:rect l="l" t="t" r="r" b="b"/>
              <a:pathLst>
                <a:path w="3643" h="2471" extrusionOk="0">
                  <a:moveTo>
                    <a:pt x="62" y="1"/>
                  </a:moveTo>
                  <a:cubicBezTo>
                    <a:pt x="31" y="1"/>
                    <a:pt x="1" y="31"/>
                    <a:pt x="31" y="61"/>
                  </a:cubicBezTo>
                  <a:cubicBezTo>
                    <a:pt x="1186" y="882"/>
                    <a:pt x="2402" y="1642"/>
                    <a:pt x="3557" y="2463"/>
                  </a:cubicBezTo>
                  <a:cubicBezTo>
                    <a:pt x="3563" y="2468"/>
                    <a:pt x="3570" y="2471"/>
                    <a:pt x="3577" y="2471"/>
                  </a:cubicBezTo>
                  <a:cubicBezTo>
                    <a:pt x="3607" y="2471"/>
                    <a:pt x="3643" y="2426"/>
                    <a:pt x="3618" y="2402"/>
                  </a:cubicBezTo>
                  <a:cubicBezTo>
                    <a:pt x="3344" y="2159"/>
                    <a:pt x="3101" y="1885"/>
                    <a:pt x="2858" y="1672"/>
                  </a:cubicBezTo>
                  <a:cubicBezTo>
                    <a:pt x="2554" y="1429"/>
                    <a:pt x="2281" y="1216"/>
                    <a:pt x="1977" y="1004"/>
                  </a:cubicBezTo>
                  <a:cubicBezTo>
                    <a:pt x="1369" y="609"/>
                    <a:pt x="730" y="274"/>
                    <a:pt x="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6"/>
            <p:cNvSpPr/>
            <p:nvPr/>
          </p:nvSpPr>
          <p:spPr>
            <a:xfrm>
              <a:off x="4871325" y="1949200"/>
              <a:ext cx="89550" cy="59500"/>
            </a:xfrm>
            <a:custGeom>
              <a:avLst/>
              <a:gdLst/>
              <a:ahLst/>
              <a:cxnLst/>
              <a:rect l="l" t="t" r="r" b="b"/>
              <a:pathLst>
                <a:path w="3582" h="2380" extrusionOk="0">
                  <a:moveTo>
                    <a:pt x="38" y="1"/>
                  </a:moveTo>
                  <a:cubicBezTo>
                    <a:pt x="16" y="1"/>
                    <a:pt x="0" y="45"/>
                    <a:pt x="25" y="70"/>
                  </a:cubicBezTo>
                  <a:cubicBezTo>
                    <a:pt x="663" y="404"/>
                    <a:pt x="1302" y="738"/>
                    <a:pt x="1910" y="1103"/>
                  </a:cubicBezTo>
                  <a:cubicBezTo>
                    <a:pt x="2183" y="1255"/>
                    <a:pt x="2487" y="1468"/>
                    <a:pt x="2761" y="1681"/>
                  </a:cubicBezTo>
                  <a:cubicBezTo>
                    <a:pt x="3065" y="1893"/>
                    <a:pt x="3277" y="2167"/>
                    <a:pt x="3521" y="2380"/>
                  </a:cubicBezTo>
                  <a:cubicBezTo>
                    <a:pt x="3551" y="2380"/>
                    <a:pt x="3581" y="2380"/>
                    <a:pt x="3581" y="2349"/>
                  </a:cubicBezTo>
                  <a:cubicBezTo>
                    <a:pt x="3429" y="2045"/>
                    <a:pt x="3217" y="1772"/>
                    <a:pt x="2943" y="1529"/>
                  </a:cubicBezTo>
                  <a:cubicBezTo>
                    <a:pt x="2700" y="1285"/>
                    <a:pt x="2426" y="1073"/>
                    <a:pt x="2122" y="890"/>
                  </a:cubicBezTo>
                  <a:cubicBezTo>
                    <a:pt x="1454" y="526"/>
                    <a:pt x="785" y="222"/>
                    <a:pt x="55" y="9"/>
                  </a:cubicBezTo>
                  <a:cubicBezTo>
                    <a:pt x="50" y="3"/>
                    <a:pt x="44" y="1"/>
                    <a:pt x="3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6"/>
            <p:cNvSpPr/>
            <p:nvPr/>
          </p:nvSpPr>
          <p:spPr>
            <a:xfrm>
              <a:off x="4925125" y="1924325"/>
              <a:ext cx="82850" cy="56275"/>
            </a:xfrm>
            <a:custGeom>
              <a:avLst/>
              <a:gdLst/>
              <a:ahLst/>
              <a:cxnLst/>
              <a:rect l="l" t="t" r="r" b="b"/>
              <a:pathLst>
                <a:path w="3314" h="2251" extrusionOk="0">
                  <a:moveTo>
                    <a:pt x="61" y="1"/>
                  </a:moveTo>
                  <a:cubicBezTo>
                    <a:pt x="31" y="1"/>
                    <a:pt x="1" y="31"/>
                    <a:pt x="31" y="62"/>
                  </a:cubicBezTo>
                  <a:cubicBezTo>
                    <a:pt x="639" y="335"/>
                    <a:pt x="1186" y="669"/>
                    <a:pt x="1733" y="1034"/>
                  </a:cubicBezTo>
                  <a:cubicBezTo>
                    <a:pt x="1976" y="1217"/>
                    <a:pt x="2250" y="1399"/>
                    <a:pt x="2493" y="1612"/>
                  </a:cubicBezTo>
                  <a:cubicBezTo>
                    <a:pt x="2736" y="1824"/>
                    <a:pt x="2979" y="2037"/>
                    <a:pt x="3253" y="2250"/>
                  </a:cubicBezTo>
                  <a:cubicBezTo>
                    <a:pt x="3283" y="2250"/>
                    <a:pt x="3314" y="2250"/>
                    <a:pt x="3283" y="2189"/>
                  </a:cubicBezTo>
                  <a:cubicBezTo>
                    <a:pt x="3071" y="1946"/>
                    <a:pt x="2858" y="1672"/>
                    <a:pt x="2615" y="1460"/>
                  </a:cubicBezTo>
                  <a:cubicBezTo>
                    <a:pt x="2372" y="1217"/>
                    <a:pt x="2098" y="1004"/>
                    <a:pt x="1824" y="791"/>
                  </a:cubicBezTo>
                  <a:cubicBezTo>
                    <a:pt x="1277" y="426"/>
                    <a:pt x="700" y="153"/>
                    <a:pt x="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6"/>
            <p:cNvSpPr/>
            <p:nvPr/>
          </p:nvSpPr>
          <p:spPr>
            <a:xfrm>
              <a:off x="4979850" y="1907625"/>
              <a:ext cx="68400" cy="55475"/>
            </a:xfrm>
            <a:custGeom>
              <a:avLst/>
              <a:gdLst/>
              <a:ahLst/>
              <a:cxnLst/>
              <a:rect l="l" t="t" r="r" b="b"/>
              <a:pathLst>
                <a:path w="2736" h="2219" extrusionOk="0">
                  <a:moveTo>
                    <a:pt x="31" y="0"/>
                  </a:moveTo>
                  <a:cubicBezTo>
                    <a:pt x="0" y="0"/>
                    <a:pt x="0" y="61"/>
                    <a:pt x="31" y="91"/>
                  </a:cubicBezTo>
                  <a:cubicBezTo>
                    <a:pt x="517" y="395"/>
                    <a:pt x="1003" y="730"/>
                    <a:pt x="1520" y="1064"/>
                  </a:cubicBezTo>
                  <a:cubicBezTo>
                    <a:pt x="1946" y="1398"/>
                    <a:pt x="2341" y="1793"/>
                    <a:pt x="2705" y="2219"/>
                  </a:cubicBezTo>
                  <a:cubicBezTo>
                    <a:pt x="2705" y="2219"/>
                    <a:pt x="2736" y="2219"/>
                    <a:pt x="2736" y="2189"/>
                  </a:cubicBezTo>
                  <a:cubicBezTo>
                    <a:pt x="2523" y="1641"/>
                    <a:pt x="2158" y="1185"/>
                    <a:pt x="1672" y="851"/>
                  </a:cubicBezTo>
                  <a:cubicBezTo>
                    <a:pt x="1398" y="699"/>
                    <a:pt x="1155" y="517"/>
                    <a:pt x="882" y="365"/>
                  </a:cubicBezTo>
                  <a:cubicBezTo>
                    <a:pt x="608" y="213"/>
                    <a:pt x="335" y="91"/>
                    <a:pt x="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6"/>
            <p:cNvSpPr/>
            <p:nvPr/>
          </p:nvSpPr>
          <p:spPr>
            <a:xfrm>
              <a:off x="5021625" y="1895450"/>
              <a:ext cx="69950" cy="55500"/>
            </a:xfrm>
            <a:custGeom>
              <a:avLst/>
              <a:gdLst/>
              <a:ahLst/>
              <a:cxnLst/>
              <a:rect l="l" t="t" r="r" b="b"/>
              <a:pathLst>
                <a:path w="2798" h="2220" extrusionOk="0">
                  <a:moveTo>
                    <a:pt x="62" y="1"/>
                  </a:moveTo>
                  <a:cubicBezTo>
                    <a:pt x="31" y="1"/>
                    <a:pt x="1" y="61"/>
                    <a:pt x="31" y="92"/>
                  </a:cubicBezTo>
                  <a:cubicBezTo>
                    <a:pt x="578" y="305"/>
                    <a:pt x="1065" y="609"/>
                    <a:pt x="1521" y="973"/>
                  </a:cubicBezTo>
                  <a:cubicBezTo>
                    <a:pt x="1977" y="1338"/>
                    <a:pt x="2372" y="1764"/>
                    <a:pt x="2737" y="2220"/>
                  </a:cubicBezTo>
                  <a:cubicBezTo>
                    <a:pt x="2737" y="2220"/>
                    <a:pt x="2797" y="2220"/>
                    <a:pt x="2797" y="2189"/>
                  </a:cubicBezTo>
                  <a:cubicBezTo>
                    <a:pt x="2524" y="1642"/>
                    <a:pt x="2159" y="1186"/>
                    <a:pt x="1673" y="791"/>
                  </a:cubicBezTo>
                  <a:cubicBezTo>
                    <a:pt x="1186" y="426"/>
                    <a:pt x="639" y="183"/>
                    <a:pt x="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6"/>
            <p:cNvSpPr/>
            <p:nvPr/>
          </p:nvSpPr>
          <p:spPr>
            <a:xfrm>
              <a:off x="5065250" y="1891450"/>
              <a:ext cx="60525" cy="53425"/>
            </a:xfrm>
            <a:custGeom>
              <a:avLst/>
              <a:gdLst/>
              <a:ahLst/>
              <a:cxnLst/>
              <a:rect l="l" t="t" r="r" b="b"/>
              <a:pathLst>
                <a:path w="2421" h="2137" extrusionOk="0">
                  <a:moveTo>
                    <a:pt x="33" y="0"/>
                  </a:moveTo>
                  <a:cubicBezTo>
                    <a:pt x="11" y="0"/>
                    <a:pt x="0" y="45"/>
                    <a:pt x="49" y="70"/>
                  </a:cubicBezTo>
                  <a:cubicBezTo>
                    <a:pt x="505" y="313"/>
                    <a:pt x="931" y="617"/>
                    <a:pt x="1356" y="981"/>
                  </a:cubicBezTo>
                  <a:cubicBezTo>
                    <a:pt x="1539" y="1133"/>
                    <a:pt x="1721" y="1316"/>
                    <a:pt x="1903" y="1529"/>
                  </a:cubicBezTo>
                  <a:cubicBezTo>
                    <a:pt x="1964" y="1620"/>
                    <a:pt x="2055" y="1711"/>
                    <a:pt x="2116" y="1832"/>
                  </a:cubicBezTo>
                  <a:cubicBezTo>
                    <a:pt x="2177" y="1924"/>
                    <a:pt x="2268" y="2045"/>
                    <a:pt x="2359" y="2136"/>
                  </a:cubicBezTo>
                  <a:cubicBezTo>
                    <a:pt x="2359" y="2136"/>
                    <a:pt x="2420" y="2136"/>
                    <a:pt x="2420" y="2106"/>
                  </a:cubicBezTo>
                  <a:cubicBezTo>
                    <a:pt x="2390" y="1984"/>
                    <a:pt x="2329" y="1863"/>
                    <a:pt x="2268" y="1741"/>
                  </a:cubicBezTo>
                  <a:cubicBezTo>
                    <a:pt x="2177" y="1650"/>
                    <a:pt x="2116" y="1529"/>
                    <a:pt x="2025" y="1437"/>
                  </a:cubicBezTo>
                  <a:cubicBezTo>
                    <a:pt x="1843" y="1225"/>
                    <a:pt x="1660" y="1042"/>
                    <a:pt x="1448" y="860"/>
                  </a:cubicBezTo>
                  <a:cubicBezTo>
                    <a:pt x="1022" y="525"/>
                    <a:pt x="566" y="252"/>
                    <a:pt x="49" y="9"/>
                  </a:cubicBezTo>
                  <a:cubicBezTo>
                    <a:pt x="43" y="3"/>
                    <a:pt x="38" y="0"/>
                    <a:pt x="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6"/>
            <p:cNvSpPr/>
            <p:nvPr/>
          </p:nvSpPr>
          <p:spPr>
            <a:xfrm>
              <a:off x="5115475" y="1903300"/>
              <a:ext cx="51100" cy="45675"/>
            </a:xfrm>
            <a:custGeom>
              <a:avLst/>
              <a:gdLst/>
              <a:ahLst/>
              <a:cxnLst/>
              <a:rect l="l" t="t" r="r" b="b"/>
              <a:pathLst>
                <a:path w="2044" h="1827" extrusionOk="0">
                  <a:moveTo>
                    <a:pt x="52" y="1"/>
                  </a:moveTo>
                  <a:cubicBezTo>
                    <a:pt x="24" y="1"/>
                    <a:pt x="0" y="59"/>
                    <a:pt x="46" y="82"/>
                  </a:cubicBezTo>
                  <a:cubicBezTo>
                    <a:pt x="229" y="203"/>
                    <a:pt x="411" y="325"/>
                    <a:pt x="563" y="507"/>
                  </a:cubicBezTo>
                  <a:lnTo>
                    <a:pt x="1049" y="933"/>
                  </a:lnTo>
                  <a:lnTo>
                    <a:pt x="1505" y="1358"/>
                  </a:lnTo>
                  <a:cubicBezTo>
                    <a:pt x="1657" y="1510"/>
                    <a:pt x="1809" y="1693"/>
                    <a:pt x="1992" y="1814"/>
                  </a:cubicBezTo>
                  <a:cubicBezTo>
                    <a:pt x="2001" y="1823"/>
                    <a:pt x="2010" y="1827"/>
                    <a:pt x="2017" y="1827"/>
                  </a:cubicBezTo>
                  <a:cubicBezTo>
                    <a:pt x="2035" y="1827"/>
                    <a:pt x="2044" y="1805"/>
                    <a:pt x="2022" y="1784"/>
                  </a:cubicBezTo>
                  <a:cubicBezTo>
                    <a:pt x="1901" y="1602"/>
                    <a:pt x="1779" y="1419"/>
                    <a:pt x="1627" y="1267"/>
                  </a:cubicBezTo>
                  <a:cubicBezTo>
                    <a:pt x="1475" y="1085"/>
                    <a:pt x="1323" y="933"/>
                    <a:pt x="1141" y="811"/>
                  </a:cubicBezTo>
                  <a:cubicBezTo>
                    <a:pt x="989" y="659"/>
                    <a:pt x="806" y="507"/>
                    <a:pt x="624" y="386"/>
                  </a:cubicBezTo>
                  <a:cubicBezTo>
                    <a:pt x="442" y="264"/>
                    <a:pt x="259" y="143"/>
                    <a:pt x="77" y="21"/>
                  </a:cubicBezTo>
                  <a:cubicBezTo>
                    <a:pt x="70" y="6"/>
                    <a:pt x="60" y="1"/>
                    <a:pt x="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6"/>
            <p:cNvSpPr/>
            <p:nvPr/>
          </p:nvSpPr>
          <p:spPr>
            <a:xfrm>
              <a:off x="3840875" y="1763175"/>
              <a:ext cx="1152350" cy="1214600"/>
            </a:xfrm>
            <a:custGeom>
              <a:avLst/>
              <a:gdLst/>
              <a:ahLst/>
              <a:cxnLst/>
              <a:rect l="l" t="t" r="r" b="b"/>
              <a:pathLst>
                <a:path w="46094" h="48584" extrusionOk="0">
                  <a:moveTo>
                    <a:pt x="14096" y="0"/>
                  </a:moveTo>
                  <a:cubicBezTo>
                    <a:pt x="8868" y="0"/>
                    <a:pt x="0" y="1723"/>
                    <a:pt x="330" y="3286"/>
                  </a:cubicBezTo>
                  <a:cubicBezTo>
                    <a:pt x="2428" y="13073"/>
                    <a:pt x="6896" y="28544"/>
                    <a:pt x="11303" y="32313"/>
                  </a:cubicBezTo>
                  <a:cubicBezTo>
                    <a:pt x="15224" y="35687"/>
                    <a:pt x="27261" y="44289"/>
                    <a:pt x="36501" y="48119"/>
                  </a:cubicBezTo>
                  <a:cubicBezTo>
                    <a:pt x="37265" y="48436"/>
                    <a:pt x="38018" y="48583"/>
                    <a:pt x="38730" y="48583"/>
                  </a:cubicBezTo>
                  <a:cubicBezTo>
                    <a:pt x="43207" y="48583"/>
                    <a:pt x="46093" y="42777"/>
                    <a:pt x="40088" y="36903"/>
                  </a:cubicBezTo>
                  <a:cubicBezTo>
                    <a:pt x="34495" y="31462"/>
                    <a:pt x="24921" y="24289"/>
                    <a:pt x="23765" y="22252"/>
                  </a:cubicBezTo>
                  <a:cubicBezTo>
                    <a:pt x="21942" y="19061"/>
                    <a:pt x="19723" y="5960"/>
                    <a:pt x="17778" y="854"/>
                  </a:cubicBezTo>
                  <a:cubicBezTo>
                    <a:pt x="17551" y="250"/>
                    <a:pt x="16088" y="0"/>
                    <a:pt x="14096" y="0"/>
                  </a:cubicBezTo>
                  <a:close/>
                </a:path>
              </a:pathLst>
            </a:custGeom>
            <a:solidFill>
              <a:srgbClr val="FFC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6"/>
            <p:cNvSpPr/>
            <p:nvPr/>
          </p:nvSpPr>
          <p:spPr>
            <a:xfrm>
              <a:off x="3817975" y="1179775"/>
              <a:ext cx="520550" cy="679225"/>
            </a:xfrm>
            <a:custGeom>
              <a:avLst/>
              <a:gdLst/>
              <a:ahLst/>
              <a:cxnLst/>
              <a:rect l="l" t="t" r="r" b="b"/>
              <a:pathLst>
                <a:path w="20822" h="27169" extrusionOk="0">
                  <a:moveTo>
                    <a:pt x="9896" y="0"/>
                  </a:moveTo>
                  <a:cubicBezTo>
                    <a:pt x="7953" y="0"/>
                    <a:pt x="6748" y="2822"/>
                    <a:pt x="6748" y="2822"/>
                  </a:cubicBezTo>
                  <a:cubicBezTo>
                    <a:pt x="6748" y="2822"/>
                    <a:pt x="7113" y="512"/>
                    <a:pt x="5015" y="360"/>
                  </a:cubicBezTo>
                  <a:cubicBezTo>
                    <a:pt x="4995" y="358"/>
                    <a:pt x="4974" y="358"/>
                    <a:pt x="4954" y="358"/>
                  </a:cubicBezTo>
                  <a:cubicBezTo>
                    <a:pt x="2850" y="358"/>
                    <a:pt x="908" y="7985"/>
                    <a:pt x="456" y="10694"/>
                  </a:cubicBezTo>
                  <a:cubicBezTo>
                    <a:pt x="0" y="13400"/>
                    <a:pt x="942" y="24524"/>
                    <a:pt x="1216" y="26622"/>
                  </a:cubicBezTo>
                  <a:lnTo>
                    <a:pt x="17052" y="27169"/>
                  </a:lnTo>
                  <a:cubicBezTo>
                    <a:pt x="17052" y="27169"/>
                    <a:pt x="17356" y="13734"/>
                    <a:pt x="17447" y="13065"/>
                  </a:cubicBezTo>
                  <a:cubicBezTo>
                    <a:pt x="17751" y="9995"/>
                    <a:pt x="20821" y="4889"/>
                    <a:pt x="18967" y="3521"/>
                  </a:cubicBezTo>
                  <a:cubicBezTo>
                    <a:pt x="18712" y="3339"/>
                    <a:pt x="18463" y="3263"/>
                    <a:pt x="18227" y="3263"/>
                  </a:cubicBezTo>
                  <a:cubicBezTo>
                    <a:pt x="16998" y="3263"/>
                    <a:pt x="16079" y="5314"/>
                    <a:pt x="16079" y="5314"/>
                  </a:cubicBezTo>
                  <a:cubicBezTo>
                    <a:pt x="16079" y="5314"/>
                    <a:pt x="17387" y="1849"/>
                    <a:pt x="15320" y="1332"/>
                  </a:cubicBezTo>
                  <a:cubicBezTo>
                    <a:pt x="15168" y="1297"/>
                    <a:pt x="15020" y="1281"/>
                    <a:pt x="14874" y="1281"/>
                  </a:cubicBezTo>
                  <a:cubicBezTo>
                    <a:pt x="12998" y="1281"/>
                    <a:pt x="11611" y="3977"/>
                    <a:pt x="11611" y="3977"/>
                  </a:cubicBezTo>
                  <a:cubicBezTo>
                    <a:pt x="11611" y="3977"/>
                    <a:pt x="12310" y="390"/>
                    <a:pt x="10213" y="25"/>
                  </a:cubicBezTo>
                  <a:cubicBezTo>
                    <a:pt x="10105" y="9"/>
                    <a:pt x="9999" y="0"/>
                    <a:pt x="9896" y="0"/>
                  </a:cubicBezTo>
                  <a:close/>
                </a:path>
              </a:pathLst>
            </a:custGeom>
            <a:solidFill>
              <a:srgbClr val="FFC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6"/>
            <p:cNvSpPr/>
            <p:nvPr/>
          </p:nvSpPr>
          <p:spPr>
            <a:xfrm>
              <a:off x="4145475" y="1300075"/>
              <a:ext cx="79025" cy="260025"/>
            </a:xfrm>
            <a:custGeom>
              <a:avLst/>
              <a:gdLst/>
              <a:ahLst/>
              <a:cxnLst/>
              <a:rect l="l" t="t" r="r" b="b"/>
              <a:pathLst>
                <a:path w="3161" h="10401" extrusionOk="0">
                  <a:moveTo>
                    <a:pt x="3060" y="0"/>
                  </a:moveTo>
                  <a:cubicBezTo>
                    <a:pt x="3022" y="0"/>
                    <a:pt x="2972" y="23"/>
                    <a:pt x="2919" y="77"/>
                  </a:cubicBezTo>
                  <a:cubicBezTo>
                    <a:pt x="31" y="3481"/>
                    <a:pt x="1" y="6095"/>
                    <a:pt x="487" y="10320"/>
                  </a:cubicBezTo>
                  <a:cubicBezTo>
                    <a:pt x="487" y="10377"/>
                    <a:pt x="513" y="10400"/>
                    <a:pt x="541" y="10400"/>
                  </a:cubicBezTo>
                  <a:cubicBezTo>
                    <a:pt x="574" y="10400"/>
                    <a:pt x="609" y="10369"/>
                    <a:pt x="609" y="10320"/>
                  </a:cubicBezTo>
                  <a:cubicBezTo>
                    <a:pt x="517" y="6004"/>
                    <a:pt x="852" y="3967"/>
                    <a:pt x="3101" y="198"/>
                  </a:cubicBezTo>
                  <a:cubicBezTo>
                    <a:pt x="3160" y="80"/>
                    <a:pt x="3130" y="0"/>
                    <a:pt x="306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6"/>
            <p:cNvSpPr/>
            <p:nvPr/>
          </p:nvSpPr>
          <p:spPr>
            <a:xfrm>
              <a:off x="4041375" y="1267325"/>
              <a:ext cx="72775" cy="276700"/>
            </a:xfrm>
            <a:custGeom>
              <a:avLst/>
              <a:gdLst/>
              <a:ahLst/>
              <a:cxnLst/>
              <a:rect l="l" t="t" r="r" b="b"/>
              <a:pathLst>
                <a:path w="2911" h="11068" extrusionOk="0">
                  <a:moveTo>
                    <a:pt x="2805" y="0"/>
                  </a:moveTo>
                  <a:cubicBezTo>
                    <a:pt x="2757" y="0"/>
                    <a:pt x="2696" y="34"/>
                    <a:pt x="2645" y="110"/>
                  </a:cubicBezTo>
                  <a:cubicBezTo>
                    <a:pt x="122" y="3940"/>
                    <a:pt x="0" y="6554"/>
                    <a:pt x="152" y="11022"/>
                  </a:cubicBezTo>
                  <a:cubicBezTo>
                    <a:pt x="152" y="11053"/>
                    <a:pt x="183" y="11068"/>
                    <a:pt x="213" y="11068"/>
                  </a:cubicBezTo>
                  <a:cubicBezTo>
                    <a:pt x="244" y="11068"/>
                    <a:pt x="274" y="11053"/>
                    <a:pt x="274" y="11022"/>
                  </a:cubicBezTo>
                  <a:cubicBezTo>
                    <a:pt x="487" y="6493"/>
                    <a:pt x="882" y="4274"/>
                    <a:pt x="2858" y="171"/>
                  </a:cubicBezTo>
                  <a:cubicBezTo>
                    <a:pt x="2911" y="65"/>
                    <a:pt x="2871" y="0"/>
                    <a:pt x="280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6"/>
            <p:cNvSpPr/>
            <p:nvPr/>
          </p:nvSpPr>
          <p:spPr>
            <a:xfrm>
              <a:off x="3917500" y="1251050"/>
              <a:ext cx="70400" cy="281300"/>
            </a:xfrm>
            <a:custGeom>
              <a:avLst/>
              <a:gdLst/>
              <a:ahLst/>
              <a:cxnLst/>
              <a:rect l="l" t="t" r="r" b="b"/>
              <a:pathLst>
                <a:path w="2816" h="11252" extrusionOk="0">
                  <a:moveTo>
                    <a:pt x="2781" y="1"/>
                  </a:moveTo>
                  <a:cubicBezTo>
                    <a:pt x="2753" y="1"/>
                    <a:pt x="2702" y="54"/>
                    <a:pt x="2645" y="153"/>
                  </a:cubicBezTo>
                  <a:cubicBezTo>
                    <a:pt x="609" y="3710"/>
                    <a:pt x="1" y="6719"/>
                    <a:pt x="791" y="11187"/>
                  </a:cubicBezTo>
                  <a:cubicBezTo>
                    <a:pt x="791" y="11229"/>
                    <a:pt x="831" y="11252"/>
                    <a:pt x="870" y="11252"/>
                  </a:cubicBezTo>
                  <a:cubicBezTo>
                    <a:pt x="915" y="11252"/>
                    <a:pt x="960" y="11222"/>
                    <a:pt x="943" y="11156"/>
                  </a:cubicBezTo>
                  <a:cubicBezTo>
                    <a:pt x="609" y="6749"/>
                    <a:pt x="1126" y="4317"/>
                    <a:pt x="2767" y="214"/>
                  </a:cubicBezTo>
                  <a:cubicBezTo>
                    <a:pt x="2815" y="69"/>
                    <a:pt x="2812" y="1"/>
                    <a:pt x="278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6"/>
            <p:cNvSpPr/>
            <p:nvPr/>
          </p:nvSpPr>
          <p:spPr>
            <a:xfrm>
              <a:off x="3979825" y="1462025"/>
              <a:ext cx="451400" cy="466125"/>
            </a:xfrm>
            <a:custGeom>
              <a:avLst/>
              <a:gdLst/>
              <a:ahLst/>
              <a:cxnLst/>
              <a:rect l="l" t="t" r="r" b="b"/>
              <a:pathLst>
                <a:path w="18056" h="18645" extrusionOk="0">
                  <a:moveTo>
                    <a:pt x="15590" y="0"/>
                  </a:moveTo>
                  <a:cubicBezTo>
                    <a:pt x="13093" y="0"/>
                    <a:pt x="11308" y="5045"/>
                    <a:pt x="10730" y="7702"/>
                  </a:cubicBezTo>
                  <a:cubicBezTo>
                    <a:pt x="10730" y="7702"/>
                    <a:pt x="9623" y="7470"/>
                    <a:pt x="8173" y="7470"/>
                  </a:cubicBezTo>
                  <a:cubicBezTo>
                    <a:pt x="6184" y="7470"/>
                    <a:pt x="3551" y="7907"/>
                    <a:pt x="2250" y="9982"/>
                  </a:cubicBezTo>
                  <a:cubicBezTo>
                    <a:pt x="0" y="13569"/>
                    <a:pt x="10548" y="18645"/>
                    <a:pt x="10548" y="18645"/>
                  </a:cubicBezTo>
                  <a:cubicBezTo>
                    <a:pt x="10548" y="18645"/>
                    <a:pt x="14195" y="14511"/>
                    <a:pt x="15381" y="12353"/>
                  </a:cubicBezTo>
                  <a:cubicBezTo>
                    <a:pt x="16566" y="10195"/>
                    <a:pt x="18055" y="468"/>
                    <a:pt x="15989" y="43"/>
                  </a:cubicBezTo>
                  <a:cubicBezTo>
                    <a:pt x="15854" y="14"/>
                    <a:pt x="15721" y="0"/>
                    <a:pt x="15590" y="0"/>
                  </a:cubicBezTo>
                  <a:close/>
                </a:path>
              </a:pathLst>
            </a:custGeom>
            <a:solidFill>
              <a:srgbClr val="FFC4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6"/>
            <p:cNvSpPr/>
            <p:nvPr/>
          </p:nvSpPr>
          <p:spPr>
            <a:xfrm>
              <a:off x="4031850" y="1463850"/>
              <a:ext cx="327950" cy="243675"/>
            </a:xfrm>
            <a:custGeom>
              <a:avLst/>
              <a:gdLst/>
              <a:ahLst/>
              <a:cxnLst/>
              <a:rect l="l" t="t" r="r" b="b"/>
              <a:pathLst>
                <a:path w="13118" h="9747" extrusionOk="0">
                  <a:moveTo>
                    <a:pt x="13087" y="0"/>
                  </a:moveTo>
                  <a:cubicBezTo>
                    <a:pt x="9926" y="760"/>
                    <a:pt x="9166" y="4468"/>
                    <a:pt x="8406" y="7204"/>
                  </a:cubicBezTo>
                  <a:cubicBezTo>
                    <a:pt x="7712" y="7056"/>
                    <a:pt x="6966" y="6977"/>
                    <a:pt x="6208" y="6977"/>
                  </a:cubicBezTo>
                  <a:cubicBezTo>
                    <a:pt x="3849" y="6977"/>
                    <a:pt x="1382" y="7749"/>
                    <a:pt x="47" y="9635"/>
                  </a:cubicBezTo>
                  <a:cubicBezTo>
                    <a:pt x="0" y="9682"/>
                    <a:pt x="61" y="9747"/>
                    <a:pt x="120" y="9747"/>
                  </a:cubicBezTo>
                  <a:cubicBezTo>
                    <a:pt x="137" y="9747"/>
                    <a:pt x="155" y="9741"/>
                    <a:pt x="169" y="9727"/>
                  </a:cubicBezTo>
                  <a:cubicBezTo>
                    <a:pt x="1619" y="8184"/>
                    <a:pt x="4168" y="7670"/>
                    <a:pt x="6468" y="7670"/>
                  </a:cubicBezTo>
                  <a:cubicBezTo>
                    <a:pt x="7205" y="7670"/>
                    <a:pt x="7916" y="7723"/>
                    <a:pt x="8558" y="7812"/>
                  </a:cubicBezTo>
                  <a:cubicBezTo>
                    <a:pt x="8596" y="7840"/>
                    <a:pt x="8642" y="7854"/>
                    <a:pt x="8689" y="7854"/>
                  </a:cubicBezTo>
                  <a:cubicBezTo>
                    <a:pt x="8794" y="7854"/>
                    <a:pt x="8902" y="7786"/>
                    <a:pt x="8923" y="7660"/>
                  </a:cubicBezTo>
                  <a:cubicBezTo>
                    <a:pt x="9713" y="5015"/>
                    <a:pt x="10290" y="1307"/>
                    <a:pt x="13117" y="61"/>
                  </a:cubicBezTo>
                  <a:cubicBezTo>
                    <a:pt x="13117" y="30"/>
                    <a:pt x="13117" y="30"/>
                    <a:pt x="1308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6"/>
            <p:cNvSpPr/>
            <p:nvPr/>
          </p:nvSpPr>
          <p:spPr>
            <a:xfrm>
              <a:off x="3826325" y="1928125"/>
              <a:ext cx="1150500" cy="1058400"/>
            </a:xfrm>
            <a:custGeom>
              <a:avLst/>
              <a:gdLst/>
              <a:ahLst/>
              <a:cxnLst/>
              <a:rect l="l" t="t" r="r" b="b"/>
              <a:pathLst>
                <a:path w="46020" h="42336" extrusionOk="0">
                  <a:moveTo>
                    <a:pt x="20791" y="1"/>
                  </a:moveTo>
                  <a:lnTo>
                    <a:pt x="1" y="6353"/>
                  </a:lnTo>
                  <a:cubicBezTo>
                    <a:pt x="1" y="6353"/>
                    <a:pt x="7295" y="22615"/>
                    <a:pt x="10700" y="25959"/>
                  </a:cubicBezTo>
                  <a:cubicBezTo>
                    <a:pt x="14135" y="29302"/>
                    <a:pt x="26384" y="37600"/>
                    <a:pt x="35472" y="41460"/>
                  </a:cubicBezTo>
                  <a:cubicBezTo>
                    <a:pt x="36912" y="42069"/>
                    <a:pt x="38180" y="42335"/>
                    <a:pt x="39274" y="42335"/>
                  </a:cubicBezTo>
                  <a:cubicBezTo>
                    <a:pt x="45064" y="42335"/>
                    <a:pt x="46019" y="34887"/>
                    <a:pt x="42159" y="31308"/>
                  </a:cubicBezTo>
                  <a:cubicBezTo>
                    <a:pt x="37570" y="27083"/>
                    <a:pt x="25047" y="16566"/>
                    <a:pt x="24530" y="15107"/>
                  </a:cubicBezTo>
                  <a:cubicBezTo>
                    <a:pt x="24013" y="13648"/>
                    <a:pt x="20791" y="1"/>
                    <a:pt x="20791"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6"/>
            <p:cNvSpPr/>
            <p:nvPr/>
          </p:nvSpPr>
          <p:spPr>
            <a:xfrm>
              <a:off x="3908400" y="2035200"/>
              <a:ext cx="438300" cy="143875"/>
            </a:xfrm>
            <a:custGeom>
              <a:avLst/>
              <a:gdLst/>
              <a:ahLst/>
              <a:cxnLst/>
              <a:rect l="l" t="t" r="r" b="b"/>
              <a:pathLst>
                <a:path w="17532" h="5755" extrusionOk="0">
                  <a:moveTo>
                    <a:pt x="17431" y="0"/>
                  </a:moveTo>
                  <a:cubicBezTo>
                    <a:pt x="17426" y="0"/>
                    <a:pt x="17422" y="1"/>
                    <a:pt x="17417" y="3"/>
                  </a:cubicBezTo>
                  <a:cubicBezTo>
                    <a:pt x="15806" y="490"/>
                    <a:pt x="10092" y="2162"/>
                    <a:pt x="8663" y="2648"/>
                  </a:cubicBezTo>
                  <a:cubicBezTo>
                    <a:pt x="5775" y="3621"/>
                    <a:pt x="2888" y="4593"/>
                    <a:pt x="31" y="5687"/>
                  </a:cubicBezTo>
                  <a:cubicBezTo>
                    <a:pt x="5" y="5687"/>
                    <a:pt x="1" y="5754"/>
                    <a:pt x="39" y="5754"/>
                  </a:cubicBezTo>
                  <a:cubicBezTo>
                    <a:pt x="45" y="5754"/>
                    <a:pt x="52" y="5753"/>
                    <a:pt x="61" y="5748"/>
                  </a:cubicBezTo>
                  <a:cubicBezTo>
                    <a:pt x="2979" y="4928"/>
                    <a:pt x="5897" y="4046"/>
                    <a:pt x="8815" y="3134"/>
                  </a:cubicBezTo>
                  <a:cubicBezTo>
                    <a:pt x="10244" y="2678"/>
                    <a:pt x="15988" y="763"/>
                    <a:pt x="17447" y="186"/>
                  </a:cubicBezTo>
                  <a:cubicBezTo>
                    <a:pt x="17532" y="158"/>
                    <a:pt x="17486" y="0"/>
                    <a:pt x="174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6"/>
            <p:cNvSpPr/>
            <p:nvPr/>
          </p:nvSpPr>
          <p:spPr>
            <a:xfrm>
              <a:off x="4598375" y="2906100"/>
              <a:ext cx="132725" cy="131925"/>
            </a:xfrm>
            <a:custGeom>
              <a:avLst/>
              <a:gdLst/>
              <a:ahLst/>
              <a:cxnLst/>
              <a:rect l="l" t="t" r="r" b="b"/>
              <a:pathLst>
                <a:path w="5309" h="5277" extrusionOk="0">
                  <a:moveTo>
                    <a:pt x="31" y="1"/>
                  </a:moveTo>
                  <a:cubicBezTo>
                    <a:pt x="1" y="1"/>
                    <a:pt x="1" y="62"/>
                    <a:pt x="31" y="62"/>
                  </a:cubicBezTo>
                  <a:cubicBezTo>
                    <a:pt x="1216" y="457"/>
                    <a:pt x="2250" y="1156"/>
                    <a:pt x="3040" y="2129"/>
                  </a:cubicBezTo>
                  <a:cubicBezTo>
                    <a:pt x="3435" y="2584"/>
                    <a:pt x="3800" y="3071"/>
                    <a:pt x="4134" y="3587"/>
                  </a:cubicBezTo>
                  <a:cubicBezTo>
                    <a:pt x="4499" y="4104"/>
                    <a:pt x="4803" y="4621"/>
                    <a:pt x="5046" y="5198"/>
                  </a:cubicBezTo>
                  <a:cubicBezTo>
                    <a:pt x="5068" y="5253"/>
                    <a:pt x="5110" y="5277"/>
                    <a:pt x="5153" y="5277"/>
                  </a:cubicBezTo>
                  <a:cubicBezTo>
                    <a:pt x="5229" y="5277"/>
                    <a:pt x="5309" y="5204"/>
                    <a:pt x="5289" y="5107"/>
                  </a:cubicBezTo>
                  <a:cubicBezTo>
                    <a:pt x="5107" y="4469"/>
                    <a:pt x="4894" y="3861"/>
                    <a:pt x="4590" y="3284"/>
                  </a:cubicBezTo>
                  <a:cubicBezTo>
                    <a:pt x="4256" y="2706"/>
                    <a:pt x="3861" y="2189"/>
                    <a:pt x="3374" y="1733"/>
                  </a:cubicBezTo>
                  <a:cubicBezTo>
                    <a:pt x="2432" y="882"/>
                    <a:pt x="1277" y="274"/>
                    <a:pt x="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6"/>
            <p:cNvSpPr/>
            <p:nvPr/>
          </p:nvSpPr>
          <p:spPr>
            <a:xfrm>
              <a:off x="4100425" y="3065075"/>
              <a:ext cx="1335400" cy="1237350"/>
            </a:xfrm>
            <a:custGeom>
              <a:avLst/>
              <a:gdLst/>
              <a:ahLst/>
              <a:cxnLst/>
              <a:rect l="l" t="t" r="r" b="b"/>
              <a:pathLst>
                <a:path w="53416" h="49494" extrusionOk="0">
                  <a:moveTo>
                    <a:pt x="2859" y="1"/>
                  </a:moveTo>
                  <a:cubicBezTo>
                    <a:pt x="980" y="1"/>
                    <a:pt x="1" y="2628"/>
                    <a:pt x="222" y="5709"/>
                  </a:cubicBezTo>
                  <a:cubicBezTo>
                    <a:pt x="708" y="11727"/>
                    <a:pt x="8885" y="45223"/>
                    <a:pt x="19827" y="49083"/>
                  </a:cubicBezTo>
                  <a:cubicBezTo>
                    <a:pt x="20626" y="49363"/>
                    <a:pt x="21473" y="49494"/>
                    <a:pt x="22360" y="49494"/>
                  </a:cubicBezTo>
                  <a:cubicBezTo>
                    <a:pt x="32744" y="49494"/>
                    <a:pt x="48435" y="31544"/>
                    <a:pt x="52412" y="24767"/>
                  </a:cubicBezTo>
                  <a:cubicBezTo>
                    <a:pt x="53415" y="23017"/>
                    <a:pt x="41059" y="16319"/>
                    <a:pt x="35681" y="16319"/>
                  </a:cubicBezTo>
                  <a:cubicBezTo>
                    <a:pt x="34707" y="16319"/>
                    <a:pt x="33962" y="16539"/>
                    <a:pt x="33566" y="17046"/>
                  </a:cubicBezTo>
                  <a:cubicBezTo>
                    <a:pt x="29747" y="21908"/>
                    <a:pt x="25789" y="28036"/>
                    <a:pt x="24526" y="28036"/>
                  </a:cubicBezTo>
                  <a:cubicBezTo>
                    <a:pt x="24463" y="28036"/>
                    <a:pt x="24406" y="28021"/>
                    <a:pt x="24356" y="27989"/>
                  </a:cubicBezTo>
                  <a:cubicBezTo>
                    <a:pt x="22259" y="26591"/>
                    <a:pt x="13444" y="10755"/>
                    <a:pt x="6392" y="2335"/>
                  </a:cubicBezTo>
                  <a:cubicBezTo>
                    <a:pt x="5007" y="683"/>
                    <a:pt x="3816" y="1"/>
                    <a:pt x="2859"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6"/>
            <p:cNvSpPr/>
            <p:nvPr/>
          </p:nvSpPr>
          <p:spPr>
            <a:xfrm>
              <a:off x="4925900" y="3027475"/>
              <a:ext cx="605075" cy="703475"/>
            </a:xfrm>
            <a:custGeom>
              <a:avLst/>
              <a:gdLst/>
              <a:ahLst/>
              <a:cxnLst/>
              <a:rect l="l" t="t" r="r" b="b"/>
              <a:pathLst>
                <a:path w="24203" h="28139" extrusionOk="0">
                  <a:moveTo>
                    <a:pt x="6371" y="0"/>
                  </a:moveTo>
                  <a:cubicBezTo>
                    <a:pt x="5617" y="0"/>
                    <a:pt x="5022" y="191"/>
                    <a:pt x="4651" y="617"/>
                  </a:cubicBezTo>
                  <a:cubicBezTo>
                    <a:pt x="1733" y="3991"/>
                    <a:pt x="0" y="18642"/>
                    <a:pt x="699" y="21073"/>
                  </a:cubicBezTo>
                  <a:cubicBezTo>
                    <a:pt x="1312" y="23230"/>
                    <a:pt x="13001" y="28138"/>
                    <a:pt x="17057" y="28138"/>
                  </a:cubicBezTo>
                  <a:cubicBezTo>
                    <a:pt x="17632" y="28138"/>
                    <a:pt x="18053" y="28040"/>
                    <a:pt x="18268" y="27821"/>
                  </a:cubicBezTo>
                  <a:cubicBezTo>
                    <a:pt x="20000" y="26058"/>
                    <a:pt x="23861" y="17274"/>
                    <a:pt x="24043" y="12927"/>
                  </a:cubicBezTo>
                  <a:cubicBezTo>
                    <a:pt x="24202" y="8975"/>
                    <a:pt x="11538" y="0"/>
                    <a:pt x="6371"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6"/>
            <p:cNvSpPr/>
            <p:nvPr/>
          </p:nvSpPr>
          <p:spPr>
            <a:xfrm>
              <a:off x="4972250" y="2668250"/>
              <a:ext cx="572975" cy="808825"/>
            </a:xfrm>
            <a:custGeom>
              <a:avLst/>
              <a:gdLst/>
              <a:ahLst/>
              <a:cxnLst/>
              <a:rect l="l" t="t" r="r" b="b"/>
              <a:pathLst>
                <a:path w="22919" h="32353" extrusionOk="0">
                  <a:moveTo>
                    <a:pt x="12154" y="1"/>
                  </a:moveTo>
                  <a:cubicBezTo>
                    <a:pt x="12145" y="1"/>
                    <a:pt x="12137" y="1"/>
                    <a:pt x="12128" y="1"/>
                  </a:cubicBezTo>
                  <a:cubicBezTo>
                    <a:pt x="8450" y="62"/>
                    <a:pt x="7295" y="14165"/>
                    <a:pt x="7295" y="14165"/>
                  </a:cubicBezTo>
                  <a:cubicBezTo>
                    <a:pt x="7295" y="14165"/>
                    <a:pt x="7536" y="335"/>
                    <a:pt x="3908" y="335"/>
                  </a:cubicBezTo>
                  <a:cubicBezTo>
                    <a:pt x="3892" y="335"/>
                    <a:pt x="3876" y="335"/>
                    <a:pt x="3860" y="335"/>
                  </a:cubicBezTo>
                  <a:cubicBezTo>
                    <a:pt x="0" y="457"/>
                    <a:pt x="304" y="20336"/>
                    <a:pt x="1216" y="21065"/>
                  </a:cubicBezTo>
                  <a:cubicBezTo>
                    <a:pt x="2905" y="22492"/>
                    <a:pt x="6129" y="24756"/>
                    <a:pt x="6503" y="24756"/>
                  </a:cubicBezTo>
                  <a:cubicBezTo>
                    <a:pt x="6519" y="24756"/>
                    <a:pt x="6530" y="24752"/>
                    <a:pt x="6535" y="24743"/>
                  </a:cubicBezTo>
                  <a:lnTo>
                    <a:pt x="6535" y="24743"/>
                  </a:lnTo>
                  <a:cubicBezTo>
                    <a:pt x="6475" y="24956"/>
                    <a:pt x="5016" y="28816"/>
                    <a:pt x="7174" y="30275"/>
                  </a:cubicBezTo>
                  <a:cubicBezTo>
                    <a:pt x="7576" y="30551"/>
                    <a:pt x="7954" y="30664"/>
                    <a:pt x="8305" y="30664"/>
                  </a:cubicBezTo>
                  <a:cubicBezTo>
                    <a:pt x="9887" y="30664"/>
                    <a:pt x="10898" y="28346"/>
                    <a:pt x="10973" y="28147"/>
                  </a:cubicBezTo>
                  <a:lnTo>
                    <a:pt x="10973" y="28147"/>
                  </a:lnTo>
                  <a:cubicBezTo>
                    <a:pt x="10973" y="28360"/>
                    <a:pt x="10791" y="31491"/>
                    <a:pt x="12675" y="32220"/>
                  </a:cubicBezTo>
                  <a:cubicBezTo>
                    <a:pt x="12908" y="32310"/>
                    <a:pt x="13127" y="32352"/>
                    <a:pt x="13334" y="32352"/>
                  </a:cubicBezTo>
                  <a:cubicBezTo>
                    <a:pt x="15993" y="32352"/>
                    <a:pt x="16665" y="25408"/>
                    <a:pt x="18724" y="23801"/>
                  </a:cubicBezTo>
                  <a:cubicBezTo>
                    <a:pt x="18724" y="23801"/>
                    <a:pt x="22068" y="27205"/>
                    <a:pt x="22189" y="27296"/>
                  </a:cubicBezTo>
                  <a:cubicBezTo>
                    <a:pt x="22189" y="27296"/>
                    <a:pt x="22919" y="19758"/>
                    <a:pt x="20426" y="16931"/>
                  </a:cubicBezTo>
                  <a:cubicBezTo>
                    <a:pt x="19959" y="16367"/>
                    <a:pt x="19280" y="16077"/>
                    <a:pt x="18588" y="16077"/>
                  </a:cubicBezTo>
                  <a:cubicBezTo>
                    <a:pt x="18200" y="16077"/>
                    <a:pt x="17808" y="16168"/>
                    <a:pt x="17447" y="16354"/>
                  </a:cubicBezTo>
                  <a:cubicBezTo>
                    <a:pt x="17447" y="16354"/>
                    <a:pt x="17964" y="13953"/>
                    <a:pt x="16323" y="12767"/>
                  </a:cubicBezTo>
                  <a:cubicBezTo>
                    <a:pt x="16093" y="12603"/>
                    <a:pt x="15798" y="12543"/>
                    <a:pt x="15491" y="12543"/>
                  </a:cubicBezTo>
                  <a:cubicBezTo>
                    <a:pt x="14662" y="12543"/>
                    <a:pt x="13739" y="12980"/>
                    <a:pt x="13739" y="12980"/>
                  </a:cubicBezTo>
                  <a:cubicBezTo>
                    <a:pt x="13739" y="12980"/>
                    <a:pt x="15796" y="1"/>
                    <a:pt x="12154"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6"/>
            <p:cNvSpPr/>
            <p:nvPr/>
          </p:nvSpPr>
          <p:spPr>
            <a:xfrm>
              <a:off x="5131275" y="2989400"/>
              <a:ext cx="185775" cy="303900"/>
            </a:xfrm>
            <a:custGeom>
              <a:avLst/>
              <a:gdLst/>
              <a:ahLst/>
              <a:cxnLst/>
              <a:rect l="l" t="t" r="r" b="b"/>
              <a:pathLst>
                <a:path w="7431" h="12156" extrusionOk="0">
                  <a:moveTo>
                    <a:pt x="7364" y="0"/>
                  </a:moveTo>
                  <a:cubicBezTo>
                    <a:pt x="7350" y="0"/>
                    <a:pt x="7334" y="4"/>
                    <a:pt x="7317" y="12"/>
                  </a:cubicBezTo>
                  <a:cubicBezTo>
                    <a:pt x="3913" y="2657"/>
                    <a:pt x="843" y="7095"/>
                    <a:pt x="22" y="11927"/>
                  </a:cubicBezTo>
                  <a:cubicBezTo>
                    <a:pt x="1" y="12034"/>
                    <a:pt x="55" y="12156"/>
                    <a:pt x="109" y="12156"/>
                  </a:cubicBezTo>
                  <a:cubicBezTo>
                    <a:pt x="133" y="12156"/>
                    <a:pt x="156" y="12134"/>
                    <a:pt x="174" y="12079"/>
                  </a:cubicBezTo>
                  <a:cubicBezTo>
                    <a:pt x="965" y="8918"/>
                    <a:pt x="4642" y="2991"/>
                    <a:pt x="7408" y="73"/>
                  </a:cubicBezTo>
                  <a:cubicBezTo>
                    <a:pt x="7431" y="29"/>
                    <a:pt x="7404" y="0"/>
                    <a:pt x="736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6"/>
            <p:cNvSpPr/>
            <p:nvPr/>
          </p:nvSpPr>
          <p:spPr>
            <a:xfrm>
              <a:off x="5244275" y="3078300"/>
              <a:ext cx="161475" cy="303900"/>
            </a:xfrm>
            <a:custGeom>
              <a:avLst/>
              <a:gdLst/>
              <a:ahLst/>
              <a:cxnLst/>
              <a:rect l="l" t="t" r="r" b="b"/>
              <a:pathLst>
                <a:path w="6459" h="12156" extrusionOk="0">
                  <a:moveTo>
                    <a:pt x="6387" y="1"/>
                  </a:moveTo>
                  <a:cubicBezTo>
                    <a:pt x="6374" y="1"/>
                    <a:pt x="6362" y="4"/>
                    <a:pt x="6354" y="13"/>
                  </a:cubicBezTo>
                  <a:cubicBezTo>
                    <a:pt x="4408" y="1350"/>
                    <a:pt x="2767" y="3842"/>
                    <a:pt x="1642" y="5879"/>
                  </a:cubicBezTo>
                  <a:cubicBezTo>
                    <a:pt x="548" y="7763"/>
                    <a:pt x="1" y="9891"/>
                    <a:pt x="1" y="12049"/>
                  </a:cubicBezTo>
                  <a:cubicBezTo>
                    <a:pt x="1" y="12109"/>
                    <a:pt x="65" y="12155"/>
                    <a:pt x="110" y="12155"/>
                  </a:cubicBezTo>
                  <a:cubicBezTo>
                    <a:pt x="134" y="12155"/>
                    <a:pt x="153" y="12142"/>
                    <a:pt x="153" y="12110"/>
                  </a:cubicBezTo>
                  <a:cubicBezTo>
                    <a:pt x="1126" y="7490"/>
                    <a:pt x="3466" y="3660"/>
                    <a:pt x="6414" y="73"/>
                  </a:cubicBezTo>
                  <a:cubicBezTo>
                    <a:pt x="6459" y="29"/>
                    <a:pt x="6422" y="1"/>
                    <a:pt x="638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6"/>
            <p:cNvSpPr/>
            <p:nvPr/>
          </p:nvSpPr>
          <p:spPr>
            <a:xfrm>
              <a:off x="5106750" y="3246550"/>
              <a:ext cx="333600" cy="238475"/>
            </a:xfrm>
            <a:custGeom>
              <a:avLst/>
              <a:gdLst/>
              <a:ahLst/>
              <a:cxnLst/>
              <a:rect l="l" t="t" r="r" b="b"/>
              <a:pathLst>
                <a:path w="13344" h="9539" extrusionOk="0">
                  <a:moveTo>
                    <a:pt x="1368" y="0"/>
                  </a:moveTo>
                  <a:cubicBezTo>
                    <a:pt x="1368" y="0"/>
                    <a:pt x="0" y="2736"/>
                    <a:pt x="152" y="4955"/>
                  </a:cubicBezTo>
                  <a:cubicBezTo>
                    <a:pt x="183" y="5958"/>
                    <a:pt x="639" y="6900"/>
                    <a:pt x="1429" y="7508"/>
                  </a:cubicBezTo>
                  <a:cubicBezTo>
                    <a:pt x="1854" y="7812"/>
                    <a:pt x="2371" y="7994"/>
                    <a:pt x="2888" y="8024"/>
                  </a:cubicBezTo>
                  <a:cubicBezTo>
                    <a:pt x="3435" y="8024"/>
                    <a:pt x="3952" y="7842"/>
                    <a:pt x="4347" y="7508"/>
                  </a:cubicBezTo>
                  <a:cubicBezTo>
                    <a:pt x="4712" y="7204"/>
                    <a:pt x="5046" y="6839"/>
                    <a:pt x="5289" y="6444"/>
                  </a:cubicBezTo>
                  <a:cubicBezTo>
                    <a:pt x="5320" y="6657"/>
                    <a:pt x="5350" y="6869"/>
                    <a:pt x="5411" y="7052"/>
                  </a:cubicBezTo>
                  <a:cubicBezTo>
                    <a:pt x="5532" y="7781"/>
                    <a:pt x="5897" y="8450"/>
                    <a:pt x="6383" y="8967"/>
                  </a:cubicBezTo>
                  <a:cubicBezTo>
                    <a:pt x="6793" y="9336"/>
                    <a:pt x="7314" y="9539"/>
                    <a:pt x="7833" y="9539"/>
                  </a:cubicBezTo>
                  <a:cubicBezTo>
                    <a:pt x="8084" y="9539"/>
                    <a:pt x="8334" y="9491"/>
                    <a:pt x="8572" y="9392"/>
                  </a:cubicBezTo>
                  <a:cubicBezTo>
                    <a:pt x="9210" y="9028"/>
                    <a:pt x="9727" y="8511"/>
                    <a:pt x="10061" y="7872"/>
                  </a:cubicBezTo>
                  <a:cubicBezTo>
                    <a:pt x="10730" y="6687"/>
                    <a:pt x="11247" y="5471"/>
                    <a:pt x="11672" y="4195"/>
                  </a:cubicBezTo>
                  <a:cubicBezTo>
                    <a:pt x="11885" y="3587"/>
                    <a:pt x="12098" y="2979"/>
                    <a:pt x="12341" y="2371"/>
                  </a:cubicBezTo>
                  <a:cubicBezTo>
                    <a:pt x="12554" y="1733"/>
                    <a:pt x="12888" y="1185"/>
                    <a:pt x="13344" y="699"/>
                  </a:cubicBezTo>
                  <a:lnTo>
                    <a:pt x="13344" y="699"/>
                  </a:lnTo>
                  <a:cubicBezTo>
                    <a:pt x="12827" y="1125"/>
                    <a:pt x="12463" y="1672"/>
                    <a:pt x="12189" y="2310"/>
                  </a:cubicBezTo>
                  <a:cubicBezTo>
                    <a:pt x="11885" y="2888"/>
                    <a:pt x="11611" y="3496"/>
                    <a:pt x="11368" y="4103"/>
                  </a:cubicBezTo>
                  <a:cubicBezTo>
                    <a:pt x="10882" y="5289"/>
                    <a:pt x="10274" y="6474"/>
                    <a:pt x="9605" y="7569"/>
                  </a:cubicBezTo>
                  <a:cubicBezTo>
                    <a:pt x="9301" y="8085"/>
                    <a:pt x="8876" y="8511"/>
                    <a:pt x="8329" y="8784"/>
                  </a:cubicBezTo>
                  <a:cubicBezTo>
                    <a:pt x="8171" y="8840"/>
                    <a:pt x="8011" y="8867"/>
                    <a:pt x="7853" y="8867"/>
                  </a:cubicBezTo>
                  <a:cubicBezTo>
                    <a:pt x="7493" y="8867"/>
                    <a:pt x="7144" y="8725"/>
                    <a:pt x="6870" y="8450"/>
                  </a:cubicBezTo>
                  <a:cubicBezTo>
                    <a:pt x="6475" y="8024"/>
                    <a:pt x="6201" y="7477"/>
                    <a:pt x="6110" y="6900"/>
                  </a:cubicBezTo>
                  <a:cubicBezTo>
                    <a:pt x="5988" y="6292"/>
                    <a:pt x="5927" y="5684"/>
                    <a:pt x="5988" y="5046"/>
                  </a:cubicBezTo>
                  <a:lnTo>
                    <a:pt x="6079" y="2827"/>
                  </a:lnTo>
                  <a:lnTo>
                    <a:pt x="5228" y="4894"/>
                  </a:lnTo>
                  <a:cubicBezTo>
                    <a:pt x="4955" y="5654"/>
                    <a:pt x="4499" y="6353"/>
                    <a:pt x="3861" y="6869"/>
                  </a:cubicBezTo>
                  <a:cubicBezTo>
                    <a:pt x="3583" y="7117"/>
                    <a:pt x="3226" y="7238"/>
                    <a:pt x="2867" y="7238"/>
                  </a:cubicBezTo>
                  <a:cubicBezTo>
                    <a:pt x="2519" y="7238"/>
                    <a:pt x="2169" y="7124"/>
                    <a:pt x="1885" y="6900"/>
                  </a:cubicBezTo>
                  <a:cubicBezTo>
                    <a:pt x="1277" y="6383"/>
                    <a:pt x="882" y="5654"/>
                    <a:pt x="851" y="4863"/>
                  </a:cubicBezTo>
                  <a:cubicBezTo>
                    <a:pt x="821" y="3435"/>
                    <a:pt x="1034" y="2037"/>
                    <a:pt x="1520" y="699"/>
                  </a:cubicBezTo>
                  <a:lnTo>
                    <a:pt x="136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6"/>
            <p:cNvSpPr/>
            <p:nvPr/>
          </p:nvSpPr>
          <p:spPr>
            <a:xfrm>
              <a:off x="4782175" y="3075750"/>
              <a:ext cx="491775" cy="420825"/>
            </a:xfrm>
            <a:custGeom>
              <a:avLst/>
              <a:gdLst/>
              <a:ahLst/>
              <a:cxnLst/>
              <a:rect l="l" t="t" r="r" b="b"/>
              <a:pathLst>
                <a:path w="19671" h="16833" extrusionOk="0">
                  <a:moveTo>
                    <a:pt x="7277" y="1"/>
                  </a:moveTo>
                  <a:cubicBezTo>
                    <a:pt x="0" y="1"/>
                    <a:pt x="6327" y="16589"/>
                    <a:pt x="6327" y="16589"/>
                  </a:cubicBezTo>
                  <a:cubicBezTo>
                    <a:pt x="6327" y="16589"/>
                    <a:pt x="6961" y="16832"/>
                    <a:pt x="7848" y="16832"/>
                  </a:cubicBezTo>
                  <a:cubicBezTo>
                    <a:pt x="8762" y="16832"/>
                    <a:pt x="9944" y="16574"/>
                    <a:pt x="10977" y="15525"/>
                  </a:cubicBezTo>
                  <a:cubicBezTo>
                    <a:pt x="14229" y="12243"/>
                    <a:pt x="11160" y="6650"/>
                    <a:pt x="11160" y="6650"/>
                  </a:cubicBezTo>
                  <a:lnTo>
                    <a:pt x="11160" y="6650"/>
                  </a:lnTo>
                  <a:cubicBezTo>
                    <a:pt x="12468" y="7127"/>
                    <a:pt x="14214" y="7573"/>
                    <a:pt x="15737" y="7573"/>
                  </a:cubicBezTo>
                  <a:cubicBezTo>
                    <a:pt x="17220" y="7573"/>
                    <a:pt x="18491" y="7150"/>
                    <a:pt x="18941" y="5920"/>
                  </a:cubicBezTo>
                  <a:cubicBezTo>
                    <a:pt x="19670" y="4005"/>
                    <a:pt x="10126" y="236"/>
                    <a:pt x="7755" y="23"/>
                  </a:cubicBezTo>
                  <a:cubicBezTo>
                    <a:pt x="7589" y="8"/>
                    <a:pt x="7430" y="1"/>
                    <a:pt x="7277"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6"/>
            <p:cNvSpPr/>
            <p:nvPr/>
          </p:nvSpPr>
          <p:spPr>
            <a:xfrm>
              <a:off x="4959325" y="3076200"/>
              <a:ext cx="307775" cy="367925"/>
            </a:xfrm>
            <a:custGeom>
              <a:avLst/>
              <a:gdLst/>
              <a:ahLst/>
              <a:cxnLst/>
              <a:rect l="l" t="t" r="r" b="b"/>
              <a:pathLst>
                <a:path w="12311" h="14717" extrusionOk="0">
                  <a:moveTo>
                    <a:pt x="286" y="1"/>
                  </a:moveTo>
                  <a:cubicBezTo>
                    <a:pt x="191" y="1"/>
                    <a:pt x="96" y="2"/>
                    <a:pt x="1" y="5"/>
                  </a:cubicBezTo>
                  <a:cubicBezTo>
                    <a:pt x="1855" y="157"/>
                    <a:pt x="3587" y="917"/>
                    <a:pt x="5289" y="1647"/>
                  </a:cubicBezTo>
                  <a:cubicBezTo>
                    <a:pt x="6140" y="2042"/>
                    <a:pt x="6961" y="2467"/>
                    <a:pt x="7782" y="2893"/>
                  </a:cubicBezTo>
                  <a:cubicBezTo>
                    <a:pt x="8602" y="3349"/>
                    <a:pt x="9454" y="3774"/>
                    <a:pt x="10183" y="4291"/>
                  </a:cubicBezTo>
                  <a:cubicBezTo>
                    <a:pt x="10913" y="4778"/>
                    <a:pt x="11703" y="5446"/>
                    <a:pt x="11429" y="6024"/>
                  </a:cubicBezTo>
                  <a:cubicBezTo>
                    <a:pt x="11186" y="6692"/>
                    <a:pt x="10335" y="7088"/>
                    <a:pt x="9484" y="7179"/>
                  </a:cubicBezTo>
                  <a:cubicBezTo>
                    <a:pt x="9168" y="7212"/>
                    <a:pt x="8847" y="7229"/>
                    <a:pt x="8527" y="7229"/>
                  </a:cubicBezTo>
                  <a:cubicBezTo>
                    <a:pt x="7956" y="7229"/>
                    <a:pt x="7385" y="7174"/>
                    <a:pt x="6840" y="7057"/>
                  </a:cubicBezTo>
                  <a:cubicBezTo>
                    <a:pt x="5928" y="6875"/>
                    <a:pt x="5046" y="6632"/>
                    <a:pt x="4165" y="6358"/>
                  </a:cubicBezTo>
                  <a:lnTo>
                    <a:pt x="3344" y="6085"/>
                  </a:lnTo>
                  <a:lnTo>
                    <a:pt x="3770" y="6814"/>
                  </a:lnTo>
                  <a:cubicBezTo>
                    <a:pt x="4104" y="7422"/>
                    <a:pt x="4377" y="8030"/>
                    <a:pt x="4621" y="8668"/>
                  </a:cubicBezTo>
                  <a:cubicBezTo>
                    <a:pt x="4833" y="9337"/>
                    <a:pt x="5016" y="10006"/>
                    <a:pt x="5107" y="10674"/>
                  </a:cubicBezTo>
                  <a:cubicBezTo>
                    <a:pt x="5198" y="11343"/>
                    <a:pt x="5198" y="12042"/>
                    <a:pt x="5137" y="12741"/>
                  </a:cubicBezTo>
                  <a:cubicBezTo>
                    <a:pt x="5046" y="13440"/>
                    <a:pt x="4833" y="14109"/>
                    <a:pt x="4499" y="14717"/>
                  </a:cubicBezTo>
                  <a:cubicBezTo>
                    <a:pt x="4925" y="14139"/>
                    <a:pt x="5198" y="13471"/>
                    <a:pt x="5350" y="12772"/>
                  </a:cubicBezTo>
                  <a:cubicBezTo>
                    <a:pt x="5502" y="12072"/>
                    <a:pt x="5563" y="11343"/>
                    <a:pt x="5502" y="10644"/>
                  </a:cubicBezTo>
                  <a:cubicBezTo>
                    <a:pt x="5472" y="9914"/>
                    <a:pt x="5320" y="9215"/>
                    <a:pt x="5137" y="8516"/>
                  </a:cubicBezTo>
                  <a:cubicBezTo>
                    <a:pt x="5003" y="8075"/>
                    <a:pt x="4857" y="7646"/>
                    <a:pt x="4683" y="7221"/>
                  </a:cubicBezTo>
                  <a:lnTo>
                    <a:pt x="4683" y="7221"/>
                  </a:lnTo>
                  <a:cubicBezTo>
                    <a:pt x="5353" y="7442"/>
                    <a:pt x="6027" y="7631"/>
                    <a:pt x="6718" y="7787"/>
                  </a:cubicBezTo>
                  <a:cubicBezTo>
                    <a:pt x="7378" y="7936"/>
                    <a:pt x="8067" y="8010"/>
                    <a:pt x="8755" y="8010"/>
                  </a:cubicBezTo>
                  <a:cubicBezTo>
                    <a:pt x="9050" y="8010"/>
                    <a:pt x="9344" y="7996"/>
                    <a:pt x="9636" y="7969"/>
                  </a:cubicBezTo>
                  <a:cubicBezTo>
                    <a:pt x="10153" y="7908"/>
                    <a:pt x="10639" y="7756"/>
                    <a:pt x="11095" y="7513"/>
                  </a:cubicBezTo>
                  <a:cubicBezTo>
                    <a:pt x="11612" y="7240"/>
                    <a:pt x="12007" y="6814"/>
                    <a:pt x="12220" y="6267"/>
                  </a:cubicBezTo>
                  <a:cubicBezTo>
                    <a:pt x="12250" y="6115"/>
                    <a:pt x="12280" y="5963"/>
                    <a:pt x="12311" y="5811"/>
                  </a:cubicBezTo>
                  <a:cubicBezTo>
                    <a:pt x="12311" y="5659"/>
                    <a:pt x="12280" y="5507"/>
                    <a:pt x="12220" y="5355"/>
                  </a:cubicBezTo>
                  <a:cubicBezTo>
                    <a:pt x="12159" y="5051"/>
                    <a:pt x="12007" y="4808"/>
                    <a:pt x="11794" y="4595"/>
                  </a:cubicBezTo>
                  <a:cubicBezTo>
                    <a:pt x="11460" y="4230"/>
                    <a:pt x="11065" y="3896"/>
                    <a:pt x="10639" y="3653"/>
                  </a:cubicBezTo>
                  <a:cubicBezTo>
                    <a:pt x="8998" y="2680"/>
                    <a:pt x="7265" y="1860"/>
                    <a:pt x="5502" y="1191"/>
                  </a:cubicBezTo>
                  <a:cubicBezTo>
                    <a:pt x="4621" y="857"/>
                    <a:pt x="3709" y="553"/>
                    <a:pt x="2797" y="340"/>
                  </a:cubicBezTo>
                  <a:cubicBezTo>
                    <a:pt x="1977" y="121"/>
                    <a:pt x="1133" y="1"/>
                    <a:pt x="28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6"/>
            <p:cNvSpPr/>
            <p:nvPr/>
          </p:nvSpPr>
          <p:spPr>
            <a:xfrm>
              <a:off x="4083375" y="3052650"/>
              <a:ext cx="534025" cy="911250"/>
            </a:xfrm>
            <a:custGeom>
              <a:avLst/>
              <a:gdLst/>
              <a:ahLst/>
              <a:cxnLst/>
              <a:rect l="l" t="t" r="r" b="b"/>
              <a:pathLst>
                <a:path w="21361" h="36450" extrusionOk="0">
                  <a:moveTo>
                    <a:pt x="3093" y="0"/>
                  </a:moveTo>
                  <a:cubicBezTo>
                    <a:pt x="1146" y="0"/>
                    <a:pt x="1" y="2762"/>
                    <a:pt x="813" y="10765"/>
                  </a:cubicBezTo>
                  <a:cubicBezTo>
                    <a:pt x="2211" y="24565"/>
                    <a:pt x="7591" y="36449"/>
                    <a:pt x="7591" y="36449"/>
                  </a:cubicBezTo>
                  <a:lnTo>
                    <a:pt x="21360" y="22650"/>
                  </a:lnTo>
                  <a:cubicBezTo>
                    <a:pt x="21360" y="22650"/>
                    <a:pt x="15129" y="12163"/>
                    <a:pt x="10327" y="5993"/>
                  </a:cubicBezTo>
                  <a:cubicBezTo>
                    <a:pt x="7901" y="2877"/>
                    <a:pt x="5080" y="0"/>
                    <a:pt x="309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6"/>
            <p:cNvSpPr/>
            <p:nvPr/>
          </p:nvSpPr>
          <p:spPr>
            <a:xfrm>
              <a:off x="4165225" y="3180425"/>
              <a:ext cx="389100" cy="718875"/>
            </a:xfrm>
            <a:custGeom>
              <a:avLst/>
              <a:gdLst/>
              <a:ahLst/>
              <a:cxnLst/>
              <a:rect l="l" t="t" r="r" b="b"/>
              <a:pathLst>
                <a:path w="15564" h="28755" extrusionOk="0">
                  <a:moveTo>
                    <a:pt x="2281" y="1"/>
                  </a:moveTo>
                  <a:cubicBezTo>
                    <a:pt x="1886" y="396"/>
                    <a:pt x="1521" y="852"/>
                    <a:pt x="1247" y="1338"/>
                  </a:cubicBezTo>
                  <a:cubicBezTo>
                    <a:pt x="943" y="1824"/>
                    <a:pt x="730" y="2341"/>
                    <a:pt x="579" y="2888"/>
                  </a:cubicBezTo>
                  <a:cubicBezTo>
                    <a:pt x="974" y="2493"/>
                    <a:pt x="1338" y="2068"/>
                    <a:pt x="1612" y="1581"/>
                  </a:cubicBezTo>
                  <a:cubicBezTo>
                    <a:pt x="1916" y="1095"/>
                    <a:pt x="2159" y="548"/>
                    <a:pt x="2281" y="1"/>
                  </a:cubicBezTo>
                  <a:close/>
                  <a:moveTo>
                    <a:pt x="8269" y="3800"/>
                  </a:moveTo>
                  <a:cubicBezTo>
                    <a:pt x="8269" y="4347"/>
                    <a:pt x="8329" y="4925"/>
                    <a:pt x="8481" y="5472"/>
                  </a:cubicBezTo>
                  <a:cubicBezTo>
                    <a:pt x="8603" y="6019"/>
                    <a:pt x="8816" y="6566"/>
                    <a:pt x="9120" y="7052"/>
                  </a:cubicBezTo>
                  <a:cubicBezTo>
                    <a:pt x="9120" y="6505"/>
                    <a:pt x="9059" y="5928"/>
                    <a:pt x="8907" y="5381"/>
                  </a:cubicBezTo>
                  <a:cubicBezTo>
                    <a:pt x="8785" y="4834"/>
                    <a:pt x="8573" y="4286"/>
                    <a:pt x="8269" y="3800"/>
                  </a:cubicBezTo>
                  <a:close/>
                  <a:moveTo>
                    <a:pt x="3952" y="10487"/>
                  </a:moveTo>
                  <a:lnTo>
                    <a:pt x="3952" y="10487"/>
                  </a:lnTo>
                  <a:cubicBezTo>
                    <a:pt x="4348" y="10882"/>
                    <a:pt x="4804" y="11247"/>
                    <a:pt x="5290" y="11521"/>
                  </a:cubicBezTo>
                  <a:cubicBezTo>
                    <a:pt x="5776" y="11825"/>
                    <a:pt x="6293" y="12037"/>
                    <a:pt x="6840" y="12189"/>
                  </a:cubicBezTo>
                  <a:cubicBezTo>
                    <a:pt x="6475" y="11794"/>
                    <a:pt x="6019" y="11429"/>
                    <a:pt x="5533" y="11156"/>
                  </a:cubicBezTo>
                  <a:cubicBezTo>
                    <a:pt x="5047" y="10852"/>
                    <a:pt x="4500" y="10609"/>
                    <a:pt x="3952" y="10487"/>
                  </a:cubicBezTo>
                  <a:close/>
                  <a:moveTo>
                    <a:pt x="15564" y="15837"/>
                  </a:moveTo>
                  <a:cubicBezTo>
                    <a:pt x="15016" y="15837"/>
                    <a:pt x="14439" y="15898"/>
                    <a:pt x="13892" y="16049"/>
                  </a:cubicBezTo>
                  <a:cubicBezTo>
                    <a:pt x="13345" y="16171"/>
                    <a:pt x="12798" y="16384"/>
                    <a:pt x="12311" y="16657"/>
                  </a:cubicBezTo>
                  <a:cubicBezTo>
                    <a:pt x="12408" y="16662"/>
                    <a:pt x="12503" y="16665"/>
                    <a:pt x="12598" y="16665"/>
                  </a:cubicBezTo>
                  <a:cubicBezTo>
                    <a:pt x="13071" y="16665"/>
                    <a:pt x="13527" y="16602"/>
                    <a:pt x="13983" y="16475"/>
                  </a:cubicBezTo>
                  <a:cubicBezTo>
                    <a:pt x="14561" y="16323"/>
                    <a:pt x="15077" y="16110"/>
                    <a:pt x="15564" y="15837"/>
                  </a:cubicBezTo>
                  <a:close/>
                  <a:moveTo>
                    <a:pt x="913" y="17600"/>
                  </a:moveTo>
                  <a:lnTo>
                    <a:pt x="913" y="17600"/>
                  </a:lnTo>
                  <a:cubicBezTo>
                    <a:pt x="548" y="17934"/>
                    <a:pt x="244" y="18329"/>
                    <a:pt x="1" y="18755"/>
                  </a:cubicBezTo>
                  <a:cubicBezTo>
                    <a:pt x="31" y="18937"/>
                    <a:pt x="92" y="19119"/>
                    <a:pt x="153" y="19332"/>
                  </a:cubicBezTo>
                  <a:lnTo>
                    <a:pt x="244" y="19180"/>
                  </a:lnTo>
                  <a:cubicBezTo>
                    <a:pt x="548" y="18694"/>
                    <a:pt x="761" y="18147"/>
                    <a:pt x="913" y="17600"/>
                  </a:cubicBezTo>
                  <a:close/>
                  <a:moveTo>
                    <a:pt x="7661" y="18481"/>
                  </a:moveTo>
                  <a:lnTo>
                    <a:pt x="7661" y="18481"/>
                  </a:lnTo>
                  <a:cubicBezTo>
                    <a:pt x="7630" y="19059"/>
                    <a:pt x="7691" y="19636"/>
                    <a:pt x="7843" y="20183"/>
                  </a:cubicBezTo>
                  <a:cubicBezTo>
                    <a:pt x="7995" y="20730"/>
                    <a:pt x="8177" y="21247"/>
                    <a:pt x="8481" y="21764"/>
                  </a:cubicBezTo>
                  <a:cubicBezTo>
                    <a:pt x="8481" y="20609"/>
                    <a:pt x="8208" y="19484"/>
                    <a:pt x="7661" y="18481"/>
                  </a:cubicBezTo>
                  <a:close/>
                  <a:moveTo>
                    <a:pt x="5959" y="27965"/>
                  </a:moveTo>
                  <a:cubicBezTo>
                    <a:pt x="5972" y="27968"/>
                    <a:pt x="5985" y="27972"/>
                    <a:pt x="5999" y="27975"/>
                  </a:cubicBezTo>
                  <a:lnTo>
                    <a:pt x="5999" y="27975"/>
                  </a:lnTo>
                  <a:cubicBezTo>
                    <a:pt x="5995" y="27972"/>
                    <a:pt x="5992" y="27968"/>
                    <a:pt x="5989" y="27965"/>
                  </a:cubicBezTo>
                  <a:close/>
                  <a:moveTo>
                    <a:pt x="5999" y="27975"/>
                  </a:moveTo>
                  <a:cubicBezTo>
                    <a:pt x="6270" y="28275"/>
                    <a:pt x="6570" y="28545"/>
                    <a:pt x="6901" y="28755"/>
                  </a:cubicBezTo>
                  <a:lnTo>
                    <a:pt x="7205" y="28451"/>
                  </a:lnTo>
                  <a:cubicBezTo>
                    <a:pt x="6821" y="28244"/>
                    <a:pt x="6438" y="28095"/>
                    <a:pt x="5999" y="27975"/>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6"/>
            <p:cNvSpPr/>
            <p:nvPr/>
          </p:nvSpPr>
          <p:spPr>
            <a:xfrm>
              <a:off x="4248300" y="3545925"/>
              <a:ext cx="304500" cy="297475"/>
            </a:xfrm>
            <a:custGeom>
              <a:avLst/>
              <a:gdLst/>
              <a:ahLst/>
              <a:cxnLst/>
              <a:rect l="l" t="t" r="r" b="b"/>
              <a:pathLst>
                <a:path w="12180" h="11899" extrusionOk="0">
                  <a:moveTo>
                    <a:pt x="12119" y="1"/>
                  </a:moveTo>
                  <a:cubicBezTo>
                    <a:pt x="10386" y="1369"/>
                    <a:pt x="8836" y="2949"/>
                    <a:pt x="7256" y="4469"/>
                  </a:cubicBezTo>
                  <a:cubicBezTo>
                    <a:pt x="5675" y="5989"/>
                    <a:pt x="4125" y="7539"/>
                    <a:pt x="2605" y="9120"/>
                  </a:cubicBezTo>
                  <a:cubicBezTo>
                    <a:pt x="1724" y="10001"/>
                    <a:pt x="873" y="10943"/>
                    <a:pt x="22" y="11855"/>
                  </a:cubicBezTo>
                  <a:cubicBezTo>
                    <a:pt x="0" y="11877"/>
                    <a:pt x="9" y="11898"/>
                    <a:pt x="27" y="11898"/>
                  </a:cubicBezTo>
                  <a:cubicBezTo>
                    <a:pt x="34" y="11898"/>
                    <a:pt x="43" y="11894"/>
                    <a:pt x="52" y="11886"/>
                  </a:cubicBezTo>
                  <a:cubicBezTo>
                    <a:pt x="842" y="11126"/>
                    <a:pt x="1693" y="10427"/>
                    <a:pt x="2484" y="9667"/>
                  </a:cubicBezTo>
                  <a:cubicBezTo>
                    <a:pt x="3274" y="8907"/>
                    <a:pt x="4064" y="8147"/>
                    <a:pt x="4854" y="7417"/>
                  </a:cubicBezTo>
                  <a:cubicBezTo>
                    <a:pt x="6435" y="5898"/>
                    <a:pt x="8016" y="4347"/>
                    <a:pt x="9566" y="2797"/>
                  </a:cubicBezTo>
                  <a:cubicBezTo>
                    <a:pt x="10478" y="1916"/>
                    <a:pt x="11359" y="1004"/>
                    <a:pt x="12149" y="62"/>
                  </a:cubicBezTo>
                  <a:cubicBezTo>
                    <a:pt x="12180" y="31"/>
                    <a:pt x="12149" y="1"/>
                    <a:pt x="121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6"/>
            <p:cNvSpPr/>
            <p:nvPr/>
          </p:nvSpPr>
          <p:spPr>
            <a:xfrm>
              <a:off x="4082775" y="3052675"/>
              <a:ext cx="386450" cy="911225"/>
            </a:xfrm>
            <a:custGeom>
              <a:avLst/>
              <a:gdLst/>
              <a:ahLst/>
              <a:cxnLst/>
              <a:rect l="l" t="t" r="r" b="b"/>
              <a:pathLst>
                <a:path w="15458" h="36449" extrusionOk="0">
                  <a:moveTo>
                    <a:pt x="3095" y="0"/>
                  </a:moveTo>
                  <a:cubicBezTo>
                    <a:pt x="1160" y="0"/>
                    <a:pt x="0" y="2758"/>
                    <a:pt x="837" y="10764"/>
                  </a:cubicBezTo>
                  <a:cubicBezTo>
                    <a:pt x="2235" y="24564"/>
                    <a:pt x="7615" y="36448"/>
                    <a:pt x="7615" y="36448"/>
                  </a:cubicBezTo>
                  <a:lnTo>
                    <a:pt x="15457" y="28606"/>
                  </a:lnTo>
                  <a:lnTo>
                    <a:pt x="3633" y="65"/>
                  </a:lnTo>
                  <a:cubicBezTo>
                    <a:pt x="3448" y="22"/>
                    <a:pt x="3269" y="0"/>
                    <a:pt x="309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6"/>
            <p:cNvSpPr/>
            <p:nvPr/>
          </p:nvSpPr>
          <p:spPr>
            <a:xfrm>
              <a:off x="3344550" y="2980375"/>
              <a:ext cx="1119350" cy="1256325"/>
            </a:xfrm>
            <a:custGeom>
              <a:avLst/>
              <a:gdLst/>
              <a:ahLst/>
              <a:cxnLst/>
              <a:rect l="l" t="t" r="r" b="b"/>
              <a:pathLst>
                <a:path w="44774" h="50253" extrusionOk="0">
                  <a:moveTo>
                    <a:pt x="26070" y="1"/>
                  </a:moveTo>
                  <a:cubicBezTo>
                    <a:pt x="24211" y="1"/>
                    <a:pt x="22488" y="425"/>
                    <a:pt x="21460" y="1407"/>
                  </a:cubicBezTo>
                  <a:cubicBezTo>
                    <a:pt x="5046" y="17182"/>
                    <a:pt x="1" y="50252"/>
                    <a:pt x="1" y="50252"/>
                  </a:cubicBezTo>
                  <a:lnTo>
                    <a:pt x="44652" y="50161"/>
                  </a:lnTo>
                  <a:cubicBezTo>
                    <a:pt x="44774" y="49979"/>
                    <a:pt x="39424" y="17395"/>
                    <a:pt x="38086" y="12197"/>
                  </a:cubicBezTo>
                  <a:cubicBezTo>
                    <a:pt x="36719" y="7000"/>
                    <a:pt x="32554" y="1620"/>
                    <a:pt x="31399" y="1103"/>
                  </a:cubicBezTo>
                  <a:cubicBezTo>
                    <a:pt x="29848" y="410"/>
                    <a:pt x="27894" y="1"/>
                    <a:pt x="2607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6"/>
            <p:cNvSpPr/>
            <p:nvPr/>
          </p:nvSpPr>
          <p:spPr>
            <a:xfrm>
              <a:off x="3428900" y="3051050"/>
              <a:ext cx="958250" cy="1155400"/>
            </a:xfrm>
            <a:custGeom>
              <a:avLst/>
              <a:gdLst/>
              <a:ahLst/>
              <a:cxnLst/>
              <a:rect l="l" t="t" r="r" b="b"/>
              <a:pathLst>
                <a:path w="38330" h="46216" extrusionOk="0">
                  <a:moveTo>
                    <a:pt x="24031" y="1"/>
                  </a:moveTo>
                  <a:cubicBezTo>
                    <a:pt x="23556" y="1"/>
                    <a:pt x="23096" y="64"/>
                    <a:pt x="22615" y="191"/>
                  </a:cubicBezTo>
                  <a:cubicBezTo>
                    <a:pt x="22068" y="343"/>
                    <a:pt x="21551" y="555"/>
                    <a:pt x="21065" y="829"/>
                  </a:cubicBezTo>
                  <a:cubicBezTo>
                    <a:pt x="21612" y="829"/>
                    <a:pt x="22189" y="768"/>
                    <a:pt x="22737" y="616"/>
                  </a:cubicBezTo>
                  <a:cubicBezTo>
                    <a:pt x="23284" y="495"/>
                    <a:pt x="23831" y="282"/>
                    <a:pt x="24317" y="8"/>
                  </a:cubicBezTo>
                  <a:cubicBezTo>
                    <a:pt x="24221" y="3"/>
                    <a:pt x="24125" y="1"/>
                    <a:pt x="24031" y="1"/>
                  </a:cubicBezTo>
                  <a:close/>
                  <a:moveTo>
                    <a:pt x="12767" y="4780"/>
                  </a:moveTo>
                  <a:lnTo>
                    <a:pt x="12524" y="5115"/>
                  </a:lnTo>
                  <a:lnTo>
                    <a:pt x="12888" y="5358"/>
                  </a:lnTo>
                  <a:cubicBezTo>
                    <a:pt x="13375" y="5662"/>
                    <a:pt x="13922" y="5905"/>
                    <a:pt x="14469" y="6057"/>
                  </a:cubicBezTo>
                  <a:cubicBezTo>
                    <a:pt x="14074" y="5632"/>
                    <a:pt x="13618" y="5267"/>
                    <a:pt x="13132" y="4993"/>
                  </a:cubicBezTo>
                  <a:cubicBezTo>
                    <a:pt x="13010" y="4932"/>
                    <a:pt x="12888" y="4841"/>
                    <a:pt x="12767" y="4780"/>
                  </a:cubicBezTo>
                  <a:close/>
                  <a:moveTo>
                    <a:pt x="31734" y="5176"/>
                  </a:moveTo>
                  <a:cubicBezTo>
                    <a:pt x="31339" y="5571"/>
                    <a:pt x="30974" y="6027"/>
                    <a:pt x="30700" y="6513"/>
                  </a:cubicBezTo>
                  <a:cubicBezTo>
                    <a:pt x="30396" y="6999"/>
                    <a:pt x="30183" y="7516"/>
                    <a:pt x="30032" y="8063"/>
                  </a:cubicBezTo>
                  <a:cubicBezTo>
                    <a:pt x="30427" y="7668"/>
                    <a:pt x="30791" y="7243"/>
                    <a:pt x="31065" y="6756"/>
                  </a:cubicBezTo>
                  <a:cubicBezTo>
                    <a:pt x="31369" y="6270"/>
                    <a:pt x="31612" y="5723"/>
                    <a:pt x="31764" y="5176"/>
                  </a:cubicBezTo>
                  <a:close/>
                  <a:moveTo>
                    <a:pt x="20639" y="6999"/>
                  </a:moveTo>
                  <a:lnTo>
                    <a:pt x="20639" y="6999"/>
                  </a:lnTo>
                  <a:cubicBezTo>
                    <a:pt x="20214" y="7395"/>
                    <a:pt x="19879" y="7820"/>
                    <a:pt x="19575" y="8337"/>
                  </a:cubicBezTo>
                  <a:cubicBezTo>
                    <a:pt x="19271" y="8823"/>
                    <a:pt x="19059" y="9340"/>
                    <a:pt x="18907" y="9887"/>
                  </a:cubicBezTo>
                  <a:cubicBezTo>
                    <a:pt x="19727" y="9097"/>
                    <a:pt x="20305" y="8094"/>
                    <a:pt x="20639" y="6999"/>
                  </a:cubicBezTo>
                  <a:close/>
                  <a:moveTo>
                    <a:pt x="25867" y="12410"/>
                  </a:moveTo>
                  <a:cubicBezTo>
                    <a:pt x="25867" y="12957"/>
                    <a:pt x="25928" y="13534"/>
                    <a:pt x="26080" y="14082"/>
                  </a:cubicBezTo>
                  <a:cubicBezTo>
                    <a:pt x="26202" y="14629"/>
                    <a:pt x="26414" y="15176"/>
                    <a:pt x="26688" y="15662"/>
                  </a:cubicBezTo>
                  <a:cubicBezTo>
                    <a:pt x="26718" y="15085"/>
                    <a:pt x="26658" y="14537"/>
                    <a:pt x="26506" y="13990"/>
                  </a:cubicBezTo>
                  <a:cubicBezTo>
                    <a:pt x="26354" y="13413"/>
                    <a:pt x="26171" y="12896"/>
                    <a:pt x="25867" y="12410"/>
                  </a:cubicBezTo>
                  <a:close/>
                  <a:moveTo>
                    <a:pt x="8694" y="14082"/>
                  </a:moveTo>
                  <a:cubicBezTo>
                    <a:pt x="9089" y="14477"/>
                    <a:pt x="9514" y="14841"/>
                    <a:pt x="10031" y="15145"/>
                  </a:cubicBezTo>
                  <a:cubicBezTo>
                    <a:pt x="10517" y="15419"/>
                    <a:pt x="11034" y="15662"/>
                    <a:pt x="11581" y="15814"/>
                  </a:cubicBezTo>
                  <a:cubicBezTo>
                    <a:pt x="11186" y="15389"/>
                    <a:pt x="10730" y="15024"/>
                    <a:pt x="10244" y="14750"/>
                  </a:cubicBezTo>
                  <a:cubicBezTo>
                    <a:pt x="9758" y="14446"/>
                    <a:pt x="9241" y="14234"/>
                    <a:pt x="8694" y="14082"/>
                  </a:cubicBezTo>
                  <a:close/>
                  <a:moveTo>
                    <a:pt x="33405" y="15662"/>
                  </a:moveTo>
                  <a:lnTo>
                    <a:pt x="33405" y="15662"/>
                  </a:lnTo>
                  <a:cubicBezTo>
                    <a:pt x="33801" y="16057"/>
                    <a:pt x="34257" y="16422"/>
                    <a:pt x="34743" y="16696"/>
                  </a:cubicBezTo>
                  <a:cubicBezTo>
                    <a:pt x="35229" y="17000"/>
                    <a:pt x="35746" y="17212"/>
                    <a:pt x="36293" y="17364"/>
                  </a:cubicBezTo>
                  <a:cubicBezTo>
                    <a:pt x="35898" y="16969"/>
                    <a:pt x="35472" y="16604"/>
                    <a:pt x="34986" y="16331"/>
                  </a:cubicBezTo>
                  <a:cubicBezTo>
                    <a:pt x="34500" y="16027"/>
                    <a:pt x="33953" y="15784"/>
                    <a:pt x="33405" y="15662"/>
                  </a:cubicBezTo>
                  <a:close/>
                  <a:moveTo>
                    <a:pt x="19849" y="17911"/>
                  </a:moveTo>
                  <a:cubicBezTo>
                    <a:pt x="18694" y="17911"/>
                    <a:pt x="17569" y="18185"/>
                    <a:pt x="16566" y="18762"/>
                  </a:cubicBezTo>
                  <a:cubicBezTo>
                    <a:pt x="17144" y="18762"/>
                    <a:pt x="17721" y="18702"/>
                    <a:pt x="18268" y="18550"/>
                  </a:cubicBezTo>
                  <a:cubicBezTo>
                    <a:pt x="18816" y="18428"/>
                    <a:pt x="19332" y="18215"/>
                    <a:pt x="19849" y="17911"/>
                  </a:cubicBezTo>
                  <a:close/>
                  <a:moveTo>
                    <a:pt x="30366" y="22775"/>
                  </a:moveTo>
                  <a:lnTo>
                    <a:pt x="30366" y="22775"/>
                  </a:lnTo>
                  <a:cubicBezTo>
                    <a:pt x="29545" y="23595"/>
                    <a:pt x="28968" y="24568"/>
                    <a:pt x="28633" y="25662"/>
                  </a:cubicBezTo>
                  <a:cubicBezTo>
                    <a:pt x="29059" y="25297"/>
                    <a:pt x="29424" y="24842"/>
                    <a:pt x="29697" y="24355"/>
                  </a:cubicBezTo>
                  <a:cubicBezTo>
                    <a:pt x="30001" y="23869"/>
                    <a:pt x="30214" y="23322"/>
                    <a:pt x="30366" y="22775"/>
                  </a:cubicBezTo>
                  <a:close/>
                  <a:moveTo>
                    <a:pt x="37114" y="23656"/>
                  </a:moveTo>
                  <a:lnTo>
                    <a:pt x="37114" y="23656"/>
                  </a:lnTo>
                  <a:cubicBezTo>
                    <a:pt x="37083" y="24234"/>
                    <a:pt x="37144" y="24811"/>
                    <a:pt x="37296" y="25358"/>
                  </a:cubicBezTo>
                  <a:cubicBezTo>
                    <a:pt x="37448" y="25905"/>
                    <a:pt x="37630" y="26453"/>
                    <a:pt x="37934" y="26939"/>
                  </a:cubicBezTo>
                  <a:lnTo>
                    <a:pt x="37934" y="26635"/>
                  </a:lnTo>
                  <a:cubicBezTo>
                    <a:pt x="37843" y="26057"/>
                    <a:pt x="37752" y="25480"/>
                    <a:pt x="37630" y="24933"/>
                  </a:cubicBezTo>
                  <a:cubicBezTo>
                    <a:pt x="37509" y="24477"/>
                    <a:pt x="37326" y="24051"/>
                    <a:pt x="37114" y="23656"/>
                  </a:cubicBezTo>
                  <a:close/>
                  <a:moveTo>
                    <a:pt x="9636" y="24112"/>
                  </a:moveTo>
                  <a:cubicBezTo>
                    <a:pt x="9636" y="24690"/>
                    <a:pt x="9697" y="25267"/>
                    <a:pt x="9849" y="25814"/>
                  </a:cubicBezTo>
                  <a:cubicBezTo>
                    <a:pt x="9970" y="26361"/>
                    <a:pt x="10183" y="26878"/>
                    <a:pt x="10457" y="27395"/>
                  </a:cubicBezTo>
                  <a:cubicBezTo>
                    <a:pt x="10487" y="26240"/>
                    <a:pt x="10183" y="25115"/>
                    <a:pt x="9636" y="24112"/>
                  </a:cubicBezTo>
                  <a:close/>
                  <a:moveTo>
                    <a:pt x="17752" y="26057"/>
                  </a:moveTo>
                  <a:lnTo>
                    <a:pt x="17752" y="26057"/>
                  </a:lnTo>
                  <a:cubicBezTo>
                    <a:pt x="18542" y="26878"/>
                    <a:pt x="19545" y="27486"/>
                    <a:pt x="20639" y="27790"/>
                  </a:cubicBezTo>
                  <a:cubicBezTo>
                    <a:pt x="19849" y="26969"/>
                    <a:pt x="18846" y="26392"/>
                    <a:pt x="17752" y="26057"/>
                  </a:cubicBezTo>
                  <a:close/>
                  <a:moveTo>
                    <a:pt x="3496" y="26908"/>
                  </a:moveTo>
                  <a:cubicBezTo>
                    <a:pt x="3101" y="27273"/>
                    <a:pt x="2736" y="27729"/>
                    <a:pt x="2463" y="28215"/>
                  </a:cubicBezTo>
                  <a:cubicBezTo>
                    <a:pt x="2159" y="28702"/>
                    <a:pt x="1915" y="29249"/>
                    <a:pt x="1764" y="29796"/>
                  </a:cubicBezTo>
                  <a:cubicBezTo>
                    <a:pt x="2189" y="29401"/>
                    <a:pt x="2554" y="28945"/>
                    <a:pt x="2827" y="28459"/>
                  </a:cubicBezTo>
                  <a:cubicBezTo>
                    <a:pt x="3131" y="27972"/>
                    <a:pt x="3344" y="27456"/>
                    <a:pt x="3496" y="26908"/>
                  </a:cubicBezTo>
                  <a:close/>
                  <a:moveTo>
                    <a:pt x="24651" y="31498"/>
                  </a:moveTo>
                  <a:lnTo>
                    <a:pt x="24651" y="31498"/>
                  </a:lnTo>
                  <a:cubicBezTo>
                    <a:pt x="24621" y="32076"/>
                    <a:pt x="24712" y="32653"/>
                    <a:pt x="24834" y="33200"/>
                  </a:cubicBezTo>
                  <a:cubicBezTo>
                    <a:pt x="24986" y="33747"/>
                    <a:pt x="25199" y="34295"/>
                    <a:pt x="25472" y="34781"/>
                  </a:cubicBezTo>
                  <a:cubicBezTo>
                    <a:pt x="25472" y="33626"/>
                    <a:pt x="25199" y="32501"/>
                    <a:pt x="24651" y="31498"/>
                  </a:cubicBezTo>
                  <a:close/>
                  <a:moveTo>
                    <a:pt x="35412" y="33140"/>
                  </a:moveTo>
                  <a:lnTo>
                    <a:pt x="35412" y="33140"/>
                  </a:lnTo>
                  <a:cubicBezTo>
                    <a:pt x="36232" y="33960"/>
                    <a:pt x="37235" y="34538"/>
                    <a:pt x="38330" y="34872"/>
                  </a:cubicBezTo>
                  <a:cubicBezTo>
                    <a:pt x="37934" y="34447"/>
                    <a:pt x="37478" y="34112"/>
                    <a:pt x="36992" y="33808"/>
                  </a:cubicBezTo>
                  <a:cubicBezTo>
                    <a:pt x="36506" y="33504"/>
                    <a:pt x="35959" y="33292"/>
                    <a:pt x="35412" y="33140"/>
                  </a:cubicBezTo>
                  <a:close/>
                  <a:moveTo>
                    <a:pt x="11916" y="35358"/>
                  </a:moveTo>
                  <a:cubicBezTo>
                    <a:pt x="11369" y="35358"/>
                    <a:pt x="10791" y="35419"/>
                    <a:pt x="10244" y="35571"/>
                  </a:cubicBezTo>
                  <a:cubicBezTo>
                    <a:pt x="9697" y="35693"/>
                    <a:pt x="9150" y="35906"/>
                    <a:pt x="8663" y="36179"/>
                  </a:cubicBezTo>
                  <a:cubicBezTo>
                    <a:pt x="8739" y="36183"/>
                    <a:pt x="8815" y="36185"/>
                    <a:pt x="8890" y="36185"/>
                  </a:cubicBezTo>
                  <a:cubicBezTo>
                    <a:pt x="9385" y="36185"/>
                    <a:pt x="9860" y="36102"/>
                    <a:pt x="10335" y="35997"/>
                  </a:cubicBezTo>
                  <a:cubicBezTo>
                    <a:pt x="10913" y="35845"/>
                    <a:pt x="11429" y="35632"/>
                    <a:pt x="11916" y="35358"/>
                  </a:cubicBezTo>
                  <a:close/>
                  <a:moveTo>
                    <a:pt x="1" y="38915"/>
                  </a:moveTo>
                  <a:lnTo>
                    <a:pt x="1" y="38915"/>
                  </a:lnTo>
                  <a:cubicBezTo>
                    <a:pt x="396" y="39310"/>
                    <a:pt x="821" y="39675"/>
                    <a:pt x="1338" y="39948"/>
                  </a:cubicBezTo>
                  <a:cubicBezTo>
                    <a:pt x="1824" y="40252"/>
                    <a:pt x="2341" y="40465"/>
                    <a:pt x="2888" y="40617"/>
                  </a:cubicBezTo>
                  <a:cubicBezTo>
                    <a:pt x="2493" y="40222"/>
                    <a:pt x="2037" y="39857"/>
                    <a:pt x="1551" y="39583"/>
                  </a:cubicBezTo>
                  <a:cubicBezTo>
                    <a:pt x="1064" y="39279"/>
                    <a:pt x="548" y="39036"/>
                    <a:pt x="1" y="38915"/>
                  </a:cubicBezTo>
                  <a:close/>
                  <a:moveTo>
                    <a:pt x="18907" y="39067"/>
                  </a:moveTo>
                  <a:lnTo>
                    <a:pt x="18907" y="39067"/>
                  </a:lnTo>
                  <a:cubicBezTo>
                    <a:pt x="18512" y="39462"/>
                    <a:pt x="18147" y="39918"/>
                    <a:pt x="17873" y="40404"/>
                  </a:cubicBezTo>
                  <a:cubicBezTo>
                    <a:pt x="17569" y="40890"/>
                    <a:pt x="17326" y="41407"/>
                    <a:pt x="17205" y="41954"/>
                  </a:cubicBezTo>
                  <a:cubicBezTo>
                    <a:pt x="17600" y="41559"/>
                    <a:pt x="17964" y="41103"/>
                    <a:pt x="18238" y="40617"/>
                  </a:cubicBezTo>
                  <a:cubicBezTo>
                    <a:pt x="18542" y="40131"/>
                    <a:pt x="18755" y="39614"/>
                    <a:pt x="18907" y="39067"/>
                  </a:cubicBezTo>
                  <a:close/>
                  <a:moveTo>
                    <a:pt x="32433" y="42410"/>
                  </a:moveTo>
                  <a:cubicBezTo>
                    <a:pt x="31886" y="42410"/>
                    <a:pt x="31308" y="42471"/>
                    <a:pt x="30761" y="42623"/>
                  </a:cubicBezTo>
                  <a:cubicBezTo>
                    <a:pt x="30214" y="42745"/>
                    <a:pt x="29667" y="42957"/>
                    <a:pt x="29180" y="43231"/>
                  </a:cubicBezTo>
                  <a:cubicBezTo>
                    <a:pt x="29277" y="43236"/>
                    <a:pt x="29372" y="43238"/>
                    <a:pt x="29467" y="43238"/>
                  </a:cubicBezTo>
                  <a:cubicBezTo>
                    <a:pt x="29940" y="43238"/>
                    <a:pt x="30396" y="43175"/>
                    <a:pt x="30852" y="43049"/>
                  </a:cubicBezTo>
                  <a:cubicBezTo>
                    <a:pt x="31430" y="42897"/>
                    <a:pt x="31946" y="42714"/>
                    <a:pt x="32433" y="42410"/>
                  </a:cubicBezTo>
                  <a:close/>
                  <a:moveTo>
                    <a:pt x="11146" y="45383"/>
                  </a:moveTo>
                  <a:cubicBezTo>
                    <a:pt x="10650" y="45383"/>
                    <a:pt x="10173" y="45469"/>
                    <a:pt x="9697" y="45602"/>
                  </a:cubicBezTo>
                  <a:cubicBezTo>
                    <a:pt x="9119" y="45723"/>
                    <a:pt x="8603" y="45936"/>
                    <a:pt x="8116" y="46210"/>
                  </a:cubicBezTo>
                  <a:cubicBezTo>
                    <a:pt x="8188" y="46214"/>
                    <a:pt x="8261" y="46216"/>
                    <a:pt x="8333" y="46216"/>
                  </a:cubicBezTo>
                  <a:cubicBezTo>
                    <a:pt x="8815" y="46216"/>
                    <a:pt x="9313" y="46133"/>
                    <a:pt x="9788" y="46027"/>
                  </a:cubicBezTo>
                  <a:cubicBezTo>
                    <a:pt x="10335" y="45875"/>
                    <a:pt x="10882" y="45663"/>
                    <a:pt x="11369" y="45389"/>
                  </a:cubicBezTo>
                  <a:cubicBezTo>
                    <a:pt x="11294" y="45385"/>
                    <a:pt x="11220" y="45383"/>
                    <a:pt x="11146" y="45383"/>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6"/>
            <p:cNvSpPr/>
            <p:nvPr/>
          </p:nvSpPr>
          <p:spPr>
            <a:xfrm>
              <a:off x="4306575" y="3338675"/>
              <a:ext cx="96525" cy="517350"/>
            </a:xfrm>
            <a:custGeom>
              <a:avLst/>
              <a:gdLst/>
              <a:ahLst/>
              <a:cxnLst/>
              <a:rect l="l" t="t" r="r" b="b"/>
              <a:pathLst>
                <a:path w="3861" h="20694" extrusionOk="0">
                  <a:moveTo>
                    <a:pt x="35" y="1"/>
                  </a:moveTo>
                  <a:cubicBezTo>
                    <a:pt x="16" y="1"/>
                    <a:pt x="1" y="8"/>
                    <a:pt x="1" y="23"/>
                  </a:cubicBezTo>
                  <a:cubicBezTo>
                    <a:pt x="213" y="2029"/>
                    <a:pt x="517" y="4036"/>
                    <a:pt x="943" y="6011"/>
                  </a:cubicBezTo>
                  <a:cubicBezTo>
                    <a:pt x="1156" y="7014"/>
                    <a:pt x="3405" y="19811"/>
                    <a:pt x="3648" y="20571"/>
                  </a:cubicBezTo>
                  <a:cubicBezTo>
                    <a:pt x="3662" y="20654"/>
                    <a:pt x="3708" y="20693"/>
                    <a:pt x="3754" y="20693"/>
                  </a:cubicBezTo>
                  <a:cubicBezTo>
                    <a:pt x="3807" y="20693"/>
                    <a:pt x="3861" y="20639"/>
                    <a:pt x="3861" y="20540"/>
                  </a:cubicBezTo>
                  <a:cubicBezTo>
                    <a:pt x="3800" y="19780"/>
                    <a:pt x="1764" y="7105"/>
                    <a:pt x="1612" y="6072"/>
                  </a:cubicBezTo>
                  <a:cubicBezTo>
                    <a:pt x="1520" y="5555"/>
                    <a:pt x="1399" y="5008"/>
                    <a:pt x="1277" y="4461"/>
                  </a:cubicBezTo>
                  <a:cubicBezTo>
                    <a:pt x="1308" y="4127"/>
                    <a:pt x="1308" y="3792"/>
                    <a:pt x="1308" y="3458"/>
                  </a:cubicBezTo>
                  <a:cubicBezTo>
                    <a:pt x="1338" y="2759"/>
                    <a:pt x="1277" y="2060"/>
                    <a:pt x="1156" y="1391"/>
                  </a:cubicBezTo>
                  <a:cubicBezTo>
                    <a:pt x="1156" y="1365"/>
                    <a:pt x="1145" y="1356"/>
                    <a:pt x="1132" y="1356"/>
                  </a:cubicBezTo>
                  <a:cubicBezTo>
                    <a:pt x="1115" y="1356"/>
                    <a:pt x="1095" y="1374"/>
                    <a:pt x="1095" y="1391"/>
                  </a:cubicBezTo>
                  <a:cubicBezTo>
                    <a:pt x="1064" y="2060"/>
                    <a:pt x="1095" y="2759"/>
                    <a:pt x="1095" y="3458"/>
                  </a:cubicBezTo>
                  <a:lnTo>
                    <a:pt x="1095" y="3610"/>
                  </a:lnTo>
                  <a:cubicBezTo>
                    <a:pt x="821" y="2394"/>
                    <a:pt x="457" y="1178"/>
                    <a:pt x="92" y="23"/>
                  </a:cubicBezTo>
                  <a:cubicBezTo>
                    <a:pt x="77" y="8"/>
                    <a:pt x="54" y="1"/>
                    <a:pt x="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6"/>
            <p:cNvSpPr/>
            <p:nvPr/>
          </p:nvSpPr>
          <p:spPr>
            <a:xfrm>
              <a:off x="3294400" y="3113850"/>
              <a:ext cx="1338150" cy="1413125"/>
            </a:xfrm>
            <a:custGeom>
              <a:avLst/>
              <a:gdLst/>
              <a:ahLst/>
              <a:cxnLst/>
              <a:rect l="l" t="t" r="r" b="b"/>
              <a:pathLst>
                <a:path w="53526" h="56525" extrusionOk="0">
                  <a:moveTo>
                    <a:pt x="22066" y="0"/>
                  </a:moveTo>
                  <a:cubicBezTo>
                    <a:pt x="20111" y="0"/>
                    <a:pt x="17722" y="2720"/>
                    <a:pt x="16566" y="5278"/>
                  </a:cubicBezTo>
                  <a:cubicBezTo>
                    <a:pt x="12919" y="13272"/>
                    <a:pt x="1" y="44032"/>
                    <a:pt x="6688" y="49594"/>
                  </a:cubicBezTo>
                  <a:cubicBezTo>
                    <a:pt x="14955" y="56525"/>
                    <a:pt x="42646" y="56160"/>
                    <a:pt x="48208" y="56281"/>
                  </a:cubicBezTo>
                  <a:cubicBezTo>
                    <a:pt x="48210" y="56281"/>
                    <a:pt x="48212" y="56281"/>
                    <a:pt x="48215" y="56281"/>
                  </a:cubicBezTo>
                  <a:cubicBezTo>
                    <a:pt x="50645" y="56281"/>
                    <a:pt x="53526" y="39228"/>
                    <a:pt x="51612" y="37467"/>
                  </a:cubicBezTo>
                  <a:cubicBezTo>
                    <a:pt x="49728" y="35704"/>
                    <a:pt x="24378" y="36342"/>
                    <a:pt x="23162" y="34792"/>
                  </a:cubicBezTo>
                  <a:cubicBezTo>
                    <a:pt x="22676" y="34184"/>
                    <a:pt x="25746" y="15399"/>
                    <a:pt x="25016" y="5551"/>
                  </a:cubicBezTo>
                  <a:cubicBezTo>
                    <a:pt x="24707" y="1469"/>
                    <a:pt x="23504" y="0"/>
                    <a:pt x="22066"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6"/>
            <p:cNvSpPr/>
            <p:nvPr/>
          </p:nvSpPr>
          <p:spPr>
            <a:xfrm>
              <a:off x="4410675" y="4007975"/>
              <a:ext cx="855675" cy="621475"/>
            </a:xfrm>
            <a:custGeom>
              <a:avLst/>
              <a:gdLst/>
              <a:ahLst/>
              <a:cxnLst/>
              <a:rect l="l" t="t" r="r" b="b"/>
              <a:pathLst>
                <a:path w="34227" h="24859" extrusionOk="0">
                  <a:moveTo>
                    <a:pt x="10183" y="18024"/>
                  </a:moveTo>
                  <a:cubicBezTo>
                    <a:pt x="10393" y="19401"/>
                    <a:pt x="11369" y="19510"/>
                    <a:pt x="11399" y="19513"/>
                  </a:cubicBezTo>
                  <a:lnTo>
                    <a:pt x="11399" y="19513"/>
                  </a:lnTo>
                  <a:cubicBezTo>
                    <a:pt x="10764" y="19451"/>
                    <a:pt x="10063" y="19409"/>
                    <a:pt x="9370" y="19409"/>
                  </a:cubicBezTo>
                  <a:cubicBezTo>
                    <a:pt x="9175" y="19409"/>
                    <a:pt x="8980" y="19413"/>
                    <a:pt x="8788" y="19420"/>
                  </a:cubicBezTo>
                  <a:lnTo>
                    <a:pt x="8788" y="19420"/>
                  </a:lnTo>
                  <a:cubicBezTo>
                    <a:pt x="9875" y="18748"/>
                    <a:pt x="10183" y="18024"/>
                    <a:pt x="10183" y="18024"/>
                  </a:cubicBezTo>
                  <a:close/>
                  <a:moveTo>
                    <a:pt x="19510" y="1"/>
                  </a:moveTo>
                  <a:cubicBezTo>
                    <a:pt x="14686" y="1"/>
                    <a:pt x="8891" y="1128"/>
                    <a:pt x="7760" y="1128"/>
                  </a:cubicBezTo>
                  <a:cubicBezTo>
                    <a:pt x="7722" y="1128"/>
                    <a:pt x="7688" y="1127"/>
                    <a:pt x="7661" y="1124"/>
                  </a:cubicBezTo>
                  <a:cubicBezTo>
                    <a:pt x="6414" y="1002"/>
                    <a:pt x="1460" y="850"/>
                    <a:pt x="1460" y="850"/>
                  </a:cubicBezTo>
                  <a:lnTo>
                    <a:pt x="1" y="20152"/>
                  </a:lnTo>
                  <a:cubicBezTo>
                    <a:pt x="1512" y="20429"/>
                    <a:pt x="2806" y="20544"/>
                    <a:pt x="3914" y="20544"/>
                  </a:cubicBezTo>
                  <a:cubicBezTo>
                    <a:pt x="4498" y="20544"/>
                    <a:pt x="5030" y="20512"/>
                    <a:pt x="5514" y="20455"/>
                  </a:cubicBezTo>
                  <a:lnTo>
                    <a:pt x="5514" y="20455"/>
                  </a:lnTo>
                  <a:cubicBezTo>
                    <a:pt x="5301" y="20776"/>
                    <a:pt x="5264" y="21185"/>
                    <a:pt x="5472" y="21702"/>
                  </a:cubicBezTo>
                  <a:cubicBezTo>
                    <a:pt x="5985" y="23040"/>
                    <a:pt x="10257" y="24858"/>
                    <a:pt x="13719" y="24858"/>
                  </a:cubicBezTo>
                  <a:cubicBezTo>
                    <a:pt x="13953" y="24858"/>
                    <a:pt x="14183" y="24850"/>
                    <a:pt x="14408" y="24833"/>
                  </a:cubicBezTo>
                  <a:cubicBezTo>
                    <a:pt x="15898" y="24650"/>
                    <a:pt x="17266" y="23982"/>
                    <a:pt x="18299" y="22887"/>
                  </a:cubicBezTo>
                  <a:cubicBezTo>
                    <a:pt x="18299" y="22887"/>
                    <a:pt x="19075" y="23922"/>
                    <a:pt x="20790" y="23922"/>
                  </a:cubicBezTo>
                  <a:cubicBezTo>
                    <a:pt x="21112" y="23922"/>
                    <a:pt x="21467" y="23886"/>
                    <a:pt x="21855" y="23799"/>
                  </a:cubicBezTo>
                  <a:cubicBezTo>
                    <a:pt x="23041" y="23526"/>
                    <a:pt x="24013" y="22644"/>
                    <a:pt x="24348" y="21459"/>
                  </a:cubicBezTo>
                  <a:cubicBezTo>
                    <a:pt x="24920" y="21753"/>
                    <a:pt x="25536" y="21898"/>
                    <a:pt x="26154" y="21898"/>
                  </a:cubicBezTo>
                  <a:cubicBezTo>
                    <a:pt x="26684" y="21898"/>
                    <a:pt x="27216" y="21791"/>
                    <a:pt x="27722" y="21580"/>
                  </a:cubicBezTo>
                  <a:cubicBezTo>
                    <a:pt x="29241" y="20972"/>
                    <a:pt x="29728" y="19088"/>
                    <a:pt x="29728" y="19088"/>
                  </a:cubicBezTo>
                  <a:cubicBezTo>
                    <a:pt x="29728" y="19088"/>
                    <a:pt x="33193" y="18845"/>
                    <a:pt x="33588" y="15714"/>
                  </a:cubicBezTo>
                  <a:cubicBezTo>
                    <a:pt x="34226" y="10486"/>
                    <a:pt x="27934" y="2765"/>
                    <a:pt x="25168" y="1033"/>
                  </a:cubicBezTo>
                  <a:cubicBezTo>
                    <a:pt x="23924" y="261"/>
                    <a:pt x="21830" y="1"/>
                    <a:pt x="19510"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6"/>
            <p:cNvSpPr/>
            <p:nvPr/>
          </p:nvSpPr>
          <p:spPr>
            <a:xfrm>
              <a:off x="4753000" y="4189325"/>
              <a:ext cx="159225" cy="392300"/>
            </a:xfrm>
            <a:custGeom>
              <a:avLst/>
              <a:gdLst/>
              <a:ahLst/>
              <a:cxnLst/>
              <a:rect l="l" t="t" r="r" b="b"/>
              <a:pathLst>
                <a:path w="6369" h="15692" extrusionOk="0">
                  <a:moveTo>
                    <a:pt x="185" y="0"/>
                  </a:moveTo>
                  <a:cubicBezTo>
                    <a:pt x="97" y="0"/>
                    <a:pt x="0" y="129"/>
                    <a:pt x="47" y="223"/>
                  </a:cubicBezTo>
                  <a:cubicBezTo>
                    <a:pt x="1749" y="2198"/>
                    <a:pt x="2813" y="4569"/>
                    <a:pt x="3846" y="6940"/>
                  </a:cubicBezTo>
                  <a:cubicBezTo>
                    <a:pt x="5062" y="9706"/>
                    <a:pt x="5974" y="12685"/>
                    <a:pt x="4545" y="15572"/>
                  </a:cubicBezTo>
                  <a:cubicBezTo>
                    <a:pt x="4525" y="15632"/>
                    <a:pt x="4584" y="15692"/>
                    <a:pt x="4643" y="15692"/>
                  </a:cubicBezTo>
                  <a:cubicBezTo>
                    <a:pt x="4675" y="15692"/>
                    <a:pt x="4707" y="15675"/>
                    <a:pt x="4728" y="15633"/>
                  </a:cubicBezTo>
                  <a:cubicBezTo>
                    <a:pt x="6369" y="13141"/>
                    <a:pt x="5852" y="10253"/>
                    <a:pt x="4788" y="7609"/>
                  </a:cubicBezTo>
                  <a:cubicBezTo>
                    <a:pt x="3725" y="4934"/>
                    <a:pt x="2266" y="2077"/>
                    <a:pt x="259" y="40"/>
                  </a:cubicBezTo>
                  <a:cubicBezTo>
                    <a:pt x="238" y="12"/>
                    <a:pt x="212" y="0"/>
                    <a:pt x="18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6"/>
            <p:cNvSpPr/>
            <p:nvPr/>
          </p:nvSpPr>
          <p:spPr>
            <a:xfrm>
              <a:off x="4890750" y="4162150"/>
              <a:ext cx="190950" cy="382600"/>
            </a:xfrm>
            <a:custGeom>
              <a:avLst/>
              <a:gdLst/>
              <a:ahLst/>
              <a:cxnLst/>
              <a:rect l="l" t="t" r="r" b="b"/>
              <a:pathLst>
                <a:path w="7638" h="15304" extrusionOk="0">
                  <a:moveTo>
                    <a:pt x="133" y="1"/>
                  </a:moveTo>
                  <a:cubicBezTo>
                    <a:pt x="69" y="1"/>
                    <a:pt x="0" y="86"/>
                    <a:pt x="69" y="155"/>
                  </a:cubicBezTo>
                  <a:cubicBezTo>
                    <a:pt x="3078" y="4501"/>
                    <a:pt x="6421" y="9699"/>
                    <a:pt x="5114" y="15231"/>
                  </a:cubicBezTo>
                  <a:cubicBezTo>
                    <a:pt x="5114" y="15275"/>
                    <a:pt x="5147" y="15304"/>
                    <a:pt x="5188" y="15304"/>
                  </a:cubicBezTo>
                  <a:cubicBezTo>
                    <a:pt x="5203" y="15304"/>
                    <a:pt x="5220" y="15300"/>
                    <a:pt x="5236" y="15292"/>
                  </a:cubicBezTo>
                  <a:cubicBezTo>
                    <a:pt x="7637" y="10246"/>
                    <a:pt x="3534" y="3620"/>
                    <a:pt x="190" y="33"/>
                  </a:cubicBezTo>
                  <a:cubicBezTo>
                    <a:pt x="175" y="10"/>
                    <a:pt x="154" y="1"/>
                    <a:pt x="13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6"/>
            <p:cNvSpPr/>
            <p:nvPr/>
          </p:nvSpPr>
          <p:spPr>
            <a:xfrm>
              <a:off x="5015375" y="4127200"/>
              <a:ext cx="162825" cy="357725"/>
            </a:xfrm>
            <a:custGeom>
              <a:avLst/>
              <a:gdLst/>
              <a:ahLst/>
              <a:cxnLst/>
              <a:rect l="l" t="t" r="r" b="b"/>
              <a:pathLst>
                <a:path w="6513" h="14309" extrusionOk="0">
                  <a:moveTo>
                    <a:pt x="146" y="1"/>
                  </a:moveTo>
                  <a:cubicBezTo>
                    <a:pt x="69" y="1"/>
                    <a:pt x="0" y="86"/>
                    <a:pt x="69" y="154"/>
                  </a:cubicBezTo>
                  <a:cubicBezTo>
                    <a:pt x="3564" y="4167"/>
                    <a:pt x="6117" y="8787"/>
                    <a:pt x="5570" y="14258"/>
                  </a:cubicBezTo>
                  <a:cubicBezTo>
                    <a:pt x="5570" y="14294"/>
                    <a:pt x="5601" y="14308"/>
                    <a:pt x="5634" y="14308"/>
                  </a:cubicBezTo>
                  <a:cubicBezTo>
                    <a:pt x="5656" y="14308"/>
                    <a:pt x="5679" y="14301"/>
                    <a:pt x="5692" y="14288"/>
                  </a:cubicBezTo>
                  <a:cubicBezTo>
                    <a:pt x="6512" y="11583"/>
                    <a:pt x="6026" y="8848"/>
                    <a:pt x="4780" y="6386"/>
                  </a:cubicBezTo>
                  <a:cubicBezTo>
                    <a:pt x="3625" y="4106"/>
                    <a:pt x="2166" y="1705"/>
                    <a:pt x="221" y="33"/>
                  </a:cubicBezTo>
                  <a:cubicBezTo>
                    <a:pt x="198" y="10"/>
                    <a:pt x="171" y="1"/>
                    <a:pt x="14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6"/>
            <p:cNvSpPr/>
            <p:nvPr/>
          </p:nvSpPr>
          <p:spPr>
            <a:xfrm>
              <a:off x="4545950" y="4403525"/>
              <a:ext cx="236350" cy="121475"/>
            </a:xfrm>
            <a:custGeom>
              <a:avLst/>
              <a:gdLst/>
              <a:ahLst/>
              <a:cxnLst/>
              <a:rect l="l" t="t" r="r" b="b"/>
              <a:pathLst>
                <a:path w="9454" h="4859" extrusionOk="0">
                  <a:moveTo>
                    <a:pt x="4833" y="2384"/>
                  </a:moveTo>
                  <a:cubicBezTo>
                    <a:pt x="4864" y="2658"/>
                    <a:pt x="4955" y="2931"/>
                    <a:pt x="5076" y="3175"/>
                  </a:cubicBezTo>
                  <a:cubicBezTo>
                    <a:pt x="4864" y="3175"/>
                    <a:pt x="4620" y="3144"/>
                    <a:pt x="4408" y="3144"/>
                  </a:cubicBezTo>
                  <a:cubicBezTo>
                    <a:pt x="4468" y="3083"/>
                    <a:pt x="4529" y="2992"/>
                    <a:pt x="4590" y="2931"/>
                  </a:cubicBezTo>
                  <a:cubicBezTo>
                    <a:pt x="4681" y="2779"/>
                    <a:pt x="4772" y="2597"/>
                    <a:pt x="4833" y="2384"/>
                  </a:cubicBezTo>
                  <a:close/>
                  <a:moveTo>
                    <a:pt x="5618" y="1"/>
                  </a:moveTo>
                  <a:cubicBezTo>
                    <a:pt x="5611" y="1"/>
                    <a:pt x="5602" y="5"/>
                    <a:pt x="5593" y="14"/>
                  </a:cubicBezTo>
                  <a:cubicBezTo>
                    <a:pt x="5046" y="530"/>
                    <a:pt x="4742" y="1260"/>
                    <a:pt x="4772" y="2020"/>
                  </a:cubicBezTo>
                  <a:cubicBezTo>
                    <a:pt x="4772" y="2050"/>
                    <a:pt x="4772" y="2080"/>
                    <a:pt x="4772" y="2111"/>
                  </a:cubicBezTo>
                  <a:cubicBezTo>
                    <a:pt x="4651" y="2354"/>
                    <a:pt x="4468" y="2597"/>
                    <a:pt x="4256" y="2810"/>
                  </a:cubicBezTo>
                  <a:cubicBezTo>
                    <a:pt x="4134" y="2931"/>
                    <a:pt x="4012" y="3023"/>
                    <a:pt x="3891" y="3144"/>
                  </a:cubicBezTo>
                  <a:cubicBezTo>
                    <a:pt x="2310" y="3205"/>
                    <a:pt x="821" y="3661"/>
                    <a:pt x="0" y="4816"/>
                  </a:cubicBezTo>
                  <a:cubicBezTo>
                    <a:pt x="0" y="4837"/>
                    <a:pt x="15" y="4859"/>
                    <a:pt x="35" y="4859"/>
                  </a:cubicBezTo>
                  <a:cubicBezTo>
                    <a:pt x="43" y="4859"/>
                    <a:pt x="52" y="4855"/>
                    <a:pt x="61" y="4846"/>
                  </a:cubicBezTo>
                  <a:cubicBezTo>
                    <a:pt x="922" y="3965"/>
                    <a:pt x="2212" y="3678"/>
                    <a:pt x="3605" y="3678"/>
                  </a:cubicBezTo>
                  <a:cubicBezTo>
                    <a:pt x="4276" y="3678"/>
                    <a:pt x="4971" y="3744"/>
                    <a:pt x="5654" y="3843"/>
                  </a:cubicBezTo>
                  <a:lnTo>
                    <a:pt x="5745" y="3843"/>
                  </a:lnTo>
                  <a:cubicBezTo>
                    <a:pt x="7022" y="4026"/>
                    <a:pt x="8268" y="4330"/>
                    <a:pt x="9210" y="4542"/>
                  </a:cubicBezTo>
                  <a:cubicBezTo>
                    <a:pt x="9362" y="4542"/>
                    <a:pt x="9453" y="4360"/>
                    <a:pt x="9301" y="4269"/>
                  </a:cubicBezTo>
                  <a:cubicBezTo>
                    <a:pt x="8146" y="3722"/>
                    <a:pt x="6900" y="3387"/>
                    <a:pt x="5654" y="3235"/>
                  </a:cubicBezTo>
                  <a:cubicBezTo>
                    <a:pt x="5411" y="2840"/>
                    <a:pt x="5259" y="2415"/>
                    <a:pt x="5168" y="1989"/>
                  </a:cubicBezTo>
                  <a:cubicBezTo>
                    <a:pt x="5137" y="1290"/>
                    <a:pt x="5289" y="621"/>
                    <a:pt x="5623" y="44"/>
                  </a:cubicBezTo>
                  <a:cubicBezTo>
                    <a:pt x="5645" y="22"/>
                    <a:pt x="5636" y="1"/>
                    <a:pt x="56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6"/>
            <p:cNvSpPr/>
            <p:nvPr/>
          </p:nvSpPr>
          <p:spPr>
            <a:xfrm>
              <a:off x="4422075" y="3996225"/>
              <a:ext cx="666650" cy="74100"/>
            </a:xfrm>
            <a:custGeom>
              <a:avLst/>
              <a:gdLst/>
              <a:ahLst/>
              <a:cxnLst/>
              <a:rect l="l" t="t" r="r" b="b"/>
              <a:pathLst>
                <a:path w="26666" h="2964" extrusionOk="0">
                  <a:moveTo>
                    <a:pt x="20303" y="1"/>
                  </a:moveTo>
                  <a:cubicBezTo>
                    <a:pt x="19314" y="1"/>
                    <a:pt x="18320" y="108"/>
                    <a:pt x="17357" y="196"/>
                  </a:cubicBezTo>
                  <a:cubicBezTo>
                    <a:pt x="15472" y="409"/>
                    <a:pt x="13618" y="621"/>
                    <a:pt x="11764" y="865"/>
                  </a:cubicBezTo>
                  <a:cubicBezTo>
                    <a:pt x="10852" y="986"/>
                    <a:pt x="9940" y="1138"/>
                    <a:pt x="9028" y="1260"/>
                  </a:cubicBezTo>
                  <a:cubicBezTo>
                    <a:pt x="8321" y="1378"/>
                    <a:pt x="7614" y="1422"/>
                    <a:pt x="6907" y="1422"/>
                  </a:cubicBezTo>
                  <a:cubicBezTo>
                    <a:pt x="6703" y="1422"/>
                    <a:pt x="6498" y="1419"/>
                    <a:pt x="6293" y="1412"/>
                  </a:cubicBezTo>
                  <a:cubicBezTo>
                    <a:pt x="5308" y="1325"/>
                    <a:pt x="1509" y="1045"/>
                    <a:pt x="259" y="1045"/>
                  </a:cubicBezTo>
                  <a:cubicBezTo>
                    <a:pt x="197" y="1045"/>
                    <a:pt x="141" y="1045"/>
                    <a:pt x="92" y="1047"/>
                  </a:cubicBezTo>
                  <a:cubicBezTo>
                    <a:pt x="1" y="1077"/>
                    <a:pt x="1" y="1169"/>
                    <a:pt x="92" y="1199"/>
                  </a:cubicBezTo>
                  <a:cubicBezTo>
                    <a:pt x="1885" y="1320"/>
                    <a:pt x="3709" y="1564"/>
                    <a:pt x="5502" y="1807"/>
                  </a:cubicBezTo>
                  <a:cubicBezTo>
                    <a:pt x="5997" y="1875"/>
                    <a:pt x="6502" y="1915"/>
                    <a:pt x="7005" y="1915"/>
                  </a:cubicBezTo>
                  <a:cubicBezTo>
                    <a:pt x="7398" y="1915"/>
                    <a:pt x="7791" y="1891"/>
                    <a:pt x="8177" y="1837"/>
                  </a:cubicBezTo>
                  <a:cubicBezTo>
                    <a:pt x="9059" y="1746"/>
                    <a:pt x="9971" y="1594"/>
                    <a:pt x="10852" y="1503"/>
                  </a:cubicBezTo>
                  <a:cubicBezTo>
                    <a:pt x="12676" y="1260"/>
                    <a:pt x="14499" y="1047"/>
                    <a:pt x="16323" y="865"/>
                  </a:cubicBezTo>
                  <a:cubicBezTo>
                    <a:pt x="17600" y="728"/>
                    <a:pt x="18911" y="557"/>
                    <a:pt x="20204" y="557"/>
                  </a:cubicBezTo>
                  <a:cubicBezTo>
                    <a:pt x="20636" y="557"/>
                    <a:pt x="21065" y="576"/>
                    <a:pt x="21491" y="621"/>
                  </a:cubicBezTo>
                  <a:cubicBezTo>
                    <a:pt x="22402" y="713"/>
                    <a:pt x="23314" y="986"/>
                    <a:pt x="24105" y="1442"/>
                  </a:cubicBezTo>
                  <a:cubicBezTo>
                    <a:pt x="24500" y="1655"/>
                    <a:pt x="24895" y="1837"/>
                    <a:pt x="25260" y="2080"/>
                  </a:cubicBezTo>
                  <a:cubicBezTo>
                    <a:pt x="25594" y="2324"/>
                    <a:pt x="26050" y="2658"/>
                    <a:pt x="26445" y="2931"/>
                  </a:cubicBezTo>
                  <a:cubicBezTo>
                    <a:pt x="26475" y="2954"/>
                    <a:pt x="26506" y="2964"/>
                    <a:pt x="26533" y="2964"/>
                  </a:cubicBezTo>
                  <a:cubicBezTo>
                    <a:pt x="26614" y="2964"/>
                    <a:pt x="26665" y="2878"/>
                    <a:pt x="26597" y="2810"/>
                  </a:cubicBezTo>
                  <a:cubicBezTo>
                    <a:pt x="26293" y="2536"/>
                    <a:pt x="25989" y="2263"/>
                    <a:pt x="25655" y="1989"/>
                  </a:cubicBezTo>
                  <a:cubicBezTo>
                    <a:pt x="25320" y="1746"/>
                    <a:pt x="25047" y="1472"/>
                    <a:pt x="24682" y="1229"/>
                  </a:cubicBezTo>
                  <a:cubicBezTo>
                    <a:pt x="24013" y="773"/>
                    <a:pt x="23253" y="439"/>
                    <a:pt x="22463" y="226"/>
                  </a:cubicBezTo>
                  <a:cubicBezTo>
                    <a:pt x="21755" y="59"/>
                    <a:pt x="21030" y="1"/>
                    <a:pt x="203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6"/>
            <p:cNvSpPr/>
            <p:nvPr/>
          </p:nvSpPr>
          <p:spPr>
            <a:xfrm>
              <a:off x="3428900" y="3089700"/>
              <a:ext cx="509925" cy="811125"/>
            </a:xfrm>
            <a:custGeom>
              <a:avLst/>
              <a:gdLst/>
              <a:ahLst/>
              <a:cxnLst/>
              <a:rect l="l" t="t" r="r" b="b"/>
              <a:pathLst>
                <a:path w="20397" h="32445" extrusionOk="0">
                  <a:moveTo>
                    <a:pt x="16770" y="0"/>
                  </a:moveTo>
                  <a:cubicBezTo>
                    <a:pt x="15181" y="0"/>
                    <a:pt x="12893" y="2090"/>
                    <a:pt x="9636" y="7672"/>
                  </a:cubicBezTo>
                  <a:cubicBezTo>
                    <a:pt x="2645" y="19678"/>
                    <a:pt x="1" y="32445"/>
                    <a:pt x="1" y="32445"/>
                  </a:cubicBezTo>
                  <a:lnTo>
                    <a:pt x="19241" y="29405"/>
                  </a:lnTo>
                  <a:cubicBezTo>
                    <a:pt x="19241" y="29405"/>
                    <a:pt x="20396" y="17247"/>
                    <a:pt x="20123" y="9466"/>
                  </a:cubicBezTo>
                  <a:cubicBezTo>
                    <a:pt x="19976" y="4766"/>
                    <a:pt x="19170" y="0"/>
                    <a:pt x="16770"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6"/>
            <p:cNvSpPr/>
            <p:nvPr/>
          </p:nvSpPr>
          <p:spPr>
            <a:xfrm>
              <a:off x="3472975" y="3169025"/>
              <a:ext cx="455200" cy="626950"/>
            </a:xfrm>
            <a:custGeom>
              <a:avLst/>
              <a:gdLst/>
              <a:ahLst/>
              <a:cxnLst/>
              <a:rect l="l" t="t" r="r" b="b"/>
              <a:pathLst>
                <a:path w="18208" h="25078" extrusionOk="0">
                  <a:moveTo>
                    <a:pt x="10852" y="1"/>
                  </a:moveTo>
                  <a:cubicBezTo>
                    <a:pt x="10761" y="92"/>
                    <a:pt x="10700" y="183"/>
                    <a:pt x="10609" y="305"/>
                  </a:cubicBezTo>
                  <a:cubicBezTo>
                    <a:pt x="10791" y="426"/>
                    <a:pt x="10973" y="548"/>
                    <a:pt x="11156" y="639"/>
                  </a:cubicBezTo>
                  <a:cubicBezTo>
                    <a:pt x="11642" y="943"/>
                    <a:pt x="12159" y="1186"/>
                    <a:pt x="12706" y="1338"/>
                  </a:cubicBezTo>
                  <a:cubicBezTo>
                    <a:pt x="12311" y="913"/>
                    <a:pt x="11855" y="548"/>
                    <a:pt x="11369" y="274"/>
                  </a:cubicBezTo>
                  <a:cubicBezTo>
                    <a:pt x="11217" y="183"/>
                    <a:pt x="11034" y="92"/>
                    <a:pt x="10852" y="1"/>
                  </a:cubicBezTo>
                  <a:close/>
                  <a:moveTo>
                    <a:pt x="18147" y="3101"/>
                  </a:moveTo>
                  <a:cubicBezTo>
                    <a:pt x="18025" y="3283"/>
                    <a:pt x="17934" y="3435"/>
                    <a:pt x="17812" y="3618"/>
                  </a:cubicBezTo>
                  <a:cubicBezTo>
                    <a:pt x="17508" y="4104"/>
                    <a:pt x="17296" y="4621"/>
                    <a:pt x="17144" y="5168"/>
                  </a:cubicBezTo>
                  <a:cubicBezTo>
                    <a:pt x="17569" y="4773"/>
                    <a:pt x="17904" y="4317"/>
                    <a:pt x="18208" y="3831"/>
                  </a:cubicBezTo>
                  <a:lnTo>
                    <a:pt x="18208" y="3800"/>
                  </a:lnTo>
                  <a:cubicBezTo>
                    <a:pt x="18208" y="3557"/>
                    <a:pt x="18177" y="3344"/>
                    <a:pt x="18147" y="3101"/>
                  </a:cubicBezTo>
                  <a:close/>
                  <a:moveTo>
                    <a:pt x="6931" y="9363"/>
                  </a:moveTo>
                  <a:cubicBezTo>
                    <a:pt x="7326" y="9758"/>
                    <a:pt x="7751" y="10122"/>
                    <a:pt x="8268" y="10426"/>
                  </a:cubicBezTo>
                  <a:cubicBezTo>
                    <a:pt x="8754" y="10700"/>
                    <a:pt x="9271" y="10943"/>
                    <a:pt x="9818" y="11095"/>
                  </a:cubicBezTo>
                  <a:cubicBezTo>
                    <a:pt x="9423" y="10670"/>
                    <a:pt x="8967" y="10305"/>
                    <a:pt x="8481" y="10031"/>
                  </a:cubicBezTo>
                  <a:cubicBezTo>
                    <a:pt x="7995" y="9727"/>
                    <a:pt x="7478" y="9515"/>
                    <a:pt x="6931" y="9363"/>
                  </a:cubicBezTo>
                  <a:close/>
                  <a:moveTo>
                    <a:pt x="18086" y="13192"/>
                  </a:moveTo>
                  <a:cubicBezTo>
                    <a:pt x="16931" y="13192"/>
                    <a:pt x="15806" y="13466"/>
                    <a:pt x="14803" y="14043"/>
                  </a:cubicBezTo>
                  <a:cubicBezTo>
                    <a:pt x="15381" y="14043"/>
                    <a:pt x="15958" y="13983"/>
                    <a:pt x="16505" y="13831"/>
                  </a:cubicBezTo>
                  <a:cubicBezTo>
                    <a:pt x="17053" y="13709"/>
                    <a:pt x="17569" y="13496"/>
                    <a:pt x="18086" y="13192"/>
                  </a:cubicBezTo>
                  <a:close/>
                  <a:moveTo>
                    <a:pt x="15989" y="21338"/>
                  </a:moveTo>
                  <a:lnTo>
                    <a:pt x="15989" y="21338"/>
                  </a:lnTo>
                  <a:cubicBezTo>
                    <a:pt x="16384" y="21734"/>
                    <a:pt x="16809" y="22098"/>
                    <a:pt x="17326" y="22402"/>
                  </a:cubicBezTo>
                  <a:cubicBezTo>
                    <a:pt x="17478" y="22463"/>
                    <a:pt x="17630" y="22554"/>
                    <a:pt x="17782" y="22645"/>
                  </a:cubicBezTo>
                  <a:cubicBezTo>
                    <a:pt x="17782" y="22493"/>
                    <a:pt x="17812" y="22341"/>
                    <a:pt x="17812" y="22189"/>
                  </a:cubicBezTo>
                  <a:cubicBezTo>
                    <a:pt x="17721" y="22129"/>
                    <a:pt x="17660" y="22068"/>
                    <a:pt x="17539" y="22007"/>
                  </a:cubicBezTo>
                  <a:cubicBezTo>
                    <a:pt x="17053" y="21703"/>
                    <a:pt x="16536" y="21490"/>
                    <a:pt x="15989" y="21338"/>
                  </a:cubicBezTo>
                  <a:close/>
                  <a:moveTo>
                    <a:pt x="7873" y="19393"/>
                  </a:moveTo>
                  <a:cubicBezTo>
                    <a:pt x="7873" y="19971"/>
                    <a:pt x="7934" y="20548"/>
                    <a:pt x="8086" y="21095"/>
                  </a:cubicBezTo>
                  <a:cubicBezTo>
                    <a:pt x="8207" y="21642"/>
                    <a:pt x="8420" y="22159"/>
                    <a:pt x="8694" y="22676"/>
                  </a:cubicBezTo>
                  <a:cubicBezTo>
                    <a:pt x="8724" y="22098"/>
                    <a:pt x="8663" y="21521"/>
                    <a:pt x="8511" y="20974"/>
                  </a:cubicBezTo>
                  <a:cubicBezTo>
                    <a:pt x="8359" y="20427"/>
                    <a:pt x="8147" y="19879"/>
                    <a:pt x="7873" y="19393"/>
                  </a:cubicBezTo>
                  <a:close/>
                  <a:moveTo>
                    <a:pt x="1733" y="22189"/>
                  </a:moveTo>
                  <a:cubicBezTo>
                    <a:pt x="1338" y="22554"/>
                    <a:pt x="973" y="23010"/>
                    <a:pt x="700" y="23527"/>
                  </a:cubicBezTo>
                  <a:cubicBezTo>
                    <a:pt x="396" y="23983"/>
                    <a:pt x="152" y="24530"/>
                    <a:pt x="1" y="25077"/>
                  </a:cubicBezTo>
                  <a:cubicBezTo>
                    <a:pt x="426" y="24682"/>
                    <a:pt x="791" y="24226"/>
                    <a:pt x="1064" y="23740"/>
                  </a:cubicBezTo>
                  <a:cubicBezTo>
                    <a:pt x="1368" y="23253"/>
                    <a:pt x="1581" y="22737"/>
                    <a:pt x="1733" y="22189"/>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6"/>
            <p:cNvSpPr/>
            <p:nvPr/>
          </p:nvSpPr>
          <p:spPr>
            <a:xfrm>
              <a:off x="3884075" y="3395475"/>
              <a:ext cx="65375" cy="436975"/>
            </a:xfrm>
            <a:custGeom>
              <a:avLst/>
              <a:gdLst/>
              <a:ahLst/>
              <a:cxnLst/>
              <a:rect l="l" t="t" r="r" b="b"/>
              <a:pathLst>
                <a:path w="2615" h="17479" extrusionOk="0">
                  <a:moveTo>
                    <a:pt x="1976" y="1"/>
                  </a:moveTo>
                  <a:cubicBezTo>
                    <a:pt x="1824" y="2371"/>
                    <a:pt x="1672" y="4742"/>
                    <a:pt x="1551" y="7083"/>
                  </a:cubicBezTo>
                  <a:cubicBezTo>
                    <a:pt x="1429" y="9454"/>
                    <a:pt x="1247" y="11794"/>
                    <a:pt x="1125" y="14135"/>
                  </a:cubicBezTo>
                  <a:cubicBezTo>
                    <a:pt x="1095" y="14803"/>
                    <a:pt x="1034" y="15442"/>
                    <a:pt x="1004" y="16080"/>
                  </a:cubicBezTo>
                  <a:lnTo>
                    <a:pt x="1004" y="16597"/>
                  </a:lnTo>
                  <a:cubicBezTo>
                    <a:pt x="1034" y="16749"/>
                    <a:pt x="1034" y="16870"/>
                    <a:pt x="1004" y="17022"/>
                  </a:cubicBezTo>
                  <a:cubicBezTo>
                    <a:pt x="943" y="17204"/>
                    <a:pt x="700" y="17204"/>
                    <a:pt x="578" y="17235"/>
                  </a:cubicBezTo>
                  <a:cubicBezTo>
                    <a:pt x="426" y="17296"/>
                    <a:pt x="213" y="17356"/>
                    <a:pt x="61" y="17387"/>
                  </a:cubicBezTo>
                  <a:cubicBezTo>
                    <a:pt x="1" y="17387"/>
                    <a:pt x="31" y="17478"/>
                    <a:pt x="61" y="17478"/>
                  </a:cubicBezTo>
                  <a:cubicBezTo>
                    <a:pt x="335" y="17448"/>
                    <a:pt x="609" y="17417"/>
                    <a:pt x="852" y="17356"/>
                  </a:cubicBezTo>
                  <a:cubicBezTo>
                    <a:pt x="1034" y="17356"/>
                    <a:pt x="1216" y="17235"/>
                    <a:pt x="1277" y="17083"/>
                  </a:cubicBezTo>
                  <a:cubicBezTo>
                    <a:pt x="1338" y="16809"/>
                    <a:pt x="1399" y="16566"/>
                    <a:pt x="1399" y="16323"/>
                  </a:cubicBezTo>
                  <a:cubicBezTo>
                    <a:pt x="1460" y="15989"/>
                    <a:pt x="1490" y="15654"/>
                    <a:pt x="1520" y="15320"/>
                  </a:cubicBezTo>
                  <a:cubicBezTo>
                    <a:pt x="1672" y="14135"/>
                    <a:pt x="1764" y="12919"/>
                    <a:pt x="1824" y="11703"/>
                  </a:cubicBezTo>
                  <a:cubicBezTo>
                    <a:pt x="1946" y="9818"/>
                    <a:pt x="2037" y="7964"/>
                    <a:pt x="2098" y="6110"/>
                  </a:cubicBezTo>
                  <a:cubicBezTo>
                    <a:pt x="2463" y="4681"/>
                    <a:pt x="2615" y="3253"/>
                    <a:pt x="2615" y="1794"/>
                  </a:cubicBezTo>
                  <a:cubicBezTo>
                    <a:pt x="2615" y="1779"/>
                    <a:pt x="2607" y="1771"/>
                    <a:pt x="2599" y="1771"/>
                  </a:cubicBezTo>
                  <a:cubicBezTo>
                    <a:pt x="2592" y="1771"/>
                    <a:pt x="2584" y="1779"/>
                    <a:pt x="2584" y="1794"/>
                  </a:cubicBezTo>
                  <a:cubicBezTo>
                    <a:pt x="2402" y="2888"/>
                    <a:pt x="2219" y="4013"/>
                    <a:pt x="2098" y="5107"/>
                  </a:cubicBezTo>
                  <a:lnTo>
                    <a:pt x="2098" y="4256"/>
                  </a:lnTo>
                  <a:cubicBezTo>
                    <a:pt x="2098" y="2827"/>
                    <a:pt x="2037" y="1429"/>
                    <a:pt x="200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6"/>
            <p:cNvSpPr/>
            <p:nvPr/>
          </p:nvSpPr>
          <p:spPr>
            <a:xfrm>
              <a:off x="3467650" y="3752625"/>
              <a:ext cx="422525" cy="50925"/>
            </a:xfrm>
            <a:custGeom>
              <a:avLst/>
              <a:gdLst/>
              <a:ahLst/>
              <a:cxnLst/>
              <a:rect l="l" t="t" r="r" b="b"/>
              <a:pathLst>
                <a:path w="16901" h="2037" extrusionOk="0">
                  <a:moveTo>
                    <a:pt x="16840" y="0"/>
                  </a:moveTo>
                  <a:cubicBezTo>
                    <a:pt x="14651" y="0"/>
                    <a:pt x="12463" y="335"/>
                    <a:pt x="10274" y="548"/>
                  </a:cubicBezTo>
                  <a:cubicBezTo>
                    <a:pt x="8086" y="791"/>
                    <a:pt x="5928" y="1064"/>
                    <a:pt x="3739" y="1368"/>
                  </a:cubicBezTo>
                  <a:cubicBezTo>
                    <a:pt x="2493" y="1551"/>
                    <a:pt x="1277" y="1794"/>
                    <a:pt x="31" y="1976"/>
                  </a:cubicBezTo>
                  <a:cubicBezTo>
                    <a:pt x="1" y="1976"/>
                    <a:pt x="1" y="2037"/>
                    <a:pt x="31" y="2037"/>
                  </a:cubicBezTo>
                  <a:cubicBezTo>
                    <a:pt x="1125" y="1946"/>
                    <a:pt x="2220" y="1885"/>
                    <a:pt x="3314" y="1763"/>
                  </a:cubicBezTo>
                  <a:lnTo>
                    <a:pt x="6566" y="1429"/>
                  </a:lnTo>
                  <a:cubicBezTo>
                    <a:pt x="8755" y="1186"/>
                    <a:pt x="10943" y="912"/>
                    <a:pt x="13132" y="669"/>
                  </a:cubicBezTo>
                  <a:cubicBezTo>
                    <a:pt x="14378" y="517"/>
                    <a:pt x="15624" y="335"/>
                    <a:pt x="16840" y="92"/>
                  </a:cubicBezTo>
                  <a:cubicBezTo>
                    <a:pt x="16901" y="92"/>
                    <a:pt x="16901" y="0"/>
                    <a:pt x="1684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6"/>
            <p:cNvSpPr/>
            <p:nvPr/>
          </p:nvSpPr>
          <p:spPr>
            <a:xfrm>
              <a:off x="3897000" y="2753375"/>
              <a:ext cx="326025" cy="464825"/>
            </a:xfrm>
            <a:custGeom>
              <a:avLst/>
              <a:gdLst/>
              <a:ahLst/>
              <a:cxnLst/>
              <a:rect l="l" t="t" r="r" b="b"/>
              <a:pathLst>
                <a:path w="13041" h="18593" extrusionOk="0">
                  <a:moveTo>
                    <a:pt x="1976" y="0"/>
                  </a:moveTo>
                  <a:cubicBezTo>
                    <a:pt x="1794" y="1824"/>
                    <a:pt x="1459" y="3769"/>
                    <a:pt x="1125" y="5502"/>
                  </a:cubicBezTo>
                  <a:cubicBezTo>
                    <a:pt x="578" y="8389"/>
                    <a:pt x="0" y="10730"/>
                    <a:pt x="92" y="10973"/>
                  </a:cubicBezTo>
                  <a:cubicBezTo>
                    <a:pt x="1524" y="14305"/>
                    <a:pt x="5429" y="18593"/>
                    <a:pt x="8133" y="18593"/>
                  </a:cubicBezTo>
                  <a:cubicBezTo>
                    <a:pt x="8240" y="18593"/>
                    <a:pt x="8346" y="18586"/>
                    <a:pt x="8450" y="18572"/>
                  </a:cubicBezTo>
                  <a:cubicBezTo>
                    <a:pt x="11064" y="18207"/>
                    <a:pt x="11368" y="12979"/>
                    <a:pt x="11277" y="11581"/>
                  </a:cubicBezTo>
                  <a:lnTo>
                    <a:pt x="11277" y="11459"/>
                  </a:lnTo>
                  <a:cubicBezTo>
                    <a:pt x="11247" y="11186"/>
                    <a:pt x="11247" y="10943"/>
                    <a:pt x="11277" y="10700"/>
                  </a:cubicBezTo>
                  <a:cubicBezTo>
                    <a:pt x="11551" y="7538"/>
                    <a:pt x="13040" y="3861"/>
                    <a:pt x="13040" y="3861"/>
                  </a:cubicBezTo>
                  <a:lnTo>
                    <a:pt x="1976" y="0"/>
                  </a:ln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6"/>
            <p:cNvSpPr/>
            <p:nvPr/>
          </p:nvSpPr>
          <p:spPr>
            <a:xfrm>
              <a:off x="3959300" y="2758700"/>
              <a:ext cx="263725" cy="283775"/>
            </a:xfrm>
            <a:custGeom>
              <a:avLst/>
              <a:gdLst/>
              <a:ahLst/>
              <a:cxnLst/>
              <a:rect l="l" t="t" r="r" b="b"/>
              <a:pathLst>
                <a:path w="10549" h="11351" extrusionOk="0">
                  <a:moveTo>
                    <a:pt x="1" y="0"/>
                  </a:moveTo>
                  <a:cubicBezTo>
                    <a:pt x="92" y="1885"/>
                    <a:pt x="852" y="10487"/>
                    <a:pt x="7600" y="11307"/>
                  </a:cubicBezTo>
                  <a:cubicBezTo>
                    <a:pt x="7879" y="11329"/>
                    <a:pt x="8159" y="11350"/>
                    <a:pt x="8438" y="11350"/>
                  </a:cubicBezTo>
                  <a:cubicBezTo>
                    <a:pt x="8554" y="11350"/>
                    <a:pt x="8669" y="11347"/>
                    <a:pt x="8785" y="11338"/>
                  </a:cubicBezTo>
                  <a:cubicBezTo>
                    <a:pt x="8785" y="11307"/>
                    <a:pt x="8785" y="11277"/>
                    <a:pt x="8785" y="11216"/>
                  </a:cubicBezTo>
                  <a:cubicBezTo>
                    <a:pt x="8755" y="10973"/>
                    <a:pt x="8755" y="10730"/>
                    <a:pt x="8755" y="10487"/>
                  </a:cubicBezTo>
                  <a:cubicBezTo>
                    <a:pt x="9059" y="7325"/>
                    <a:pt x="10548" y="3648"/>
                    <a:pt x="10548" y="3648"/>
                  </a:cubicBezTo>
                  <a:lnTo>
                    <a:pt x="2980" y="1034"/>
                  </a:lnTo>
                  <a:lnTo>
                    <a:pt x="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6"/>
            <p:cNvSpPr/>
            <p:nvPr/>
          </p:nvSpPr>
          <p:spPr>
            <a:xfrm>
              <a:off x="3868875" y="2252050"/>
              <a:ext cx="576775" cy="686775"/>
            </a:xfrm>
            <a:custGeom>
              <a:avLst/>
              <a:gdLst/>
              <a:ahLst/>
              <a:cxnLst/>
              <a:rect l="l" t="t" r="r" b="b"/>
              <a:pathLst>
                <a:path w="23071" h="27471" extrusionOk="0">
                  <a:moveTo>
                    <a:pt x="10699" y="0"/>
                  </a:moveTo>
                  <a:cubicBezTo>
                    <a:pt x="6282" y="0"/>
                    <a:pt x="1625" y="3028"/>
                    <a:pt x="761" y="7622"/>
                  </a:cubicBezTo>
                  <a:cubicBezTo>
                    <a:pt x="1" y="11755"/>
                    <a:pt x="3375" y="23093"/>
                    <a:pt x="6536" y="25373"/>
                  </a:cubicBezTo>
                  <a:cubicBezTo>
                    <a:pt x="8436" y="26741"/>
                    <a:pt x="10722" y="27470"/>
                    <a:pt x="12934" y="27470"/>
                  </a:cubicBezTo>
                  <a:cubicBezTo>
                    <a:pt x="16028" y="27470"/>
                    <a:pt x="18976" y="26043"/>
                    <a:pt x="20518" y="22941"/>
                  </a:cubicBezTo>
                  <a:cubicBezTo>
                    <a:pt x="23071" y="17774"/>
                    <a:pt x="18360" y="3093"/>
                    <a:pt x="14925" y="1086"/>
                  </a:cubicBezTo>
                  <a:cubicBezTo>
                    <a:pt x="13646" y="344"/>
                    <a:pt x="12186" y="0"/>
                    <a:pt x="10699"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6"/>
            <p:cNvSpPr/>
            <p:nvPr/>
          </p:nvSpPr>
          <p:spPr>
            <a:xfrm>
              <a:off x="4187275" y="2598950"/>
              <a:ext cx="21300" cy="56625"/>
            </a:xfrm>
            <a:custGeom>
              <a:avLst/>
              <a:gdLst/>
              <a:ahLst/>
              <a:cxnLst/>
              <a:rect l="l" t="t" r="r" b="b"/>
              <a:pathLst>
                <a:path w="852" h="2265" extrusionOk="0">
                  <a:moveTo>
                    <a:pt x="271" y="1"/>
                  </a:moveTo>
                  <a:cubicBezTo>
                    <a:pt x="258" y="1"/>
                    <a:pt x="213" y="72"/>
                    <a:pt x="213" y="98"/>
                  </a:cubicBezTo>
                  <a:cubicBezTo>
                    <a:pt x="487" y="858"/>
                    <a:pt x="639" y="1770"/>
                    <a:pt x="0" y="2226"/>
                  </a:cubicBezTo>
                  <a:cubicBezTo>
                    <a:pt x="0" y="2226"/>
                    <a:pt x="0" y="2265"/>
                    <a:pt x="16" y="2265"/>
                  </a:cubicBezTo>
                  <a:cubicBezTo>
                    <a:pt x="20" y="2265"/>
                    <a:pt x="25" y="2262"/>
                    <a:pt x="31" y="2256"/>
                  </a:cubicBezTo>
                  <a:cubicBezTo>
                    <a:pt x="852" y="1892"/>
                    <a:pt x="639" y="706"/>
                    <a:pt x="274" y="7"/>
                  </a:cubicBezTo>
                  <a:cubicBezTo>
                    <a:pt x="274" y="3"/>
                    <a:pt x="273" y="1"/>
                    <a:pt x="27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6"/>
            <p:cNvSpPr/>
            <p:nvPr/>
          </p:nvSpPr>
          <p:spPr>
            <a:xfrm>
              <a:off x="4141000" y="2584250"/>
              <a:ext cx="70800" cy="63275"/>
            </a:xfrm>
            <a:custGeom>
              <a:avLst/>
              <a:gdLst/>
              <a:ahLst/>
              <a:cxnLst/>
              <a:rect l="l" t="t" r="r" b="b"/>
              <a:pathLst>
                <a:path w="2832" h="2531" extrusionOk="0">
                  <a:moveTo>
                    <a:pt x="1328" y="1"/>
                  </a:moveTo>
                  <a:cubicBezTo>
                    <a:pt x="1281" y="1"/>
                    <a:pt x="1232" y="6"/>
                    <a:pt x="1183" y="17"/>
                  </a:cubicBezTo>
                  <a:cubicBezTo>
                    <a:pt x="0" y="248"/>
                    <a:pt x="487" y="2531"/>
                    <a:pt x="1552" y="2531"/>
                  </a:cubicBezTo>
                  <a:cubicBezTo>
                    <a:pt x="1610" y="2531"/>
                    <a:pt x="1669" y="2524"/>
                    <a:pt x="1730" y="2510"/>
                  </a:cubicBezTo>
                  <a:cubicBezTo>
                    <a:pt x="2831" y="2278"/>
                    <a:pt x="2302" y="1"/>
                    <a:pt x="132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6"/>
            <p:cNvSpPr/>
            <p:nvPr/>
          </p:nvSpPr>
          <p:spPr>
            <a:xfrm>
              <a:off x="4302775" y="2567000"/>
              <a:ext cx="34225" cy="45950"/>
            </a:xfrm>
            <a:custGeom>
              <a:avLst/>
              <a:gdLst/>
              <a:ahLst/>
              <a:cxnLst/>
              <a:rect l="l" t="t" r="r" b="b"/>
              <a:pathLst>
                <a:path w="1369" h="1838" extrusionOk="0">
                  <a:moveTo>
                    <a:pt x="7" y="0"/>
                  </a:moveTo>
                  <a:cubicBezTo>
                    <a:pt x="3" y="0"/>
                    <a:pt x="1" y="3"/>
                    <a:pt x="1" y="8"/>
                  </a:cubicBezTo>
                  <a:cubicBezTo>
                    <a:pt x="30" y="768"/>
                    <a:pt x="424" y="1837"/>
                    <a:pt x="1238" y="1837"/>
                  </a:cubicBezTo>
                  <a:cubicBezTo>
                    <a:pt x="1271" y="1837"/>
                    <a:pt x="1304" y="1836"/>
                    <a:pt x="1338" y="1832"/>
                  </a:cubicBezTo>
                  <a:cubicBezTo>
                    <a:pt x="1368" y="1832"/>
                    <a:pt x="1368" y="1802"/>
                    <a:pt x="1338" y="1802"/>
                  </a:cubicBezTo>
                  <a:cubicBezTo>
                    <a:pt x="578" y="1711"/>
                    <a:pt x="244" y="859"/>
                    <a:pt x="92" y="69"/>
                  </a:cubicBezTo>
                  <a:cubicBezTo>
                    <a:pt x="67" y="45"/>
                    <a:pt x="23" y="0"/>
                    <a:pt x="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6"/>
            <p:cNvSpPr/>
            <p:nvPr/>
          </p:nvSpPr>
          <p:spPr>
            <a:xfrm>
              <a:off x="4291000" y="2541800"/>
              <a:ext cx="70525" cy="62950"/>
            </a:xfrm>
            <a:custGeom>
              <a:avLst/>
              <a:gdLst/>
              <a:ahLst/>
              <a:cxnLst/>
              <a:rect l="l" t="t" r="r" b="b"/>
              <a:pathLst>
                <a:path w="2821" h="2518" extrusionOk="0">
                  <a:moveTo>
                    <a:pt x="1219" y="1"/>
                  </a:moveTo>
                  <a:cubicBezTo>
                    <a:pt x="1135" y="1"/>
                    <a:pt x="1048" y="15"/>
                    <a:pt x="958" y="44"/>
                  </a:cubicBezTo>
                  <a:cubicBezTo>
                    <a:pt x="0" y="354"/>
                    <a:pt x="531" y="2518"/>
                    <a:pt x="1533" y="2518"/>
                  </a:cubicBezTo>
                  <a:cubicBezTo>
                    <a:pt x="1612" y="2518"/>
                    <a:pt x="1694" y="2504"/>
                    <a:pt x="1779" y="2475"/>
                  </a:cubicBezTo>
                  <a:cubicBezTo>
                    <a:pt x="2820" y="2138"/>
                    <a:pt x="2271" y="1"/>
                    <a:pt x="12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6"/>
            <p:cNvSpPr/>
            <p:nvPr/>
          </p:nvSpPr>
          <p:spPr>
            <a:xfrm>
              <a:off x="4115725" y="2510675"/>
              <a:ext cx="67025" cy="53075"/>
            </a:xfrm>
            <a:custGeom>
              <a:avLst/>
              <a:gdLst/>
              <a:ahLst/>
              <a:cxnLst/>
              <a:rect l="l" t="t" r="r" b="b"/>
              <a:pathLst>
                <a:path w="2681" h="2123" extrusionOk="0">
                  <a:moveTo>
                    <a:pt x="1818" y="1"/>
                  </a:moveTo>
                  <a:cubicBezTo>
                    <a:pt x="1524" y="1"/>
                    <a:pt x="1236" y="96"/>
                    <a:pt x="1008" y="286"/>
                  </a:cubicBezTo>
                  <a:cubicBezTo>
                    <a:pt x="583" y="529"/>
                    <a:pt x="248" y="924"/>
                    <a:pt x="96" y="1410"/>
                  </a:cubicBezTo>
                  <a:cubicBezTo>
                    <a:pt x="0" y="1795"/>
                    <a:pt x="303" y="2122"/>
                    <a:pt x="660" y="2122"/>
                  </a:cubicBezTo>
                  <a:cubicBezTo>
                    <a:pt x="754" y="2122"/>
                    <a:pt x="852" y="2100"/>
                    <a:pt x="948" y="2049"/>
                  </a:cubicBezTo>
                  <a:cubicBezTo>
                    <a:pt x="1252" y="1866"/>
                    <a:pt x="1525" y="1684"/>
                    <a:pt x="1829" y="1471"/>
                  </a:cubicBezTo>
                  <a:cubicBezTo>
                    <a:pt x="2163" y="1228"/>
                    <a:pt x="2437" y="1076"/>
                    <a:pt x="2589" y="711"/>
                  </a:cubicBezTo>
                  <a:cubicBezTo>
                    <a:pt x="2680" y="468"/>
                    <a:pt x="2559" y="225"/>
                    <a:pt x="2346" y="103"/>
                  </a:cubicBezTo>
                  <a:cubicBezTo>
                    <a:pt x="2175" y="35"/>
                    <a:pt x="1995" y="1"/>
                    <a:pt x="181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6"/>
            <p:cNvSpPr/>
            <p:nvPr/>
          </p:nvSpPr>
          <p:spPr>
            <a:xfrm>
              <a:off x="4271625" y="2469100"/>
              <a:ext cx="76775" cy="36750"/>
            </a:xfrm>
            <a:custGeom>
              <a:avLst/>
              <a:gdLst/>
              <a:ahLst/>
              <a:cxnLst/>
              <a:rect l="l" t="t" r="r" b="b"/>
              <a:pathLst>
                <a:path w="3071" h="1470" extrusionOk="0">
                  <a:moveTo>
                    <a:pt x="1474" y="0"/>
                  </a:moveTo>
                  <a:cubicBezTo>
                    <a:pt x="1439" y="0"/>
                    <a:pt x="1403" y="1"/>
                    <a:pt x="1368" y="3"/>
                  </a:cubicBezTo>
                  <a:cubicBezTo>
                    <a:pt x="1338" y="1"/>
                    <a:pt x="1307" y="1"/>
                    <a:pt x="1276" y="1"/>
                  </a:cubicBezTo>
                  <a:cubicBezTo>
                    <a:pt x="821" y="1"/>
                    <a:pt x="378" y="211"/>
                    <a:pt x="122" y="581"/>
                  </a:cubicBezTo>
                  <a:cubicBezTo>
                    <a:pt x="0" y="794"/>
                    <a:pt x="61" y="1067"/>
                    <a:pt x="244" y="1250"/>
                  </a:cubicBezTo>
                  <a:cubicBezTo>
                    <a:pt x="524" y="1402"/>
                    <a:pt x="825" y="1470"/>
                    <a:pt x="1148" y="1470"/>
                  </a:cubicBezTo>
                  <a:cubicBezTo>
                    <a:pt x="1210" y="1470"/>
                    <a:pt x="1274" y="1467"/>
                    <a:pt x="1338" y="1462"/>
                  </a:cubicBezTo>
                  <a:lnTo>
                    <a:pt x="2371" y="1462"/>
                  </a:lnTo>
                  <a:cubicBezTo>
                    <a:pt x="2858" y="1402"/>
                    <a:pt x="3070" y="794"/>
                    <a:pt x="2706" y="459"/>
                  </a:cubicBezTo>
                  <a:cubicBezTo>
                    <a:pt x="2367" y="177"/>
                    <a:pt x="1924" y="0"/>
                    <a:pt x="147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6"/>
            <p:cNvSpPr/>
            <p:nvPr/>
          </p:nvSpPr>
          <p:spPr>
            <a:xfrm>
              <a:off x="4210075" y="2774325"/>
              <a:ext cx="41825" cy="17825"/>
            </a:xfrm>
            <a:custGeom>
              <a:avLst/>
              <a:gdLst/>
              <a:ahLst/>
              <a:cxnLst/>
              <a:rect l="l" t="t" r="r" b="b"/>
              <a:pathLst>
                <a:path w="1673" h="713" extrusionOk="0">
                  <a:moveTo>
                    <a:pt x="1637" y="1"/>
                  </a:moveTo>
                  <a:cubicBezTo>
                    <a:pt x="1629" y="1"/>
                    <a:pt x="1620" y="4"/>
                    <a:pt x="1611" y="13"/>
                  </a:cubicBezTo>
                  <a:cubicBezTo>
                    <a:pt x="1399" y="196"/>
                    <a:pt x="1125" y="317"/>
                    <a:pt x="851" y="409"/>
                  </a:cubicBezTo>
                  <a:cubicBezTo>
                    <a:pt x="547" y="409"/>
                    <a:pt x="274" y="287"/>
                    <a:pt x="92" y="105"/>
                  </a:cubicBezTo>
                  <a:cubicBezTo>
                    <a:pt x="31" y="105"/>
                    <a:pt x="0" y="135"/>
                    <a:pt x="0" y="165"/>
                  </a:cubicBezTo>
                  <a:cubicBezTo>
                    <a:pt x="122" y="500"/>
                    <a:pt x="456" y="682"/>
                    <a:pt x="791" y="712"/>
                  </a:cubicBezTo>
                  <a:cubicBezTo>
                    <a:pt x="1186" y="652"/>
                    <a:pt x="1520" y="409"/>
                    <a:pt x="1672" y="44"/>
                  </a:cubicBezTo>
                  <a:cubicBezTo>
                    <a:pt x="1672" y="22"/>
                    <a:pt x="1657" y="1"/>
                    <a:pt x="16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6"/>
            <p:cNvSpPr/>
            <p:nvPr/>
          </p:nvSpPr>
          <p:spPr>
            <a:xfrm>
              <a:off x="4216575" y="2483250"/>
              <a:ext cx="112200" cy="249075"/>
            </a:xfrm>
            <a:custGeom>
              <a:avLst/>
              <a:gdLst/>
              <a:ahLst/>
              <a:cxnLst/>
              <a:rect l="l" t="t" r="r" b="b"/>
              <a:pathLst>
                <a:path w="4488" h="9963" extrusionOk="0">
                  <a:moveTo>
                    <a:pt x="1350" y="0"/>
                  </a:moveTo>
                  <a:cubicBezTo>
                    <a:pt x="1302" y="0"/>
                    <a:pt x="1251" y="47"/>
                    <a:pt x="1291" y="106"/>
                  </a:cubicBezTo>
                  <a:cubicBezTo>
                    <a:pt x="1959" y="2568"/>
                    <a:pt x="3053" y="4909"/>
                    <a:pt x="3783" y="7371"/>
                  </a:cubicBezTo>
                  <a:cubicBezTo>
                    <a:pt x="3489" y="7312"/>
                    <a:pt x="3194" y="7278"/>
                    <a:pt x="2908" y="7278"/>
                  </a:cubicBezTo>
                  <a:cubicBezTo>
                    <a:pt x="2751" y="7278"/>
                    <a:pt x="2596" y="7288"/>
                    <a:pt x="2446" y="7310"/>
                  </a:cubicBezTo>
                  <a:cubicBezTo>
                    <a:pt x="2354" y="7340"/>
                    <a:pt x="3023" y="9012"/>
                    <a:pt x="3053" y="9286"/>
                  </a:cubicBezTo>
                  <a:cubicBezTo>
                    <a:pt x="3053" y="9286"/>
                    <a:pt x="3053" y="9316"/>
                    <a:pt x="3053" y="9316"/>
                  </a:cubicBezTo>
                  <a:cubicBezTo>
                    <a:pt x="2647" y="9481"/>
                    <a:pt x="2266" y="9556"/>
                    <a:pt x="1879" y="9556"/>
                  </a:cubicBezTo>
                  <a:cubicBezTo>
                    <a:pt x="1341" y="9556"/>
                    <a:pt x="790" y="9411"/>
                    <a:pt x="135" y="9164"/>
                  </a:cubicBezTo>
                  <a:cubicBezTo>
                    <a:pt x="118" y="9158"/>
                    <a:pt x="102" y="9156"/>
                    <a:pt x="87" y="9156"/>
                  </a:cubicBezTo>
                  <a:cubicBezTo>
                    <a:pt x="27" y="9156"/>
                    <a:pt x="1" y="9200"/>
                    <a:pt x="75" y="9225"/>
                  </a:cubicBezTo>
                  <a:cubicBezTo>
                    <a:pt x="571" y="9694"/>
                    <a:pt x="1219" y="9963"/>
                    <a:pt x="1902" y="9963"/>
                  </a:cubicBezTo>
                  <a:cubicBezTo>
                    <a:pt x="1972" y="9963"/>
                    <a:pt x="2041" y="9960"/>
                    <a:pt x="2111" y="9954"/>
                  </a:cubicBezTo>
                  <a:cubicBezTo>
                    <a:pt x="2446" y="9954"/>
                    <a:pt x="2750" y="9893"/>
                    <a:pt x="3084" y="9772"/>
                  </a:cubicBezTo>
                  <a:cubicBezTo>
                    <a:pt x="3145" y="9741"/>
                    <a:pt x="3205" y="9741"/>
                    <a:pt x="3236" y="9711"/>
                  </a:cubicBezTo>
                  <a:lnTo>
                    <a:pt x="3418" y="9620"/>
                  </a:lnTo>
                  <a:cubicBezTo>
                    <a:pt x="3479" y="9589"/>
                    <a:pt x="3540" y="9498"/>
                    <a:pt x="3509" y="9407"/>
                  </a:cubicBezTo>
                  <a:cubicBezTo>
                    <a:pt x="3509" y="9407"/>
                    <a:pt x="3509" y="9377"/>
                    <a:pt x="3509" y="9346"/>
                  </a:cubicBezTo>
                  <a:lnTo>
                    <a:pt x="3509" y="9286"/>
                  </a:lnTo>
                  <a:cubicBezTo>
                    <a:pt x="3357" y="8678"/>
                    <a:pt x="3084" y="7796"/>
                    <a:pt x="3084" y="7796"/>
                  </a:cubicBezTo>
                  <a:lnTo>
                    <a:pt x="3084" y="7796"/>
                  </a:lnTo>
                  <a:cubicBezTo>
                    <a:pt x="3231" y="7833"/>
                    <a:pt x="3734" y="7925"/>
                    <a:pt x="4088" y="7925"/>
                  </a:cubicBezTo>
                  <a:cubicBezTo>
                    <a:pt x="4320" y="7925"/>
                    <a:pt x="4488" y="7886"/>
                    <a:pt x="4452" y="7766"/>
                  </a:cubicBezTo>
                  <a:cubicBezTo>
                    <a:pt x="3661" y="5213"/>
                    <a:pt x="2750" y="2386"/>
                    <a:pt x="1412" y="45"/>
                  </a:cubicBezTo>
                  <a:cubicBezTo>
                    <a:pt x="1402" y="13"/>
                    <a:pt x="1376" y="0"/>
                    <a:pt x="135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6"/>
            <p:cNvSpPr/>
            <p:nvPr/>
          </p:nvSpPr>
          <p:spPr>
            <a:xfrm>
              <a:off x="4215400" y="2713100"/>
              <a:ext cx="66875" cy="47900"/>
            </a:xfrm>
            <a:custGeom>
              <a:avLst/>
              <a:gdLst/>
              <a:ahLst/>
              <a:cxnLst/>
              <a:rect l="l" t="t" r="r" b="b"/>
              <a:pathLst>
                <a:path w="2675" h="1916" extrusionOk="0">
                  <a:moveTo>
                    <a:pt x="91" y="0"/>
                  </a:moveTo>
                  <a:cubicBezTo>
                    <a:pt x="31" y="274"/>
                    <a:pt x="0" y="547"/>
                    <a:pt x="0" y="821"/>
                  </a:cubicBezTo>
                  <a:cubicBezTo>
                    <a:pt x="0" y="1338"/>
                    <a:pt x="182" y="1915"/>
                    <a:pt x="821" y="1915"/>
                  </a:cubicBezTo>
                  <a:cubicBezTo>
                    <a:pt x="1125" y="1915"/>
                    <a:pt x="1429" y="1824"/>
                    <a:pt x="1672" y="1642"/>
                  </a:cubicBezTo>
                  <a:cubicBezTo>
                    <a:pt x="2097" y="1307"/>
                    <a:pt x="2462" y="851"/>
                    <a:pt x="2675" y="365"/>
                  </a:cubicBezTo>
                  <a:lnTo>
                    <a:pt x="2675" y="365"/>
                  </a:lnTo>
                  <a:cubicBezTo>
                    <a:pt x="2430" y="407"/>
                    <a:pt x="2183" y="428"/>
                    <a:pt x="1937" y="428"/>
                  </a:cubicBezTo>
                  <a:cubicBezTo>
                    <a:pt x="1296" y="428"/>
                    <a:pt x="662" y="286"/>
                    <a:pt x="9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6"/>
            <p:cNvSpPr/>
            <p:nvPr/>
          </p:nvSpPr>
          <p:spPr>
            <a:xfrm>
              <a:off x="4215400" y="2733225"/>
              <a:ext cx="41800" cy="27775"/>
            </a:xfrm>
            <a:custGeom>
              <a:avLst/>
              <a:gdLst/>
              <a:ahLst/>
              <a:cxnLst/>
              <a:rect l="l" t="t" r="r" b="b"/>
              <a:pathLst>
                <a:path w="1672" h="1111" extrusionOk="0">
                  <a:moveTo>
                    <a:pt x="247" y="0"/>
                  </a:moveTo>
                  <a:cubicBezTo>
                    <a:pt x="164" y="0"/>
                    <a:pt x="82" y="5"/>
                    <a:pt x="0" y="16"/>
                  </a:cubicBezTo>
                  <a:cubicBezTo>
                    <a:pt x="0" y="533"/>
                    <a:pt x="182" y="1110"/>
                    <a:pt x="821" y="1110"/>
                  </a:cubicBezTo>
                  <a:cubicBezTo>
                    <a:pt x="1125" y="1110"/>
                    <a:pt x="1429" y="1019"/>
                    <a:pt x="1672" y="837"/>
                  </a:cubicBezTo>
                  <a:cubicBezTo>
                    <a:pt x="1484" y="300"/>
                    <a:pt x="869" y="0"/>
                    <a:pt x="247" y="0"/>
                  </a:cubicBezTo>
                  <a:close/>
                </a:path>
              </a:pathLst>
            </a:custGeom>
            <a:solidFill>
              <a:srgbClr val="FF9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6"/>
            <p:cNvSpPr/>
            <p:nvPr/>
          </p:nvSpPr>
          <p:spPr>
            <a:xfrm>
              <a:off x="3783775" y="2140750"/>
              <a:ext cx="526625" cy="553475"/>
            </a:xfrm>
            <a:custGeom>
              <a:avLst/>
              <a:gdLst/>
              <a:ahLst/>
              <a:cxnLst/>
              <a:rect l="l" t="t" r="r" b="b"/>
              <a:pathLst>
                <a:path w="21065" h="22139" extrusionOk="0">
                  <a:moveTo>
                    <a:pt x="17214" y="1"/>
                  </a:moveTo>
                  <a:cubicBezTo>
                    <a:pt x="16396" y="1"/>
                    <a:pt x="16201" y="949"/>
                    <a:pt x="16201" y="949"/>
                  </a:cubicBezTo>
                  <a:cubicBezTo>
                    <a:pt x="16201" y="949"/>
                    <a:pt x="15840" y="31"/>
                    <a:pt x="15143" y="31"/>
                  </a:cubicBezTo>
                  <a:cubicBezTo>
                    <a:pt x="15112" y="31"/>
                    <a:pt x="15079" y="33"/>
                    <a:pt x="15046" y="37"/>
                  </a:cubicBezTo>
                  <a:cubicBezTo>
                    <a:pt x="14286" y="128"/>
                    <a:pt x="14134" y="1070"/>
                    <a:pt x="14134" y="1070"/>
                  </a:cubicBezTo>
                  <a:cubicBezTo>
                    <a:pt x="14134" y="1070"/>
                    <a:pt x="13755" y="287"/>
                    <a:pt x="13089" y="287"/>
                  </a:cubicBezTo>
                  <a:cubicBezTo>
                    <a:pt x="13025" y="287"/>
                    <a:pt x="12958" y="294"/>
                    <a:pt x="12888" y="310"/>
                  </a:cubicBezTo>
                  <a:cubicBezTo>
                    <a:pt x="12098" y="493"/>
                    <a:pt x="11794" y="1465"/>
                    <a:pt x="11794" y="1465"/>
                  </a:cubicBezTo>
                  <a:cubicBezTo>
                    <a:pt x="11794" y="1465"/>
                    <a:pt x="11372" y="771"/>
                    <a:pt x="10664" y="771"/>
                  </a:cubicBezTo>
                  <a:cubicBezTo>
                    <a:pt x="10588" y="771"/>
                    <a:pt x="10508" y="779"/>
                    <a:pt x="10426" y="797"/>
                  </a:cubicBezTo>
                  <a:cubicBezTo>
                    <a:pt x="9605" y="979"/>
                    <a:pt x="9393" y="1982"/>
                    <a:pt x="9393" y="1982"/>
                  </a:cubicBezTo>
                  <a:cubicBezTo>
                    <a:pt x="9393" y="1982"/>
                    <a:pt x="8915" y="1581"/>
                    <a:pt x="8385" y="1581"/>
                  </a:cubicBezTo>
                  <a:cubicBezTo>
                    <a:pt x="8246" y="1581"/>
                    <a:pt x="8103" y="1609"/>
                    <a:pt x="7964" y="1678"/>
                  </a:cubicBezTo>
                  <a:cubicBezTo>
                    <a:pt x="7326" y="2013"/>
                    <a:pt x="7235" y="3076"/>
                    <a:pt x="7235" y="3076"/>
                  </a:cubicBezTo>
                  <a:cubicBezTo>
                    <a:pt x="6999" y="2841"/>
                    <a:pt x="6687" y="2707"/>
                    <a:pt x="6373" y="2707"/>
                  </a:cubicBezTo>
                  <a:cubicBezTo>
                    <a:pt x="6201" y="2707"/>
                    <a:pt x="6028" y="2747"/>
                    <a:pt x="5867" y="2833"/>
                  </a:cubicBezTo>
                  <a:cubicBezTo>
                    <a:pt x="5076" y="3259"/>
                    <a:pt x="5046" y="4323"/>
                    <a:pt x="5046" y="4323"/>
                  </a:cubicBezTo>
                  <a:cubicBezTo>
                    <a:pt x="5046" y="4323"/>
                    <a:pt x="4707" y="4111"/>
                    <a:pt x="4298" y="4111"/>
                  </a:cubicBezTo>
                  <a:cubicBezTo>
                    <a:pt x="4108" y="4111"/>
                    <a:pt x="3902" y="4157"/>
                    <a:pt x="3709" y="4292"/>
                  </a:cubicBezTo>
                  <a:cubicBezTo>
                    <a:pt x="3101" y="4718"/>
                    <a:pt x="3101" y="5812"/>
                    <a:pt x="3101" y="5812"/>
                  </a:cubicBezTo>
                  <a:cubicBezTo>
                    <a:pt x="3101" y="5812"/>
                    <a:pt x="2902" y="5762"/>
                    <a:pt x="2642" y="5762"/>
                  </a:cubicBezTo>
                  <a:cubicBezTo>
                    <a:pt x="2364" y="5762"/>
                    <a:pt x="2015" y="5819"/>
                    <a:pt x="1763" y="6055"/>
                  </a:cubicBezTo>
                  <a:cubicBezTo>
                    <a:pt x="1216" y="6542"/>
                    <a:pt x="1399" y="7545"/>
                    <a:pt x="1368" y="7636"/>
                  </a:cubicBezTo>
                  <a:cubicBezTo>
                    <a:pt x="1368" y="7697"/>
                    <a:pt x="92" y="7484"/>
                    <a:pt x="31" y="8639"/>
                  </a:cubicBezTo>
                  <a:cubicBezTo>
                    <a:pt x="0" y="9885"/>
                    <a:pt x="4833" y="20432"/>
                    <a:pt x="5320" y="21405"/>
                  </a:cubicBezTo>
                  <a:cubicBezTo>
                    <a:pt x="5574" y="21914"/>
                    <a:pt x="5869" y="22138"/>
                    <a:pt x="6174" y="22138"/>
                  </a:cubicBezTo>
                  <a:cubicBezTo>
                    <a:pt x="7256" y="22138"/>
                    <a:pt x="8477" y="19335"/>
                    <a:pt x="8572" y="16420"/>
                  </a:cubicBezTo>
                  <a:cubicBezTo>
                    <a:pt x="8663" y="13107"/>
                    <a:pt x="9666" y="10706"/>
                    <a:pt x="11672" y="9824"/>
                  </a:cubicBezTo>
                  <a:cubicBezTo>
                    <a:pt x="12211" y="9596"/>
                    <a:pt x="12811" y="9521"/>
                    <a:pt x="13429" y="9521"/>
                  </a:cubicBezTo>
                  <a:cubicBezTo>
                    <a:pt x="14615" y="9521"/>
                    <a:pt x="15867" y="9798"/>
                    <a:pt x="16877" y="9798"/>
                  </a:cubicBezTo>
                  <a:cubicBezTo>
                    <a:pt x="17300" y="9798"/>
                    <a:pt x="17680" y="9749"/>
                    <a:pt x="17995" y="9611"/>
                  </a:cubicBezTo>
                  <a:cubicBezTo>
                    <a:pt x="18998" y="9156"/>
                    <a:pt x="19271" y="8152"/>
                    <a:pt x="19849" y="8092"/>
                  </a:cubicBezTo>
                  <a:cubicBezTo>
                    <a:pt x="19862" y="8090"/>
                    <a:pt x="19876" y="8090"/>
                    <a:pt x="19889" y="8090"/>
                  </a:cubicBezTo>
                  <a:cubicBezTo>
                    <a:pt x="20456" y="8090"/>
                    <a:pt x="21065" y="9308"/>
                    <a:pt x="21065" y="9308"/>
                  </a:cubicBezTo>
                  <a:cubicBezTo>
                    <a:pt x="20213" y="6572"/>
                    <a:pt x="18755" y="189"/>
                    <a:pt x="17326" y="6"/>
                  </a:cubicBezTo>
                  <a:cubicBezTo>
                    <a:pt x="17287" y="3"/>
                    <a:pt x="17250" y="1"/>
                    <a:pt x="172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6"/>
            <p:cNvSpPr/>
            <p:nvPr/>
          </p:nvSpPr>
          <p:spPr>
            <a:xfrm>
              <a:off x="4060975" y="2534650"/>
              <a:ext cx="204600" cy="170975"/>
            </a:xfrm>
            <a:custGeom>
              <a:avLst/>
              <a:gdLst/>
              <a:ahLst/>
              <a:cxnLst/>
              <a:rect l="l" t="t" r="r" b="b"/>
              <a:pathLst>
                <a:path w="8184" h="6839" extrusionOk="0">
                  <a:moveTo>
                    <a:pt x="4332" y="454"/>
                  </a:moveTo>
                  <a:cubicBezTo>
                    <a:pt x="5720" y="454"/>
                    <a:pt x="6933" y="1436"/>
                    <a:pt x="7211" y="2822"/>
                  </a:cubicBezTo>
                  <a:cubicBezTo>
                    <a:pt x="7515" y="4372"/>
                    <a:pt x="6603" y="5862"/>
                    <a:pt x="5083" y="6287"/>
                  </a:cubicBezTo>
                  <a:cubicBezTo>
                    <a:pt x="4831" y="6353"/>
                    <a:pt x="4579" y="6384"/>
                    <a:pt x="4331" y="6384"/>
                  </a:cubicBezTo>
                  <a:cubicBezTo>
                    <a:pt x="3079" y="6384"/>
                    <a:pt x="1932" y="5590"/>
                    <a:pt x="1527" y="4372"/>
                  </a:cubicBezTo>
                  <a:cubicBezTo>
                    <a:pt x="1010" y="2883"/>
                    <a:pt x="1770" y="1272"/>
                    <a:pt x="3198" y="694"/>
                  </a:cubicBezTo>
                  <a:cubicBezTo>
                    <a:pt x="3442" y="603"/>
                    <a:pt x="3685" y="512"/>
                    <a:pt x="3928" y="482"/>
                  </a:cubicBezTo>
                  <a:cubicBezTo>
                    <a:pt x="4064" y="463"/>
                    <a:pt x="4199" y="454"/>
                    <a:pt x="4332" y="454"/>
                  </a:cubicBezTo>
                  <a:close/>
                  <a:moveTo>
                    <a:pt x="4289" y="1"/>
                  </a:moveTo>
                  <a:cubicBezTo>
                    <a:pt x="3150" y="1"/>
                    <a:pt x="2008" y="554"/>
                    <a:pt x="1344" y="1698"/>
                  </a:cubicBezTo>
                  <a:cubicBezTo>
                    <a:pt x="1" y="4013"/>
                    <a:pt x="1722" y="6839"/>
                    <a:pt x="4282" y="6839"/>
                  </a:cubicBezTo>
                  <a:cubicBezTo>
                    <a:pt x="4445" y="6839"/>
                    <a:pt x="4610" y="6828"/>
                    <a:pt x="4779" y="6804"/>
                  </a:cubicBezTo>
                  <a:cubicBezTo>
                    <a:pt x="5052" y="6774"/>
                    <a:pt x="5326" y="6682"/>
                    <a:pt x="5600" y="6591"/>
                  </a:cubicBezTo>
                  <a:cubicBezTo>
                    <a:pt x="7332" y="5892"/>
                    <a:pt x="8183" y="3886"/>
                    <a:pt x="7484" y="2153"/>
                  </a:cubicBezTo>
                  <a:cubicBezTo>
                    <a:pt x="6914" y="737"/>
                    <a:pt x="5603" y="1"/>
                    <a:pt x="4289"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6"/>
            <p:cNvSpPr/>
            <p:nvPr/>
          </p:nvSpPr>
          <p:spPr>
            <a:xfrm>
              <a:off x="4286825" y="2486675"/>
              <a:ext cx="140600" cy="168400"/>
            </a:xfrm>
            <a:custGeom>
              <a:avLst/>
              <a:gdLst/>
              <a:ahLst/>
              <a:cxnLst/>
              <a:rect l="l" t="t" r="r" b="b"/>
              <a:pathLst>
                <a:path w="5624" h="6736" extrusionOk="0">
                  <a:moveTo>
                    <a:pt x="2326" y="474"/>
                  </a:moveTo>
                  <a:cubicBezTo>
                    <a:pt x="2776" y="474"/>
                    <a:pt x="3216" y="650"/>
                    <a:pt x="3587" y="942"/>
                  </a:cubicBezTo>
                  <a:cubicBezTo>
                    <a:pt x="4134" y="1458"/>
                    <a:pt x="4529" y="2127"/>
                    <a:pt x="4712" y="2857"/>
                  </a:cubicBezTo>
                  <a:cubicBezTo>
                    <a:pt x="5107" y="4437"/>
                    <a:pt x="4560" y="5957"/>
                    <a:pt x="3435" y="6231"/>
                  </a:cubicBezTo>
                  <a:cubicBezTo>
                    <a:pt x="3305" y="6266"/>
                    <a:pt x="3175" y="6282"/>
                    <a:pt x="3044" y="6282"/>
                  </a:cubicBezTo>
                  <a:cubicBezTo>
                    <a:pt x="2041" y="6282"/>
                    <a:pt x="1046" y="5289"/>
                    <a:pt x="669" y="3890"/>
                  </a:cubicBezTo>
                  <a:cubicBezTo>
                    <a:pt x="456" y="3161"/>
                    <a:pt x="487" y="2401"/>
                    <a:pt x="760" y="1702"/>
                  </a:cubicBezTo>
                  <a:cubicBezTo>
                    <a:pt x="943" y="1124"/>
                    <a:pt x="1399" y="699"/>
                    <a:pt x="1946" y="516"/>
                  </a:cubicBezTo>
                  <a:cubicBezTo>
                    <a:pt x="2006" y="486"/>
                    <a:pt x="2067" y="486"/>
                    <a:pt x="2128" y="486"/>
                  </a:cubicBezTo>
                  <a:cubicBezTo>
                    <a:pt x="2194" y="478"/>
                    <a:pt x="2260" y="474"/>
                    <a:pt x="2326" y="474"/>
                  </a:cubicBezTo>
                  <a:close/>
                  <a:moveTo>
                    <a:pt x="2383" y="1"/>
                  </a:moveTo>
                  <a:cubicBezTo>
                    <a:pt x="1491" y="1"/>
                    <a:pt x="622" y="560"/>
                    <a:pt x="335" y="1519"/>
                  </a:cubicBezTo>
                  <a:cubicBezTo>
                    <a:pt x="31" y="2310"/>
                    <a:pt x="0" y="3191"/>
                    <a:pt x="243" y="4012"/>
                  </a:cubicBezTo>
                  <a:cubicBezTo>
                    <a:pt x="639" y="5624"/>
                    <a:pt x="1851" y="6736"/>
                    <a:pt x="3071" y="6736"/>
                  </a:cubicBezTo>
                  <a:cubicBezTo>
                    <a:pt x="3162" y="6736"/>
                    <a:pt x="3253" y="6730"/>
                    <a:pt x="3344" y="6717"/>
                  </a:cubicBezTo>
                  <a:lnTo>
                    <a:pt x="3557" y="6686"/>
                  </a:lnTo>
                  <a:cubicBezTo>
                    <a:pt x="4894" y="6322"/>
                    <a:pt x="5624" y="4559"/>
                    <a:pt x="5168" y="2735"/>
                  </a:cubicBezTo>
                  <a:cubicBezTo>
                    <a:pt x="4955" y="1914"/>
                    <a:pt x="4499" y="1154"/>
                    <a:pt x="3861" y="607"/>
                  </a:cubicBezTo>
                  <a:cubicBezTo>
                    <a:pt x="3434" y="192"/>
                    <a:pt x="2904" y="1"/>
                    <a:pt x="2383"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6"/>
            <p:cNvSpPr/>
            <p:nvPr/>
          </p:nvSpPr>
          <p:spPr>
            <a:xfrm>
              <a:off x="4238175" y="2566825"/>
              <a:ext cx="60825" cy="31550"/>
            </a:xfrm>
            <a:custGeom>
              <a:avLst/>
              <a:gdLst/>
              <a:ahLst/>
              <a:cxnLst/>
              <a:rect l="l" t="t" r="r" b="b"/>
              <a:pathLst>
                <a:path w="2433" h="1262" extrusionOk="0">
                  <a:moveTo>
                    <a:pt x="1664" y="1"/>
                  </a:moveTo>
                  <a:cubicBezTo>
                    <a:pt x="931" y="1"/>
                    <a:pt x="296" y="579"/>
                    <a:pt x="1" y="988"/>
                  </a:cubicBezTo>
                  <a:lnTo>
                    <a:pt x="396" y="1262"/>
                  </a:lnTo>
                  <a:cubicBezTo>
                    <a:pt x="420" y="1213"/>
                    <a:pt x="971" y="462"/>
                    <a:pt x="1658" y="462"/>
                  </a:cubicBezTo>
                  <a:cubicBezTo>
                    <a:pt x="1829" y="462"/>
                    <a:pt x="2008" y="508"/>
                    <a:pt x="2189" y="623"/>
                  </a:cubicBezTo>
                  <a:lnTo>
                    <a:pt x="2433" y="228"/>
                  </a:lnTo>
                  <a:cubicBezTo>
                    <a:pt x="2171" y="67"/>
                    <a:pt x="1912" y="1"/>
                    <a:pt x="1664"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6"/>
            <p:cNvSpPr/>
            <p:nvPr/>
          </p:nvSpPr>
          <p:spPr>
            <a:xfrm>
              <a:off x="3874200" y="2615825"/>
              <a:ext cx="218100" cy="99575"/>
            </a:xfrm>
            <a:custGeom>
              <a:avLst/>
              <a:gdLst/>
              <a:ahLst/>
              <a:cxnLst/>
              <a:rect l="l" t="t" r="r" b="b"/>
              <a:pathLst>
                <a:path w="8724" h="3983" extrusionOk="0">
                  <a:moveTo>
                    <a:pt x="8663" y="1"/>
                  </a:moveTo>
                  <a:cubicBezTo>
                    <a:pt x="8390" y="31"/>
                    <a:pt x="2341" y="1034"/>
                    <a:pt x="1459" y="1399"/>
                  </a:cubicBezTo>
                  <a:cubicBezTo>
                    <a:pt x="517" y="1824"/>
                    <a:pt x="61" y="3648"/>
                    <a:pt x="0" y="3861"/>
                  </a:cubicBezTo>
                  <a:lnTo>
                    <a:pt x="456" y="3983"/>
                  </a:lnTo>
                  <a:cubicBezTo>
                    <a:pt x="548" y="3496"/>
                    <a:pt x="973" y="2128"/>
                    <a:pt x="1642" y="1824"/>
                  </a:cubicBezTo>
                  <a:cubicBezTo>
                    <a:pt x="2311" y="1520"/>
                    <a:pt x="6991" y="730"/>
                    <a:pt x="8724" y="457"/>
                  </a:cubicBezTo>
                  <a:lnTo>
                    <a:pt x="8663"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6"/>
            <p:cNvSpPr/>
            <p:nvPr/>
          </p:nvSpPr>
          <p:spPr>
            <a:xfrm>
              <a:off x="3844575" y="2609850"/>
              <a:ext cx="183150" cy="178375"/>
            </a:xfrm>
            <a:custGeom>
              <a:avLst/>
              <a:gdLst/>
              <a:ahLst/>
              <a:cxnLst/>
              <a:rect l="l" t="t" r="r" b="b"/>
              <a:pathLst>
                <a:path w="7326" h="7135" extrusionOk="0">
                  <a:moveTo>
                    <a:pt x="2350" y="1"/>
                  </a:moveTo>
                  <a:cubicBezTo>
                    <a:pt x="2071" y="1"/>
                    <a:pt x="1810" y="72"/>
                    <a:pt x="1581" y="240"/>
                  </a:cubicBezTo>
                  <a:cubicBezTo>
                    <a:pt x="0" y="1395"/>
                    <a:pt x="2675" y="6562"/>
                    <a:pt x="4772" y="7048"/>
                  </a:cubicBezTo>
                  <a:cubicBezTo>
                    <a:pt x="4964" y="7107"/>
                    <a:pt x="5158" y="7135"/>
                    <a:pt x="5350" y="7135"/>
                  </a:cubicBezTo>
                  <a:cubicBezTo>
                    <a:pt x="6253" y="7135"/>
                    <a:pt x="7100" y="6517"/>
                    <a:pt x="7325" y="5589"/>
                  </a:cubicBezTo>
                  <a:lnTo>
                    <a:pt x="6262" y="2489"/>
                  </a:lnTo>
                  <a:cubicBezTo>
                    <a:pt x="6262" y="2489"/>
                    <a:pt x="3995" y="1"/>
                    <a:pt x="2350"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6"/>
            <p:cNvSpPr/>
            <p:nvPr/>
          </p:nvSpPr>
          <p:spPr>
            <a:xfrm>
              <a:off x="3903825" y="2652275"/>
              <a:ext cx="98325" cy="105575"/>
            </a:xfrm>
            <a:custGeom>
              <a:avLst/>
              <a:gdLst/>
              <a:ahLst/>
              <a:cxnLst/>
              <a:rect l="l" t="t" r="r" b="b"/>
              <a:pathLst>
                <a:path w="3933" h="4223" extrusionOk="0">
                  <a:moveTo>
                    <a:pt x="105" y="1"/>
                  </a:moveTo>
                  <a:cubicBezTo>
                    <a:pt x="81" y="1"/>
                    <a:pt x="56" y="1"/>
                    <a:pt x="31" y="2"/>
                  </a:cubicBezTo>
                  <a:cubicBezTo>
                    <a:pt x="1" y="2"/>
                    <a:pt x="1" y="62"/>
                    <a:pt x="31" y="62"/>
                  </a:cubicBezTo>
                  <a:cubicBezTo>
                    <a:pt x="1490" y="427"/>
                    <a:pt x="2402" y="1643"/>
                    <a:pt x="3101" y="2920"/>
                  </a:cubicBezTo>
                  <a:cubicBezTo>
                    <a:pt x="2824" y="2659"/>
                    <a:pt x="2506" y="2478"/>
                    <a:pt x="2166" y="2478"/>
                  </a:cubicBezTo>
                  <a:cubicBezTo>
                    <a:pt x="1911" y="2478"/>
                    <a:pt x="1643" y="2581"/>
                    <a:pt x="1369" y="2828"/>
                  </a:cubicBezTo>
                  <a:cubicBezTo>
                    <a:pt x="1344" y="2853"/>
                    <a:pt x="1359" y="2898"/>
                    <a:pt x="1398" y="2898"/>
                  </a:cubicBezTo>
                  <a:cubicBezTo>
                    <a:pt x="1407" y="2898"/>
                    <a:pt x="1418" y="2895"/>
                    <a:pt x="1429" y="2889"/>
                  </a:cubicBezTo>
                  <a:cubicBezTo>
                    <a:pt x="1600" y="2815"/>
                    <a:pt x="1781" y="2778"/>
                    <a:pt x="1961" y="2778"/>
                  </a:cubicBezTo>
                  <a:cubicBezTo>
                    <a:pt x="2294" y="2778"/>
                    <a:pt x="2621" y="2906"/>
                    <a:pt x="2858" y="3163"/>
                  </a:cubicBezTo>
                  <a:cubicBezTo>
                    <a:pt x="3162" y="3467"/>
                    <a:pt x="3436" y="3801"/>
                    <a:pt x="3648" y="4166"/>
                  </a:cubicBezTo>
                  <a:cubicBezTo>
                    <a:pt x="3678" y="4205"/>
                    <a:pt x="3720" y="4222"/>
                    <a:pt x="3761" y="4222"/>
                  </a:cubicBezTo>
                  <a:cubicBezTo>
                    <a:pt x="3848" y="4222"/>
                    <a:pt x="3933" y="4147"/>
                    <a:pt x="3892" y="4044"/>
                  </a:cubicBezTo>
                  <a:cubicBezTo>
                    <a:pt x="3892" y="4044"/>
                    <a:pt x="3892" y="4044"/>
                    <a:pt x="3892" y="4014"/>
                  </a:cubicBezTo>
                  <a:cubicBezTo>
                    <a:pt x="3652" y="2274"/>
                    <a:pt x="1990" y="1"/>
                    <a:pt x="10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6"/>
            <p:cNvSpPr/>
            <p:nvPr/>
          </p:nvSpPr>
          <p:spPr>
            <a:xfrm>
              <a:off x="3117325" y="3071825"/>
              <a:ext cx="373900" cy="873075"/>
            </a:xfrm>
            <a:custGeom>
              <a:avLst/>
              <a:gdLst/>
              <a:ahLst/>
              <a:cxnLst/>
              <a:rect l="l" t="t" r="r" b="b"/>
              <a:pathLst>
                <a:path w="14956" h="34923" extrusionOk="0">
                  <a:moveTo>
                    <a:pt x="3250" y="0"/>
                  </a:moveTo>
                  <a:cubicBezTo>
                    <a:pt x="1065" y="0"/>
                    <a:pt x="1" y="3871"/>
                    <a:pt x="184" y="10667"/>
                  </a:cubicBezTo>
                  <a:cubicBezTo>
                    <a:pt x="396" y="17779"/>
                    <a:pt x="1065" y="24862"/>
                    <a:pt x="2190" y="31883"/>
                  </a:cubicBezTo>
                  <a:lnTo>
                    <a:pt x="13132" y="34923"/>
                  </a:lnTo>
                  <a:cubicBezTo>
                    <a:pt x="13132" y="34923"/>
                    <a:pt x="14956" y="14466"/>
                    <a:pt x="8998" y="5317"/>
                  </a:cubicBezTo>
                  <a:cubicBezTo>
                    <a:pt x="6619" y="1682"/>
                    <a:pt x="4691" y="0"/>
                    <a:pt x="3250"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6"/>
            <p:cNvSpPr/>
            <p:nvPr/>
          </p:nvSpPr>
          <p:spPr>
            <a:xfrm>
              <a:off x="3522375" y="3723550"/>
              <a:ext cx="72200" cy="40325"/>
            </a:xfrm>
            <a:custGeom>
              <a:avLst/>
              <a:gdLst/>
              <a:ahLst/>
              <a:cxnLst/>
              <a:rect l="l" t="t" r="r" b="b"/>
              <a:pathLst>
                <a:path w="2888" h="1613" extrusionOk="0">
                  <a:moveTo>
                    <a:pt x="1921" y="0"/>
                  </a:moveTo>
                  <a:cubicBezTo>
                    <a:pt x="1197" y="0"/>
                    <a:pt x="504" y="300"/>
                    <a:pt x="0" y="829"/>
                  </a:cubicBezTo>
                  <a:lnTo>
                    <a:pt x="31" y="890"/>
                  </a:lnTo>
                  <a:cubicBezTo>
                    <a:pt x="544" y="1362"/>
                    <a:pt x="1211" y="1613"/>
                    <a:pt x="1898" y="1613"/>
                  </a:cubicBezTo>
                  <a:cubicBezTo>
                    <a:pt x="2228" y="1613"/>
                    <a:pt x="2563" y="1555"/>
                    <a:pt x="2888" y="1437"/>
                  </a:cubicBezTo>
                  <a:cubicBezTo>
                    <a:pt x="2736" y="981"/>
                    <a:pt x="2553" y="525"/>
                    <a:pt x="2371" y="39"/>
                  </a:cubicBezTo>
                  <a:cubicBezTo>
                    <a:pt x="2221" y="13"/>
                    <a:pt x="2070" y="0"/>
                    <a:pt x="19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6"/>
            <p:cNvSpPr/>
            <p:nvPr/>
          </p:nvSpPr>
          <p:spPr>
            <a:xfrm>
              <a:off x="3300475" y="3677375"/>
              <a:ext cx="221925" cy="138475"/>
            </a:xfrm>
            <a:custGeom>
              <a:avLst/>
              <a:gdLst/>
              <a:ahLst/>
              <a:cxnLst/>
              <a:rect l="l" t="t" r="r" b="b"/>
              <a:pathLst>
                <a:path w="8877" h="5539" extrusionOk="0">
                  <a:moveTo>
                    <a:pt x="1936" y="2045"/>
                  </a:moveTo>
                  <a:cubicBezTo>
                    <a:pt x="1321" y="2045"/>
                    <a:pt x="643" y="2247"/>
                    <a:pt x="1" y="2859"/>
                  </a:cubicBezTo>
                  <a:lnTo>
                    <a:pt x="31" y="2919"/>
                  </a:lnTo>
                  <a:cubicBezTo>
                    <a:pt x="660" y="3471"/>
                    <a:pt x="1299" y="3659"/>
                    <a:pt x="1877" y="3659"/>
                  </a:cubicBezTo>
                  <a:cubicBezTo>
                    <a:pt x="3114" y="3659"/>
                    <a:pt x="4074" y="2798"/>
                    <a:pt x="4074" y="2798"/>
                  </a:cubicBezTo>
                  <a:cubicBezTo>
                    <a:pt x="4074" y="2798"/>
                    <a:pt x="3123" y="2045"/>
                    <a:pt x="1936" y="2045"/>
                  </a:cubicBezTo>
                  <a:close/>
                  <a:moveTo>
                    <a:pt x="5130" y="0"/>
                  </a:moveTo>
                  <a:cubicBezTo>
                    <a:pt x="4818" y="0"/>
                    <a:pt x="4505" y="126"/>
                    <a:pt x="4195" y="427"/>
                  </a:cubicBezTo>
                  <a:cubicBezTo>
                    <a:pt x="3587" y="913"/>
                    <a:pt x="3587" y="1795"/>
                    <a:pt x="4165" y="2281"/>
                  </a:cubicBezTo>
                  <a:cubicBezTo>
                    <a:pt x="4347" y="2463"/>
                    <a:pt x="4590" y="2615"/>
                    <a:pt x="4834" y="2737"/>
                  </a:cubicBezTo>
                  <a:cubicBezTo>
                    <a:pt x="4894" y="2737"/>
                    <a:pt x="4925" y="2767"/>
                    <a:pt x="4955" y="2767"/>
                  </a:cubicBezTo>
                  <a:lnTo>
                    <a:pt x="4864" y="2798"/>
                  </a:lnTo>
                  <a:cubicBezTo>
                    <a:pt x="4590" y="2919"/>
                    <a:pt x="4378" y="3102"/>
                    <a:pt x="4165" y="3314"/>
                  </a:cubicBezTo>
                  <a:cubicBezTo>
                    <a:pt x="3618" y="3831"/>
                    <a:pt x="3679" y="4713"/>
                    <a:pt x="4286" y="5138"/>
                  </a:cubicBezTo>
                  <a:cubicBezTo>
                    <a:pt x="4603" y="5419"/>
                    <a:pt x="4912" y="5538"/>
                    <a:pt x="5213" y="5538"/>
                  </a:cubicBezTo>
                  <a:cubicBezTo>
                    <a:pt x="5953" y="5538"/>
                    <a:pt x="6648" y="4822"/>
                    <a:pt x="7296" y="4044"/>
                  </a:cubicBezTo>
                  <a:cubicBezTo>
                    <a:pt x="8208" y="2919"/>
                    <a:pt x="8876" y="2707"/>
                    <a:pt x="8876" y="2707"/>
                  </a:cubicBezTo>
                  <a:cubicBezTo>
                    <a:pt x="8876" y="2707"/>
                    <a:pt x="8208" y="2494"/>
                    <a:pt x="7235" y="1430"/>
                  </a:cubicBezTo>
                  <a:cubicBezTo>
                    <a:pt x="6575" y="685"/>
                    <a:pt x="5856" y="0"/>
                    <a:pt x="51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6"/>
            <p:cNvSpPr/>
            <p:nvPr/>
          </p:nvSpPr>
          <p:spPr>
            <a:xfrm>
              <a:off x="3153050" y="3682675"/>
              <a:ext cx="146700" cy="137975"/>
            </a:xfrm>
            <a:custGeom>
              <a:avLst/>
              <a:gdLst/>
              <a:ahLst/>
              <a:cxnLst/>
              <a:rect l="l" t="t" r="r" b="b"/>
              <a:pathLst>
                <a:path w="5868" h="5519" extrusionOk="0">
                  <a:moveTo>
                    <a:pt x="1" y="2221"/>
                  </a:moveTo>
                  <a:lnTo>
                    <a:pt x="1" y="2221"/>
                  </a:lnTo>
                  <a:cubicBezTo>
                    <a:pt x="62" y="2616"/>
                    <a:pt x="123" y="3011"/>
                    <a:pt x="153" y="3376"/>
                  </a:cubicBezTo>
                  <a:cubicBezTo>
                    <a:pt x="487" y="3224"/>
                    <a:pt x="791" y="3011"/>
                    <a:pt x="1065" y="2798"/>
                  </a:cubicBezTo>
                  <a:cubicBezTo>
                    <a:pt x="761" y="2555"/>
                    <a:pt x="396" y="2343"/>
                    <a:pt x="1" y="2221"/>
                  </a:cubicBezTo>
                  <a:close/>
                  <a:moveTo>
                    <a:pt x="2145" y="1"/>
                  </a:moveTo>
                  <a:cubicBezTo>
                    <a:pt x="1837" y="1"/>
                    <a:pt x="1527" y="127"/>
                    <a:pt x="1217" y="428"/>
                  </a:cubicBezTo>
                  <a:cubicBezTo>
                    <a:pt x="609" y="884"/>
                    <a:pt x="609" y="1795"/>
                    <a:pt x="1156" y="2282"/>
                  </a:cubicBezTo>
                  <a:cubicBezTo>
                    <a:pt x="1369" y="2464"/>
                    <a:pt x="1612" y="2616"/>
                    <a:pt x="1855" y="2707"/>
                  </a:cubicBezTo>
                  <a:cubicBezTo>
                    <a:pt x="1885" y="2738"/>
                    <a:pt x="1946" y="2738"/>
                    <a:pt x="1977" y="2768"/>
                  </a:cubicBezTo>
                  <a:lnTo>
                    <a:pt x="1855" y="2798"/>
                  </a:lnTo>
                  <a:cubicBezTo>
                    <a:pt x="1612" y="2920"/>
                    <a:pt x="1369" y="3072"/>
                    <a:pt x="1186" y="3285"/>
                  </a:cubicBezTo>
                  <a:cubicBezTo>
                    <a:pt x="639" y="3802"/>
                    <a:pt x="700" y="4683"/>
                    <a:pt x="1308" y="5139"/>
                  </a:cubicBezTo>
                  <a:cubicBezTo>
                    <a:pt x="1609" y="5405"/>
                    <a:pt x="1905" y="5519"/>
                    <a:pt x="2196" y="5519"/>
                  </a:cubicBezTo>
                  <a:cubicBezTo>
                    <a:pt x="2934" y="5519"/>
                    <a:pt x="3641" y="4790"/>
                    <a:pt x="4317" y="3984"/>
                  </a:cubicBezTo>
                  <a:cubicBezTo>
                    <a:pt x="5229" y="2890"/>
                    <a:pt x="5867" y="2647"/>
                    <a:pt x="5867" y="2647"/>
                  </a:cubicBezTo>
                  <a:cubicBezTo>
                    <a:pt x="5867" y="2647"/>
                    <a:pt x="5229" y="2464"/>
                    <a:pt x="4256" y="1431"/>
                  </a:cubicBezTo>
                  <a:cubicBezTo>
                    <a:pt x="3575" y="686"/>
                    <a:pt x="2865" y="1"/>
                    <a:pt x="21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6"/>
            <p:cNvSpPr/>
            <p:nvPr/>
          </p:nvSpPr>
          <p:spPr>
            <a:xfrm>
              <a:off x="2311850" y="3022600"/>
              <a:ext cx="1175600" cy="1214100"/>
            </a:xfrm>
            <a:custGeom>
              <a:avLst/>
              <a:gdLst/>
              <a:ahLst/>
              <a:cxnLst/>
              <a:rect l="l" t="t" r="r" b="b"/>
              <a:pathLst>
                <a:path w="47024" h="48564" extrusionOk="0">
                  <a:moveTo>
                    <a:pt x="28223" y="0"/>
                  </a:moveTo>
                  <a:cubicBezTo>
                    <a:pt x="25920" y="0"/>
                    <a:pt x="23336" y="939"/>
                    <a:pt x="20488" y="3335"/>
                  </a:cubicBezTo>
                  <a:cubicBezTo>
                    <a:pt x="8208" y="13609"/>
                    <a:pt x="1" y="48563"/>
                    <a:pt x="1" y="48563"/>
                  </a:cubicBezTo>
                  <a:lnTo>
                    <a:pt x="43649" y="48563"/>
                  </a:lnTo>
                  <a:lnTo>
                    <a:pt x="43284" y="35189"/>
                  </a:lnTo>
                  <a:cubicBezTo>
                    <a:pt x="43284" y="35189"/>
                    <a:pt x="47023" y="30387"/>
                    <a:pt x="46689" y="25554"/>
                  </a:cubicBezTo>
                  <a:cubicBezTo>
                    <a:pt x="46263" y="20052"/>
                    <a:pt x="36840" y="4763"/>
                    <a:pt x="35959" y="3852"/>
                  </a:cubicBezTo>
                  <a:cubicBezTo>
                    <a:pt x="33918" y="1706"/>
                    <a:pt x="31325" y="0"/>
                    <a:pt x="28223"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6"/>
            <p:cNvSpPr/>
            <p:nvPr/>
          </p:nvSpPr>
          <p:spPr>
            <a:xfrm>
              <a:off x="3335425" y="3313850"/>
              <a:ext cx="150500" cy="918675"/>
            </a:xfrm>
            <a:custGeom>
              <a:avLst/>
              <a:gdLst/>
              <a:ahLst/>
              <a:cxnLst/>
              <a:rect l="l" t="t" r="r" b="b"/>
              <a:pathLst>
                <a:path w="6020" h="36747" extrusionOk="0">
                  <a:moveTo>
                    <a:pt x="25" y="1"/>
                  </a:moveTo>
                  <a:cubicBezTo>
                    <a:pt x="16" y="1"/>
                    <a:pt x="1" y="22"/>
                    <a:pt x="1" y="44"/>
                  </a:cubicBezTo>
                  <a:cubicBezTo>
                    <a:pt x="1490" y="3083"/>
                    <a:pt x="2919" y="6123"/>
                    <a:pt x="4104" y="9284"/>
                  </a:cubicBezTo>
                  <a:cubicBezTo>
                    <a:pt x="4712" y="10864"/>
                    <a:pt x="5290" y="12445"/>
                    <a:pt x="5290" y="14147"/>
                  </a:cubicBezTo>
                  <a:cubicBezTo>
                    <a:pt x="5259" y="15789"/>
                    <a:pt x="4955" y="17400"/>
                    <a:pt x="4408" y="18950"/>
                  </a:cubicBezTo>
                  <a:cubicBezTo>
                    <a:pt x="4104" y="19770"/>
                    <a:pt x="3770" y="20591"/>
                    <a:pt x="3405" y="21351"/>
                  </a:cubicBezTo>
                  <a:cubicBezTo>
                    <a:pt x="3192" y="21776"/>
                    <a:pt x="2980" y="22141"/>
                    <a:pt x="2767" y="22536"/>
                  </a:cubicBezTo>
                  <a:cubicBezTo>
                    <a:pt x="2524" y="22932"/>
                    <a:pt x="2281" y="23357"/>
                    <a:pt x="2098" y="23783"/>
                  </a:cubicBezTo>
                  <a:cubicBezTo>
                    <a:pt x="2341" y="27156"/>
                    <a:pt x="2493" y="30530"/>
                    <a:pt x="2585" y="33904"/>
                  </a:cubicBezTo>
                  <a:cubicBezTo>
                    <a:pt x="2585" y="34391"/>
                    <a:pt x="2615" y="34847"/>
                    <a:pt x="2645" y="35333"/>
                  </a:cubicBezTo>
                  <a:cubicBezTo>
                    <a:pt x="2615" y="35789"/>
                    <a:pt x="2645" y="36245"/>
                    <a:pt x="2706" y="36701"/>
                  </a:cubicBezTo>
                  <a:cubicBezTo>
                    <a:pt x="2706" y="36731"/>
                    <a:pt x="2737" y="36746"/>
                    <a:pt x="2771" y="36746"/>
                  </a:cubicBezTo>
                  <a:cubicBezTo>
                    <a:pt x="2805" y="36746"/>
                    <a:pt x="2843" y="36731"/>
                    <a:pt x="2858" y="36701"/>
                  </a:cubicBezTo>
                  <a:cubicBezTo>
                    <a:pt x="2919" y="36306"/>
                    <a:pt x="2949" y="35910"/>
                    <a:pt x="2949" y="35515"/>
                  </a:cubicBezTo>
                  <a:cubicBezTo>
                    <a:pt x="2949" y="35090"/>
                    <a:pt x="2980" y="34664"/>
                    <a:pt x="2980" y="34239"/>
                  </a:cubicBezTo>
                  <a:cubicBezTo>
                    <a:pt x="3010" y="33388"/>
                    <a:pt x="3010" y="32537"/>
                    <a:pt x="3010" y="31685"/>
                  </a:cubicBezTo>
                  <a:cubicBezTo>
                    <a:pt x="3010" y="30014"/>
                    <a:pt x="2949" y="28312"/>
                    <a:pt x="2858" y="26640"/>
                  </a:cubicBezTo>
                  <a:cubicBezTo>
                    <a:pt x="2797" y="25698"/>
                    <a:pt x="2767" y="24755"/>
                    <a:pt x="2676" y="23783"/>
                  </a:cubicBezTo>
                  <a:cubicBezTo>
                    <a:pt x="3436" y="22476"/>
                    <a:pt x="4135" y="21108"/>
                    <a:pt x="4743" y="19740"/>
                  </a:cubicBezTo>
                  <a:cubicBezTo>
                    <a:pt x="5381" y="18190"/>
                    <a:pt x="5746" y="16579"/>
                    <a:pt x="5867" y="14907"/>
                  </a:cubicBezTo>
                  <a:cubicBezTo>
                    <a:pt x="6019" y="13175"/>
                    <a:pt x="5563" y="11503"/>
                    <a:pt x="4925" y="9892"/>
                  </a:cubicBezTo>
                  <a:cubicBezTo>
                    <a:pt x="4287" y="8281"/>
                    <a:pt x="3588" y="6700"/>
                    <a:pt x="2828" y="5150"/>
                  </a:cubicBezTo>
                  <a:cubicBezTo>
                    <a:pt x="2737" y="4968"/>
                    <a:pt x="2645" y="4785"/>
                    <a:pt x="2554" y="4633"/>
                  </a:cubicBezTo>
                  <a:cubicBezTo>
                    <a:pt x="2554" y="4542"/>
                    <a:pt x="2554" y="4481"/>
                    <a:pt x="2554" y="4421"/>
                  </a:cubicBezTo>
                  <a:cubicBezTo>
                    <a:pt x="2554" y="4299"/>
                    <a:pt x="2493" y="4177"/>
                    <a:pt x="2493" y="4056"/>
                  </a:cubicBezTo>
                  <a:cubicBezTo>
                    <a:pt x="2433" y="3782"/>
                    <a:pt x="2372" y="3509"/>
                    <a:pt x="2281" y="3235"/>
                  </a:cubicBezTo>
                  <a:cubicBezTo>
                    <a:pt x="2129" y="2688"/>
                    <a:pt x="1946" y="2141"/>
                    <a:pt x="1703" y="1655"/>
                  </a:cubicBezTo>
                  <a:cubicBezTo>
                    <a:pt x="1690" y="1616"/>
                    <a:pt x="1667" y="1600"/>
                    <a:pt x="1646" y="1600"/>
                  </a:cubicBezTo>
                  <a:cubicBezTo>
                    <a:pt x="1618" y="1600"/>
                    <a:pt x="1594" y="1632"/>
                    <a:pt x="1612" y="1685"/>
                  </a:cubicBezTo>
                  <a:cubicBezTo>
                    <a:pt x="1794" y="2202"/>
                    <a:pt x="1946" y="2749"/>
                    <a:pt x="2098" y="3296"/>
                  </a:cubicBezTo>
                  <a:cubicBezTo>
                    <a:pt x="2159" y="3509"/>
                    <a:pt x="2220" y="3752"/>
                    <a:pt x="2281" y="3995"/>
                  </a:cubicBezTo>
                  <a:cubicBezTo>
                    <a:pt x="1581" y="2627"/>
                    <a:pt x="852" y="1320"/>
                    <a:pt x="31" y="13"/>
                  </a:cubicBezTo>
                  <a:cubicBezTo>
                    <a:pt x="31" y="4"/>
                    <a:pt x="29" y="1"/>
                    <a:pt x="2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6"/>
            <p:cNvSpPr/>
            <p:nvPr/>
          </p:nvSpPr>
          <p:spPr>
            <a:xfrm>
              <a:off x="2579350" y="3096925"/>
              <a:ext cx="1037025" cy="1422450"/>
            </a:xfrm>
            <a:custGeom>
              <a:avLst/>
              <a:gdLst/>
              <a:ahLst/>
              <a:cxnLst/>
              <a:rect l="l" t="t" r="r" b="b"/>
              <a:pathLst>
                <a:path w="41481" h="56898" extrusionOk="0">
                  <a:moveTo>
                    <a:pt x="11009" y="0"/>
                  </a:moveTo>
                  <a:cubicBezTo>
                    <a:pt x="8493" y="0"/>
                    <a:pt x="5822" y="5580"/>
                    <a:pt x="4681" y="10605"/>
                  </a:cubicBezTo>
                  <a:cubicBezTo>
                    <a:pt x="0" y="30909"/>
                    <a:pt x="4347" y="56898"/>
                    <a:pt x="12645" y="56898"/>
                  </a:cubicBezTo>
                  <a:cubicBezTo>
                    <a:pt x="22949" y="56898"/>
                    <a:pt x="34347" y="46046"/>
                    <a:pt x="40578" y="32004"/>
                  </a:cubicBezTo>
                  <a:cubicBezTo>
                    <a:pt x="41481" y="29952"/>
                    <a:pt x="28603" y="22119"/>
                    <a:pt x="24861" y="22119"/>
                  </a:cubicBezTo>
                  <a:cubicBezTo>
                    <a:pt x="24444" y="22119"/>
                    <a:pt x="24141" y="22216"/>
                    <a:pt x="23982" y="22429"/>
                  </a:cubicBezTo>
                  <a:cubicBezTo>
                    <a:pt x="21794" y="25408"/>
                    <a:pt x="19849" y="30089"/>
                    <a:pt x="19545" y="30241"/>
                  </a:cubicBezTo>
                  <a:cubicBezTo>
                    <a:pt x="19539" y="30243"/>
                    <a:pt x="19534" y="30245"/>
                    <a:pt x="19528" y="30245"/>
                  </a:cubicBezTo>
                  <a:cubicBezTo>
                    <a:pt x="18896" y="30245"/>
                    <a:pt x="16608" y="13391"/>
                    <a:pt x="14560" y="5347"/>
                  </a:cubicBezTo>
                  <a:cubicBezTo>
                    <a:pt x="13574" y="1498"/>
                    <a:pt x="12313" y="0"/>
                    <a:pt x="11009" y="0"/>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6"/>
            <p:cNvSpPr/>
            <p:nvPr/>
          </p:nvSpPr>
          <p:spPr>
            <a:xfrm>
              <a:off x="2891650" y="3848825"/>
              <a:ext cx="180675" cy="410300"/>
            </a:xfrm>
            <a:custGeom>
              <a:avLst/>
              <a:gdLst/>
              <a:ahLst/>
              <a:cxnLst/>
              <a:rect l="l" t="t" r="r" b="b"/>
              <a:pathLst>
                <a:path w="7227" h="16412" extrusionOk="0">
                  <a:moveTo>
                    <a:pt x="7172" y="1"/>
                  </a:moveTo>
                  <a:cubicBezTo>
                    <a:pt x="7162" y="1"/>
                    <a:pt x="7152" y="5"/>
                    <a:pt x="7144" y="13"/>
                  </a:cubicBezTo>
                  <a:cubicBezTo>
                    <a:pt x="4834" y="2900"/>
                    <a:pt x="2980" y="6122"/>
                    <a:pt x="1581" y="9557"/>
                  </a:cubicBezTo>
                  <a:cubicBezTo>
                    <a:pt x="1156" y="10621"/>
                    <a:pt x="821" y="11745"/>
                    <a:pt x="578" y="12900"/>
                  </a:cubicBezTo>
                  <a:cubicBezTo>
                    <a:pt x="305" y="14025"/>
                    <a:pt x="92" y="15180"/>
                    <a:pt x="1" y="16366"/>
                  </a:cubicBezTo>
                  <a:cubicBezTo>
                    <a:pt x="1" y="16396"/>
                    <a:pt x="31" y="16411"/>
                    <a:pt x="62" y="16411"/>
                  </a:cubicBezTo>
                  <a:cubicBezTo>
                    <a:pt x="92" y="16411"/>
                    <a:pt x="122" y="16396"/>
                    <a:pt x="122" y="16366"/>
                  </a:cubicBezTo>
                  <a:cubicBezTo>
                    <a:pt x="305" y="15758"/>
                    <a:pt x="426" y="15089"/>
                    <a:pt x="578" y="14451"/>
                  </a:cubicBezTo>
                  <a:cubicBezTo>
                    <a:pt x="761" y="13812"/>
                    <a:pt x="913" y="13204"/>
                    <a:pt x="1125" y="12566"/>
                  </a:cubicBezTo>
                  <a:cubicBezTo>
                    <a:pt x="1460" y="11472"/>
                    <a:pt x="1794" y="10378"/>
                    <a:pt x="2220" y="9314"/>
                  </a:cubicBezTo>
                  <a:cubicBezTo>
                    <a:pt x="3375" y="6517"/>
                    <a:pt x="6840" y="590"/>
                    <a:pt x="7205" y="74"/>
                  </a:cubicBezTo>
                  <a:cubicBezTo>
                    <a:pt x="7227" y="29"/>
                    <a:pt x="7200" y="1"/>
                    <a:pt x="717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6"/>
            <p:cNvSpPr/>
            <p:nvPr/>
          </p:nvSpPr>
          <p:spPr>
            <a:xfrm>
              <a:off x="3158375" y="3033800"/>
              <a:ext cx="764025" cy="971750"/>
            </a:xfrm>
            <a:custGeom>
              <a:avLst/>
              <a:gdLst/>
              <a:ahLst/>
              <a:cxnLst/>
              <a:rect l="l" t="t" r="r" b="b"/>
              <a:pathLst>
                <a:path w="30561" h="38870" extrusionOk="0">
                  <a:moveTo>
                    <a:pt x="25807" y="1"/>
                  </a:moveTo>
                  <a:cubicBezTo>
                    <a:pt x="21886" y="1"/>
                    <a:pt x="13029" y="5178"/>
                    <a:pt x="10852" y="6899"/>
                  </a:cubicBezTo>
                  <a:cubicBezTo>
                    <a:pt x="9089" y="8297"/>
                    <a:pt x="6566" y="12340"/>
                    <a:pt x="5320" y="14832"/>
                  </a:cubicBezTo>
                  <a:cubicBezTo>
                    <a:pt x="3101" y="19240"/>
                    <a:pt x="1" y="26139"/>
                    <a:pt x="1" y="26139"/>
                  </a:cubicBezTo>
                  <a:cubicBezTo>
                    <a:pt x="1" y="26139"/>
                    <a:pt x="13685" y="38869"/>
                    <a:pt x="14832" y="38869"/>
                  </a:cubicBezTo>
                  <a:cubicBezTo>
                    <a:pt x="14861" y="38869"/>
                    <a:pt x="14882" y="38861"/>
                    <a:pt x="14895" y="38845"/>
                  </a:cubicBezTo>
                  <a:cubicBezTo>
                    <a:pt x="17053" y="35927"/>
                    <a:pt x="19211" y="31307"/>
                    <a:pt x="20548" y="24954"/>
                  </a:cubicBezTo>
                  <a:cubicBezTo>
                    <a:pt x="20548" y="24954"/>
                    <a:pt x="30244" y="19665"/>
                    <a:pt x="29393" y="16352"/>
                  </a:cubicBezTo>
                  <a:cubicBezTo>
                    <a:pt x="29168" y="15467"/>
                    <a:pt x="28588" y="15157"/>
                    <a:pt x="27885" y="15157"/>
                  </a:cubicBezTo>
                  <a:cubicBezTo>
                    <a:pt x="27635" y="15157"/>
                    <a:pt x="27369" y="15196"/>
                    <a:pt x="27097" y="15263"/>
                  </a:cubicBezTo>
                  <a:lnTo>
                    <a:pt x="27097" y="15263"/>
                  </a:lnTo>
                  <a:cubicBezTo>
                    <a:pt x="28781" y="14219"/>
                    <a:pt x="30447" y="12783"/>
                    <a:pt x="30214" y="11276"/>
                  </a:cubicBezTo>
                  <a:cubicBezTo>
                    <a:pt x="30019" y="9978"/>
                    <a:pt x="29203" y="9574"/>
                    <a:pt x="28263" y="9574"/>
                  </a:cubicBezTo>
                  <a:cubicBezTo>
                    <a:pt x="27955" y="9574"/>
                    <a:pt x="27635" y="9617"/>
                    <a:pt x="27318" y="9687"/>
                  </a:cubicBezTo>
                  <a:lnTo>
                    <a:pt x="27318" y="9687"/>
                  </a:lnTo>
                  <a:cubicBezTo>
                    <a:pt x="28894" y="8884"/>
                    <a:pt x="30560" y="7598"/>
                    <a:pt x="30123" y="5866"/>
                  </a:cubicBezTo>
                  <a:cubicBezTo>
                    <a:pt x="29806" y="4611"/>
                    <a:pt x="28855" y="4235"/>
                    <a:pt x="27828" y="4235"/>
                  </a:cubicBezTo>
                  <a:cubicBezTo>
                    <a:pt x="26796" y="4235"/>
                    <a:pt x="25688" y="4615"/>
                    <a:pt x="25073" y="4864"/>
                  </a:cubicBezTo>
                  <a:lnTo>
                    <a:pt x="25073" y="4864"/>
                  </a:lnTo>
                  <a:cubicBezTo>
                    <a:pt x="26189" y="4331"/>
                    <a:pt x="28757" y="2821"/>
                    <a:pt x="27478" y="698"/>
                  </a:cubicBezTo>
                  <a:cubicBezTo>
                    <a:pt x="27183" y="210"/>
                    <a:pt x="26595" y="1"/>
                    <a:pt x="25807"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6"/>
            <p:cNvSpPr/>
            <p:nvPr/>
          </p:nvSpPr>
          <p:spPr>
            <a:xfrm>
              <a:off x="3585650" y="3275425"/>
              <a:ext cx="264250" cy="117200"/>
            </a:xfrm>
            <a:custGeom>
              <a:avLst/>
              <a:gdLst/>
              <a:ahLst/>
              <a:cxnLst/>
              <a:rect l="l" t="t" r="r" b="b"/>
              <a:pathLst>
                <a:path w="10570" h="4688" extrusionOk="0">
                  <a:moveTo>
                    <a:pt x="10509" y="0"/>
                  </a:moveTo>
                  <a:cubicBezTo>
                    <a:pt x="10083" y="61"/>
                    <a:pt x="9688" y="182"/>
                    <a:pt x="9293" y="334"/>
                  </a:cubicBezTo>
                  <a:cubicBezTo>
                    <a:pt x="8837" y="486"/>
                    <a:pt x="8351" y="638"/>
                    <a:pt x="7895" y="790"/>
                  </a:cubicBezTo>
                  <a:cubicBezTo>
                    <a:pt x="6953" y="1064"/>
                    <a:pt x="6041" y="1398"/>
                    <a:pt x="5159" y="1793"/>
                  </a:cubicBezTo>
                  <a:cubicBezTo>
                    <a:pt x="4308" y="2189"/>
                    <a:pt x="3457" y="2614"/>
                    <a:pt x="2637" y="3070"/>
                  </a:cubicBezTo>
                  <a:cubicBezTo>
                    <a:pt x="1816" y="3526"/>
                    <a:pt x="934" y="4134"/>
                    <a:pt x="53" y="4590"/>
                  </a:cubicBezTo>
                  <a:cubicBezTo>
                    <a:pt x="1" y="4616"/>
                    <a:pt x="38" y="4687"/>
                    <a:pt x="89" y="4687"/>
                  </a:cubicBezTo>
                  <a:cubicBezTo>
                    <a:pt x="97" y="4687"/>
                    <a:pt x="105" y="4685"/>
                    <a:pt x="114" y="4681"/>
                  </a:cubicBezTo>
                  <a:cubicBezTo>
                    <a:pt x="995" y="4225"/>
                    <a:pt x="1877" y="3800"/>
                    <a:pt x="2788" y="3465"/>
                  </a:cubicBezTo>
                  <a:cubicBezTo>
                    <a:pt x="3670" y="3070"/>
                    <a:pt x="4551" y="2705"/>
                    <a:pt x="5433" y="2310"/>
                  </a:cubicBezTo>
                  <a:cubicBezTo>
                    <a:pt x="6314" y="1945"/>
                    <a:pt x="7135" y="1520"/>
                    <a:pt x="7986" y="1155"/>
                  </a:cubicBezTo>
                  <a:cubicBezTo>
                    <a:pt x="8442" y="942"/>
                    <a:pt x="8868" y="760"/>
                    <a:pt x="9293" y="608"/>
                  </a:cubicBezTo>
                  <a:cubicBezTo>
                    <a:pt x="9719" y="456"/>
                    <a:pt x="10144" y="274"/>
                    <a:pt x="10539" y="61"/>
                  </a:cubicBezTo>
                  <a:cubicBezTo>
                    <a:pt x="10570" y="61"/>
                    <a:pt x="10539" y="0"/>
                    <a:pt x="1050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6"/>
            <p:cNvSpPr/>
            <p:nvPr/>
          </p:nvSpPr>
          <p:spPr>
            <a:xfrm>
              <a:off x="3552325" y="3149175"/>
              <a:ext cx="249575" cy="111975"/>
            </a:xfrm>
            <a:custGeom>
              <a:avLst/>
              <a:gdLst/>
              <a:ahLst/>
              <a:cxnLst/>
              <a:rect l="l" t="t" r="r" b="b"/>
              <a:pathLst>
                <a:path w="9983" h="4479" extrusionOk="0">
                  <a:moveTo>
                    <a:pt x="9860" y="0"/>
                  </a:moveTo>
                  <a:cubicBezTo>
                    <a:pt x="9852" y="0"/>
                    <a:pt x="9844" y="2"/>
                    <a:pt x="9836" y="4"/>
                  </a:cubicBezTo>
                  <a:cubicBezTo>
                    <a:pt x="9015" y="96"/>
                    <a:pt x="5611" y="1372"/>
                    <a:pt x="4760" y="1737"/>
                  </a:cubicBezTo>
                  <a:cubicBezTo>
                    <a:pt x="3118" y="2466"/>
                    <a:pt x="1538" y="3348"/>
                    <a:pt x="79" y="4381"/>
                  </a:cubicBezTo>
                  <a:cubicBezTo>
                    <a:pt x="0" y="4408"/>
                    <a:pt x="34" y="4479"/>
                    <a:pt x="84" y="4479"/>
                  </a:cubicBezTo>
                  <a:cubicBezTo>
                    <a:pt x="92" y="4479"/>
                    <a:pt x="101" y="4477"/>
                    <a:pt x="109" y="4473"/>
                  </a:cubicBezTo>
                  <a:cubicBezTo>
                    <a:pt x="1751" y="3773"/>
                    <a:pt x="3422" y="3014"/>
                    <a:pt x="5064" y="2284"/>
                  </a:cubicBezTo>
                  <a:cubicBezTo>
                    <a:pt x="5854" y="1919"/>
                    <a:pt x="9562" y="369"/>
                    <a:pt x="9927" y="187"/>
                  </a:cubicBezTo>
                  <a:cubicBezTo>
                    <a:pt x="9982" y="131"/>
                    <a:pt x="9937" y="0"/>
                    <a:pt x="986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6"/>
            <p:cNvSpPr/>
            <p:nvPr/>
          </p:nvSpPr>
          <p:spPr>
            <a:xfrm>
              <a:off x="3612250" y="3409800"/>
              <a:ext cx="230650" cy="116550"/>
            </a:xfrm>
            <a:custGeom>
              <a:avLst/>
              <a:gdLst/>
              <a:ahLst/>
              <a:cxnLst/>
              <a:rect l="l" t="t" r="r" b="b"/>
              <a:pathLst>
                <a:path w="9226" h="4662" extrusionOk="0">
                  <a:moveTo>
                    <a:pt x="9130" y="0"/>
                  </a:moveTo>
                  <a:cubicBezTo>
                    <a:pt x="9124" y="0"/>
                    <a:pt x="9117" y="2"/>
                    <a:pt x="9111" y="5"/>
                  </a:cubicBezTo>
                  <a:cubicBezTo>
                    <a:pt x="8320" y="127"/>
                    <a:pt x="5159" y="1342"/>
                    <a:pt x="4369" y="1738"/>
                  </a:cubicBezTo>
                  <a:cubicBezTo>
                    <a:pt x="2849" y="2558"/>
                    <a:pt x="1421" y="3501"/>
                    <a:pt x="53" y="4564"/>
                  </a:cubicBezTo>
                  <a:cubicBezTo>
                    <a:pt x="0" y="4591"/>
                    <a:pt x="38" y="4662"/>
                    <a:pt x="69" y="4662"/>
                  </a:cubicBezTo>
                  <a:cubicBezTo>
                    <a:pt x="74" y="4662"/>
                    <a:pt x="79" y="4660"/>
                    <a:pt x="83" y="4656"/>
                  </a:cubicBezTo>
                  <a:cubicBezTo>
                    <a:pt x="1603" y="3805"/>
                    <a:pt x="3092" y="2953"/>
                    <a:pt x="4642" y="2194"/>
                  </a:cubicBezTo>
                  <a:cubicBezTo>
                    <a:pt x="5402" y="1829"/>
                    <a:pt x="8503" y="552"/>
                    <a:pt x="9171" y="127"/>
                  </a:cubicBezTo>
                  <a:cubicBezTo>
                    <a:pt x="9226" y="100"/>
                    <a:pt x="9183" y="0"/>
                    <a:pt x="91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6"/>
            <p:cNvSpPr/>
            <p:nvPr/>
          </p:nvSpPr>
          <p:spPr>
            <a:xfrm>
              <a:off x="2627225" y="3090575"/>
              <a:ext cx="440000" cy="902200"/>
            </a:xfrm>
            <a:custGeom>
              <a:avLst/>
              <a:gdLst/>
              <a:ahLst/>
              <a:cxnLst/>
              <a:rect l="l" t="t" r="r" b="b"/>
              <a:pathLst>
                <a:path w="17600" h="36088" extrusionOk="0">
                  <a:moveTo>
                    <a:pt x="9012" y="0"/>
                  </a:moveTo>
                  <a:cubicBezTo>
                    <a:pt x="7051" y="0"/>
                    <a:pt x="4993" y="2843"/>
                    <a:pt x="3192" y="8823"/>
                  </a:cubicBezTo>
                  <a:cubicBezTo>
                    <a:pt x="0" y="19279"/>
                    <a:pt x="91" y="36087"/>
                    <a:pt x="91" y="36087"/>
                  </a:cubicBezTo>
                  <a:lnTo>
                    <a:pt x="17599" y="29613"/>
                  </a:lnTo>
                  <a:cubicBezTo>
                    <a:pt x="17143" y="22440"/>
                    <a:pt x="16049" y="15327"/>
                    <a:pt x="14286" y="8367"/>
                  </a:cubicBezTo>
                  <a:cubicBezTo>
                    <a:pt x="12867" y="2889"/>
                    <a:pt x="10988" y="0"/>
                    <a:pt x="901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6"/>
            <p:cNvSpPr/>
            <p:nvPr/>
          </p:nvSpPr>
          <p:spPr>
            <a:xfrm>
              <a:off x="2632525" y="3828900"/>
              <a:ext cx="39550" cy="42300"/>
            </a:xfrm>
            <a:custGeom>
              <a:avLst/>
              <a:gdLst/>
              <a:ahLst/>
              <a:cxnLst/>
              <a:rect l="l" t="t" r="r" b="b"/>
              <a:pathLst>
                <a:path w="1582" h="1692" extrusionOk="0">
                  <a:moveTo>
                    <a:pt x="363" y="1"/>
                  </a:moveTo>
                  <a:cubicBezTo>
                    <a:pt x="262" y="1"/>
                    <a:pt x="161" y="7"/>
                    <a:pt x="62" y="19"/>
                  </a:cubicBezTo>
                  <a:cubicBezTo>
                    <a:pt x="31" y="627"/>
                    <a:pt x="1" y="1174"/>
                    <a:pt x="1" y="1691"/>
                  </a:cubicBezTo>
                  <a:cubicBezTo>
                    <a:pt x="700" y="1478"/>
                    <a:pt x="1277" y="962"/>
                    <a:pt x="1581" y="293"/>
                  </a:cubicBezTo>
                  <a:lnTo>
                    <a:pt x="1551" y="263"/>
                  </a:lnTo>
                  <a:cubicBezTo>
                    <a:pt x="1164" y="93"/>
                    <a:pt x="758" y="1"/>
                    <a:pt x="36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6"/>
            <p:cNvSpPr/>
            <p:nvPr/>
          </p:nvSpPr>
          <p:spPr>
            <a:xfrm>
              <a:off x="2672050" y="3737175"/>
              <a:ext cx="209000" cy="133325"/>
            </a:xfrm>
            <a:custGeom>
              <a:avLst/>
              <a:gdLst/>
              <a:ahLst/>
              <a:cxnLst/>
              <a:rect l="l" t="t" r="r" b="b"/>
              <a:pathLst>
                <a:path w="8360" h="5333" extrusionOk="0">
                  <a:moveTo>
                    <a:pt x="7137" y="617"/>
                  </a:moveTo>
                  <a:cubicBezTo>
                    <a:pt x="5445" y="617"/>
                    <a:pt x="4529" y="2260"/>
                    <a:pt x="4529" y="2260"/>
                  </a:cubicBezTo>
                  <a:cubicBezTo>
                    <a:pt x="4529" y="2260"/>
                    <a:pt x="5057" y="2450"/>
                    <a:pt x="5748" y="2450"/>
                  </a:cubicBezTo>
                  <a:cubicBezTo>
                    <a:pt x="6596" y="2450"/>
                    <a:pt x="7690" y="2164"/>
                    <a:pt x="8359" y="892"/>
                  </a:cubicBezTo>
                  <a:lnTo>
                    <a:pt x="8298" y="862"/>
                  </a:lnTo>
                  <a:cubicBezTo>
                    <a:pt x="7878" y="688"/>
                    <a:pt x="7491" y="617"/>
                    <a:pt x="7137" y="617"/>
                  </a:cubicBezTo>
                  <a:close/>
                  <a:moveTo>
                    <a:pt x="2947" y="0"/>
                  </a:moveTo>
                  <a:cubicBezTo>
                    <a:pt x="2011" y="0"/>
                    <a:pt x="1495" y="1053"/>
                    <a:pt x="1064" y="2169"/>
                  </a:cubicBezTo>
                  <a:cubicBezTo>
                    <a:pt x="548" y="3506"/>
                    <a:pt x="0" y="3932"/>
                    <a:pt x="0" y="3932"/>
                  </a:cubicBezTo>
                  <a:cubicBezTo>
                    <a:pt x="0" y="3932"/>
                    <a:pt x="5" y="3931"/>
                    <a:pt x="14" y="3931"/>
                  </a:cubicBezTo>
                  <a:cubicBezTo>
                    <a:pt x="116" y="3931"/>
                    <a:pt x="802" y="3957"/>
                    <a:pt x="1976" y="4600"/>
                  </a:cubicBezTo>
                  <a:cubicBezTo>
                    <a:pt x="2671" y="4990"/>
                    <a:pt x="3376" y="5333"/>
                    <a:pt x="3979" y="5333"/>
                  </a:cubicBezTo>
                  <a:cubicBezTo>
                    <a:pt x="4457" y="5333"/>
                    <a:pt x="4872" y="5118"/>
                    <a:pt x="5168" y="4540"/>
                  </a:cubicBezTo>
                  <a:cubicBezTo>
                    <a:pt x="5563" y="3932"/>
                    <a:pt x="5289" y="3050"/>
                    <a:pt x="4590" y="2777"/>
                  </a:cubicBezTo>
                  <a:cubicBezTo>
                    <a:pt x="4347" y="2685"/>
                    <a:pt x="4073" y="2625"/>
                    <a:pt x="3800" y="2594"/>
                  </a:cubicBezTo>
                  <a:lnTo>
                    <a:pt x="3678" y="2594"/>
                  </a:lnTo>
                  <a:cubicBezTo>
                    <a:pt x="3709" y="2564"/>
                    <a:pt x="3739" y="2564"/>
                    <a:pt x="3770" y="2533"/>
                  </a:cubicBezTo>
                  <a:cubicBezTo>
                    <a:pt x="3952" y="2321"/>
                    <a:pt x="4134" y="2077"/>
                    <a:pt x="4256" y="1834"/>
                  </a:cubicBezTo>
                  <a:cubicBezTo>
                    <a:pt x="4621" y="1166"/>
                    <a:pt x="4256" y="345"/>
                    <a:pt x="3557" y="132"/>
                  </a:cubicBezTo>
                  <a:cubicBezTo>
                    <a:pt x="3335" y="42"/>
                    <a:pt x="3133" y="0"/>
                    <a:pt x="294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6"/>
            <p:cNvSpPr/>
            <p:nvPr/>
          </p:nvSpPr>
          <p:spPr>
            <a:xfrm>
              <a:off x="2880250" y="3660425"/>
              <a:ext cx="177850" cy="133475"/>
            </a:xfrm>
            <a:custGeom>
              <a:avLst/>
              <a:gdLst/>
              <a:ahLst/>
              <a:cxnLst/>
              <a:rect l="l" t="t" r="r" b="b"/>
              <a:pathLst>
                <a:path w="7114" h="5339" extrusionOk="0">
                  <a:moveTo>
                    <a:pt x="6931" y="619"/>
                  </a:moveTo>
                  <a:cubicBezTo>
                    <a:pt x="5381" y="771"/>
                    <a:pt x="4530" y="2260"/>
                    <a:pt x="4530" y="2260"/>
                  </a:cubicBezTo>
                  <a:cubicBezTo>
                    <a:pt x="4913" y="2383"/>
                    <a:pt x="5308" y="2445"/>
                    <a:pt x="5702" y="2445"/>
                  </a:cubicBezTo>
                  <a:cubicBezTo>
                    <a:pt x="6183" y="2445"/>
                    <a:pt x="6662" y="2353"/>
                    <a:pt x="7113" y="2169"/>
                  </a:cubicBezTo>
                  <a:cubicBezTo>
                    <a:pt x="7053" y="1682"/>
                    <a:pt x="6992" y="1166"/>
                    <a:pt x="6931" y="619"/>
                  </a:cubicBezTo>
                  <a:close/>
                  <a:moveTo>
                    <a:pt x="2948" y="0"/>
                  </a:moveTo>
                  <a:cubicBezTo>
                    <a:pt x="2012" y="0"/>
                    <a:pt x="1496" y="1053"/>
                    <a:pt x="1065" y="2169"/>
                  </a:cubicBezTo>
                  <a:cubicBezTo>
                    <a:pt x="548" y="3506"/>
                    <a:pt x="1" y="3932"/>
                    <a:pt x="1" y="3932"/>
                  </a:cubicBezTo>
                  <a:cubicBezTo>
                    <a:pt x="1" y="3932"/>
                    <a:pt x="700" y="3932"/>
                    <a:pt x="1977" y="4600"/>
                  </a:cubicBezTo>
                  <a:cubicBezTo>
                    <a:pt x="2677" y="4993"/>
                    <a:pt x="3387" y="5338"/>
                    <a:pt x="3994" y="5338"/>
                  </a:cubicBezTo>
                  <a:cubicBezTo>
                    <a:pt x="4466" y="5338"/>
                    <a:pt x="4875" y="5129"/>
                    <a:pt x="5168" y="4570"/>
                  </a:cubicBezTo>
                  <a:cubicBezTo>
                    <a:pt x="5594" y="3932"/>
                    <a:pt x="5320" y="3050"/>
                    <a:pt x="4591" y="2777"/>
                  </a:cubicBezTo>
                  <a:cubicBezTo>
                    <a:pt x="4347" y="2685"/>
                    <a:pt x="4074" y="2625"/>
                    <a:pt x="3800" y="2594"/>
                  </a:cubicBezTo>
                  <a:lnTo>
                    <a:pt x="3679" y="2594"/>
                  </a:lnTo>
                  <a:lnTo>
                    <a:pt x="3770" y="2533"/>
                  </a:lnTo>
                  <a:cubicBezTo>
                    <a:pt x="3983" y="2321"/>
                    <a:pt x="4135" y="2078"/>
                    <a:pt x="4256" y="1834"/>
                  </a:cubicBezTo>
                  <a:cubicBezTo>
                    <a:pt x="4621" y="1166"/>
                    <a:pt x="4287" y="345"/>
                    <a:pt x="3557" y="132"/>
                  </a:cubicBezTo>
                  <a:cubicBezTo>
                    <a:pt x="3336" y="42"/>
                    <a:pt x="3134" y="0"/>
                    <a:pt x="29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6"/>
            <p:cNvSpPr/>
            <p:nvPr/>
          </p:nvSpPr>
          <p:spPr>
            <a:xfrm>
              <a:off x="2621900" y="3501475"/>
              <a:ext cx="46375" cy="494450"/>
            </a:xfrm>
            <a:custGeom>
              <a:avLst/>
              <a:gdLst/>
              <a:ahLst/>
              <a:cxnLst/>
              <a:rect l="l" t="t" r="r" b="b"/>
              <a:pathLst>
                <a:path w="1855" h="19778" extrusionOk="0">
                  <a:moveTo>
                    <a:pt x="1809" y="1"/>
                  </a:moveTo>
                  <a:cubicBezTo>
                    <a:pt x="1786" y="1"/>
                    <a:pt x="1763" y="16"/>
                    <a:pt x="1763" y="46"/>
                  </a:cubicBezTo>
                  <a:cubicBezTo>
                    <a:pt x="1429" y="1262"/>
                    <a:pt x="1247" y="2539"/>
                    <a:pt x="1034" y="3785"/>
                  </a:cubicBezTo>
                  <a:cubicBezTo>
                    <a:pt x="943" y="4423"/>
                    <a:pt x="851" y="5062"/>
                    <a:pt x="760" y="5700"/>
                  </a:cubicBezTo>
                  <a:cubicBezTo>
                    <a:pt x="699" y="4727"/>
                    <a:pt x="730" y="3755"/>
                    <a:pt x="912" y="2782"/>
                  </a:cubicBezTo>
                  <a:cubicBezTo>
                    <a:pt x="912" y="2752"/>
                    <a:pt x="889" y="2736"/>
                    <a:pt x="863" y="2736"/>
                  </a:cubicBezTo>
                  <a:cubicBezTo>
                    <a:pt x="836" y="2736"/>
                    <a:pt x="806" y="2752"/>
                    <a:pt x="791" y="2782"/>
                  </a:cubicBezTo>
                  <a:cubicBezTo>
                    <a:pt x="669" y="3420"/>
                    <a:pt x="608" y="4089"/>
                    <a:pt x="578" y="4758"/>
                  </a:cubicBezTo>
                  <a:cubicBezTo>
                    <a:pt x="578" y="5214"/>
                    <a:pt x="639" y="5700"/>
                    <a:pt x="699" y="6156"/>
                  </a:cubicBezTo>
                  <a:cubicBezTo>
                    <a:pt x="639" y="6642"/>
                    <a:pt x="578" y="7159"/>
                    <a:pt x="517" y="7645"/>
                  </a:cubicBezTo>
                  <a:cubicBezTo>
                    <a:pt x="213" y="10168"/>
                    <a:pt x="61" y="12721"/>
                    <a:pt x="31" y="15275"/>
                  </a:cubicBezTo>
                  <a:lnTo>
                    <a:pt x="31" y="17433"/>
                  </a:lnTo>
                  <a:cubicBezTo>
                    <a:pt x="0" y="18162"/>
                    <a:pt x="31" y="18892"/>
                    <a:pt x="92" y="19621"/>
                  </a:cubicBezTo>
                  <a:cubicBezTo>
                    <a:pt x="92" y="19712"/>
                    <a:pt x="183" y="19773"/>
                    <a:pt x="274" y="19773"/>
                  </a:cubicBezTo>
                  <a:cubicBezTo>
                    <a:pt x="317" y="19776"/>
                    <a:pt x="360" y="19778"/>
                    <a:pt x="403" y="19778"/>
                  </a:cubicBezTo>
                  <a:cubicBezTo>
                    <a:pt x="780" y="19778"/>
                    <a:pt x="1135" y="19660"/>
                    <a:pt x="1490" y="19469"/>
                  </a:cubicBezTo>
                  <a:cubicBezTo>
                    <a:pt x="1490" y="19469"/>
                    <a:pt x="1490" y="19408"/>
                    <a:pt x="1459" y="19408"/>
                  </a:cubicBezTo>
                  <a:cubicBezTo>
                    <a:pt x="1209" y="19477"/>
                    <a:pt x="941" y="19511"/>
                    <a:pt x="681" y="19511"/>
                  </a:cubicBezTo>
                  <a:cubicBezTo>
                    <a:pt x="595" y="19511"/>
                    <a:pt x="509" y="19507"/>
                    <a:pt x="426" y="19500"/>
                  </a:cubicBezTo>
                  <a:cubicBezTo>
                    <a:pt x="487" y="18922"/>
                    <a:pt x="487" y="18314"/>
                    <a:pt x="487" y="17737"/>
                  </a:cubicBezTo>
                  <a:cubicBezTo>
                    <a:pt x="517" y="17159"/>
                    <a:pt x="517" y="16490"/>
                    <a:pt x="547" y="15852"/>
                  </a:cubicBezTo>
                  <a:cubicBezTo>
                    <a:pt x="578" y="14575"/>
                    <a:pt x="639" y="13268"/>
                    <a:pt x="730" y="11992"/>
                  </a:cubicBezTo>
                  <a:cubicBezTo>
                    <a:pt x="851" y="9408"/>
                    <a:pt x="1095" y="6855"/>
                    <a:pt x="1368" y="4332"/>
                  </a:cubicBezTo>
                  <a:cubicBezTo>
                    <a:pt x="1429" y="3603"/>
                    <a:pt x="1520" y="2873"/>
                    <a:pt x="1581" y="2144"/>
                  </a:cubicBezTo>
                  <a:cubicBezTo>
                    <a:pt x="1672" y="1445"/>
                    <a:pt x="1794" y="745"/>
                    <a:pt x="1854" y="46"/>
                  </a:cubicBezTo>
                  <a:cubicBezTo>
                    <a:pt x="1854" y="16"/>
                    <a:pt x="1832" y="1"/>
                    <a:pt x="180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6"/>
            <p:cNvSpPr/>
            <p:nvPr/>
          </p:nvSpPr>
          <p:spPr>
            <a:xfrm>
              <a:off x="3023875" y="3473925"/>
              <a:ext cx="50950" cy="361550"/>
            </a:xfrm>
            <a:custGeom>
              <a:avLst/>
              <a:gdLst/>
              <a:ahLst/>
              <a:cxnLst/>
              <a:rect l="l" t="t" r="r" b="b"/>
              <a:pathLst>
                <a:path w="2038" h="14462" extrusionOk="0">
                  <a:moveTo>
                    <a:pt x="31" y="1"/>
                  </a:moveTo>
                  <a:cubicBezTo>
                    <a:pt x="16" y="1"/>
                    <a:pt x="1" y="9"/>
                    <a:pt x="1" y="24"/>
                  </a:cubicBezTo>
                  <a:cubicBezTo>
                    <a:pt x="183" y="1908"/>
                    <a:pt x="457" y="3762"/>
                    <a:pt x="609" y="5647"/>
                  </a:cubicBezTo>
                  <a:cubicBezTo>
                    <a:pt x="791" y="7501"/>
                    <a:pt x="1733" y="14218"/>
                    <a:pt x="1703" y="14249"/>
                  </a:cubicBezTo>
                  <a:cubicBezTo>
                    <a:pt x="1642" y="14310"/>
                    <a:pt x="1551" y="14340"/>
                    <a:pt x="1460" y="14370"/>
                  </a:cubicBezTo>
                  <a:cubicBezTo>
                    <a:pt x="1429" y="14370"/>
                    <a:pt x="1429" y="14462"/>
                    <a:pt x="1460" y="14462"/>
                  </a:cubicBezTo>
                  <a:cubicBezTo>
                    <a:pt x="1642" y="14401"/>
                    <a:pt x="1824" y="14340"/>
                    <a:pt x="1976" y="14249"/>
                  </a:cubicBezTo>
                  <a:cubicBezTo>
                    <a:pt x="2037" y="14066"/>
                    <a:pt x="1095" y="5890"/>
                    <a:pt x="791" y="4097"/>
                  </a:cubicBezTo>
                  <a:cubicBezTo>
                    <a:pt x="791" y="3762"/>
                    <a:pt x="791" y="3458"/>
                    <a:pt x="821" y="3154"/>
                  </a:cubicBezTo>
                  <a:cubicBezTo>
                    <a:pt x="821" y="2699"/>
                    <a:pt x="821" y="2273"/>
                    <a:pt x="791" y="1817"/>
                  </a:cubicBezTo>
                  <a:cubicBezTo>
                    <a:pt x="791" y="1802"/>
                    <a:pt x="783" y="1794"/>
                    <a:pt x="776" y="1794"/>
                  </a:cubicBezTo>
                  <a:cubicBezTo>
                    <a:pt x="768" y="1794"/>
                    <a:pt x="761" y="1802"/>
                    <a:pt x="761" y="1817"/>
                  </a:cubicBezTo>
                  <a:cubicBezTo>
                    <a:pt x="730" y="2273"/>
                    <a:pt x="700" y="2699"/>
                    <a:pt x="700" y="3154"/>
                  </a:cubicBezTo>
                  <a:lnTo>
                    <a:pt x="700" y="3580"/>
                  </a:lnTo>
                  <a:lnTo>
                    <a:pt x="669" y="3458"/>
                  </a:lnTo>
                  <a:cubicBezTo>
                    <a:pt x="487" y="2303"/>
                    <a:pt x="305" y="1179"/>
                    <a:pt x="61" y="24"/>
                  </a:cubicBezTo>
                  <a:cubicBezTo>
                    <a:pt x="61" y="9"/>
                    <a:pt x="46" y="1"/>
                    <a:pt x="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6"/>
            <p:cNvSpPr/>
            <p:nvPr/>
          </p:nvSpPr>
          <p:spPr>
            <a:xfrm>
              <a:off x="2713850" y="2691175"/>
              <a:ext cx="345775" cy="357175"/>
            </a:xfrm>
            <a:custGeom>
              <a:avLst/>
              <a:gdLst/>
              <a:ahLst/>
              <a:cxnLst/>
              <a:rect l="l" t="t" r="r" b="b"/>
              <a:pathLst>
                <a:path w="13831" h="14287" extrusionOk="0">
                  <a:moveTo>
                    <a:pt x="11873" y="1"/>
                  </a:moveTo>
                  <a:cubicBezTo>
                    <a:pt x="9061" y="1"/>
                    <a:pt x="3750" y="1963"/>
                    <a:pt x="1976" y="5011"/>
                  </a:cubicBezTo>
                  <a:cubicBezTo>
                    <a:pt x="0" y="8355"/>
                    <a:pt x="426" y="13643"/>
                    <a:pt x="1520" y="14130"/>
                  </a:cubicBezTo>
                  <a:cubicBezTo>
                    <a:pt x="1754" y="14234"/>
                    <a:pt x="2150" y="14286"/>
                    <a:pt x="2660" y="14286"/>
                  </a:cubicBezTo>
                  <a:cubicBezTo>
                    <a:pt x="4533" y="14286"/>
                    <a:pt x="7934" y="13575"/>
                    <a:pt x="10396" y="12093"/>
                  </a:cubicBezTo>
                  <a:cubicBezTo>
                    <a:pt x="13496" y="10178"/>
                    <a:pt x="13830" y="269"/>
                    <a:pt x="12614" y="57"/>
                  </a:cubicBezTo>
                  <a:cubicBezTo>
                    <a:pt x="12394" y="19"/>
                    <a:pt x="12146" y="1"/>
                    <a:pt x="1187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6"/>
            <p:cNvSpPr/>
            <p:nvPr/>
          </p:nvSpPr>
          <p:spPr>
            <a:xfrm>
              <a:off x="2689525" y="2689550"/>
              <a:ext cx="341975" cy="353850"/>
            </a:xfrm>
            <a:custGeom>
              <a:avLst/>
              <a:gdLst/>
              <a:ahLst/>
              <a:cxnLst/>
              <a:rect l="l" t="t" r="r" b="b"/>
              <a:pathLst>
                <a:path w="13679" h="14154" extrusionOk="0">
                  <a:moveTo>
                    <a:pt x="13587" y="0"/>
                  </a:moveTo>
                  <a:cubicBezTo>
                    <a:pt x="11429" y="30"/>
                    <a:pt x="9180" y="851"/>
                    <a:pt x="7174" y="1550"/>
                  </a:cubicBezTo>
                  <a:cubicBezTo>
                    <a:pt x="5533" y="2097"/>
                    <a:pt x="3891" y="2736"/>
                    <a:pt x="2615" y="3921"/>
                  </a:cubicBezTo>
                  <a:cubicBezTo>
                    <a:pt x="1368" y="5046"/>
                    <a:pt x="669" y="6657"/>
                    <a:pt x="700" y="8328"/>
                  </a:cubicBezTo>
                  <a:cubicBezTo>
                    <a:pt x="730" y="10243"/>
                    <a:pt x="1095" y="12493"/>
                    <a:pt x="2098" y="14134"/>
                  </a:cubicBezTo>
                  <a:cubicBezTo>
                    <a:pt x="2110" y="14147"/>
                    <a:pt x="2133" y="14154"/>
                    <a:pt x="2154" y="14154"/>
                  </a:cubicBezTo>
                  <a:cubicBezTo>
                    <a:pt x="2183" y="14154"/>
                    <a:pt x="2207" y="14139"/>
                    <a:pt x="2189" y="14104"/>
                  </a:cubicBezTo>
                  <a:cubicBezTo>
                    <a:pt x="1064" y="10578"/>
                    <a:pt x="1" y="6262"/>
                    <a:pt x="3435" y="3678"/>
                  </a:cubicBezTo>
                  <a:cubicBezTo>
                    <a:pt x="6323" y="1459"/>
                    <a:pt x="10153" y="1034"/>
                    <a:pt x="13587" y="152"/>
                  </a:cubicBezTo>
                  <a:cubicBezTo>
                    <a:pt x="13648" y="122"/>
                    <a:pt x="13679" y="0"/>
                    <a:pt x="1358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6"/>
            <p:cNvSpPr/>
            <p:nvPr/>
          </p:nvSpPr>
          <p:spPr>
            <a:xfrm>
              <a:off x="2534500" y="3020075"/>
              <a:ext cx="315400" cy="480200"/>
            </a:xfrm>
            <a:custGeom>
              <a:avLst/>
              <a:gdLst/>
              <a:ahLst/>
              <a:cxnLst/>
              <a:rect l="l" t="t" r="r" b="b"/>
              <a:pathLst>
                <a:path w="12616" h="19208" extrusionOk="0">
                  <a:moveTo>
                    <a:pt x="9008" y="0"/>
                  </a:moveTo>
                  <a:cubicBezTo>
                    <a:pt x="9005" y="0"/>
                    <a:pt x="9001" y="1"/>
                    <a:pt x="8998" y="1"/>
                  </a:cubicBezTo>
                  <a:cubicBezTo>
                    <a:pt x="6870" y="396"/>
                    <a:pt x="1490" y="4712"/>
                    <a:pt x="761" y="8816"/>
                  </a:cubicBezTo>
                  <a:cubicBezTo>
                    <a:pt x="1" y="12919"/>
                    <a:pt x="3557" y="18786"/>
                    <a:pt x="4621" y="19181"/>
                  </a:cubicBezTo>
                  <a:cubicBezTo>
                    <a:pt x="4670" y="19199"/>
                    <a:pt x="4726" y="19207"/>
                    <a:pt x="4789" y="19207"/>
                  </a:cubicBezTo>
                  <a:cubicBezTo>
                    <a:pt x="6116" y="19207"/>
                    <a:pt x="10308" y="15311"/>
                    <a:pt x="11673" y="12524"/>
                  </a:cubicBezTo>
                  <a:cubicBezTo>
                    <a:pt x="12615" y="10548"/>
                    <a:pt x="11703" y="8360"/>
                    <a:pt x="11126" y="6171"/>
                  </a:cubicBezTo>
                  <a:cubicBezTo>
                    <a:pt x="10313" y="2952"/>
                    <a:pt x="9352" y="0"/>
                    <a:pt x="900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6"/>
            <p:cNvSpPr/>
            <p:nvPr/>
          </p:nvSpPr>
          <p:spPr>
            <a:xfrm>
              <a:off x="2657075" y="3022050"/>
              <a:ext cx="211800" cy="479925"/>
            </a:xfrm>
            <a:custGeom>
              <a:avLst/>
              <a:gdLst/>
              <a:ahLst/>
              <a:cxnLst/>
              <a:rect l="l" t="t" r="r" b="b"/>
              <a:pathLst>
                <a:path w="8472" h="19197" extrusionOk="0">
                  <a:moveTo>
                    <a:pt x="4336" y="1"/>
                  </a:moveTo>
                  <a:cubicBezTo>
                    <a:pt x="4308" y="1"/>
                    <a:pt x="4277" y="22"/>
                    <a:pt x="4277" y="44"/>
                  </a:cubicBezTo>
                  <a:cubicBezTo>
                    <a:pt x="5250" y="3600"/>
                    <a:pt x="7530" y="6731"/>
                    <a:pt x="7773" y="10500"/>
                  </a:cubicBezTo>
                  <a:cubicBezTo>
                    <a:pt x="7894" y="12719"/>
                    <a:pt x="7226" y="14938"/>
                    <a:pt x="5432" y="16397"/>
                  </a:cubicBezTo>
                  <a:cubicBezTo>
                    <a:pt x="3913" y="17643"/>
                    <a:pt x="1937" y="18281"/>
                    <a:pt x="113" y="19011"/>
                  </a:cubicBezTo>
                  <a:cubicBezTo>
                    <a:pt x="1" y="19039"/>
                    <a:pt x="70" y="19196"/>
                    <a:pt x="177" y="19196"/>
                  </a:cubicBezTo>
                  <a:cubicBezTo>
                    <a:pt x="186" y="19196"/>
                    <a:pt x="195" y="19195"/>
                    <a:pt x="204" y="19193"/>
                  </a:cubicBezTo>
                  <a:cubicBezTo>
                    <a:pt x="3821" y="17825"/>
                    <a:pt x="7560" y="16184"/>
                    <a:pt x="8016" y="11868"/>
                  </a:cubicBezTo>
                  <a:cubicBezTo>
                    <a:pt x="8472" y="7703"/>
                    <a:pt x="5949" y="3691"/>
                    <a:pt x="4369" y="13"/>
                  </a:cubicBezTo>
                  <a:cubicBezTo>
                    <a:pt x="4360" y="4"/>
                    <a:pt x="4348" y="1"/>
                    <a:pt x="433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6"/>
            <p:cNvSpPr/>
            <p:nvPr/>
          </p:nvSpPr>
          <p:spPr>
            <a:xfrm>
              <a:off x="2504875" y="3025875"/>
              <a:ext cx="245800" cy="420100"/>
            </a:xfrm>
            <a:custGeom>
              <a:avLst/>
              <a:gdLst/>
              <a:ahLst/>
              <a:cxnLst/>
              <a:rect l="l" t="t" r="r" b="b"/>
              <a:pathLst>
                <a:path w="9832" h="16804" extrusionOk="0">
                  <a:moveTo>
                    <a:pt x="9704" y="0"/>
                  </a:moveTo>
                  <a:cubicBezTo>
                    <a:pt x="9692" y="0"/>
                    <a:pt x="9679" y="4"/>
                    <a:pt x="9666" y="12"/>
                  </a:cubicBezTo>
                  <a:cubicBezTo>
                    <a:pt x="6687" y="1593"/>
                    <a:pt x="3131" y="3873"/>
                    <a:pt x="1642" y="7003"/>
                  </a:cubicBezTo>
                  <a:cubicBezTo>
                    <a:pt x="0" y="10438"/>
                    <a:pt x="1946" y="13842"/>
                    <a:pt x="3648" y="16791"/>
                  </a:cubicBezTo>
                  <a:cubicBezTo>
                    <a:pt x="3648" y="16800"/>
                    <a:pt x="3653" y="16803"/>
                    <a:pt x="3660" y="16803"/>
                  </a:cubicBezTo>
                  <a:cubicBezTo>
                    <a:pt x="3678" y="16803"/>
                    <a:pt x="3709" y="16782"/>
                    <a:pt x="3709" y="16760"/>
                  </a:cubicBezTo>
                  <a:cubicBezTo>
                    <a:pt x="2007" y="13751"/>
                    <a:pt x="213" y="10043"/>
                    <a:pt x="2067" y="6699"/>
                  </a:cubicBezTo>
                  <a:cubicBezTo>
                    <a:pt x="3678" y="3842"/>
                    <a:pt x="6931" y="1714"/>
                    <a:pt x="9727" y="195"/>
                  </a:cubicBezTo>
                  <a:cubicBezTo>
                    <a:pt x="9832" y="142"/>
                    <a:pt x="9779" y="0"/>
                    <a:pt x="970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6"/>
            <p:cNvSpPr/>
            <p:nvPr/>
          </p:nvSpPr>
          <p:spPr>
            <a:xfrm>
              <a:off x="2471425" y="3492650"/>
              <a:ext cx="335275" cy="390725"/>
            </a:xfrm>
            <a:custGeom>
              <a:avLst/>
              <a:gdLst/>
              <a:ahLst/>
              <a:cxnLst/>
              <a:rect l="l" t="t" r="r" b="b"/>
              <a:pathLst>
                <a:path w="13411" h="15629" extrusionOk="0">
                  <a:moveTo>
                    <a:pt x="7497" y="1"/>
                  </a:moveTo>
                  <a:cubicBezTo>
                    <a:pt x="7490" y="1"/>
                    <a:pt x="7484" y="2"/>
                    <a:pt x="7478" y="4"/>
                  </a:cubicBezTo>
                  <a:cubicBezTo>
                    <a:pt x="4287" y="1433"/>
                    <a:pt x="183" y="3743"/>
                    <a:pt x="92" y="6965"/>
                  </a:cubicBezTo>
                  <a:cubicBezTo>
                    <a:pt x="1" y="10156"/>
                    <a:pt x="2524" y="15536"/>
                    <a:pt x="2858" y="15628"/>
                  </a:cubicBezTo>
                  <a:cubicBezTo>
                    <a:pt x="2863" y="15628"/>
                    <a:pt x="2869" y="15629"/>
                    <a:pt x="2876" y="15629"/>
                  </a:cubicBezTo>
                  <a:cubicBezTo>
                    <a:pt x="3371" y="15629"/>
                    <a:pt x="9482" y="13573"/>
                    <a:pt x="11430" y="10217"/>
                  </a:cubicBezTo>
                  <a:cubicBezTo>
                    <a:pt x="13410" y="6827"/>
                    <a:pt x="8045" y="1"/>
                    <a:pt x="749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6"/>
            <p:cNvSpPr/>
            <p:nvPr/>
          </p:nvSpPr>
          <p:spPr>
            <a:xfrm>
              <a:off x="2442550" y="3497300"/>
              <a:ext cx="204450" cy="395675"/>
            </a:xfrm>
            <a:custGeom>
              <a:avLst/>
              <a:gdLst/>
              <a:ahLst/>
              <a:cxnLst/>
              <a:rect l="l" t="t" r="r" b="b"/>
              <a:pathLst>
                <a:path w="8178" h="15827" extrusionOk="0">
                  <a:moveTo>
                    <a:pt x="8147" y="1"/>
                  </a:moveTo>
                  <a:cubicBezTo>
                    <a:pt x="5290" y="1034"/>
                    <a:pt x="1460" y="3192"/>
                    <a:pt x="730" y="6353"/>
                  </a:cubicBezTo>
                  <a:cubicBezTo>
                    <a:pt x="1" y="9514"/>
                    <a:pt x="1977" y="13587"/>
                    <a:pt x="4165" y="15806"/>
                  </a:cubicBezTo>
                  <a:cubicBezTo>
                    <a:pt x="4165" y="15820"/>
                    <a:pt x="4170" y="15826"/>
                    <a:pt x="4177" y="15826"/>
                  </a:cubicBezTo>
                  <a:cubicBezTo>
                    <a:pt x="4201" y="15826"/>
                    <a:pt x="4249" y="15762"/>
                    <a:pt x="4226" y="15715"/>
                  </a:cubicBezTo>
                  <a:cubicBezTo>
                    <a:pt x="2372" y="13192"/>
                    <a:pt x="305" y="9849"/>
                    <a:pt x="943" y="6566"/>
                  </a:cubicBezTo>
                  <a:cubicBezTo>
                    <a:pt x="1521" y="3435"/>
                    <a:pt x="5503" y="1247"/>
                    <a:pt x="8147" y="61"/>
                  </a:cubicBezTo>
                  <a:cubicBezTo>
                    <a:pt x="8177" y="61"/>
                    <a:pt x="8177" y="1"/>
                    <a:pt x="814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6"/>
            <p:cNvSpPr/>
            <p:nvPr/>
          </p:nvSpPr>
          <p:spPr>
            <a:xfrm>
              <a:off x="2098325" y="3874975"/>
              <a:ext cx="645950" cy="493950"/>
            </a:xfrm>
            <a:custGeom>
              <a:avLst/>
              <a:gdLst/>
              <a:ahLst/>
              <a:cxnLst/>
              <a:rect l="l" t="t" r="r" b="b"/>
              <a:pathLst>
                <a:path w="25838" h="19758" extrusionOk="0">
                  <a:moveTo>
                    <a:pt x="17813" y="0"/>
                  </a:moveTo>
                  <a:cubicBezTo>
                    <a:pt x="16384" y="730"/>
                    <a:pt x="14256" y="3131"/>
                    <a:pt x="13709" y="5988"/>
                  </a:cubicBezTo>
                  <a:cubicBezTo>
                    <a:pt x="12828" y="10882"/>
                    <a:pt x="10974" y="9909"/>
                    <a:pt x="5593" y="11125"/>
                  </a:cubicBezTo>
                  <a:cubicBezTo>
                    <a:pt x="1034" y="12128"/>
                    <a:pt x="1" y="17204"/>
                    <a:pt x="2372" y="19757"/>
                  </a:cubicBezTo>
                  <a:cubicBezTo>
                    <a:pt x="2372" y="19757"/>
                    <a:pt x="1034" y="16596"/>
                    <a:pt x="4104" y="15107"/>
                  </a:cubicBezTo>
                  <a:cubicBezTo>
                    <a:pt x="4879" y="14735"/>
                    <a:pt x="5860" y="14619"/>
                    <a:pt x="6965" y="14619"/>
                  </a:cubicBezTo>
                  <a:cubicBezTo>
                    <a:pt x="8815" y="14619"/>
                    <a:pt x="11013" y="14945"/>
                    <a:pt x="13178" y="14945"/>
                  </a:cubicBezTo>
                  <a:cubicBezTo>
                    <a:pt x="15854" y="14945"/>
                    <a:pt x="18479" y="14447"/>
                    <a:pt x="20335" y="12219"/>
                  </a:cubicBezTo>
                  <a:cubicBezTo>
                    <a:pt x="25837" y="5654"/>
                    <a:pt x="17813" y="0"/>
                    <a:pt x="1781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6"/>
            <p:cNvSpPr/>
            <p:nvPr/>
          </p:nvSpPr>
          <p:spPr>
            <a:xfrm>
              <a:off x="2115050" y="3927750"/>
              <a:ext cx="380450" cy="335925"/>
            </a:xfrm>
            <a:custGeom>
              <a:avLst/>
              <a:gdLst/>
              <a:ahLst/>
              <a:cxnLst/>
              <a:rect l="l" t="t" r="r" b="b"/>
              <a:pathLst>
                <a:path w="15218" h="13437" extrusionOk="0">
                  <a:moveTo>
                    <a:pt x="15097" y="0"/>
                  </a:moveTo>
                  <a:cubicBezTo>
                    <a:pt x="15081" y="0"/>
                    <a:pt x="15064" y="5"/>
                    <a:pt x="15046" y="17"/>
                  </a:cubicBezTo>
                  <a:cubicBezTo>
                    <a:pt x="14438" y="625"/>
                    <a:pt x="13922" y="1354"/>
                    <a:pt x="13526" y="2145"/>
                  </a:cubicBezTo>
                  <a:cubicBezTo>
                    <a:pt x="13071" y="3178"/>
                    <a:pt x="13010" y="4303"/>
                    <a:pt x="12615" y="5336"/>
                  </a:cubicBezTo>
                  <a:cubicBezTo>
                    <a:pt x="11612" y="8011"/>
                    <a:pt x="8359" y="7889"/>
                    <a:pt x="5988" y="8011"/>
                  </a:cubicBezTo>
                  <a:cubicBezTo>
                    <a:pt x="2827" y="8163"/>
                    <a:pt x="244" y="10078"/>
                    <a:pt x="0" y="13391"/>
                  </a:cubicBezTo>
                  <a:cubicBezTo>
                    <a:pt x="0" y="13421"/>
                    <a:pt x="23" y="13437"/>
                    <a:pt x="46" y="13437"/>
                  </a:cubicBezTo>
                  <a:cubicBezTo>
                    <a:pt x="69" y="13437"/>
                    <a:pt x="92" y="13421"/>
                    <a:pt x="92" y="13391"/>
                  </a:cubicBezTo>
                  <a:cubicBezTo>
                    <a:pt x="244" y="11294"/>
                    <a:pt x="1581" y="9470"/>
                    <a:pt x="3496" y="8680"/>
                  </a:cubicBezTo>
                  <a:cubicBezTo>
                    <a:pt x="5350" y="7920"/>
                    <a:pt x="7417" y="8376"/>
                    <a:pt x="9362" y="7950"/>
                  </a:cubicBezTo>
                  <a:cubicBezTo>
                    <a:pt x="10669" y="7646"/>
                    <a:pt x="12007" y="7099"/>
                    <a:pt x="12615" y="5822"/>
                  </a:cubicBezTo>
                  <a:cubicBezTo>
                    <a:pt x="12919" y="5123"/>
                    <a:pt x="13131" y="4363"/>
                    <a:pt x="13253" y="3604"/>
                  </a:cubicBezTo>
                  <a:cubicBezTo>
                    <a:pt x="13587" y="2297"/>
                    <a:pt x="14256" y="1111"/>
                    <a:pt x="15168" y="138"/>
                  </a:cubicBezTo>
                  <a:cubicBezTo>
                    <a:pt x="15217" y="89"/>
                    <a:pt x="15167" y="0"/>
                    <a:pt x="1509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6"/>
            <p:cNvSpPr/>
            <p:nvPr/>
          </p:nvSpPr>
          <p:spPr>
            <a:xfrm>
              <a:off x="2240425" y="3889950"/>
              <a:ext cx="472675" cy="370275"/>
            </a:xfrm>
            <a:custGeom>
              <a:avLst/>
              <a:gdLst/>
              <a:ahLst/>
              <a:cxnLst/>
              <a:rect l="l" t="t" r="r" b="b"/>
              <a:pathLst>
                <a:path w="18907" h="14811" extrusionOk="0">
                  <a:moveTo>
                    <a:pt x="12932" y="1"/>
                  </a:moveTo>
                  <a:cubicBezTo>
                    <a:pt x="12908" y="1"/>
                    <a:pt x="12888" y="45"/>
                    <a:pt x="12888" y="70"/>
                  </a:cubicBezTo>
                  <a:cubicBezTo>
                    <a:pt x="14651" y="1863"/>
                    <a:pt x="16536" y="3657"/>
                    <a:pt x="16992" y="6271"/>
                  </a:cubicBezTo>
                  <a:cubicBezTo>
                    <a:pt x="17509" y="9037"/>
                    <a:pt x="16019" y="11803"/>
                    <a:pt x="13831" y="13444"/>
                  </a:cubicBezTo>
                  <a:cubicBezTo>
                    <a:pt x="12729" y="14263"/>
                    <a:pt x="11604" y="14537"/>
                    <a:pt x="10455" y="14537"/>
                  </a:cubicBezTo>
                  <a:cubicBezTo>
                    <a:pt x="9004" y="14537"/>
                    <a:pt x="7515" y="14101"/>
                    <a:pt x="5989" y="13778"/>
                  </a:cubicBezTo>
                  <a:cubicBezTo>
                    <a:pt x="4871" y="13534"/>
                    <a:pt x="3723" y="13339"/>
                    <a:pt x="2580" y="13339"/>
                  </a:cubicBezTo>
                  <a:cubicBezTo>
                    <a:pt x="1733" y="13339"/>
                    <a:pt x="889" y="13446"/>
                    <a:pt x="61" y="13717"/>
                  </a:cubicBezTo>
                  <a:cubicBezTo>
                    <a:pt x="1" y="13748"/>
                    <a:pt x="31" y="13839"/>
                    <a:pt x="92" y="13839"/>
                  </a:cubicBezTo>
                  <a:cubicBezTo>
                    <a:pt x="843" y="13679"/>
                    <a:pt x="1579" y="13613"/>
                    <a:pt x="2305" y="13613"/>
                  </a:cubicBezTo>
                  <a:cubicBezTo>
                    <a:pt x="4606" y="13613"/>
                    <a:pt x="6816" y="14274"/>
                    <a:pt x="9150" y="14690"/>
                  </a:cubicBezTo>
                  <a:cubicBezTo>
                    <a:pt x="9592" y="14771"/>
                    <a:pt x="10019" y="14811"/>
                    <a:pt x="10431" y="14811"/>
                  </a:cubicBezTo>
                  <a:cubicBezTo>
                    <a:pt x="12342" y="14811"/>
                    <a:pt x="13939" y="13955"/>
                    <a:pt x="15290" y="12380"/>
                  </a:cubicBezTo>
                  <a:cubicBezTo>
                    <a:pt x="18907" y="8155"/>
                    <a:pt x="16810" y="3201"/>
                    <a:pt x="12949" y="9"/>
                  </a:cubicBezTo>
                  <a:cubicBezTo>
                    <a:pt x="12943" y="3"/>
                    <a:pt x="12938" y="1"/>
                    <a:pt x="1293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6"/>
            <p:cNvSpPr/>
            <p:nvPr/>
          </p:nvSpPr>
          <p:spPr>
            <a:xfrm>
              <a:off x="2934125" y="2631500"/>
              <a:ext cx="58900" cy="43175"/>
            </a:xfrm>
            <a:custGeom>
              <a:avLst/>
              <a:gdLst/>
              <a:ahLst/>
              <a:cxnLst/>
              <a:rect l="l" t="t" r="r" b="b"/>
              <a:pathLst>
                <a:path w="2356" h="1727" extrusionOk="0">
                  <a:moveTo>
                    <a:pt x="1230" y="0"/>
                  </a:moveTo>
                  <a:cubicBezTo>
                    <a:pt x="593" y="0"/>
                    <a:pt x="0" y="798"/>
                    <a:pt x="551" y="1441"/>
                  </a:cubicBezTo>
                  <a:cubicBezTo>
                    <a:pt x="723" y="1642"/>
                    <a:pt x="929" y="1726"/>
                    <a:pt x="1132" y="1726"/>
                  </a:cubicBezTo>
                  <a:cubicBezTo>
                    <a:pt x="1758" y="1726"/>
                    <a:pt x="2355" y="928"/>
                    <a:pt x="1828" y="286"/>
                  </a:cubicBezTo>
                  <a:cubicBezTo>
                    <a:pt x="1649" y="84"/>
                    <a:pt x="1437" y="0"/>
                    <a:pt x="1230"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6"/>
            <p:cNvSpPr/>
            <p:nvPr/>
          </p:nvSpPr>
          <p:spPr>
            <a:xfrm>
              <a:off x="2952175" y="2667200"/>
              <a:ext cx="58950" cy="43075"/>
            </a:xfrm>
            <a:custGeom>
              <a:avLst/>
              <a:gdLst/>
              <a:ahLst/>
              <a:cxnLst/>
              <a:rect l="l" t="t" r="r" b="b"/>
              <a:pathLst>
                <a:path w="2358" h="1723" extrusionOk="0">
                  <a:moveTo>
                    <a:pt x="1224" y="1"/>
                  </a:moveTo>
                  <a:cubicBezTo>
                    <a:pt x="598" y="1"/>
                    <a:pt x="1" y="799"/>
                    <a:pt x="528" y="1441"/>
                  </a:cubicBezTo>
                  <a:cubicBezTo>
                    <a:pt x="705" y="1640"/>
                    <a:pt x="913" y="1723"/>
                    <a:pt x="1117" y="1723"/>
                  </a:cubicBezTo>
                  <a:cubicBezTo>
                    <a:pt x="1758" y="1723"/>
                    <a:pt x="2358" y="908"/>
                    <a:pt x="1805" y="286"/>
                  </a:cubicBezTo>
                  <a:cubicBezTo>
                    <a:pt x="1633" y="85"/>
                    <a:pt x="1427" y="1"/>
                    <a:pt x="1224"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6"/>
            <p:cNvSpPr/>
            <p:nvPr/>
          </p:nvSpPr>
          <p:spPr>
            <a:xfrm>
              <a:off x="2976500" y="2699100"/>
              <a:ext cx="59400" cy="42775"/>
            </a:xfrm>
            <a:custGeom>
              <a:avLst/>
              <a:gdLst/>
              <a:ahLst/>
              <a:cxnLst/>
              <a:rect l="l" t="t" r="r" b="b"/>
              <a:pathLst>
                <a:path w="2376" h="1711" extrusionOk="0">
                  <a:moveTo>
                    <a:pt x="1222" y="1"/>
                  </a:moveTo>
                  <a:cubicBezTo>
                    <a:pt x="597" y="1"/>
                    <a:pt x="1" y="793"/>
                    <a:pt x="528" y="1411"/>
                  </a:cubicBezTo>
                  <a:cubicBezTo>
                    <a:pt x="709" y="1622"/>
                    <a:pt x="925" y="1710"/>
                    <a:pt x="1137" y="1710"/>
                  </a:cubicBezTo>
                  <a:cubicBezTo>
                    <a:pt x="1778" y="1710"/>
                    <a:pt x="2376" y="904"/>
                    <a:pt x="1804" y="287"/>
                  </a:cubicBezTo>
                  <a:cubicBezTo>
                    <a:pt x="1633" y="85"/>
                    <a:pt x="1426" y="1"/>
                    <a:pt x="122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6"/>
            <p:cNvSpPr/>
            <p:nvPr/>
          </p:nvSpPr>
          <p:spPr>
            <a:xfrm>
              <a:off x="3003850" y="2726475"/>
              <a:ext cx="58850" cy="43500"/>
            </a:xfrm>
            <a:custGeom>
              <a:avLst/>
              <a:gdLst/>
              <a:ahLst/>
              <a:cxnLst/>
              <a:rect l="l" t="t" r="r" b="b"/>
              <a:pathLst>
                <a:path w="2354" h="1740" extrusionOk="0">
                  <a:moveTo>
                    <a:pt x="1224" y="0"/>
                  </a:moveTo>
                  <a:cubicBezTo>
                    <a:pt x="598" y="0"/>
                    <a:pt x="0" y="799"/>
                    <a:pt x="528" y="1441"/>
                  </a:cubicBezTo>
                  <a:cubicBezTo>
                    <a:pt x="709" y="1652"/>
                    <a:pt x="922" y="1739"/>
                    <a:pt x="1131" y="1739"/>
                  </a:cubicBezTo>
                  <a:cubicBezTo>
                    <a:pt x="1766" y="1739"/>
                    <a:pt x="2354" y="927"/>
                    <a:pt x="1805" y="286"/>
                  </a:cubicBezTo>
                  <a:cubicBezTo>
                    <a:pt x="1633" y="85"/>
                    <a:pt x="1427" y="0"/>
                    <a:pt x="1224"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6"/>
            <p:cNvSpPr/>
            <p:nvPr/>
          </p:nvSpPr>
          <p:spPr>
            <a:xfrm>
              <a:off x="3036000" y="2749700"/>
              <a:ext cx="59375" cy="43075"/>
            </a:xfrm>
            <a:custGeom>
              <a:avLst/>
              <a:gdLst/>
              <a:ahLst/>
              <a:cxnLst/>
              <a:rect l="l" t="t" r="r" b="b"/>
              <a:pathLst>
                <a:path w="2375" h="1723" extrusionOk="0">
                  <a:moveTo>
                    <a:pt x="1221" y="1"/>
                  </a:moveTo>
                  <a:cubicBezTo>
                    <a:pt x="586" y="1"/>
                    <a:pt x="1" y="807"/>
                    <a:pt x="549" y="1424"/>
                  </a:cubicBezTo>
                  <a:cubicBezTo>
                    <a:pt x="730" y="1635"/>
                    <a:pt x="945" y="1723"/>
                    <a:pt x="1154" y="1723"/>
                  </a:cubicBezTo>
                  <a:cubicBezTo>
                    <a:pt x="1788" y="1723"/>
                    <a:pt x="2374" y="916"/>
                    <a:pt x="1826" y="299"/>
                  </a:cubicBezTo>
                  <a:cubicBezTo>
                    <a:pt x="1645" y="88"/>
                    <a:pt x="1430" y="1"/>
                    <a:pt x="1221"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6"/>
            <p:cNvSpPr/>
            <p:nvPr/>
          </p:nvSpPr>
          <p:spPr>
            <a:xfrm>
              <a:off x="3070900" y="2766000"/>
              <a:ext cx="58875" cy="43475"/>
            </a:xfrm>
            <a:custGeom>
              <a:avLst/>
              <a:gdLst/>
              <a:ahLst/>
              <a:cxnLst/>
              <a:rect l="l" t="t" r="r" b="b"/>
              <a:pathLst>
                <a:path w="2355" h="1739" extrusionOk="0">
                  <a:moveTo>
                    <a:pt x="1230" y="0"/>
                  </a:moveTo>
                  <a:cubicBezTo>
                    <a:pt x="593" y="0"/>
                    <a:pt x="1" y="798"/>
                    <a:pt x="551" y="1441"/>
                  </a:cubicBezTo>
                  <a:cubicBezTo>
                    <a:pt x="724" y="1651"/>
                    <a:pt x="932" y="1739"/>
                    <a:pt x="1137" y="1739"/>
                  </a:cubicBezTo>
                  <a:cubicBezTo>
                    <a:pt x="1761" y="1739"/>
                    <a:pt x="2354" y="926"/>
                    <a:pt x="1828" y="286"/>
                  </a:cubicBezTo>
                  <a:cubicBezTo>
                    <a:pt x="1649" y="84"/>
                    <a:pt x="1437" y="0"/>
                    <a:pt x="1230"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6"/>
            <p:cNvSpPr/>
            <p:nvPr/>
          </p:nvSpPr>
          <p:spPr>
            <a:xfrm>
              <a:off x="2824025" y="3012350"/>
              <a:ext cx="465850" cy="250000"/>
            </a:xfrm>
            <a:custGeom>
              <a:avLst/>
              <a:gdLst/>
              <a:ahLst/>
              <a:cxnLst/>
              <a:rect l="l" t="t" r="r" b="b"/>
              <a:pathLst>
                <a:path w="18634" h="10000" extrusionOk="0">
                  <a:moveTo>
                    <a:pt x="9026" y="0"/>
                  </a:moveTo>
                  <a:cubicBezTo>
                    <a:pt x="8926" y="0"/>
                    <a:pt x="8825" y="2"/>
                    <a:pt x="8724" y="6"/>
                  </a:cubicBezTo>
                  <a:cubicBezTo>
                    <a:pt x="5441" y="128"/>
                    <a:pt x="2311" y="1465"/>
                    <a:pt x="1" y="3745"/>
                  </a:cubicBezTo>
                  <a:cubicBezTo>
                    <a:pt x="528" y="4214"/>
                    <a:pt x="8579" y="10000"/>
                    <a:pt x="12913" y="10000"/>
                  </a:cubicBezTo>
                  <a:cubicBezTo>
                    <a:pt x="13072" y="10000"/>
                    <a:pt x="13226" y="9992"/>
                    <a:pt x="13375" y="9976"/>
                  </a:cubicBezTo>
                  <a:cubicBezTo>
                    <a:pt x="17600" y="9550"/>
                    <a:pt x="18633" y="5477"/>
                    <a:pt x="18633" y="5477"/>
                  </a:cubicBezTo>
                  <a:cubicBezTo>
                    <a:pt x="18633" y="5477"/>
                    <a:pt x="14386" y="0"/>
                    <a:pt x="9026" y="0"/>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6"/>
            <p:cNvSpPr/>
            <p:nvPr/>
          </p:nvSpPr>
          <p:spPr>
            <a:xfrm>
              <a:off x="2992725" y="2728300"/>
              <a:ext cx="272825" cy="481825"/>
            </a:xfrm>
            <a:custGeom>
              <a:avLst/>
              <a:gdLst/>
              <a:ahLst/>
              <a:cxnLst/>
              <a:rect l="l" t="t" r="r" b="b"/>
              <a:pathLst>
                <a:path w="10913" h="19273" extrusionOk="0">
                  <a:moveTo>
                    <a:pt x="3101" y="0"/>
                  </a:moveTo>
                  <a:cubicBezTo>
                    <a:pt x="3101" y="0"/>
                    <a:pt x="2584" y="1733"/>
                    <a:pt x="1976" y="3891"/>
                  </a:cubicBezTo>
                  <a:cubicBezTo>
                    <a:pt x="1946" y="3982"/>
                    <a:pt x="1915" y="4104"/>
                    <a:pt x="1885" y="4195"/>
                  </a:cubicBezTo>
                  <a:cubicBezTo>
                    <a:pt x="1855" y="4316"/>
                    <a:pt x="1794" y="4438"/>
                    <a:pt x="1763" y="4560"/>
                  </a:cubicBezTo>
                  <a:cubicBezTo>
                    <a:pt x="1672" y="4864"/>
                    <a:pt x="1581" y="5198"/>
                    <a:pt x="1490" y="5532"/>
                  </a:cubicBezTo>
                  <a:cubicBezTo>
                    <a:pt x="1429" y="5775"/>
                    <a:pt x="1338" y="6019"/>
                    <a:pt x="1277" y="6292"/>
                  </a:cubicBezTo>
                  <a:cubicBezTo>
                    <a:pt x="1216" y="6535"/>
                    <a:pt x="1155" y="6809"/>
                    <a:pt x="1064" y="7082"/>
                  </a:cubicBezTo>
                  <a:cubicBezTo>
                    <a:pt x="578" y="8937"/>
                    <a:pt x="213" y="10851"/>
                    <a:pt x="0" y="12766"/>
                  </a:cubicBezTo>
                  <a:cubicBezTo>
                    <a:pt x="61" y="13557"/>
                    <a:pt x="2979" y="18967"/>
                    <a:pt x="6475" y="19271"/>
                  </a:cubicBezTo>
                  <a:cubicBezTo>
                    <a:pt x="6486" y="19272"/>
                    <a:pt x="6497" y="19273"/>
                    <a:pt x="6508" y="19273"/>
                  </a:cubicBezTo>
                  <a:cubicBezTo>
                    <a:pt x="7615" y="19273"/>
                    <a:pt x="8420" y="13222"/>
                    <a:pt x="8420" y="13222"/>
                  </a:cubicBezTo>
                  <a:lnTo>
                    <a:pt x="8602" y="12797"/>
                  </a:lnTo>
                  <a:lnTo>
                    <a:pt x="10912" y="6626"/>
                  </a:lnTo>
                  <a:lnTo>
                    <a:pt x="4104" y="791"/>
                  </a:lnTo>
                  <a:lnTo>
                    <a:pt x="3101" y="0"/>
                  </a:ln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6"/>
            <p:cNvSpPr/>
            <p:nvPr/>
          </p:nvSpPr>
          <p:spPr>
            <a:xfrm>
              <a:off x="3042125" y="2728300"/>
              <a:ext cx="223425" cy="319925"/>
            </a:xfrm>
            <a:custGeom>
              <a:avLst/>
              <a:gdLst/>
              <a:ahLst/>
              <a:cxnLst/>
              <a:rect l="l" t="t" r="r" b="b"/>
              <a:pathLst>
                <a:path w="8937" h="12797" extrusionOk="0">
                  <a:moveTo>
                    <a:pt x="1125" y="0"/>
                  </a:moveTo>
                  <a:cubicBezTo>
                    <a:pt x="1125" y="0"/>
                    <a:pt x="608" y="1733"/>
                    <a:pt x="0" y="3891"/>
                  </a:cubicBezTo>
                  <a:cubicBezTo>
                    <a:pt x="790" y="7690"/>
                    <a:pt x="3192" y="10943"/>
                    <a:pt x="6626" y="12797"/>
                  </a:cubicBezTo>
                  <a:lnTo>
                    <a:pt x="8936" y="6626"/>
                  </a:lnTo>
                  <a:lnTo>
                    <a:pt x="2128" y="791"/>
                  </a:lnTo>
                  <a:lnTo>
                    <a:pt x="112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6"/>
            <p:cNvSpPr/>
            <p:nvPr/>
          </p:nvSpPr>
          <p:spPr>
            <a:xfrm>
              <a:off x="2910650" y="2294675"/>
              <a:ext cx="649750" cy="672800"/>
            </a:xfrm>
            <a:custGeom>
              <a:avLst/>
              <a:gdLst/>
              <a:ahLst/>
              <a:cxnLst/>
              <a:rect l="l" t="t" r="r" b="b"/>
              <a:pathLst>
                <a:path w="25990" h="26912" extrusionOk="0">
                  <a:moveTo>
                    <a:pt x="12387" y="1"/>
                  </a:moveTo>
                  <a:cubicBezTo>
                    <a:pt x="11378" y="1"/>
                    <a:pt x="10388" y="153"/>
                    <a:pt x="9454" y="415"/>
                  </a:cubicBezTo>
                  <a:cubicBezTo>
                    <a:pt x="4469" y="1783"/>
                    <a:pt x="1" y="6494"/>
                    <a:pt x="3648" y="17467"/>
                  </a:cubicBezTo>
                  <a:cubicBezTo>
                    <a:pt x="6312" y="25480"/>
                    <a:pt x="11083" y="26912"/>
                    <a:pt x="14315" y="26912"/>
                  </a:cubicBezTo>
                  <a:cubicBezTo>
                    <a:pt x="15509" y="26912"/>
                    <a:pt x="16493" y="26717"/>
                    <a:pt x="17083" y="26586"/>
                  </a:cubicBezTo>
                  <a:cubicBezTo>
                    <a:pt x="19515" y="26069"/>
                    <a:pt x="25989" y="23272"/>
                    <a:pt x="23497" y="11996"/>
                  </a:cubicBezTo>
                  <a:cubicBezTo>
                    <a:pt x="21471" y="2858"/>
                    <a:pt x="16757" y="1"/>
                    <a:pt x="12387" y="1"/>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6"/>
            <p:cNvSpPr/>
            <p:nvPr/>
          </p:nvSpPr>
          <p:spPr>
            <a:xfrm>
              <a:off x="3399275" y="2521325"/>
              <a:ext cx="57775" cy="27850"/>
            </a:xfrm>
            <a:custGeom>
              <a:avLst/>
              <a:gdLst/>
              <a:ahLst/>
              <a:cxnLst/>
              <a:rect l="l" t="t" r="r" b="b"/>
              <a:pathLst>
                <a:path w="2311" h="1114" extrusionOk="0">
                  <a:moveTo>
                    <a:pt x="862" y="0"/>
                  </a:moveTo>
                  <a:cubicBezTo>
                    <a:pt x="547" y="0"/>
                    <a:pt x="250" y="173"/>
                    <a:pt x="91" y="437"/>
                  </a:cubicBezTo>
                  <a:cubicBezTo>
                    <a:pt x="0" y="589"/>
                    <a:pt x="31" y="802"/>
                    <a:pt x="183" y="924"/>
                  </a:cubicBezTo>
                  <a:cubicBezTo>
                    <a:pt x="385" y="1050"/>
                    <a:pt x="609" y="1113"/>
                    <a:pt x="854" y="1113"/>
                  </a:cubicBezTo>
                  <a:cubicBezTo>
                    <a:pt x="903" y="1113"/>
                    <a:pt x="953" y="1111"/>
                    <a:pt x="1003" y="1106"/>
                  </a:cubicBezTo>
                  <a:lnTo>
                    <a:pt x="1793" y="1106"/>
                  </a:lnTo>
                  <a:cubicBezTo>
                    <a:pt x="2158" y="1045"/>
                    <a:pt x="2310" y="589"/>
                    <a:pt x="2037" y="346"/>
                  </a:cubicBezTo>
                  <a:cubicBezTo>
                    <a:pt x="1791" y="127"/>
                    <a:pt x="1471" y="7"/>
                    <a:pt x="1122" y="7"/>
                  </a:cubicBezTo>
                  <a:cubicBezTo>
                    <a:pt x="1083" y="7"/>
                    <a:pt x="1043" y="9"/>
                    <a:pt x="1003" y="12"/>
                  </a:cubicBezTo>
                  <a:cubicBezTo>
                    <a:pt x="956" y="4"/>
                    <a:pt x="909" y="0"/>
                    <a:pt x="86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6"/>
            <p:cNvSpPr/>
            <p:nvPr/>
          </p:nvSpPr>
          <p:spPr>
            <a:xfrm>
              <a:off x="3252600" y="2564575"/>
              <a:ext cx="57775" cy="27725"/>
            </a:xfrm>
            <a:custGeom>
              <a:avLst/>
              <a:gdLst/>
              <a:ahLst/>
              <a:cxnLst/>
              <a:rect l="l" t="t" r="r" b="b"/>
              <a:pathLst>
                <a:path w="2311" h="1109" extrusionOk="0">
                  <a:moveTo>
                    <a:pt x="1427" y="1"/>
                  </a:moveTo>
                  <a:cubicBezTo>
                    <a:pt x="1377" y="1"/>
                    <a:pt x="1327" y="5"/>
                    <a:pt x="1277" y="14"/>
                  </a:cubicBezTo>
                  <a:cubicBezTo>
                    <a:pt x="882" y="14"/>
                    <a:pt x="517" y="136"/>
                    <a:pt x="244" y="379"/>
                  </a:cubicBezTo>
                  <a:cubicBezTo>
                    <a:pt x="1" y="653"/>
                    <a:pt x="183" y="1078"/>
                    <a:pt x="548" y="1108"/>
                  </a:cubicBezTo>
                  <a:cubicBezTo>
                    <a:pt x="791" y="1108"/>
                    <a:pt x="1065" y="1108"/>
                    <a:pt x="1338" y="1078"/>
                  </a:cubicBezTo>
                  <a:cubicBezTo>
                    <a:pt x="1384" y="1083"/>
                    <a:pt x="1429" y="1086"/>
                    <a:pt x="1475" y="1086"/>
                  </a:cubicBezTo>
                  <a:cubicBezTo>
                    <a:pt x="1702" y="1086"/>
                    <a:pt x="1926" y="1022"/>
                    <a:pt x="2128" y="896"/>
                  </a:cubicBezTo>
                  <a:cubicBezTo>
                    <a:pt x="2280" y="744"/>
                    <a:pt x="2311" y="561"/>
                    <a:pt x="2220" y="379"/>
                  </a:cubicBezTo>
                  <a:cubicBezTo>
                    <a:pt x="2012" y="146"/>
                    <a:pt x="1717" y="1"/>
                    <a:pt x="142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6"/>
            <p:cNvSpPr/>
            <p:nvPr/>
          </p:nvSpPr>
          <p:spPr>
            <a:xfrm>
              <a:off x="3420550" y="2626925"/>
              <a:ext cx="30425" cy="47450"/>
            </a:xfrm>
            <a:custGeom>
              <a:avLst/>
              <a:gdLst/>
              <a:ahLst/>
              <a:cxnLst/>
              <a:rect l="l" t="t" r="r" b="b"/>
              <a:pathLst>
                <a:path w="1217" h="1898" extrusionOk="0">
                  <a:moveTo>
                    <a:pt x="14" y="0"/>
                  </a:moveTo>
                  <a:cubicBezTo>
                    <a:pt x="5" y="0"/>
                    <a:pt x="0" y="4"/>
                    <a:pt x="0" y="13"/>
                  </a:cubicBezTo>
                  <a:cubicBezTo>
                    <a:pt x="0" y="773"/>
                    <a:pt x="304" y="1897"/>
                    <a:pt x="1186" y="1897"/>
                  </a:cubicBezTo>
                  <a:cubicBezTo>
                    <a:pt x="1216" y="1897"/>
                    <a:pt x="1216" y="1836"/>
                    <a:pt x="1186" y="1836"/>
                  </a:cubicBezTo>
                  <a:cubicBezTo>
                    <a:pt x="456" y="1715"/>
                    <a:pt x="183" y="833"/>
                    <a:pt x="91" y="43"/>
                  </a:cubicBezTo>
                  <a:cubicBezTo>
                    <a:pt x="70" y="22"/>
                    <a:pt x="33" y="0"/>
                    <a:pt x="1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6"/>
            <p:cNvSpPr/>
            <p:nvPr/>
          </p:nvSpPr>
          <p:spPr>
            <a:xfrm>
              <a:off x="3409725" y="2603025"/>
              <a:ext cx="66975" cy="62750"/>
            </a:xfrm>
            <a:custGeom>
              <a:avLst/>
              <a:gdLst/>
              <a:ahLst/>
              <a:cxnLst/>
              <a:rect l="l" t="t" r="r" b="b"/>
              <a:pathLst>
                <a:path w="2679" h="2510" extrusionOk="0">
                  <a:moveTo>
                    <a:pt x="1189" y="0"/>
                  </a:moveTo>
                  <a:cubicBezTo>
                    <a:pt x="1122" y="0"/>
                    <a:pt x="1053" y="9"/>
                    <a:pt x="980" y="26"/>
                  </a:cubicBezTo>
                  <a:cubicBezTo>
                    <a:pt x="1" y="257"/>
                    <a:pt x="414" y="2509"/>
                    <a:pt x="1444" y="2509"/>
                  </a:cubicBezTo>
                  <a:cubicBezTo>
                    <a:pt x="1500" y="2509"/>
                    <a:pt x="1559" y="2503"/>
                    <a:pt x="1619" y="2488"/>
                  </a:cubicBezTo>
                  <a:cubicBezTo>
                    <a:pt x="2678" y="2202"/>
                    <a:pt x="2281" y="0"/>
                    <a:pt x="118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6"/>
            <p:cNvSpPr/>
            <p:nvPr/>
          </p:nvSpPr>
          <p:spPr>
            <a:xfrm>
              <a:off x="3445075" y="2594975"/>
              <a:ext cx="38575" cy="31550"/>
            </a:xfrm>
            <a:custGeom>
              <a:avLst/>
              <a:gdLst/>
              <a:ahLst/>
              <a:cxnLst/>
              <a:rect l="l" t="t" r="r" b="b"/>
              <a:pathLst>
                <a:path w="1543" h="1262" extrusionOk="0">
                  <a:moveTo>
                    <a:pt x="1398" y="1"/>
                  </a:moveTo>
                  <a:cubicBezTo>
                    <a:pt x="1393" y="1"/>
                    <a:pt x="1390" y="4"/>
                    <a:pt x="1390" y="14"/>
                  </a:cubicBezTo>
                  <a:cubicBezTo>
                    <a:pt x="1268" y="288"/>
                    <a:pt x="1086" y="622"/>
                    <a:pt x="843" y="652"/>
                  </a:cubicBezTo>
                  <a:cubicBezTo>
                    <a:pt x="827" y="654"/>
                    <a:pt x="811" y="655"/>
                    <a:pt x="795" y="655"/>
                  </a:cubicBezTo>
                  <a:cubicBezTo>
                    <a:pt x="568" y="655"/>
                    <a:pt x="343" y="466"/>
                    <a:pt x="144" y="409"/>
                  </a:cubicBezTo>
                  <a:cubicBezTo>
                    <a:pt x="131" y="401"/>
                    <a:pt x="119" y="397"/>
                    <a:pt x="108" y="397"/>
                  </a:cubicBezTo>
                  <a:cubicBezTo>
                    <a:pt x="38" y="397"/>
                    <a:pt x="0" y="539"/>
                    <a:pt x="53" y="592"/>
                  </a:cubicBezTo>
                  <a:cubicBezTo>
                    <a:pt x="223" y="956"/>
                    <a:pt x="470" y="1262"/>
                    <a:pt x="795" y="1262"/>
                  </a:cubicBezTo>
                  <a:cubicBezTo>
                    <a:pt x="877" y="1262"/>
                    <a:pt x="964" y="1242"/>
                    <a:pt x="1056" y="1199"/>
                  </a:cubicBezTo>
                  <a:cubicBezTo>
                    <a:pt x="1481" y="1017"/>
                    <a:pt x="1542" y="500"/>
                    <a:pt x="1420" y="14"/>
                  </a:cubicBezTo>
                  <a:cubicBezTo>
                    <a:pt x="1420" y="14"/>
                    <a:pt x="1407" y="1"/>
                    <a:pt x="139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6"/>
            <p:cNvSpPr/>
            <p:nvPr/>
          </p:nvSpPr>
          <p:spPr>
            <a:xfrm>
              <a:off x="3336400" y="2810825"/>
              <a:ext cx="41475" cy="17050"/>
            </a:xfrm>
            <a:custGeom>
              <a:avLst/>
              <a:gdLst/>
              <a:ahLst/>
              <a:cxnLst/>
              <a:rect l="l" t="t" r="r" b="b"/>
              <a:pathLst>
                <a:path w="1659" h="682" extrusionOk="0">
                  <a:moveTo>
                    <a:pt x="55" y="0"/>
                  </a:moveTo>
                  <a:cubicBezTo>
                    <a:pt x="27" y="0"/>
                    <a:pt x="0" y="29"/>
                    <a:pt x="23" y="73"/>
                  </a:cubicBezTo>
                  <a:cubicBezTo>
                    <a:pt x="83" y="408"/>
                    <a:pt x="387" y="620"/>
                    <a:pt x="722" y="681"/>
                  </a:cubicBezTo>
                  <a:cubicBezTo>
                    <a:pt x="1117" y="681"/>
                    <a:pt x="1451" y="468"/>
                    <a:pt x="1634" y="134"/>
                  </a:cubicBezTo>
                  <a:cubicBezTo>
                    <a:pt x="1658" y="109"/>
                    <a:pt x="1643" y="65"/>
                    <a:pt x="1620" y="65"/>
                  </a:cubicBezTo>
                  <a:cubicBezTo>
                    <a:pt x="1615" y="65"/>
                    <a:pt x="1609" y="67"/>
                    <a:pt x="1603" y="73"/>
                  </a:cubicBezTo>
                  <a:cubicBezTo>
                    <a:pt x="1360" y="256"/>
                    <a:pt x="1087" y="347"/>
                    <a:pt x="783" y="408"/>
                  </a:cubicBezTo>
                  <a:cubicBezTo>
                    <a:pt x="509" y="408"/>
                    <a:pt x="296" y="164"/>
                    <a:pt x="83" y="12"/>
                  </a:cubicBezTo>
                  <a:cubicBezTo>
                    <a:pt x="75" y="4"/>
                    <a:pt x="65" y="0"/>
                    <a:pt x="5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6"/>
            <p:cNvSpPr/>
            <p:nvPr/>
          </p:nvSpPr>
          <p:spPr>
            <a:xfrm>
              <a:off x="3340000" y="2550875"/>
              <a:ext cx="98975" cy="217725"/>
            </a:xfrm>
            <a:custGeom>
              <a:avLst/>
              <a:gdLst/>
              <a:ahLst/>
              <a:cxnLst/>
              <a:rect l="l" t="t" r="r" b="b"/>
              <a:pathLst>
                <a:path w="3959" h="8709" extrusionOk="0">
                  <a:moveTo>
                    <a:pt x="1139" y="0"/>
                  </a:moveTo>
                  <a:cubicBezTo>
                    <a:pt x="1089" y="0"/>
                    <a:pt x="1044" y="47"/>
                    <a:pt x="1064" y="106"/>
                  </a:cubicBezTo>
                  <a:cubicBezTo>
                    <a:pt x="1763" y="2477"/>
                    <a:pt x="2554" y="3936"/>
                    <a:pt x="3283" y="6307"/>
                  </a:cubicBezTo>
                  <a:cubicBezTo>
                    <a:pt x="3013" y="6249"/>
                    <a:pt x="2731" y="6228"/>
                    <a:pt x="2452" y="6228"/>
                  </a:cubicBezTo>
                  <a:cubicBezTo>
                    <a:pt x="2292" y="6228"/>
                    <a:pt x="2132" y="6235"/>
                    <a:pt x="1976" y="6246"/>
                  </a:cubicBezTo>
                  <a:cubicBezTo>
                    <a:pt x="1885" y="6277"/>
                    <a:pt x="2614" y="8070"/>
                    <a:pt x="2614" y="8252"/>
                  </a:cubicBezTo>
                  <a:cubicBezTo>
                    <a:pt x="2353" y="8299"/>
                    <a:pt x="2092" y="8323"/>
                    <a:pt x="1833" y="8323"/>
                  </a:cubicBezTo>
                  <a:cubicBezTo>
                    <a:pt x="1247" y="8323"/>
                    <a:pt x="670" y="8201"/>
                    <a:pt x="122" y="7948"/>
                  </a:cubicBezTo>
                  <a:cubicBezTo>
                    <a:pt x="61" y="7948"/>
                    <a:pt x="0" y="8009"/>
                    <a:pt x="61" y="8040"/>
                  </a:cubicBezTo>
                  <a:cubicBezTo>
                    <a:pt x="671" y="8571"/>
                    <a:pt x="1465" y="8709"/>
                    <a:pt x="2093" y="8709"/>
                  </a:cubicBezTo>
                  <a:cubicBezTo>
                    <a:pt x="2686" y="8709"/>
                    <a:pt x="3131" y="8586"/>
                    <a:pt x="3131" y="8556"/>
                  </a:cubicBezTo>
                  <a:cubicBezTo>
                    <a:pt x="3009" y="8009"/>
                    <a:pt x="2584" y="6702"/>
                    <a:pt x="2584" y="6702"/>
                  </a:cubicBezTo>
                  <a:lnTo>
                    <a:pt x="2584" y="6702"/>
                  </a:lnTo>
                  <a:cubicBezTo>
                    <a:pt x="2729" y="6738"/>
                    <a:pt x="3211" y="6818"/>
                    <a:pt x="3555" y="6818"/>
                  </a:cubicBezTo>
                  <a:cubicBezTo>
                    <a:pt x="3788" y="6818"/>
                    <a:pt x="3958" y="6782"/>
                    <a:pt x="3921" y="6672"/>
                  </a:cubicBezTo>
                  <a:cubicBezTo>
                    <a:pt x="3101" y="4210"/>
                    <a:pt x="2523" y="2295"/>
                    <a:pt x="1216" y="45"/>
                  </a:cubicBezTo>
                  <a:cubicBezTo>
                    <a:pt x="1195" y="14"/>
                    <a:pt x="1166" y="0"/>
                    <a:pt x="11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6"/>
            <p:cNvSpPr/>
            <p:nvPr/>
          </p:nvSpPr>
          <p:spPr>
            <a:xfrm>
              <a:off x="3338475" y="2751100"/>
              <a:ext cx="67650" cy="48650"/>
            </a:xfrm>
            <a:custGeom>
              <a:avLst/>
              <a:gdLst/>
              <a:ahLst/>
              <a:cxnLst/>
              <a:rect l="l" t="t" r="r" b="b"/>
              <a:pathLst>
                <a:path w="2706" h="1946" extrusionOk="0">
                  <a:moveTo>
                    <a:pt x="152" y="0"/>
                  </a:moveTo>
                  <a:cubicBezTo>
                    <a:pt x="61" y="243"/>
                    <a:pt x="31" y="517"/>
                    <a:pt x="0" y="790"/>
                  </a:cubicBezTo>
                  <a:cubicBezTo>
                    <a:pt x="0" y="1307"/>
                    <a:pt x="122" y="1885"/>
                    <a:pt x="760" y="1945"/>
                  </a:cubicBezTo>
                  <a:cubicBezTo>
                    <a:pt x="1064" y="1945"/>
                    <a:pt x="1368" y="1885"/>
                    <a:pt x="1642" y="1702"/>
                  </a:cubicBezTo>
                  <a:cubicBezTo>
                    <a:pt x="2098" y="1398"/>
                    <a:pt x="2463" y="973"/>
                    <a:pt x="2706" y="486"/>
                  </a:cubicBezTo>
                  <a:lnTo>
                    <a:pt x="2706" y="486"/>
                  </a:lnTo>
                  <a:cubicBezTo>
                    <a:pt x="2526" y="511"/>
                    <a:pt x="2344" y="523"/>
                    <a:pt x="2164" y="523"/>
                  </a:cubicBezTo>
                  <a:cubicBezTo>
                    <a:pt x="1458" y="523"/>
                    <a:pt x="757" y="339"/>
                    <a:pt x="1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6"/>
            <p:cNvSpPr/>
            <p:nvPr/>
          </p:nvSpPr>
          <p:spPr>
            <a:xfrm>
              <a:off x="3338475" y="2770800"/>
              <a:ext cx="41050" cy="28950"/>
            </a:xfrm>
            <a:custGeom>
              <a:avLst/>
              <a:gdLst/>
              <a:ahLst/>
              <a:cxnLst/>
              <a:rect l="l" t="t" r="r" b="b"/>
              <a:pathLst>
                <a:path w="1642" h="1158" extrusionOk="0">
                  <a:moveTo>
                    <a:pt x="96" y="0"/>
                  </a:moveTo>
                  <a:cubicBezTo>
                    <a:pt x="64" y="0"/>
                    <a:pt x="32" y="1"/>
                    <a:pt x="0" y="2"/>
                  </a:cubicBezTo>
                  <a:cubicBezTo>
                    <a:pt x="0" y="550"/>
                    <a:pt x="122" y="1097"/>
                    <a:pt x="760" y="1157"/>
                  </a:cubicBezTo>
                  <a:cubicBezTo>
                    <a:pt x="1064" y="1157"/>
                    <a:pt x="1368" y="1097"/>
                    <a:pt x="1642" y="914"/>
                  </a:cubicBezTo>
                  <a:cubicBezTo>
                    <a:pt x="1439" y="305"/>
                    <a:pt x="765" y="0"/>
                    <a:pt x="96" y="0"/>
                  </a:cubicBezTo>
                  <a:close/>
                </a:path>
              </a:pathLst>
            </a:custGeom>
            <a:solidFill>
              <a:srgbClr val="FF9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6"/>
            <p:cNvSpPr/>
            <p:nvPr/>
          </p:nvSpPr>
          <p:spPr>
            <a:xfrm>
              <a:off x="3256400" y="2640650"/>
              <a:ext cx="76775" cy="43600"/>
            </a:xfrm>
            <a:custGeom>
              <a:avLst/>
              <a:gdLst/>
              <a:ahLst/>
              <a:cxnLst/>
              <a:rect l="l" t="t" r="r" b="b"/>
              <a:pathLst>
                <a:path w="3071" h="1744" extrusionOk="0">
                  <a:moveTo>
                    <a:pt x="1027" y="0"/>
                  </a:moveTo>
                  <a:cubicBezTo>
                    <a:pt x="669" y="0"/>
                    <a:pt x="320" y="75"/>
                    <a:pt x="1" y="224"/>
                  </a:cubicBezTo>
                  <a:cubicBezTo>
                    <a:pt x="487" y="224"/>
                    <a:pt x="943" y="315"/>
                    <a:pt x="1399" y="436"/>
                  </a:cubicBezTo>
                  <a:cubicBezTo>
                    <a:pt x="1641" y="511"/>
                    <a:pt x="1861" y="643"/>
                    <a:pt x="2044" y="811"/>
                  </a:cubicBezTo>
                  <a:lnTo>
                    <a:pt x="2044" y="811"/>
                  </a:lnTo>
                  <a:cubicBezTo>
                    <a:pt x="1817" y="844"/>
                    <a:pt x="1599" y="900"/>
                    <a:pt x="1399" y="983"/>
                  </a:cubicBezTo>
                  <a:cubicBezTo>
                    <a:pt x="1004" y="1105"/>
                    <a:pt x="669" y="1379"/>
                    <a:pt x="457" y="1743"/>
                  </a:cubicBezTo>
                  <a:cubicBezTo>
                    <a:pt x="761" y="1531"/>
                    <a:pt x="1125" y="1379"/>
                    <a:pt x="1490" y="1348"/>
                  </a:cubicBezTo>
                  <a:cubicBezTo>
                    <a:pt x="1704" y="1313"/>
                    <a:pt x="1907" y="1298"/>
                    <a:pt x="2112" y="1298"/>
                  </a:cubicBezTo>
                  <a:cubicBezTo>
                    <a:pt x="2257" y="1298"/>
                    <a:pt x="2403" y="1305"/>
                    <a:pt x="2554" y="1318"/>
                  </a:cubicBezTo>
                  <a:lnTo>
                    <a:pt x="3071" y="1348"/>
                  </a:lnTo>
                  <a:lnTo>
                    <a:pt x="2797" y="923"/>
                  </a:lnTo>
                  <a:cubicBezTo>
                    <a:pt x="2676" y="679"/>
                    <a:pt x="2463" y="467"/>
                    <a:pt x="2250" y="315"/>
                  </a:cubicBezTo>
                  <a:cubicBezTo>
                    <a:pt x="2007" y="163"/>
                    <a:pt x="1733" y="72"/>
                    <a:pt x="1490" y="41"/>
                  </a:cubicBezTo>
                  <a:cubicBezTo>
                    <a:pt x="1335" y="14"/>
                    <a:pt x="1180" y="0"/>
                    <a:pt x="102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6"/>
            <p:cNvSpPr/>
            <p:nvPr/>
          </p:nvSpPr>
          <p:spPr>
            <a:xfrm>
              <a:off x="3294400" y="2660675"/>
              <a:ext cx="38775" cy="33450"/>
            </a:xfrm>
            <a:custGeom>
              <a:avLst/>
              <a:gdLst/>
              <a:ahLst/>
              <a:cxnLst/>
              <a:rect l="l" t="t" r="r" b="b"/>
              <a:pathLst>
                <a:path w="1551" h="1338" extrusionOk="0">
                  <a:moveTo>
                    <a:pt x="1216" y="0"/>
                  </a:moveTo>
                  <a:cubicBezTo>
                    <a:pt x="1308" y="182"/>
                    <a:pt x="1368" y="334"/>
                    <a:pt x="1429" y="547"/>
                  </a:cubicBezTo>
                  <a:cubicBezTo>
                    <a:pt x="1460" y="608"/>
                    <a:pt x="1156" y="821"/>
                    <a:pt x="1064" y="882"/>
                  </a:cubicBezTo>
                  <a:cubicBezTo>
                    <a:pt x="730" y="1094"/>
                    <a:pt x="365" y="1246"/>
                    <a:pt x="1" y="1337"/>
                  </a:cubicBezTo>
                  <a:cubicBezTo>
                    <a:pt x="396" y="1337"/>
                    <a:pt x="791" y="1246"/>
                    <a:pt x="1156" y="1033"/>
                  </a:cubicBezTo>
                  <a:cubicBezTo>
                    <a:pt x="1338" y="912"/>
                    <a:pt x="1490" y="730"/>
                    <a:pt x="1551" y="517"/>
                  </a:cubicBezTo>
                  <a:cubicBezTo>
                    <a:pt x="1460" y="334"/>
                    <a:pt x="1338" y="152"/>
                    <a:pt x="121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6"/>
            <p:cNvSpPr/>
            <p:nvPr/>
          </p:nvSpPr>
          <p:spPr>
            <a:xfrm>
              <a:off x="2870375" y="2249075"/>
              <a:ext cx="597750" cy="472400"/>
            </a:xfrm>
            <a:custGeom>
              <a:avLst/>
              <a:gdLst/>
              <a:ahLst/>
              <a:cxnLst/>
              <a:rect l="l" t="t" r="r" b="b"/>
              <a:pathLst>
                <a:path w="23910" h="18896" extrusionOk="0">
                  <a:moveTo>
                    <a:pt x="14284" y="1"/>
                  </a:moveTo>
                  <a:cubicBezTo>
                    <a:pt x="13166" y="1"/>
                    <a:pt x="12035" y="205"/>
                    <a:pt x="10943" y="628"/>
                  </a:cubicBezTo>
                  <a:cubicBezTo>
                    <a:pt x="8147" y="1631"/>
                    <a:pt x="6232" y="4671"/>
                    <a:pt x="6232" y="4671"/>
                  </a:cubicBezTo>
                  <a:cubicBezTo>
                    <a:pt x="6232" y="4671"/>
                    <a:pt x="2128" y="6707"/>
                    <a:pt x="1338" y="10172"/>
                  </a:cubicBezTo>
                  <a:cubicBezTo>
                    <a:pt x="1" y="15887"/>
                    <a:pt x="5107" y="18896"/>
                    <a:pt x="5107" y="18896"/>
                  </a:cubicBezTo>
                  <a:cubicBezTo>
                    <a:pt x="7600" y="17801"/>
                    <a:pt x="7721" y="14853"/>
                    <a:pt x="7721" y="14853"/>
                  </a:cubicBezTo>
                  <a:cubicBezTo>
                    <a:pt x="17144" y="12543"/>
                    <a:pt x="16141" y="4945"/>
                    <a:pt x="16141" y="4944"/>
                  </a:cubicBezTo>
                  <a:lnTo>
                    <a:pt x="16141" y="4944"/>
                  </a:lnTo>
                  <a:cubicBezTo>
                    <a:pt x="19758" y="8987"/>
                    <a:pt x="23740" y="9351"/>
                    <a:pt x="23801" y="9351"/>
                  </a:cubicBezTo>
                  <a:cubicBezTo>
                    <a:pt x="23801" y="9352"/>
                    <a:pt x="23801" y="9352"/>
                    <a:pt x="23802" y="9352"/>
                  </a:cubicBezTo>
                  <a:cubicBezTo>
                    <a:pt x="23862" y="9352"/>
                    <a:pt x="23910" y="6781"/>
                    <a:pt x="21764" y="3850"/>
                  </a:cubicBezTo>
                  <a:cubicBezTo>
                    <a:pt x="19987" y="1371"/>
                    <a:pt x="17182" y="1"/>
                    <a:pt x="142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6"/>
            <p:cNvSpPr/>
            <p:nvPr/>
          </p:nvSpPr>
          <p:spPr>
            <a:xfrm>
              <a:off x="2902300" y="2684400"/>
              <a:ext cx="174800" cy="170000"/>
            </a:xfrm>
            <a:custGeom>
              <a:avLst/>
              <a:gdLst/>
              <a:ahLst/>
              <a:cxnLst/>
              <a:rect l="l" t="t" r="r" b="b"/>
              <a:pathLst>
                <a:path w="6992" h="6800" extrusionOk="0">
                  <a:moveTo>
                    <a:pt x="2243" y="0"/>
                  </a:moveTo>
                  <a:cubicBezTo>
                    <a:pt x="1969" y="0"/>
                    <a:pt x="1714" y="71"/>
                    <a:pt x="1490" y="236"/>
                  </a:cubicBezTo>
                  <a:cubicBezTo>
                    <a:pt x="0" y="1331"/>
                    <a:pt x="2554" y="6255"/>
                    <a:pt x="4529" y="6711"/>
                  </a:cubicBezTo>
                  <a:cubicBezTo>
                    <a:pt x="4722" y="6771"/>
                    <a:pt x="4917" y="6800"/>
                    <a:pt x="5108" y="6800"/>
                  </a:cubicBezTo>
                  <a:cubicBezTo>
                    <a:pt x="5973" y="6800"/>
                    <a:pt x="6767" y="6214"/>
                    <a:pt x="6991" y="5343"/>
                  </a:cubicBezTo>
                  <a:lnTo>
                    <a:pt x="5988" y="2364"/>
                  </a:lnTo>
                  <a:cubicBezTo>
                    <a:pt x="5988" y="2364"/>
                    <a:pt x="3823" y="0"/>
                    <a:pt x="2243" y="0"/>
                  </a:cubicBezTo>
                  <a:close/>
                </a:path>
              </a:pathLst>
            </a:custGeom>
            <a:solidFill>
              <a:srgbClr val="D37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6"/>
            <p:cNvSpPr/>
            <p:nvPr/>
          </p:nvSpPr>
          <p:spPr>
            <a:xfrm>
              <a:off x="2957775" y="2725175"/>
              <a:ext cx="94575" cy="100575"/>
            </a:xfrm>
            <a:custGeom>
              <a:avLst/>
              <a:gdLst/>
              <a:ahLst/>
              <a:cxnLst/>
              <a:rect l="l" t="t" r="r" b="b"/>
              <a:pathLst>
                <a:path w="3783" h="4023" extrusionOk="0">
                  <a:moveTo>
                    <a:pt x="170" y="1"/>
                  </a:moveTo>
                  <a:cubicBezTo>
                    <a:pt x="134" y="1"/>
                    <a:pt x="98" y="2"/>
                    <a:pt x="61" y="4"/>
                  </a:cubicBezTo>
                  <a:cubicBezTo>
                    <a:pt x="0" y="4"/>
                    <a:pt x="0" y="34"/>
                    <a:pt x="61" y="34"/>
                  </a:cubicBezTo>
                  <a:cubicBezTo>
                    <a:pt x="1459" y="429"/>
                    <a:pt x="2341" y="1554"/>
                    <a:pt x="2979" y="2770"/>
                  </a:cubicBezTo>
                  <a:cubicBezTo>
                    <a:pt x="2721" y="2512"/>
                    <a:pt x="2424" y="2341"/>
                    <a:pt x="2104" y="2341"/>
                  </a:cubicBezTo>
                  <a:cubicBezTo>
                    <a:pt x="1859" y="2341"/>
                    <a:pt x="1601" y="2441"/>
                    <a:pt x="1338" y="2678"/>
                  </a:cubicBezTo>
                  <a:cubicBezTo>
                    <a:pt x="1307" y="2709"/>
                    <a:pt x="1338" y="2770"/>
                    <a:pt x="1398" y="2770"/>
                  </a:cubicBezTo>
                  <a:cubicBezTo>
                    <a:pt x="1563" y="2682"/>
                    <a:pt x="1739" y="2642"/>
                    <a:pt x="1914" y="2642"/>
                  </a:cubicBezTo>
                  <a:cubicBezTo>
                    <a:pt x="2225" y="2642"/>
                    <a:pt x="2533" y="2769"/>
                    <a:pt x="2766" y="2982"/>
                  </a:cubicBezTo>
                  <a:cubicBezTo>
                    <a:pt x="3040" y="3286"/>
                    <a:pt x="3283" y="3621"/>
                    <a:pt x="3526" y="3985"/>
                  </a:cubicBezTo>
                  <a:cubicBezTo>
                    <a:pt x="3543" y="4011"/>
                    <a:pt x="3573" y="4023"/>
                    <a:pt x="3605" y="4023"/>
                  </a:cubicBezTo>
                  <a:cubicBezTo>
                    <a:pt x="3686" y="4023"/>
                    <a:pt x="3782" y="3951"/>
                    <a:pt x="3739" y="3864"/>
                  </a:cubicBezTo>
                  <a:cubicBezTo>
                    <a:pt x="3739" y="3864"/>
                    <a:pt x="3739" y="3834"/>
                    <a:pt x="3739" y="3834"/>
                  </a:cubicBezTo>
                  <a:cubicBezTo>
                    <a:pt x="3530" y="2195"/>
                    <a:pt x="1978" y="1"/>
                    <a:pt x="1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6"/>
            <p:cNvSpPr/>
            <p:nvPr/>
          </p:nvSpPr>
          <p:spPr>
            <a:xfrm>
              <a:off x="3346075" y="2516200"/>
              <a:ext cx="28525" cy="23550"/>
            </a:xfrm>
            <a:custGeom>
              <a:avLst/>
              <a:gdLst/>
              <a:ahLst/>
              <a:cxnLst/>
              <a:rect l="l" t="t" r="r" b="b"/>
              <a:pathLst>
                <a:path w="1141" h="942" extrusionOk="0">
                  <a:moveTo>
                    <a:pt x="616" y="0"/>
                  </a:moveTo>
                  <a:cubicBezTo>
                    <a:pt x="593" y="0"/>
                    <a:pt x="571" y="1"/>
                    <a:pt x="548" y="4"/>
                  </a:cubicBezTo>
                  <a:cubicBezTo>
                    <a:pt x="122" y="65"/>
                    <a:pt x="0" y="612"/>
                    <a:pt x="365" y="855"/>
                  </a:cubicBezTo>
                  <a:cubicBezTo>
                    <a:pt x="448" y="915"/>
                    <a:pt x="538" y="942"/>
                    <a:pt x="626" y="942"/>
                  </a:cubicBezTo>
                  <a:cubicBezTo>
                    <a:pt x="894" y="942"/>
                    <a:pt x="1140" y="696"/>
                    <a:pt x="1095" y="399"/>
                  </a:cubicBezTo>
                  <a:cubicBezTo>
                    <a:pt x="1039" y="149"/>
                    <a:pt x="856" y="0"/>
                    <a:pt x="616" y="0"/>
                  </a:cubicBezTo>
                  <a:close/>
                </a:path>
              </a:pathLst>
            </a:custGeom>
            <a:solidFill>
              <a:srgbClr val="774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6"/>
            <p:cNvSpPr/>
            <p:nvPr/>
          </p:nvSpPr>
          <p:spPr>
            <a:xfrm>
              <a:off x="5926675" y="4479075"/>
              <a:ext cx="224950" cy="34975"/>
            </a:xfrm>
            <a:custGeom>
              <a:avLst/>
              <a:gdLst/>
              <a:ahLst/>
              <a:cxnLst/>
              <a:rect l="l" t="t" r="r" b="b"/>
              <a:pathLst>
                <a:path w="8998" h="1399" extrusionOk="0">
                  <a:moveTo>
                    <a:pt x="0" y="1"/>
                  </a:moveTo>
                  <a:lnTo>
                    <a:pt x="0" y="1399"/>
                  </a:lnTo>
                  <a:lnTo>
                    <a:pt x="8997" y="1399"/>
                  </a:lnTo>
                  <a:lnTo>
                    <a:pt x="8997"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6"/>
            <p:cNvSpPr/>
            <p:nvPr/>
          </p:nvSpPr>
          <p:spPr>
            <a:xfrm>
              <a:off x="5926675" y="4479075"/>
              <a:ext cx="224950" cy="23575"/>
            </a:xfrm>
            <a:custGeom>
              <a:avLst/>
              <a:gdLst/>
              <a:ahLst/>
              <a:cxnLst/>
              <a:rect l="l" t="t" r="r" b="b"/>
              <a:pathLst>
                <a:path w="8998" h="943" extrusionOk="0">
                  <a:moveTo>
                    <a:pt x="0" y="1"/>
                  </a:moveTo>
                  <a:lnTo>
                    <a:pt x="0" y="943"/>
                  </a:lnTo>
                  <a:lnTo>
                    <a:pt x="8997" y="943"/>
                  </a:lnTo>
                  <a:lnTo>
                    <a:pt x="899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6"/>
            <p:cNvSpPr/>
            <p:nvPr/>
          </p:nvSpPr>
          <p:spPr>
            <a:xfrm>
              <a:off x="5600675" y="4120175"/>
              <a:ext cx="240150" cy="320450"/>
            </a:xfrm>
            <a:custGeom>
              <a:avLst/>
              <a:gdLst/>
              <a:ahLst/>
              <a:cxnLst/>
              <a:rect l="l" t="t" r="r" b="b"/>
              <a:pathLst>
                <a:path w="9606" h="12818" extrusionOk="0">
                  <a:moveTo>
                    <a:pt x="4233" y="0"/>
                  </a:moveTo>
                  <a:cubicBezTo>
                    <a:pt x="3394" y="0"/>
                    <a:pt x="2591" y="217"/>
                    <a:pt x="2037" y="891"/>
                  </a:cubicBezTo>
                  <a:cubicBezTo>
                    <a:pt x="0" y="3384"/>
                    <a:pt x="821" y="8430"/>
                    <a:pt x="2371" y="10588"/>
                  </a:cubicBezTo>
                  <a:cubicBezTo>
                    <a:pt x="3333" y="11992"/>
                    <a:pt x="4918" y="12818"/>
                    <a:pt x="6574" y="12818"/>
                  </a:cubicBezTo>
                  <a:cubicBezTo>
                    <a:pt x="6854" y="12818"/>
                    <a:pt x="7136" y="12794"/>
                    <a:pt x="7417" y="12746"/>
                  </a:cubicBezTo>
                  <a:cubicBezTo>
                    <a:pt x="7751" y="12685"/>
                    <a:pt x="8055" y="12624"/>
                    <a:pt x="8329" y="12503"/>
                  </a:cubicBezTo>
                  <a:cubicBezTo>
                    <a:pt x="8785" y="12320"/>
                    <a:pt x="9210" y="12107"/>
                    <a:pt x="9606" y="11834"/>
                  </a:cubicBezTo>
                  <a:lnTo>
                    <a:pt x="8481" y="10132"/>
                  </a:lnTo>
                  <a:cubicBezTo>
                    <a:pt x="8268" y="10284"/>
                    <a:pt x="8025" y="10405"/>
                    <a:pt x="7812" y="10527"/>
                  </a:cubicBezTo>
                  <a:cubicBezTo>
                    <a:pt x="7349" y="10729"/>
                    <a:pt x="6924" y="10811"/>
                    <a:pt x="6539" y="10811"/>
                  </a:cubicBezTo>
                  <a:cubicBezTo>
                    <a:pt x="5129" y="10811"/>
                    <a:pt x="4258" y="9713"/>
                    <a:pt x="4043" y="9402"/>
                  </a:cubicBezTo>
                  <a:cubicBezTo>
                    <a:pt x="2797" y="7670"/>
                    <a:pt x="2371" y="3718"/>
                    <a:pt x="3618" y="2198"/>
                  </a:cubicBezTo>
                  <a:cubicBezTo>
                    <a:pt x="3672" y="2126"/>
                    <a:pt x="3812" y="2032"/>
                    <a:pt x="4225" y="2032"/>
                  </a:cubicBezTo>
                  <a:cubicBezTo>
                    <a:pt x="4506" y="2032"/>
                    <a:pt x="4912" y="2075"/>
                    <a:pt x="5502" y="2198"/>
                  </a:cubicBezTo>
                  <a:cubicBezTo>
                    <a:pt x="5776" y="2259"/>
                    <a:pt x="6080" y="2320"/>
                    <a:pt x="6414" y="2442"/>
                  </a:cubicBezTo>
                  <a:cubicBezTo>
                    <a:pt x="6688" y="2533"/>
                    <a:pt x="6961" y="2594"/>
                    <a:pt x="7235" y="2594"/>
                  </a:cubicBezTo>
                  <a:lnTo>
                    <a:pt x="7295" y="1591"/>
                  </a:lnTo>
                  <a:lnTo>
                    <a:pt x="7387" y="587"/>
                  </a:lnTo>
                  <a:cubicBezTo>
                    <a:pt x="7235" y="557"/>
                    <a:pt x="7083" y="496"/>
                    <a:pt x="6961" y="466"/>
                  </a:cubicBezTo>
                  <a:cubicBezTo>
                    <a:pt x="6292" y="253"/>
                    <a:pt x="5593" y="132"/>
                    <a:pt x="4894" y="40"/>
                  </a:cubicBezTo>
                  <a:cubicBezTo>
                    <a:pt x="4674" y="15"/>
                    <a:pt x="4452" y="0"/>
                    <a:pt x="423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6"/>
            <p:cNvSpPr/>
            <p:nvPr/>
          </p:nvSpPr>
          <p:spPr>
            <a:xfrm>
              <a:off x="5795975" y="4373450"/>
              <a:ext cx="44850" cy="59300"/>
            </a:xfrm>
            <a:custGeom>
              <a:avLst/>
              <a:gdLst/>
              <a:ahLst/>
              <a:cxnLst/>
              <a:rect l="l" t="t" r="r" b="b"/>
              <a:pathLst>
                <a:path w="1794" h="2372" extrusionOk="0">
                  <a:moveTo>
                    <a:pt x="669" y="1"/>
                  </a:moveTo>
                  <a:cubicBezTo>
                    <a:pt x="456" y="153"/>
                    <a:pt x="213" y="274"/>
                    <a:pt x="0" y="396"/>
                  </a:cubicBezTo>
                  <a:lnTo>
                    <a:pt x="517" y="2372"/>
                  </a:lnTo>
                  <a:cubicBezTo>
                    <a:pt x="973" y="2189"/>
                    <a:pt x="1398" y="1976"/>
                    <a:pt x="1794" y="1703"/>
                  </a:cubicBezTo>
                  <a:lnTo>
                    <a:pt x="66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6"/>
            <p:cNvSpPr/>
            <p:nvPr/>
          </p:nvSpPr>
          <p:spPr>
            <a:xfrm>
              <a:off x="5723025" y="4121175"/>
              <a:ext cx="62325" cy="64600"/>
            </a:xfrm>
            <a:custGeom>
              <a:avLst/>
              <a:gdLst/>
              <a:ahLst/>
              <a:cxnLst/>
              <a:rect l="l" t="t" r="r" b="b"/>
              <a:pathLst>
                <a:path w="2493" h="2584" extrusionOk="0">
                  <a:moveTo>
                    <a:pt x="0" y="0"/>
                  </a:moveTo>
                  <a:lnTo>
                    <a:pt x="608" y="2189"/>
                  </a:lnTo>
                  <a:cubicBezTo>
                    <a:pt x="882" y="2250"/>
                    <a:pt x="1186" y="2310"/>
                    <a:pt x="1520" y="2402"/>
                  </a:cubicBezTo>
                  <a:cubicBezTo>
                    <a:pt x="1794" y="2493"/>
                    <a:pt x="2067" y="2554"/>
                    <a:pt x="2341" y="2584"/>
                  </a:cubicBezTo>
                  <a:lnTo>
                    <a:pt x="2371" y="1551"/>
                  </a:lnTo>
                  <a:lnTo>
                    <a:pt x="2493" y="547"/>
                  </a:lnTo>
                  <a:cubicBezTo>
                    <a:pt x="2341" y="517"/>
                    <a:pt x="2189" y="487"/>
                    <a:pt x="2037" y="426"/>
                  </a:cubicBezTo>
                  <a:cubicBezTo>
                    <a:pt x="1368" y="244"/>
                    <a:pt x="699" y="92"/>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6"/>
            <p:cNvSpPr/>
            <p:nvPr/>
          </p:nvSpPr>
          <p:spPr>
            <a:xfrm>
              <a:off x="5740500" y="4055050"/>
              <a:ext cx="598050" cy="432400"/>
            </a:xfrm>
            <a:custGeom>
              <a:avLst/>
              <a:gdLst/>
              <a:ahLst/>
              <a:cxnLst/>
              <a:rect l="l" t="t" r="r" b="b"/>
              <a:pathLst>
                <a:path w="23922" h="17296" extrusionOk="0">
                  <a:moveTo>
                    <a:pt x="0" y="1"/>
                  </a:moveTo>
                  <a:cubicBezTo>
                    <a:pt x="0" y="1"/>
                    <a:pt x="1064" y="9180"/>
                    <a:pt x="2949" y="13041"/>
                  </a:cubicBezTo>
                  <a:cubicBezTo>
                    <a:pt x="4803" y="16870"/>
                    <a:pt x="7386" y="17296"/>
                    <a:pt x="9028" y="17296"/>
                  </a:cubicBezTo>
                  <a:lnTo>
                    <a:pt x="14894" y="17296"/>
                  </a:lnTo>
                  <a:cubicBezTo>
                    <a:pt x="16505" y="17296"/>
                    <a:pt x="19089" y="16870"/>
                    <a:pt x="20973" y="13041"/>
                  </a:cubicBezTo>
                  <a:cubicBezTo>
                    <a:pt x="22827" y="9180"/>
                    <a:pt x="23922" y="1"/>
                    <a:pt x="2392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6"/>
            <p:cNvSpPr/>
            <p:nvPr/>
          </p:nvSpPr>
          <p:spPr>
            <a:xfrm>
              <a:off x="5769375" y="4231350"/>
              <a:ext cx="539550" cy="28900"/>
            </a:xfrm>
            <a:custGeom>
              <a:avLst/>
              <a:gdLst/>
              <a:ahLst/>
              <a:cxnLst/>
              <a:rect l="l" t="t" r="r" b="b"/>
              <a:pathLst>
                <a:path w="21582" h="1156" extrusionOk="0">
                  <a:moveTo>
                    <a:pt x="0" y="1"/>
                  </a:moveTo>
                  <a:cubicBezTo>
                    <a:pt x="92" y="396"/>
                    <a:pt x="183" y="791"/>
                    <a:pt x="274" y="1156"/>
                  </a:cubicBezTo>
                  <a:lnTo>
                    <a:pt x="21338" y="1156"/>
                  </a:lnTo>
                  <a:lnTo>
                    <a:pt x="21581"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6"/>
            <p:cNvSpPr/>
            <p:nvPr/>
          </p:nvSpPr>
          <p:spPr>
            <a:xfrm>
              <a:off x="5782300" y="4289875"/>
              <a:ext cx="513700" cy="60800"/>
            </a:xfrm>
            <a:custGeom>
              <a:avLst/>
              <a:gdLst/>
              <a:ahLst/>
              <a:cxnLst/>
              <a:rect l="l" t="t" r="r" b="b"/>
              <a:pathLst>
                <a:path w="20548" h="2432" extrusionOk="0">
                  <a:moveTo>
                    <a:pt x="0" y="0"/>
                  </a:moveTo>
                  <a:cubicBezTo>
                    <a:pt x="243" y="851"/>
                    <a:pt x="486" y="1702"/>
                    <a:pt x="760" y="2432"/>
                  </a:cubicBezTo>
                  <a:lnTo>
                    <a:pt x="19788" y="2432"/>
                  </a:lnTo>
                  <a:cubicBezTo>
                    <a:pt x="20061" y="1702"/>
                    <a:pt x="20304" y="851"/>
                    <a:pt x="20548"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6"/>
            <p:cNvSpPr/>
            <p:nvPr/>
          </p:nvSpPr>
          <p:spPr>
            <a:xfrm>
              <a:off x="1868850" y="4479075"/>
              <a:ext cx="224950" cy="34975"/>
            </a:xfrm>
            <a:custGeom>
              <a:avLst/>
              <a:gdLst/>
              <a:ahLst/>
              <a:cxnLst/>
              <a:rect l="l" t="t" r="r" b="b"/>
              <a:pathLst>
                <a:path w="8998" h="1399" extrusionOk="0">
                  <a:moveTo>
                    <a:pt x="0" y="1"/>
                  </a:moveTo>
                  <a:lnTo>
                    <a:pt x="0" y="1399"/>
                  </a:lnTo>
                  <a:lnTo>
                    <a:pt x="8997" y="1399"/>
                  </a:lnTo>
                  <a:lnTo>
                    <a:pt x="8997"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6"/>
            <p:cNvSpPr/>
            <p:nvPr/>
          </p:nvSpPr>
          <p:spPr>
            <a:xfrm>
              <a:off x="1868850" y="4479075"/>
              <a:ext cx="224950" cy="23575"/>
            </a:xfrm>
            <a:custGeom>
              <a:avLst/>
              <a:gdLst/>
              <a:ahLst/>
              <a:cxnLst/>
              <a:rect l="l" t="t" r="r" b="b"/>
              <a:pathLst>
                <a:path w="8998" h="943" extrusionOk="0">
                  <a:moveTo>
                    <a:pt x="0" y="1"/>
                  </a:moveTo>
                  <a:lnTo>
                    <a:pt x="0" y="943"/>
                  </a:lnTo>
                  <a:lnTo>
                    <a:pt x="8997" y="943"/>
                  </a:lnTo>
                  <a:lnTo>
                    <a:pt x="899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6"/>
            <p:cNvSpPr/>
            <p:nvPr/>
          </p:nvSpPr>
          <p:spPr>
            <a:xfrm>
              <a:off x="1542850" y="4120175"/>
              <a:ext cx="240900" cy="320450"/>
            </a:xfrm>
            <a:custGeom>
              <a:avLst/>
              <a:gdLst/>
              <a:ahLst/>
              <a:cxnLst/>
              <a:rect l="l" t="t" r="r" b="b"/>
              <a:pathLst>
                <a:path w="9636" h="12818" extrusionOk="0">
                  <a:moveTo>
                    <a:pt x="4260" y="0"/>
                  </a:moveTo>
                  <a:cubicBezTo>
                    <a:pt x="3413" y="0"/>
                    <a:pt x="2591" y="217"/>
                    <a:pt x="2037" y="891"/>
                  </a:cubicBezTo>
                  <a:cubicBezTo>
                    <a:pt x="0" y="3384"/>
                    <a:pt x="821" y="8430"/>
                    <a:pt x="2371" y="10588"/>
                  </a:cubicBezTo>
                  <a:cubicBezTo>
                    <a:pt x="3333" y="11992"/>
                    <a:pt x="4918" y="12818"/>
                    <a:pt x="6593" y="12818"/>
                  </a:cubicBezTo>
                  <a:cubicBezTo>
                    <a:pt x="6876" y="12818"/>
                    <a:pt x="7162" y="12794"/>
                    <a:pt x="7447" y="12746"/>
                  </a:cubicBezTo>
                  <a:cubicBezTo>
                    <a:pt x="7751" y="12685"/>
                    <a:pt x="8055" y="12624"/>
                    <a:pt x="8359" y="12503"/>
                  </a:cubicBezTo>
                  <a:cubicBezTo>
                    <a:pt x="8785" y="12320"/>
                    <a:pt x="9241" y="12107"/>
                    <a:pt x="9636" y="11834"/>
                  </a:cubicBezTo>
                  <a:lnTo>
                    <a:pt x="8481" y="10132"/>
                  </a:lnTo>
                  <a:cubicBezTo>
                    <a:pt x="8268" y="10284"/>
                    <a:pt x="8055" y="10405"/>
                    <a:pt x="7812" y="10527"/>
                  </a:cubicBezTo>
                  <a:cubicBezTo>
                    <a:pt x="7356" y="10729"/>
                    <a:pt x="6934" y="10811"/>
                    <a:pt x="6551" y="10811"/>
                  </a:cubicBezTo>
                  <a:cubicBezTo>
                    <a:pt x="5148" y="10811"/>
                    <a:pt x="4258" y="9713"/>
                    <a:pt x="4043" y="9402"/>
                  </a:cubicBezTo>
                  <a:cubicBezTo>
                    <a:pt x="2827" y="7670"/>
                    <a:pt x="2371" y="3718"/>
                    <a:pt x="3618" y="2198"/>
                  </a:cubicBezTo>
                  <a:cubicBezTo>
                    <a:pt x="3672" y="2126"/>
                    <a:pt x="3823" y="2032"/>
                    <a:pt x="4245" y="2032"/>
                  </a:cubicBezTo>
                  <a:cubicBezTo>
                    <a:pt x="4531" y="2032"/>
                    <a:pt x="4942" y="2075"/>
                    <a:pt x="5532" y="2198"/>
                  </a:cubicBezTo>
                  <a:cubicBezTo>
                    <a:pt x="5776" y="2259"/>
                    <a:pt x="6080" y="2320"/>
                    <a:pt x="6444" y="2442"/>
                  </a:cubicBezTo>
                  <a:cubicBezTo>
                    <a:pt x="6687" y="2533"/>
                    <a:pt x="6991" y="2594"/>
                    <a:pt x="7265" y="2594"/>
                  </a:cubicBezTo>
                  <a:lnTo>
                    <a:pt x="7295" y="1591"/>
                  </a:lnTo>
                  <a:lnTo>
                    <a:pt x="7387" y="587"/>
                  </a:lnTo>
                  <a:cubicBezTo>
                    <a:pt x="7235" y="527"/>
                    <a:pt x="7113" y="496"/>
                    <a:pt x="6961" y="466"/>
                  </a:cubicBezTo>
                  <a:cubicBezTo>
                    <a:pt x="6292" y="253"/>
                    <a:pt x="5624" y="132"/>
                    <a:pt x="4925" y="40"/>
                  </a:cubicBezTo>
                  <a:cubicBezTo>
                    <a:pt x="4704" y="15"/>
                    <a:pt x="4481" y="0"/>
                    <a:pt x="4260"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6"/>
            <p:cNvSpPr/>
            <p:nvPr/>
          </p:nvSpPr>
          <p:spPr>
            <a:xfrm>
              <a:off x="1738150" y="4373450"/>
              <a:ext cx="45600" cy="59300"/>
            </a:xfrm>
            <a:custGeom>
              <a:avLst/>
              <a:gdLst/>
              <a:ahLst/>
              <a:cxnLst/>
              <a:rect l="l" t="t" r="r" b="b"/>
              <a:pathLst>
                <a:path w="1824" h="2372" extrusionOk="0">
                  <a:moveTo>
                    <a:pt x="669" y="1"/>
                  </a:moveTo>
                  <a:cubicBezTo>
                    <a:pt x="456" y="153"/>
                    <a:pt x="243" y="274"/>
                    <a:pt x="0" y="396"/>
                  </a:cubicBezTo>
                  <a:lnTo>
                    <a:pt x="547" y="2372"/>
                  </a:lnTo>
                  <a:cubicBezTo>
                    <a:pt x="973" y="2189"/>
                    <a:pt x="1429" y="1946"/>
                    <a:pt x="1824" y="1703"/>
                  </a:cubicBezTo>
                  <a:lnTo>
                    <a:pt x="66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6"/>
            <p:cNvSpPr/>
            <p:nvPr/>
          </p:nvSpPr>
          <p:spPr>
            <a:xfrm>
              <a:off x="1665200" y="4121175"/>
              <a:ext cx="62325" cy="64600"/>
            </a:xfrm>
            <a:custGeom>
              <a:avLst/>
              <a:gdLst/>
              <a:ahLst/>
              <a:cxnLst/>
              <a:rect l="l" t="t" r="r" b="b"/>
              <a:pathLst>
                <a:path w="2493" h="2584" extrusionOk="0">
                  <a:moveTo>
                    <a:pt x="0" y="0"/>
                  </a:moveTo>
                  <a:lnTo>
                    <a:pt x="608" y="2189"/>
                  </a:lnTo>
                  <a:cubicBezTo>
                    <a:pt x="882" y="2250"/>
                    <a:pt x="1186" y="2310"/>
                    <a:pt x="1520" y="2402"/>
                  </a:cubicBezTo>
                  <a:cubicBezTo>
                    <a:pt x="1793" y="2493"/>
                    <a:pt x="2067" y="2554"/>
                    <a:pt x="2341" y="2584"/>
                  </a:cubicBezTo>
                  <a:lnTo>
                    <a:pt x="2401" y="1551"/>
                  </a:lnTo>
                  <a:lnTo>
                    <a:pt x="2493" y="547"/>
                  </a:lnTo>
                  <a:cubicBezTo>
                    <a:pt x="2341" y="517"/>
                    <a:pt x="2189" y="487"/>
                    <a:pt x="2067" y="426"/>
                  </a:cubicBezTo>
                  <a:cubicBezTo>
                    <a:pt x="1398" y="244"/>
                    <a:pt x="699" y="92"/>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6"/>
            <p:cNvSpPr/>
            <p:nvPr/>
          </p:nvSpPr>
          <p:spPr>
            <a:xfrm>
              <a:off x="1682675" y="4055050"/>
              <a:ext cx="598050" cy="432400"/>
            </a:xfrm>
            <a:custGeom>
              <a:avLst/>
              <a:gdLst/>
              <a:ahLst/>
              <a:cxnLst/>
              <a:rect l="l" t="t" r="r" b="b"/>
              <a:pathLst>
                <a:path w="23922" h="17296" extrusionOk="0">
                  <a:moveTo>
                    <a:pt x="0" y="1"/>
                  </a:moveTo>
                  <a:cubicBezTo>
                    <a:pt x="0" y="1"/>
                    <a:pt x="1064" y="9180"/>
                    <a:pt x="2949" y="13041"/>
                  </a:cubicBezTo>
                  <a:cubicBezTo>
                    <a:pt x="4803" y="16870"/>
                    <a:pt x="7386" y="17296"/>
                    <a:pt x="9028" y="17296"/>
                  </a:cubicBezTo>
                  <a:lnTo>
                    <a:pt x="14894" y="17296"/>
                  </a:lnTo>
                  <a:cubicBezTo>
                    <a:pt x="16505" y="17296"/>
                    <a:pt x="19089" y="16870"/>
                    <a:pt x="20973" y="13041"/>
                  </a:cubicBezTo>
                  <a:cubicBezTo>
                    <a:pt x="22827" y="9180"/>
                    <a:pt x="23922" y="1"/>
                    <a:pt x="2392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6"/>
            <p:cNvSpPr/>
            <p:nvPr/>
          </p:nvSpPr>
          <p:spPr>
            <a:xfrm>
              <a:off x="1714050" y="4090000"/>
              <a:ext cx="539325" cy="329025"/>
            </a:xfrm>
            <a:custGeom>
              <a:avLst/>
              <a:gdLst/>
              <a:ahLst/>
              <a:cxnLst/>
              <a:rect l="l" t="t" r="r" b="b"/>
              <a:pathLst>
                <a:path w="21573" h="13161" extrusionOk="0">
                  <a:moveTo>
                    <a:pt x="2113" y="1"/>
                  </a:moveTo>
                  <a:cubicBezTo>
                    <a:pt x="709" y="1"/>
                    <a:pt x="0" y="1742"/>
                    <a:pt x="995" y="2767"/>
                  </a:cubicBezTo>
                  <a:cubicBezTo>
                    <a:pt x="1329" y="3102"/>
                    <a:pt x="1740" y="3252"/>
                    <a:pt x="2143" y="3252"/>
                  </a:cubicBezTo>
                  <a:cubicBezTo>
                    <a:pt x="2985" y="3252"/>
                    <a:pt x="3791" y="2599"/>
                    <a:pt x="3791" y="1612"/>
                  </a:cubicBezTo>
                  <a:cubicBezTo>
                    <a:pt x="3791" y="700"/>
                    <a:pt x="3061" y="1"/>
                    <a:pt x="2150" y="1"/>
                  </a:cubicBezTo>
                  <a:cubicBezTo>
                    <a:pt x="2137" y="1"/>
                    <a:pt x="2125" y="1"/>
                    <a:pt x="2113" y="1"/>
                  </a:cubicBezTo>
                  <a:close/>
                  <a:moveTo>
                    <a:pt x="19931" y="184"/>
                  </a:moveTo>
                  <a:cubicBezTo>
                    <a:pt x="18472" y="184"/>
                    <a:pt x="17743" y="1916"/>
                    <a:pt x="18776" y="2950"/>
                  </a:cubicBezTo>
                  <a:cubicBezTo>
                    <a:pt x="19111" y="3284"/>
                    <a:pt x="19522" y="3434"/>
                    <a:pt x="19925" y="3434"/>
                  </a:cubicBezTo>
                  <a:cubicBezTo>
                    <a:pt x="20766" y="3434"/>
                    <a:pt x="21572" y="2781"/>
                    <a:pt x="21572" y="1794"/>
                  </a:cubicBezTo>
                  <a:cubicBezTo>
                    <a:pt x="21572" y="913"/>
                    <a:pt x="20843" y="184"/>
                    <a:pt x="19931" y="184"/>
                  </a:cubicBezTo>
                  <a:close/>
                  <a:moveTo>
                    <a:pt x="10691" y="2615"/>
                  </a:moveTo>
                  <a:cubicBezTo>
                    <a:pt x="9262" y="2615"/>
                    <a:pt x="8533" y="4348"/>
                    <a:pt x="9566" y="5381"/>
                  </a:cubicBezTo>
                  <a:cubicBezTo>
                    <a:pt x="9891" y="5706"/>
                    <a:pt x="10295" y="5852"/>
                    <a:pt x="10693" y="5852"/>
                  </a:cubicBezTo>
                  <a:cubicBezTo>
                    <a:pt x="11526" y="5852"/>
                    <a:pt x="12332" y="5213"/>
                    <a:pt x="12332" y="4226"/>
                  </a:cubicBezTo>
                  <a:cubicBezTo>
                    <a:pt x="12332" y="3314"/>
                    <a:pt x="11603" y="2615"/>
                    <a:pt x="10691" y="2615"/>
                  </a:cubicBezTo>
                  <a:close/>
                  <a:moveTo>
                    <a:pt x="5181" y="8298"/>
                  </a:moveTo>
                  <a:cubicBezTo>
                    <a:pt x="5164" y="8298"/>
                    <a:pt x="5146" y="8299"/>
                    <a:pt x="5128" y="8299"/>
                  </a:cubicBezTo>
                  <a:cubicBezTo>
                    <a:pt x="3669" y="8299"/>
                    <a:pt x="2970" y="10032"/>
                    <a:pt x="3973" y="11065"/>
                  </a:cubicBezTo>
                  <a:cubicBezTo>
                    <a:pt x="4304" y="11386"/>
                    <a:pt x="4706" y="11530"/>
                    <a:pt x="5101" y="11530"/>
                  </a:cubicBezTo>
                  <a:cubicBezTo>
                    <a:pt x="5938" y="11530"/>
                    <a:pt x="6739" y="10882"/>
                    <a:pt x="6739" y="9910"/>
                  </a:cubicBezTo>
                  <a:cubicBezTo>
                    <a:pt x="6739" y="9017"/>
                    <a:pt x="6039" y="8298"/>
                    <a:pt x="5181" y="8298"/>
                  </a:cubicBezTo>
                  <a:close/>
                  <a:moveTo>
                    <a:pt x="14308" y="9910"/>
                  </a:moveTo>
                  <a:cubicBezTo>
                    <a:pt x="12849" y="9910"/>
                    <a:pt x="12119" y="11673"/>
                    <a:pt x="13153" y="12676"/>
                  </a:cubicBezTo>
                  <a:cubicBezTo>
                    <a:pt x="13478" y="13011"/>
                    <a:pt x="13882" y="13161"/>
                    <a:pt x="14281" y="13161"/>
                  </a:cubicBezTo>
                  <a:cubicBezTo>
                    <a:pt x="15113" y="13161"/>
                    <a:pt x="15919" y="12508"/>
                    <a:pt x="15919" y="11521"/>
                  </a:cubicBezTo>
                  <a:cubicBezTo>
                    <a:pt x="15919" y="10640"/>
                    <a:pt x="15189" y="9910"/>
                    <a:pt x="14308" y="991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6"/>
            <p:cNvSpPr/>
            <p:nvPr/>
          </p:nvSpPr>
          <p:spPr>
            <a:xfrm>
              <a:off x="5385625" y="1365800"/>
              <a:ext cx="737875" cy="536525"/>
            </a:xfrm>
            <a:custGeom>
              <a:avLst/>
              <a:gdLst/>
              <a:ahLst/>
              <a:cxnLst/>
              <a:rect l="l" t="t" r="r" b="b"/>
              <a:pathLst>
                <a:path w="29515" h="21461" extrusionOk="0">
                  <a:moveTo>
                    <a:pt x="15016" y="1"/>
                  </a:moveTo>
                  <a:cubicBezTo>
                    <a:pt x="6992" y="1"/>
                    <a:pt x="487" y="4803"/>
                    <a:pt x="487" y="10731"/>
                  </a:cubicBezTo>
                  <a:cubicBezTo>
                    <a:pt x="487" y="12372"/>
                    <a:pt x="1004" y="14013"/>
                    <a:pt x="1946" y="15381"/>
                  </a:cubicBezTo>
                  <a:lnTo>
                    <a:pt x="0" y="19758"/>
                  </a:lnTo>
                  <a:lnTo>
                    <a:pt x="0" y="19758"/>
                  </a:lnTo>
                  <a:lnTo>
                    <a:pt x="4985" y="18482"/>
                  </a:lnTo>
                  <a:cubicBezTo>
                    <a:pt x="7599" y="20305"/>
                    <a:pt x="11125" y="21460"/>
                    <a:pt x="15016" y="21460"/>
                  </a:cubicBezTo>
                  <a:cubicBezTo>
                    <a:pt x="23010" y="21460"/>
                    <a:pt x="29515" y="16658"/>
                    <a:pt x="29515" y="10731"/>
                  </a:cubicBezTo>
                  <a:cubicBezTo>
                    <a:pt x="29515" y="4803"/>
                    <a:pt x="23010" y="1"/>
                    <a:pt x="15016"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6"/>
            <p:cNvSpPr/>
            <p:nvPr/>
          </p:nvSpPr>
          <p:spPr>
            <a:xfrm>
              <a:off x="5891725" y="1596050"/>
              <a:ext cx="88150" cy="75650"/>
            </a:xfrm>
            <a:custGeom>
              <a:avLst/>
              <a:gdLst/>
              <a:ahLst/>
              <a:cxnLst/>
              <a:rect l="l" t="t" r="r" b="b"/>
              <a:pathLst>
                <a:path w="3526" h="3026" extrusionOk="0">
                  <a:moveTo>
                    <a:pt x="1520" y="1"/>
                  </a:moveTo>
                  <a:cubicBezTo>
                    <a:pt x="669" y="1"/>
                    <a:pt x="0" y="670"/>
                    <a:pt x="0" y="1521"/>
                  </a:cubicBezTo>
                  <a:cubicBezTo>
                    <a:pt x="0" y="2426"/>
                    <a:pt x="738" y="3025"/>
                    <a:pt x="1517" y="3025"/>
                  </a:cubicBezTo>
                  <a:cubicBezTo>
                    <a:pt x="1889" y="3025"/>
                    <a:pt x="2270" y="2889"/>
                    <a:pt x="2584" y="2584"/>
                  </a:cubicBezTo>
                  <a:cubicBezTo>
                    <a:pt x="3526" y="1612"/>
                    <a:pt x="2857" y="1"/>
                    <a:pt x="152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6"/>
            <p:cNvSpPr/>
            <p:nvPr/>
          </p:nvSpPr>
          <p:spPr>
            <a:xfrm>
              <a:off x="5723025" y="1596050"/>
              <a:ext cx="88925" cy="75650"/>
            </a:xfrm>
            <a:custGeom>
              <a:avLst/>
              <a:gdLst/>
              <a:ahLst/>
              <a:cxnLst/>
              <a:rect l="l" t="t" r="r" b="b"/>
              <a:pathLst>
                <a:path w="3557" h="3026" extrusionOk="0">
                  <a:moveTo>
                    <a:pt x="1520" y="1"/>
                  </a:moveTo>
                  <a:cubicBezTo>
                    <a:pt x="699" y="1"/>
                    <a:pt x="0" y="670"/>
                    <a:pt x="0" y="1521"/>
                  </a:cubicBezTo>
                  <a:cubicBezTo>
                    <a:pt x="0" y="2426"/>
                    <a:pt x="753" y="3025"/>
                    <a:pt x="1540" y="3025"/>
                  </a:cubicBezTo>
                  <a:cubicBezTo>
                    <a:pt x="1916" y="3025"/>
                    <a:pt x="2300" y="2889"/>
                    <a:pt x="2614" y="2584"/>
                  </a:cubicBezTo>
                  <a:cubicBezTo>
                    <a:pt x="3556" y="1612"/>
                    <a:pt x="2888" y="1"/>
                    <a:pt x="152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6"/>
            <p:cNvSpPr/>
            <p:nvPr/>
          </p:nvSpPr>
          <p:spPr>
            <a:xfrm>
              <a:off x="5555075" y="1596050"/>
              <a:ext cx="88950" cy="75650"/>
            </a:xfrm>
            <a:custGeom>
              <a:avLst/>
              <a:gdLst/>
              <a:ahLst/>
              <a:cxnLst/>
              <a:rect l="l" t="t" r="r" b="b"/>
              <a:pathLst>
                <a:path w="3558" h="3026" extrusionOk="0">
                  <a:moveTo>
                    <a:pt x="1521" y="1"/>
                  </a:moveTo>
                  <a:cubicBezTo>
                    <a:pt x="669" y="1"/>
                    <a:pt x="1" y="670"/>
                    <a:pt x="1" y="1521"/>
                  </a:cubicBezTo>
                  <a:cubicBezTo>
                    <a:pt x="1" y="2426"/>
                    <a:pt x="753" y="3025"/>
                    <a:pt x="1532" y="3025"/>
                  </a:cubicBezTo>
                  <a:cubicBezTo>
                    <a:pt x="1903" y="3025"/>
                    <a:pt x="2280" y="2889"/>
                    <a:pt x="2584" y="2584"/>
                  </a:cubicBezTo>
                  <a:cubicBezTo>
                    <a:pt x="3557" y="1612"/>
                    <a:pt x="2858" y="1"/>
                    <a:pt x="152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46"/>
          <p:cNvGrpSpPr/>
          <p:nvPr/>
        </p:nvGrpSpPr>
        <p:grpSpPr>
          <a:xfrm>
            <a:off x="6249684" y="2317329"/>
            <a:ext cx="2237167" cy="2339425"/>
            <a:chOff x="1679700" y="710950"/>
            <a:chExt cx="4233050" cy="4425700"/>
          </a:xfrm>
        </p:grpSpPr>
        <p:sp>
          <p:nvSpPr>
            <p:cNvPr id="2509" name="Google Shape;2509;p46"/>
            <p:cNvSpPr/>
            <p:nvPr/>
          </p:nvSpPr>
          <p:spPr>
            <a:xfrm>
              <a:off x="1722850" y="2734275"/>
              <a:ext cx="694075" cy="605700"/>
            </a:xfrm>
            <a:custGeom>
              <a:avLst/>
              <a:gdLst/>
              <a:ahLst/>
              <a:cxnLst/>
              <a:rect l="l" t="t" r="r" b="b"/>
              <a:pathLst>
                <a:path w="27763" h="24228" extrusionOk="0">
                  <a:moveTo>
                    <a:pt x="15093" y="0"/>
                  </a:moveTo>
                  <a:cubicBezTo>
                    <a:pt x="6377" y="0"/>
                    <a:pt x="1" y="9632"/>
                    <a:pt x="4646" y="18005"/>
                  </a:cubicBezTo>
                  <a:cubicBezTo>
                    <a:pt x="6852" y="21984"/>
                    <a:pt x="10964" y="24228"/>
                    <a:pt x="15207" y="24228"/>
                  </a:cubicBezTo>
                  <a:cubicBezTo>
                    <a:pt x="17189" y="24228"/>
                    <a:pt x="19199" y="23738"/>
                    <a:pt x="21058" y="22708"/>
                  </a:cubicBezTo>
                  <a:cubicBezTo>
                    <a:pt x="25361" y="20340"/>
                    <a:pt x="27762" y="15603"/>
                    <a:pt x="27229" y="10767"/>
                  </a:cubicBezTo>
                  <a:cubicBezTo>
                    <a:pt x="26662" y="5896"/>
                    <a:pt x="23226" y="1860"/>
                    <a:pt x="18522" y="492"/>
                  </a:cubicBezTo>
                  <a:cubicBezTo>
                    <a:pt x="17353" y="157"/>
                    <a:pt x="16204" y="0"/>
                    <a:pt x="15093"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6"/>
            <p:cNvSpPr/>
            <p:nvPr/>
          </p:nvSpPr>
          <p:spPr>
            <a:xfrm>
              <a:off x="1907375" y="2874125"/>
              <a:ext cx="371125" cy="341150"/>
            </a:xfrm>
            <a:custGeom>
              <a:avLst/>
              <a:gdLst/>
              <a:ahLst/>
              <a:cxnLst/>
              <a:rect l="l" t="t" r="r" b="b"/>
              <a:pathLst>
                <a:path w="14845" h="13646" extrusionOk="0">
                  <a:moveTo>
                    <a:pt x="10419" y="1"/>
                  </a:moveTo>
                  <a:cubicBezTo>
                    <a:pt x="6917" y="1"/>
                    <a:pt x="7639" y="5906"/>
                    <a:pt x="7639" y="5906"/>
                  </a:cubicBezTo>
                  <a:cubicBezTo>
                    <a:pt x="7639" y="5906"/>
                    <a:pt x="5865" y="1873"/>
                    <a:pt x="3458" y="1873"/>
                  </a:cubicBezTo>
                  <a:cubicBezTo>
                    <a:pt x="3045" y="1873"/>
                    <a:pt x="2613" y="1992"/>
                    <a:pt x="2168" y="2270"/>
                  </a:cubicBezTo>
                  <a:cubicBezTo>
                    <a:pt x="34" y="3605"/>
                    <a:pt x="0" y="7074"/>
                    <a:pt x="2268" y="9609"/>
                  </a:cubicBezTo>
                  <a:cubicBezTo>
                    <a:pt x="5004" y="12678"/>
                    <a:pt x="9774" y="13645"/>
                    <a:pt x="9774" y="13645"/>
                  </a:cubicBezTo>
                  <a:cubicBezTo>
                    <a:pt x="9774" y="13645"/>
                    <a:pt x="13376" y="10410"/>
                    <a:pt x="14177" y="6373"/>
                  </a:cubicBezTo>
                  <a:cubicBezTo>
                    <a:pt x="14844" y="3004"/>
                    <a:pt x="13009" y="69"/>
                    <a:pt x="10508" y="2"/>
                  </a:cubicBezTo>
                  <a:cubicBezTo>
                    <a:pt x="10478" y="1"/>
                    <a:pt x="10448" y="1"/>
                    <a:pt x="104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6"/>
            <p:cNvSpPr/>
            <p:nvPr/>
          </p:nvSpPr>
          <p:spPr>
            <a:xfrm>
              <a:off x="5086300" y="3650000"/>
              <a:ext cx="648000" cy="604325"/>
            </a:xfrm>
            <a:custGeom>
              <a:avLst/>
              <a:gdLst/>
              <a:ahLst/>
              <a:cxnLst/>
              <a:rect l="l" t="t" r="r" b="b"/>
              <a:pathLst>
                <a:path w="25920" h="24173" extrusionOk="0">
                  <a:moveTo>
                    <a:pt x="13137" y="0"/>
                  </a:moveTo>
                  <a:cubicBezTo>
                    <a:pt x="8661" y="0"/>
                    <a:pt x="4473" y="2477"/>
                    <a:pt x="2402" y="6561"/>
                  </a:cubicBezTo>
                  <a:cubicBezTo>
                    <a:pt x="1" y="11197"/>
                    <a:pt x="868" y="16868"/>
                    <a:pt x="4571" y="20604"/>
                  </a:cubicBezTo>
                  <a:cubicBezTo>
                    <a:pt x="6884" y="22938"/>
                    <a:pt x="9992" y="24172"/>
                    <a:pt x="13152" y="24172"/>
                  </a:cubicBezTo>
                  <a:cubicBezTo>
                    <a:pt x="15005" y="24172"/>
                    <a:pt x="16875" y="23748"/>
                    <a:pt x="18614" y="22872"/>
                  </a:cubicBezTo>
                  <a:cubicBezTo>
                    <a:pt x="23284" y="20537"/>
                    <a:pt x="25919" y="15400"/>
                    <a:pt x="25085" y="10230"/>
                  </a:cubicBezTo>
                  <a:cubicBezTo>
                    <a:pt x="24285" y="5060"/>
                    <a:pt x="20248" y="990"/>
                    <a:pt x="15078" y="156"/>
                  </a:cubicBezTo>
                  <a:cubicBezTo>
                    <a:pt x="14429" y="51"/>
                    <a:pt x="13780" y="0"/>
                    <a:pt x="1313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6"/>
            <p:cNvSpPr/>
            <p:nvPr/>
          </p:nvSpPr>
          <p:spPr>
            <a:xfrm>
              <a:off x="5296550" y="3825350"/>
              <a:ext cx="217575" cy="184275"/>
            </a:xfrm>
            <a:custGeom>
              <a:avLst/>
              <a:gdLst/>
              <a:ahLst/>
              <a:cxnLst/>
              <a:rect l="l" t="t" r="r" b="b"/>
              <a:pathLst>
                <a:path w="8703" h="7371" extrusionOk="0">
                  <a:moveTo>
                    <a:pt x="4876" y="0"/>
                  </a:moveTo>
                  <a:cubicBezTo>
                    <a:pt x="1802" y="0"/>
                    <a:pt x="0" y="3633"/>
                    <a:pt x="2031" y="6051"/>
                  </a:cubicBezTo>
                  <a:cubicBezTo>
                    <a:pt x="2794" y="6959"/>
                    <a:pt x="3819" y="7370"/>
                    <a:pt x="4831" y="7370"/>
                  </a:cubicBezTo>
                  <a:cubicBezTo>
                    <a:pt x="6609" y="7370"/>
                    <a:pt x="8345" y="6100"/>
                    <a:pt x="8536" y="4017"/>
                  </a:cubicBezTo>
                  <a:cubicBezTo>
                    <a:pt x="8703" y="1982"/>
                    <a:pt x="7202" y="214"/>
                    <a:pt x="5200" y="14"/>
                  </a:cubicBezTo>
                  <a:cubicBezTo>
                    <a:pt x="5091" y="5"/>
                    <a:pt x="4983" y="0"/>
                    <a:pt x="48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6"/>
            <p:cNvSpPr/>
            <p:nvPr/>
          </p:nvSpPr>
          <p:spPr>
            <a:xfrm>
              <a:off x="5234750" y="4011750"/>
              <a:ext cx="327750" cy="242500"/>
            </a:xfrm>
            <a:custGeom>
              <a:avLst/>
              <a:gdLst/>
              <a:ahLst/>
              <a:cxnLst/>
              <a:rect l="l" t="t" r="r" b="b"/>
              <a:pathLst>
                <a:path w="13110" h="9700" extrusionOk="0">
                  <a:moveTo>
                    <a:pt x="6401" y="1"/>
                  </a:moveTo>
                  <a:cubicBezTo>
                    <a:pt x="3156" y="1"/>
                    <a:pt x="416" y="2501"/>
                    <a:pt x="134" y="5801"/>
                  </a:cubicBezTo>
                  <a:lnTo>
                    <a:pt x="0" y="7302"/>
                  </a:lnTo>
                  <a:cubicBezTo>
                    <a:pt x="2127" y="8887"/>
                    <a:pt x="4668" y="9699"/>
                    <a:pt x="7228" y="9699"/>
                  </a:cubicBezTo>
                  <a:cubicBezTo>
                    <a:pt x="9085" y="9699"/>
                    <a:pt x="10951" y="9272"/>
                    <a:pt x="12676" y="8402"/>
                  </a:cubicBezTo>
                  <a:lnTo>
                    <a:pt x="12776" y="6901"/>
                  </a:lnTo>
                  <a:lnTo>
                    <a:pt x="12809" y="6901"/>
                  </a:lnTo>
                  <a:cubicBezTo>
                    <a:pt x="13110" y="3399"/>
                    <a:pt x="10508" y="330"/>
                    <a:pt x="7005" y="30"/>
                  </a:cubicBezTo>
                  <a:cubicBezTo>
                    <a:pt x="6802" y="10"/>
                    <a:pt x="6600" y="1"/>
                    <a:pt x="64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6"/>
            <p:cNvSpPr/>
            <p:nvPr/>
          </p:nvSpPr>
          <p:spPr>
            <a:xfrm>
              <a:off x="2288475" y="3702225"/>
              <a:ext cx="504550" cy="553000"/>
            </a:xfrm>
            <a:custGeom>
              <a:avLst/>
              <a:gdLst/>
              <a:ahLst/>
              <a:cxnLst/>
              <a:rect l="l" t="t" r="r" b="b"/>
              <a:pathLst>
                <a:path w="20182" h="22120" extrusionOk="0">
                  <a:moveTo>
                    <a:pt x="12743" y="8308"/>
                  </a:moveTo>
                  <a:lnTo>
                    <a:pt x="11809" y="13712"/>
                  </a:lnTo>
                  <a:lnTo>
                    <a:pt x="6972" y="13712"/>
                  </a:lnTo>
                  <a:lnTo>
                    <a:pt x="7906" y="8308"/>
                  </a:lnTo>
                  <a:close/>
                  <a:moveTo>
                    <a:pt x="15544" y="0"/>
                  </a:moveTo>
                  <a:cubicBezTo>
                    <a:pt x="14770" y="0"/>
                    <a:pt x="14073" y="559"/>
                    <a:pt x="13944" y="1370"/>
                  </a:cubicBezTo>
                  <a:lnTo>
                    <a:pt x="13343" y="5072"/>
                  </a:lnTo>
                  <a:lnTo>
                    <a:pt x="8440" y="5072"/>
                  </a:lnTo>
                  <a:lnTo>
                    <a:pt x="9007" y="1937"/>
                  </a:lnTo>
                  <a:cubicBezTo>
                    <a:pt x="9140" y="936"/>
                    <a:pt x="8373" y="35"/>
                    <a:pt x="7372" y="2"/>
                  </a:cubicBezTo>
                  <a:cubicBezTo>
                    <a:pt x="6572" y="2"/>
                    <a:pt x="5871" y="569"/>
                    <a:pt x="5771" y="1370"/>
                  </a:cubicBezTo>
                  <a:lnTo>
                    <a:pt x="5137" y="5072"/>
                  </a:lnTo>
                  <a:lnTo>
                    <a:pt x="2769" y="5072"/>
                  </a:lnTo>
                  <a:cubicBezTo>
                    <a:pt x="701" y="5172"/>
                    <a:pt x="701" y="8208"/>
                    <a:pt x="2769" y="8308"/>
                  </a:cubicBezTo>
                  <a:lnTo>
                    <a:pt x="4570" y="8308"/>
                  </a:lnTo>
                  <a:lnTo>
                    <a:pt x="3636" y="13712"/>
                  </a:lnTo>
                  <a:lnTo>
                    <a:pt x="1635" y="13712"/>
                  </a:lnTo>
                  <a:cubicBezTo>
                    <a:pt x="734" y="13712"/>
                    <a:pt x="0" y="14446"/>
                    <a:pt x="0" y="15346"/>
                  </a:cubicBezTo>
                  <a:cubicBezTo>
                    <a:pt x="0" y="16247"/>
                    <a:pt x="734" y="16981"/>
                    <a:pt x="1635" y="16981"/>
                  </a:cubicBezTo>
                  <a:lnTo>
                    <a:pt x="3069" y="16981"/>
                  </a:lnTo>
                  <a:lnTo>
                    <a:pt x="2502" y="20216"/>
                  </a:lnTo>
                  <a:cubicBezTo>
                    <a:pt x="2305" y="21200"/>
                    <a:pt x="3043" y="22119"/>
                    <a:pt x="4050" y="22119"/>
                  </a:cubicBezTo>
                  <a:cubicBezTo>
                    <a:pt x="4067" y="22119"/>
                    <a:pt x="4085" y="22118"/>
                    <a:pt x="4103" y="22118"/>
                  </a:cubicBezTo>
                  <a:cubicBezTo>
                    <a:pt x="4126" y="22119"/>
                    <a:pt x="4148" y="22119"/>
                    <a:pt x="4170" y="22119"/>
                  </a:cubicBezTo>
                  <a:cubicBezTo>
                    <a:pt x="4943" y="22119"/>
                    <a:pt x="5608" y="21562"/>
                    <a:pt x="5738" y="20783"/>
                  </a:cubicBezTo>
                  <a:lnTo>
                    <a:pt x="6405" y="16947"/>
                  </a:lnTo>
                  <a:lnTo>
                    <a:pt x="11308" y="16947"/>
                  </a:lnTo>
                  <a:lnTo>
                    <a:pt x="10741" y="20216"/>
                  </a:lnTo>
                  <a:cubicBezTo>
                    <a:pt x="10575" y="21217"/>
                    <a:pt x="11342" y="22118"/>
                    <a:pt x="12343" y="22118"/>
                  </a:cubicBezTo>
                  <a:cubicBezTo>
                    <a:pt x="12365" y="22119"/>
                    <a:pt x="12387" y="22119"/>
                    <a:pt x="12410" y="22119"/>
                  </a:cubicBezTo>
                  <a:cubicBezTo>
                    <a:pt x="13182" y="22119"/>
                    <a:pt x="13847" y="21562"/>
                    <a:pt x="13977" y="20783"/>
                  </a:cubicBezTo>
                  <a:lnTo>
                    <a:pt x="14611" y="16947"/>
                  </a:lnTo>
                  <a:lnTo>
                    <a:pt x="16946" y="16947"/>
                  </a:lnTo>
                  <a:cubicBezTo>
                    <a:pt x="17846" y="16947"/>
                    <a:pt x="18580" y="16247"/>
                    <a:pt x="18580" y="15346"/>
                  </a:cubicBezTo>
                  <a:cubicBezTo>
                    <a:pt x="18580" y="14446"/>
                    <a:pt x="17846" y="13712"/>
                    <a:pt x="16946" y="13712"/>
                  </a:cubicBezTo>
                  <a:lnTo>
                    <a:pt x="15178" y="13712"/>
                  </a:lnTo>
                  <a:lnTo>
                    <a:pt x="16112" y="8308"/>
                  </a:lnTo>
                  <a:lnTo>
                    <a:pt x="18113" y="8308"/>
                  </a:lnTo>
                  <a:cubicBezTo>
                    <a:pt x="20181" y="8208"/>
                    <a:pt x="20181" y="5172"/>
                    <a:pt x="18113" y="5072"/>
                  </a:cubicBezTo>
                  <a:lnTo>
                    <a:pt x="16679" y="5072"/>
                  </a:lnTo>
                  <a:lnTo>
                    <a:pt x="17213" y="1903"/>
                  </a:lnTo>
                  <a:cubicBezTo>
                    <a:pt x="17346" y="936"/>
                    <a:pt x="16612" y="35"/>
                    <a:pt x="15612" y="2"/>
                  </a:cubicBezTo>
                  <a:cubicBezTo>
                    <a:pt x="15589" y="1"/>
                    <a:pt x="15567" y="0"/>
                    <a:pt x="1554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6"/>
            <p:cNvSpPr/>
            <p:nvPr/>
          </p:nvSpPr>
          <p:spPr>
            <a:xfrm>
              <a:off x="4815275" y="1727925"/>
              <a:ext cx="615475" cy="524375"/>
            </a:xfrm>
            <a:custGeom>
              <a:avLst/>
              <a:gdLst/>
              <a:ahLst/>
              <a:cxnLst/>
              <a:rect l="l" t="t" r="r" b="b"/>
              <a:pathLst>
                <a:path w="24619" h="20975" extrusionOk="0">
                  <a:moveTo>
                    <a:pt x="11778" y="6662"/>
                  </a:moveTo>
                  <a:cubicBezTo>
                    <a:pt x="11987" y="6662"/>
                    <a:pt x="12198" y="6681"/>
                    <a:pt x="12409" y="6722"/>
                  </a:cubicBezTo>
                  <a:cubicBezTo>
                    <a:pt x="14277" y="7122"/>
                    <a:pt x="15512" y="9157"/>
                    <a:pt x="15111" y="11192"/>
                  </a:cubicBezTo>
                  <a:cubicBezTo>
                    <a:pt x="14728" y="12992"/>
                    <a:pt x="13196" y="14296"/>
                    <a:pt x="11531" y="14296"/>
                  </a:cubicBezTo>
                  <a:cubicBezTo>
                    <a:pt x="11314" y="14296"/>
                    <a:pt x="11094" y="14274"/>
                    <a:pt x="10875" y="14228"/>
                  </a:cubicBezTo>
                  <a:cubicBezTo>
                    <a:pt x="8940" y="13827"/>
                    <a:pt x="7773" y="11859"/>
                    <a:pt x="8206" y="9791"/>
                  </a:cubicBezTo>
                  <a:cubicBezTo>
                    <a:pt x="8592" y="7923"/>
                    <a:pt x="10110" y="6662"/>
                    <a:pt x="11778" y="6662"/>
                  </a:cubicBezTo>
                  <a:close/>
                  <a:moveTo>
                    <a:pt x="11461" y="0"/>
                  </a:moveTo>
                  <a:cubicBezTo>
                    <a:pt x="6580" y="0"/>
                    <a:pt x="2213" y="3419"/>
                    <a:pt x="1201" y="8390"/>
                  </a:cubicBezTo>
                  <a:cubicBezTo>
                    <a:pt x="1" y="14127"/>
                    <a:pt x="3770" y="19698"/>
                    <a:pt x="9541" y="20766"/>
                  </a:cubicBezTo>
                  <a:cubicBezTo>
                    <a:pt x="10236" y="20905"/>
                    <a:pt x="10954" y="20974"/>
                    <a:pt x="11656" y="20974"/>
                  </a:cubicBezTo>
                  <a:cubicBezTo>
                    <a:pt x="11797" y="20974"/>
                    <a:pt x="11937" y="20971"/>
                    <a:pt x="12076" y="20966"/>
                  </a:cubicBezTo>
                  <a:cubicBezTo>
                    <a:pt x="12343" y="20966"/>
                    <a:pt x="12610" y="20866"/>
                    <a:pt x="12776" y="20699"/>
                  </a:cubicBezTo>
                  <a:cubicBezTo>
                    <a:pt x="12910" y="20499"/>
                    <a:pt x="13010" y="20265"/>
                    <a:pt x="12976" y="20032"/>
                  </a:cubicBezTo>
                  <a:cubicBezTo>
                    <a:pt x="12976" y="19832"/>
                    <a:pt x="12910" y="19598"/>
                    <a:pt x="12776" y="19465"/>
                  </a:cubicBezTo>
                  <a:cubicBezTo>
                    <a:pt x="12576" y="19264"/>
                    <a:pt x="12309" y="19164"/>
                    <a:pt x="12042" y="19164"/>
                  </a:cubicBezTo>
                  <a:cubicBezTo>
                    <a:pt x="11920" y="19170"/>
                    <a:pt x="11799" y="19173"/>
                    <a:pt x="11678" y="19173"/>
                  </a:cubicBezTo>
                  <a:cubicBezTo>
                    <a:pt x="11075" y="19173"/>
                    <a:pt x="10491" y="19103"/>
                    <a:pt x="9908" y="18964"/>
                  </a:cubicBezTo>
                  <a:cubicBezTo>
                    <a:pt x="2369" y="17430"/>
                    <a:pt x="468" y="7589"/>
                    <a:pt x="6872" y="3353"/>
                  </a:cubicBezTo>
                  <a:cubicBezTo>
                    <a:pt x="8389" y="2344"/>
                    <a:pt x="10018" y="1893"/>
                    <a:pt x="11599" y="1893"/>
                  </a:cubicBezTo>
                  <a:cubicBezTo>
                    <a:pt x="16655" y="1893"/>
                    <a:pt x="21217" y="6508"/>
                    <a:pt x="20048" y="12226"/>
                  </a:cubicBezTo>
                  <a:cubicBezTo>
                    <a:pt x="19815" y="13560"/>
                    <a:pt x="19214" y="14828"/>
                    <a:pt x="18347" y="15895"/>
                  </a:cubicBezTo>
                  <a:cubicBezTo>
                    <a:pt x="18214" y="16096"/>
                    <a:pt x="17380" y="16929"/>
                    <a:pt x="16546" y="16963"/>
                  </a:cubicBezTo>
                  <a:lnTo>
                    <a:pt x="16346" y="16896"/>
                  </a:lnTo>
                  <a:cubicBezTo>
                    <a:pt x="16112" y="16863"/>
                    <a:pt x="16045" y="16763"/>
                    <a:pt x="16045" y="16763"/>
                  </a:cubicBezTo>
                  <a:cubicBezTo>
                    <a:pt x="15979" y="16563"/>
                    <a:pt x="15979" y="16362"/>
                    <a:pt x="15979" y="16162"/>
                  </a:cubicBezTo>
                  <a:cubicBezTo>
                    <a:pt x="16079" y="15095"/>
                    <a:pt x="16813" y="11993"/>
                    <a:pt x="16846" y="11993"/>
                  </a:cubicBezTo>
                  <a:lnTo>
                    <a:pt x="16913" y="11592"/>
                  </a:lnTo>
                  <a:cubicBezTo>
                    <a:pt x="17546" y="8523"/>
                    <a:pt x="15678" y="5555"/>
                    <a:pt x="12776" y="4954"/>
                  </a:cubicBezTo>
                  <a:cubicBezTo>
                    <a:pt x="12429" y="4882"/>
                    <a:pt x="12082" y="4848"/>
                    <a:pt x="11738" y="4848"/>
                  </a:cubicBezTo>
                  <a:cubicBezTo>
                    <a:pt x="9205" y="4848"/>
                    <a:pt x="6863" y="6722"/>
                    <a:pt x="6305" y="9424"/>
                  </a:cubicBezTo>
                  <a:cubicBezTo>
                    <a:pt x="5671" y="12493"/>
                    <a:pt x="7539" y="15528"/>
                    <a:pt x="10475" y="16129"/>
                  </a:cubicBezTo>
                  <a:cubicBezTo>
                    <a:pt x="10822" y="16200"/>
                    <a:pt x="11173" y="16236"/>
                    <a:pt x="11523" y="16236"/>
                  </a:cubicBezTo>
                  <a:cubicBezTo>
                    <a:pt x="12486" y="16236"/>
                    <a:pt x="13437" y="15967"/>
                    <a:pt x="14244" y="15428"/>
                  </a:cubicBezTo>
                  <a:lnTo>
                    <a:pt x="14244" y="15428"/>
                  </a:lnTo>
                  <a:lnTo>
                    <a:pt x="14177" y="15895"/>
                  </a:lnTo>
                  <a:cubicBezTo>
                    <a:pt x="14077" y="16429"/>
                    <a:pt x="14111" y="16996"/>
                    <a:pt x="14344" y="17497"/>
                  </a:cubicBezTo>
                  <a:cubicBezTo>
                    <a:pt x="14644" y="18164"/>
                    <a:pt x="15245" y="18597"/>
                    <a:pt x="15979" y="18731"/>
                  </a:cubicBezTo>
                  <a:cubicBezTo>
                    <a:pt x="16179" y="18797"/>
                    <a:pt x="16412" y="18797"/>
                    <a:pt x="16612" y="18797"/>
                  </a:cubicBezTo>
                  <a:cubicBezTo>
                    <a:pt x="17813" y="18664"/>
                    <a:pt x="18914" y="18097"/>
                    <a:pt x="19715" y="17196"/>
                  </a:cubicBezTo>
                  <a:cubicBezTo>
                    <a:pt x="19748" y="17163"/>
                    <a:pt x="19781" y="17130"/>
                    <a:pt x="19781" y="17130"/>
                  </a:cubicBezTo>
                  <a:lnTo>
                    <a:pt x="19815" y="17063"/>
                  </a:lnTo>
                  <a:cubicBezTo>
                    <a:pt x="24618" y="10959"/>
                    <a:pt x="21349" y="1885"/>
                    <a:pt x="13710" y="284"/>
                  </a:cubicBezTo>
                  <a:lnTo>
                    <a:pt x="13744" y="251"/>
                  </a:lnTo>
                  <a:cubicBezTo>
                    <a:pt x="12977" y="82"/>
                    <a:pt x="12213" y="0"/>
                    <a:pt x="1146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6"/>
            <p:cNvSpPr/>
            <p:nvPr/>
          </p:nvSpPr>
          <p:spPr>
            <a:xfrm>
              <a:off x="2145025" y="4694625"/>
              <a:ext cx="3302400" cy="442025"/>
            </a:xfrm>
            <a:custGeom>
              <a:avLst/>
              <a:gdLst/>
              <a:ahLst/>
              <a:cxnLst/>
              <a:rect l="l" t="t" r="r" b="b"/>
              <a:pathLst>
                <a:path w="132096" h="17681" extrusionOk="0">
                  <a:moveTo>
                    <a:pt x="66048" y="1"/>
                  </a:moveTo>
                  <a:cubicBezTo>
                    <a:pt x="29555" y="1"/>
                    <a:pt x="1" y="3970"/>
                    <a:pt x="1" y="8841"/>
                  </a:cubicBezTo>
                  <a:cubicBezTo>
                    <a:pt x="1" y="13744"/>
                    <a:pt x="29555" y="17680"/>
                    <a:pt x="66048" y="17680"/>
                  </a:cubicBezTo>
                  <a:cubicBezTo>
                    <a:pt x="102541" y="17680"/>
                    <a:pt x="132095" y="13744"/>
                    <a:pt x="132095" y="8841"/>
                  </a:cubicBezTo>
                  <a:cubicBezTo>
                    <a:pt x="132095" y="3970"/>
                    <a:pt x="102541" y="1"/>
                    <a:pt x="66048"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6"/>
            <p:cNvSpPr/>
            <p:nvPr/>
          </p:nvSpPr>
          <p:spPr>
            <a:xfrm>
              <a:off x="1679700" y="4598725"/>
              <a:ext cx="4233050" cy="10050"/>
            </a:xfrm>
            <a:custGeom>
              <a:avLst/>
              <a:gdLst/>
              <a:ahLst/>
              <a:cxnLst/>
              <a:rect l="l" t="t" r="r" b="b"/>
              <a:pathLst>
                <a:path w="169322" h="402" extrusionOk="0">
                  <a:moveTo>
                    <a:pt x="84661" y="1"/>
                  </a:moveTo>
                  <a:lnTo>
                    <a:pt x="42331" y="68"/>
                  </a:lnTo>
                  <a:lnTo>
                    <a:pt x="21182" y="101"/>
                  </a:lnTo>
                  <a:lnTo>
                    <a:pt x="1" y="201"/>
                  </a:lnTo>
                  <a:lnTo>
                    <a:pt x="21182" y="301"/>
                  </a:lnTo>
                  <a:lnTo>
                    <a:pt x="42331" y="334"/>
                  </a:lnTo>
                  <a:lnTo>
                    <a:pt x="84661" y="401"/>
                  </a:lnTo>
                  <a:lnTo>
                    <a:pt x="126991" y="334"/>
                  </a:lnTo>
                  <a:lnTo>
                    <a:pt x="148140" y="301"/>
                  </a:lnTo>
                  <a:lnTo>
                    <a:pt x="169322" y="201"/>
                  </a:lnTo>
                  <a:lnTo>
                    <a:pt x="148140" y="101"/>
                  </a:lnTo>
                  <a:lnTo>
                    <a:pt x="126991" y="68"/>
                  </a:lnTo>
                  <a:lnTo>
                    <a:pt x="8466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6"/>
            <p:cNvSpPr/>
            <p:nvPr/>
          </p:nvSpPr>
          <p:spPr>
            <a:xfrm>
              <a:off x="2736300" y="883575"/>
              <a:ext cx="2120700" cy="3991225"/>
            </a:xfrm>
            <a:custGeom>
              <a:avLst/>
              <a:gdLst/>
              <a:ahLst/>
              <a:cxnLst/>
              <a:rect l="l" t="t" r="r" b="b"/>
              <a:pathLst>
                <a:path w="84828" h="159649" extrusionOk="0">
                  <a:moveTo>
                    <a:pt x="73920" y="4604"/>
                  </a:moveTo>
                  <a:cubicBezTo>
                    <a:pt x="77422" y="4604"/>
                    <a:pt x="80291" y="5638"/>
                    <a:pt x="80291" y="12776"/>
                  </a:cubicBezTo>
                  <a:lnTo>
                    <a:pt x="80324" y="147873"/>
                  </a:lnTo>
                  <a:cubicBezTo>
                    <a:pt x="80324" y="151709"/>
                    <a:pt x="77455" y="154811"/>
                    <a:pt x="73920" y="154811"/>
                  </a:cubicBezTo>
                  <a:lnTo>
                    <a:pt x="10875" y="154811"/>
                  </a:lnTo>
                  <a:cubicBezTo>
                    <a:pt x="7339" y="154811"/>
                    <a:pt x="4470" y="151709"/>
                    <a:pt x="4470" y="147873"/>
                  </a:cubicBezTo>
                  <a:lnTo>
                    <a:pt x="4470" y="12776"/>
                  </a:lnTo>
                  <a:cubicBezTo>
                    <a:pt x="4470" y="4971"/>
                    <a:pt x="7339" y="4604"/>
                    <a:pt x="10875" y="4604"/>
                  </a:cubicBezTo>
                  <a:lnTo>
                    <a:pt x="23484" y="4604"/>
                  </a:lnTo>
                  <a:cubicBezTo>
                    <a:pt x="24217" y="4604"/>
                    <a:pt x="24818" y="5438"/>
                    <a:pt x="24818" y="6472"/>
                  </a:cubicBezTo>
                  <a:lnTo>
                    <a:pt x="24818" y="6905"/>
                  </a:lnTo>
                  <a:cubicBezTo>
                    <a:pt x="24818" y="9341"/>
                    <a:pt x="26152" y="9341"/>
                    <a:pt x="27787" y="9341"/>
                  </a:cubicBezTo>
                  <a:lnTo>
                    <a:pt x="56974" y="9341"/>
                  </a:lnTo>
                  <a:cubicBezTo>
                    <a:pt x="58642" y="9341"/>
                    <a:pt x="59943" y="9341"/>
                    <a:pt x="59943" y="6905"/>
                  </a:cubicBezTo>
                  <a:lnTo>
                    <a:pt x="59943" y="6472"/>
                  </a:lnTo>
                  <a:cubicBezTo>
                    <a:pt x="59943" y="5438"/>
                    <a:pt x="60510" y="4604"/>
                    <a:pt x="61277" y="4604"/>
                  </a:cubicBezTo>
                  <a:close/>
                  <a:moveTo>
                    <a:pt x="7172" y="0"/>
                  </a:moveTo>
                  <a:cubicBezTo>
                    <a:pt x="3202" y="34"/>
                    <a:pt x="0" y="3303"/>
                    <a:pt x="34" y="7272"/>
                  </a:cubicBezTo>
                  <a:lnTo>
                    <a:pt x="34" y="152376"/>
                  </a:lnTo>
                  <a:cubicBezTo>
                    <a:pt x="0" y="156346"/>
                    <a:pt x="3202" y="159581"/>
                    <a:pt x="7172" y="159648"/>
                  </a:cubicBezTo>
                  <a:lnTo>
                    <a:pt x="77622" y="159648"/>
                  </a:lnTo>
                  <a:cubicBezTo>
                    <a:pt x="81625" y="159581"/>
                    <a:pt x="84794" y="156346"/>
                    <a:pt x="84794" y="152376"/>
                  </a:cubicBezTo>
                  <a:lnTo>
                    <a:pt x="84794" y="7272"/>
                  </a:lnTo>
                  <a:cubicBezTo>
                    <a:pt x="84827" y="3269"/>
                    <a:pt x="81625" y="34"/>
                    <a:pt x="7762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6"/>
            <p:cNvSpPr/>
            <p:nvPr/>
          </p:nvSpPr>
          <p:spPr>
            <a:xfrm>
              <a:off x="3684475" y="1017000"/>
              <a:ext cx="223500" cy="25050"/>
            </a:xfrm>
            <a:custGeom>
              <a:avLst/>
              <a:gdLst/>
              <a:ahLst/>
              <a:cxnLst/>
              <a:rect l="l" t="t" r="r" b="b"/>
              <a:pathLst>
                <a:path w="8940" h="1002" extrusionOk="0">
                  <a:moveTo>
                    <a:pt x="501" y="1"/>
                  </a:moveTo>
                  <a:cubicBezTo>
                    <a:pt x="200" y="1"/>
                    <a:pt x="0" y="234"/>
                    <a:pt x="0" y="501"/>
                  </a:cubicBezTo>
                  <a:cubicBezTo>
                    <a:pt x="0" y="768"/>
                    <a:pt x="200" y="1001"/>
                    <a:pt x="501" y="1001"/>
                  </a:cubicBezTo>
                  <a:lnTo>
                    <a:pt x="8440" y="1001"/>
                  </a:lnTo>
                  <a:cubicBezTo>
                    <a:pt x="8740" y="1001"/>
                    <a:pt x="8940" y="768"/>
                    <a:pt x="8940" y="501"/>
                  </a:cubicBezTo>
                  <a:cubicBezTo>
                    <a:pt x="8940" y="234"/>
                    <a:pt x="8740" y="1"/>
                    <a:pt x="84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6"/>
            <p:cNvSpPr/>
            <p:nvPr/>
          </p:nvSpPr>
          <p:spPr>
            <a:xfrm>
              <a:off x="2848050" y="998650"/>
              <a:ext cx="1896375" cy="3755225"/>
            </a:xfrm>
            <a:custGeom>
              <a:avLst/>
              <a:gdLst/>
              <a:ahLst/>
              <a:cxnLst/>
              <a:rect l="l" t="t" r="r" b="b"/>
              <a:pathLst>
                <a:path w="75855" h="150209" extrusionOk="0">
                  <a:moveTo>
                    <a:pt x="6405" y="1"/>
                  </a:moveTo>
                  <a:cubicBezTo>
                    <a:pt x="2869" y="1"/>
                    <a:pt x="0" y="368"/>
                    <a:pt x="0" y="8173"/>
                  </a:cubicBezTo>
                  <a:lnTo>
                    <a:pt x="0" y="143270"/>
                  </a:lnTo>
                  <a:cubicBezTo>
                    <a:pt x="0" y="147106"/>
                    <a:pt x="2869" y="150208"/>
                    <a:pt x="6405" y="150208"/>
                  </a:cubicBezTo>
                  <a:lnTo>
                    <a:pt x="69450" y="150208"/>
                  </a:lnTo>
                  <a:cubicBezTo>
                    <a:pt x="72985" y="150208"/>
                    <a:pt x="75854" y="147106"/>
                    <a:pt x="75854" y="143270"/>
                  </a:cubicBezTo>
                  <a:lnTo>
                    <a:pt x="75854" y="8173"/>
                  </a:lnTo>
                  <a:cubicBezTo>
                    <a:pt x="75854" y="1035"/>
                    <a:pt x="72985" y="34"/>
                    <a:pt x="69450" y="1"/>
                  </a:cubicBezTo>
                  <a:lnTo>
                    <a:pt x="56807" y="1"/>
                  </a:lnTo>
                  <a:cubicBezTo>
                    <a:pt x="56040" y="1"/>
                    <a:pt x="55473" y="835"/>
                    <a:pt x="55473" y="1869"/>
                  </a:cubicBezTo>
                  <a:lnTo>
                    <a:pt x="55473" y="2302"/>
                  </a:lnTo>
                  <a:cubicBezTo>
                    <a:pt x="55473" y="4738"/>
                    <a:pt x="54172" y="4738"/>
                    <a:pt x="52504" y="4738"/>
                  </a:cubicBezTo>
                  <a:lnTo>
                    <a:pt x="23317" y="4738"/>
                  </a:lnTo>
                  <a:cubicBezTo>
                    <a:pt x="21682" y="4738"/>
                    <a:pt x="20348" y="4738"/>
                    <a:pt x="20348" y="2302"/>
                  </a:cubicBezTo>
                  <a:lnTo>
                    <a:pt x="20348" y="1869"/>
                  </a:lnTo>
                  <a:cubicBezTo>
                    <a:pt x="20348" y="835"/>
                    <a:pt x="19747" y="1"/>
                    <a:pt x="190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6"/>
            <p:cNvSpPr/>
            <p:nvPr/>
          </p:nvSpPr>
          <p:spPr>
            <a:xfrm>
              <a:off x="2971450" y="1095400"/>
              <a:ext cx="150975" cy="130950"/>
            </a:xfrm>
            <a:custGeom>
              <a:avLst/>
              <a:gdLst/>
              <a:ahLst/>
              <a:cxnLst/>
              <a:rect l="l" t="t" r="r" b="b"/>
              <a:pathLst>
                <a:path w="6039" h="5238" extrusionOk="0">
                  <a:moveTo>
                    <a:pt x="4271" y="401"/>
                  </a:moveTo>
                  <a:lnTo>
                    <a:pt x="4537" y="1435"/>
                  </a:lnTo>
                  <a:lnTo>
                    <a:pt x="5605" y="1435"/>
                  </a:lnTo>
                  <a:lnTo>
                    <a:pt x="5605" y="4804"/>
                  </a:lnTo>
                  <a:lnTo>
                    <a:pt x="401" y="4804"/>
                  </a:lnTo>
                  <a:lnTo>
                    <a:pt x="401" y="1435"/>
                  </a:lnTo>
                  <a:lnTo>
                    <a:pt x="1469" y="1435"/>
                  </a:lnTo>
                  <a:lnTo>
                    <a:pt x="1735" y="401"/>
                  </a:lnTo>
                  <a:close/>
                  <a:moveTo>
                    <a:pt x="1435" y="0"/>
                  </a:moveTo>
                  <a:lnTo>
                    <a:pt x="1168" y="1001"/>
                  </a:lnTo>
                  <a:lnTo>
                    <a:pt x="1" y="1001"/>
                  </a:lnTo>
                  <a:lnTo>
                    <a:pt x="1" y="5237"/>
                  </a:lnTo>
                  <a:lnTo>
                    <a:pt x="6039" y="5237"/>
                  </a:lnTo>
                  <a:lnTo>
                    <a:pt x="6039" y="1001"/>
                  </a:lnTo>
                  <a:lnTo>
                    <a:pt x="4871" y="1001"/>
                  </a:lnTo>
                  <a:lnTo>
                    <a:pt x="460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6"/>
            <p:cNvSpPr/>
            <p:nvPr/>
          </p:nvSpPr>
          <p:spPr>
            <a:xfrm>
              <a:off x="2997300" y="1130175"/>
              <a:ext cx="85925" cy="73650"/>
            </a:xfrm>
            <a:custGeom>
              <a:avLst/>
              <a:gdLst/>
              <a:ahLst/>
              <a:cxnLst/>
              <a:rect l="l" t="t" r="r" b="b"/>
              <a:pathLst>
                <a:path w="3437" h="2946" extrusionOk="0">
                  <a:moveTo>
                    <a:pt x="1969" y="411"/>
                  </a:moveTo>
                  <a:cubicBezTo>
                    <a:pt x="2569" y="411"/>
                    <a:pt x="3036" y="911"/>
                    <a:pt x="3036" y="1478"/>
                  </a:cubicBezTo>
                  <a:cubicBezTo>
                    <a:pt x="3036" y="2108"/>
                    <a:pt x="2520" y="2526"/>
                    <a:pt x="1979" y="2526"/>
                  </a:cubicBezTo>
                  <a:cubicBezTo>
                    <a:pt x="1719" y="2526"/>
                    <a:pt x="1452" y="2429"/>
                    <a:pt x="1235" y="2212"/>
                  </a:cubicBezTo>
                  <a:cubicBezTo>
                    <a:pt x="568" y="1545"/>
                    <a:pt x="1035" y="444"/>
                    <a:pt x="1969" y="444"/>
                  </a:cubicBezTo>
                  <a:lnTo>
                    <a:pt x="1969" y="411"/>
                  </a:lnTo>
                  <a:close/>
                  <a:moveTo>
                    <a:pt x="1979" y="0"/>
                  </a:moveTo>
                  <a:cubicBezTo>
                    <a:pt x="1615" y="0"/>
                    <a:pt x="1241" y="138"/>
                    <a:pt x="935" y="444"/>
                  </a:cubicBezTo>
                  <a:cubicBezTo>
                    <a:pt x="1" y="1345"/>
                    <a:pt x="668" y="2946"/>
                    <a:pt x="1969" y="2946"/>
                  </a:cubicBezTo>
                  <a:cubicBezTo>
                    <a:pt x="2770" y="2946"/>
                    <a:pt x="3437" y="2279"/>
                    <a:pt x="3437" y="1478"/>
                  </a:cubicBezTo>
                  <a:cubicBezTo>
                    <a:pt x="3437" y="581"/>
                    <a:pt x="2728" y="0"/>
                    <a:pt x="197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6"/>
            <p:cNvSpPr/>
            <p:nvPr/>
          </p:nvSpPr>
          <p:spPr>
            <a:xfrm>
              <a:off x="4484200" y="1095400"/>
              <a:ext cx="141800" cy="130100"/>
            </a:xfrm>
            <a:custGeom>
              <a:avLst/>
              <a:gdLst/>
              <a:ahLst/>
              <a:cxnLst/>
              <a:rect l="l" t="t" r="r" b="b"/>
              <a:pathLst>
                <a:path w="5672" h="5204" extrusionOk="0">
                  <a:moveTo>
                    <a:pt x="4270" y="401"/>
                  </a:moveTo>
                  <a:cubicBezTo>
                    <a:pt x="4571" y="401"/>
                    <a:pt x="4838" y="567"/>
                    <a:pt x="4971" y="801"/>
                  </a:cubicBezTo>
                  <a:cubicBezTo>
                    <a:pt x="5238" y="1435"/>
                    <a:pt x="5171" y="2168"/>
                    <a:pt x="4804" y="2736"/>
                  </a:cubicBezTo>
                  <a:cubicBezTo>
                    <a:pt x="4304" y="3536"/>
                    <a:pt x="3637" y="4237"/>
                    <a:pt x="2836" y="4770"/>
                  </a:cubicBezTo>
                  <a:cubicBezTo>
                    <a:pt x="2069" y="4237"/>
                    <a:pt x="1402" y="3536"/>
                    <a:pt x="901" y="2736"/>
                  </a:cubicBezTo>
                  <a:cubicBezTo>
                    <a:pt x="534" y="2168"/>
                    <a:pt x="468" y="1435"/>
                    <a:pt x="735" y="801"/>
                  </a:cubicBezTo>
                  <a:cubicBezTo>
                    <a:pt x="868" y="567"/>
                    <a:pt x="1135" y="401"/>
                    <a:pt x="1402" y="401"/>
                  </a:cubicBezTo>
                  <a:cubicBezTo>
                    <a:pt x="2369" y="401"/>
                    <a:pt x="2636" y="1601"/>
                    <a:pt x="2636" y="1668"/>
                  </a:cubicBezTo>
                  <a:lnTo>
                    <a:pt x="3070" y="1668"/>
                  </a:lnTo>
                  <a:cubicBezTo>
                    <a:pt x="3070" y="1601"/>
                    <a:pt x="3336" y="401"/>
                    <a:pt x="4270" y="401"/>
                  </a:cubicBezTo>
                  <a:close/>
                  <a:moveTo>
                    <a:pt x="1402" y="0"/>
                  </a:moveTo>
                  <a:cubicBezTo>
                    <a:pt x="1001" y="0"/>
                    <a:pt x="601" y="200"/>
                    <a:pt x="368" y="601"/>
                  </a:cubicBezTo>
                  <a:cubicBezTo>
                    <a:pt x="1" y="1201"/>
                    <a:pt x="67" y="2102"/>
                    <a:pt x="534" y="2936"/>
                  </a:cubicBezTo>
                  <a:cubicBezTo>
                    <a:pt x="1168" y="4137"/>
                    <a:pt x="2669" y="5137"/>
                    <a:pt x="2736" y="5204"/>
                  </a:cubicBezTo>
                  <a:lnTo>
                    <a:pt x="2970" y="5204"/>
                  </a:lnTo>
                  <a:cubicBezTo>
                    <a:pt x="3036" y="5137"/>
                    <a:pt x="4537" y="4137"/>
                    <a:pt x="5171" y="2936"/>
                  </a:cubicBezTo>
                  <a:cubicBezTo>
                    <a:pt x="5605" y="2235"/>
                    <a:pt x="5671" y="1335"/>
                    <a:pt x="5338" y="601"/>
                  </a:cubicBezTo>
                  <a:cubicBezTo>
                    <a:pt x="5104" y="200"/>
                    <a:pt x="4704" y="0"/>
                    <a:pt x="4270" y="0"/>
                  </a:cubicBezTo>
                  <a:cubicBezTo>
                    <a:pt x="3637" y="34"/>
                    <a:pt x="3103" y="401"/>
                    <a:pt x="2836" y="1001"/>
                  </a:cubicBezTo>
                  <a:cubicBezTo>
                    <a:pt x="2603" y="401"/>
                    <a:pt x="2069" y="34"/>
                    <a:pt x="140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6"/>
            <p:cNvSpPr/>
            <p:nvPr/>
          </p:nvSpPr>
          <p:spPr>
            <a:xfrm>
              <a:off x="2958950" y="1294650"/>
              <a:ext cx="237700" cy="212500"/>
            </a:xfrm>
            <a:custGeom>
              <a:avLst/>
              <a:gdLst/>
              <a:ahLst/>
              <a:cxnLst/>
              <a:rect l="l" t="t" r="r" b="b"/>
              <a:pathLst>
                <a:path w="9508" h="8500" extrusionOk="0">
                  <a:moveTo>
                    <a:pt x="4744" y="0"/>
                  </a:moveTo>
                  <a:cubicBezTo>
                    <a:pt x="4194" y="0"/>
                    <a:pt x="3637" y="108"/>
                    <a:pt x="3103" y="336"/>
                  </a:cubicBezTo>
                  <a:cubicBezTo>
                    <a:pt x="1068" y="1203"/>
                    <a:pt x="1" y="3472"/>
                    <a:pt x="701" y="5573"/>
                  </a:cubicBezTo>
                  <a:cubicBezTo>
                    <a:pt x="1291" y="7344"/>
                    <a:pt x="2948" y="8499"/>
                    <a:pt x="4732" y="8499"/>
                  </a:cubicBezTo>
                  <a:cubicBezTo>
                    <a:pt x="5065" y="8499"/>
                    <a:pt x="5402" y="8459"/>
                    <a:pt x="5738" y="8375"/>
                  </a:cubicBezTo>
                  <a:cubicBezTo>
                    <a:pt x="6172" y="8275"/>
                    <a:pt x="6605" y="8075"/>
                    <a:pt x="6972" y="7842"/>
                  </a:cubicBezTo>
                  <a:cubicBezTo>
                    <a:pt x="8840" y="6674"/>
                    <a:pt x="9507" y="4272"/>
                    <a:pt x="8507" y="2304"/>
                  </a:cubicBezTo>
                  <a:cubicBezTo>
                    <a:pt x="7769" y="853"/>
                    <a:pt x="6287" y="0"/>
                    <a:pt x="4744"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6"/>
            <p:cNvSpPr/>
            <p:nvPr/>
          </p:nvSpPr>
          <p:spPr>
            <a:xfrm>
              <a:off x="3034000" y="1356425"/>
              <a:ext cx="75925" cy="64800"/>
            </a:xfrm>
            <a:custGeom>
              <a:avLst/>
              <a:gdLst/>
              <a:ahLst/>
              <a:cxnLst/>
              <a:rect l="l" t="t" r="r" b="b"/>
              <a:pathLst>
                <a:path w="3037" h="2592" extrusionOk="0">
                  <a:moveTo>
                    <a:pt x="1735" y="0"/>
                  </a:moveTo>
                  <a:cubicBezTo>
                    <a:pt x="601" y="0"/>
                    <a:pt x="1" y="1401"/>
                    <a:pt x="835" y="2202"/>
                  </a:cubicBezTo>
                  <a:cubicBezTo>
                    <a:pt x="1094" y="2471"/>
                    <a:pt x="1416" y="2591"/>
                    <a:pt x="1733" y="2591"/>
                  </a:cubicBezTo>
                  <a:cubicBezTo>
                    <a:pt x="2395" y="2591"/>
                    <a:pt x="3036" y="2068"/>
                    <a:pt x="3036" y="1301"/>
                  </a:cubicBezTo>
                  <a:cubicBezTo>
                    <a:pt x="3036" y="600"/>
                    <a:pt x="2436" y="0"/>
                    <a:pt x="17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6"/>
            <p:cNvSpPr/>
            <p:nvPr/>
          </p:nvSpPr>
          <p:spPr>
            <a:xfrm>
              <a:off x="3020650" y="1419800"/>
              <a:ext cx="114275" cy="87150"/>
            </a:xfrm>
            <a:custGeom>
              <a:avLst/>
              <a:gdLst/>
              <a:ahLst/>
              <a:cxnLst/>
              <a:rect l="l" t="t" r="r" b="b"/>
              <a:pathLst>
                <a:path w="4571" h="3486" extrusionOk="0">
                  <a:moveTo>
                    <a:pt x="2269" y="0"/>
                  </a:moveTo>
                  <a:cubicBezTo>
                    <a:pt x="1002" y="0"/>
                    <a:pt x="1" y="1068"/>
                    <a:pt x="34" y="2335"/>
                  </a:cubicBezTo>
                  <a:lnTo>
                    <a:pt x="34" y="2836"/>
                  </a:lnTo>
                  <a:cubicBezTo>
                    <a:pt x="719" y="3261"/>
                    <a:pt x="1505" y="3485"/>
                    <a:pt x="2296" y="3485"/>
                  </a:cubicBezTo>
                  <a:cubicBezTo>
                    <a:pt x="2622" y="3485"/>
                    <a:pt x="2949" y="3447"/>
                    <a:pt x="3270" y="3369"/>
                  </a:cubicBezTo>
                  <a:cubicBezTo>
                    <a:pt x="3704" y="3269"/>
                    <a:pt x="4137" y="3069"/>
                    <a:pt x="4504" y="2836"/>
                  </a:cubicBezTo>
                  <a:lnTo>
                    <a:pt x="4504" y="2335"/>
                  </a:lnTo>
                  <a:cubicBezTo>
                    <a:pt x="4571" y="1068"/>
                    <a:pt x="3537" y="0"/>
                    <a:pt x="2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6"/>
            <p:cNvSpPr/>
            <p:nvPr/>
          </p:nvSpPr>
          <p:spPr>
            <a:xfrm>
              <a:off x="3102375" y="1436475"/>
              <a:ext cx="113450" cy="97325"/>
            </a:xfrm>
            <a:custGeom>
              <a:avLst/>
              <a:gdLst/>
              <a:ahLst/>
              <a:cxnLst/>
              <a:rect l="l" t="t" r="r" b="b"/>
              <a:pathLst>
                <a:path w="4538" h="3893" extrusionOk="0">
                  <a:moveTo>
                    <a:pt x="2603" y="0"/>
                  </a:moveTo>
                  <a:cubicBezTo>
                    <a:pt x="868" y="0"/>
                    <a:pt x="1" y="2102"/>
                    <a:pt x="1202" y="3336"/>
                  </a:cubicBezTo>
                  <a:cubicBezTo>
                    <a:pt x="1597" y="3720"/>
                    <a:pt x="2081" y="3893"/>
                    <a:pt x="2556" y="3893"/>
                  </a:cubicBezTo>
                  <a:cubicBezTo>
                    <a:pt x="3566" y="3893"/>
                    <a:pt x="4538" y="3114"/>
                    <a:pt x="4538" y="1935"/>
                  </a:cubicBezTo>
                  <a:cubicBezTo>
                    <a:pt x="4538" y="868"/>
                    <a:pt x="3670" y="0"/>
                    <a:pt x="2603"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6"/>
            <p:cNvSpPr/>
            <p:nvPr/>
          </p:nvSpPr>
          <p:spPr>
            <a:xfrm>
              <a:off x="3160750" y="1455650"/>
              <a:ext cx="13375" cy="58400"/>
            </a:xfrm>
            <a:custGeom>
              <a:avLst/>
              <a:gdLst/>
              <a:ahLst/>
              <a:cxnLst/>
              <a:rect l="l" t="t" r="r" b="b"/>
              <a:pathLst>
                <a:path w="535" h="2336" extrusionOk="0">
                  <a:moveTo>
                    <a:pt x="1" y="1"/>
                  </a:moveTo>
                  <a:lnTo>
                    <a:pt x="1" y="2336"/>
                  </a:lnTo>
                  <a:lnTo>
                    <a:pt x="535" y="2336"/>
                  </a:lnTo>
                  <a:lnTo>
                    <a:pt x="5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6"/>
            <p:cNvSpPr/>
            <p:nvPr/>
          </p:nvSpPr>
          <p:spPr>
            <a:xfrm>
              <a:off x="3138250" y="1478175"/>
              <a:ext cx="58400" cy="13350"/>
            </a:xfrm>
            <a:custGeom>
              <a:avLst/>
              <a:gdLst/>
              <a:ahLst/>
              <a:cxnLst/>
              <a:rect l="l" t="t" r="r" b="b"/>
              <a:pathLst>
                <a:path w="2336" h="534" extrusionOk="0">
                  <a:moveTo>
                    <a:pt x="0" y="0"/>
                  </a:moveTo>
                  <a:lnTo>
                    <a:pt x="0" y="534"/>
                  </a:lnTo>
                  <a:lnTo>
                    <a:pt x="2335" y="534"/>
                  </a:lnTo>
                  <a:lnTo>
                    <a:pt x="233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6"/>
            <p:cNvSpPr/>
            <p:nvPr/>
          </p:nvSpPr>
          <p:spPr>
            <a:xfrm>
              <a:off x="2973125" y="1554050"/>
              <a:ext cx="21700" cy="29225"/>
            </a:xfrm>
            <a:custGeom>
              <a:avLst/>
              <a:gdLst/>
              <a:ahLst/>
              <a:cxnLst/>
              <a:rect l="l" t="t" r="r" b="b"/>
              <a:pathLst>
                <a:path w="868" h="1169" extrusionOk="0">
                  <a:moveTo>
                    <a:pt x="1" y="1"/>
                  </a:moveTo>
                  <a:cubicBezTo>
                    <a:pt x="1" y="34"/>
                    <a:pt x="1" y="67"/>
                    <a:pt x="1" y="67"/>
                  </a:cubicBezTo>
                  <a:lnTo>
                    <a:pt x="401" y="601"/>
                  </a:lnTo>
                  <a:lnTo>
                    <a:pt x="368" y="1135"/>
                  </a:lnTo>
                  <a:cubicBezTo>
                    <a:pt x="401" y="1135"/>
                    <a:pt x="401" y="1168"/>
                    <a:pt x="434" y="1168"/>
                  </a:cubicBezTo>
                  <a:cubicBezTo>
                    <a:pt x="434" y="1168"/>
                    <a:pt x="468" y="1135"/>
                    <a:pt x="468" y="1135"/>
                  </a:cubicBezTo>
                  <a:lnTo>
                    <a:pt x="468" y="601"/>
                  </a:lnTo>
                  <a:lnTo>
                    <a:pt x="868" y="67"/>
                  </a:lnTo>
                  <a:cubicBezTo>
                    <a:pt x="868" y="67"/>
                    <a:pt x="868" y="34"/>
                    <a:pt x="868" y="1"/>
                  </a:cubicBezTo>
                  <a:lnTo>
                    <a:pt x="801" y="1"/>
                  </a:lnTo>
                  <a:lnTo>
                    <a:pt x="434" y="501"/>
                  </a:lnTo>
                  <a:lnTo>
                    <a:pt x="6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6"/>
            <p:cNvSpPr/>
            <p:nvPr/>
          </p:nvSpPr>
          <p:spPr>
            <a:xfrm>
              <a:off x="2989800" y="1563225"/>
              <a:ext cx="28375" cy="20075"/>
            </a:xfrm>
            <a:custGeom>
              <a:avLst/>
              <a:gdLst/>
              <a:ahLst/>
              <a:cxnLst/>
              <a:rect l="l" t="t" r="r" b="b"/>
              <a:pathLst>
                <a:path w="1135" h="803" extrusionOk="0">
                  <a:moveTo>
                    <a:pt x="568" y="67"/>
                  </a:moveTo>
                  <a:cubicBezTo>
                    <a:pt x="735" y="67"/>
                    <a:pt x="868" y="201"/>
                    <a:pt x="868" y="401"/>
                  </a:cubicBezTo>
                  <a:cubicBezTo>
                    <a:pt x="868" y="568"/>
                    <a:pt x="735" y="701"/>
                    <a:pt x="568" y="734"/>
                  </a:cubicBezTo>
                  <a:cubicBezTo>
                    <a:pt x="401" y="701"/>
                    <a:pt x="268" y="568"/>
                    <a:pt x="268" y="401"/>
                  </a:cubicBezTo>
                  <a:cubicBezTo>
                    <a:pt x="268" y="201"/>
                    <a:pt x="401" y="67"/>
                    <a:pt x="568" y="67"/>
                  </a:cubicBezTo>
                  <a:close/>
                  <a:moveTo>
                    <a:pt x="568" y="1"/>
                  </a:moveTo>
                  <a:cubicBezTo>
                    <a:pt x="1" y="1"/>
                    <a:pt x="1" y="801"/>
                    <a:pt x="568" y="801"/>
                  </a:cubicBezTo>
                  <a:cubicBezTo>
                    <a:pt x="579" y="802"/>
                    <a:pt x="590" y="802"/>
                    <a:pt x="601" y="802"/>
                  </a:cubicBezTo>
                  <a:cubicBezTo>
                    <a:pt x="1135" y="802"/>
                    <a:pt x="1124" y="1"/>
                    <a:pt x="5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6"/>
            <p:cNvSpPr/>
            <p:nvPr/>
          </p:nvSpPr>
          <p:spPr>
            <a:xfrm>
              <a:off x="3019825" y="1562400"/>
              <a:ext cx="16700" cy="20875"/>
            </a:xfrm>
            <a:custGeom>
              <a:avLst/>
              <a:gdLst/>
              <a:ahLst/>
              <a:cxnLst/>
              <a:rect l="l" t="t" r="r" b="b"/>
              <a:pathLst>
                <a:path w="668" h="835" extrusionOk="0">
                  <a:moveTo>
                    <a:pt x="34" y="0"/>
                  </a:moveTo>
                  <a:cubicBezTo>
                    <a:pt x="34" y="0"/>
                    <a:pt x="1" y="34"/>
                    <a:pt x="1" y="67"/>
                  </a:cubicBezTo>
                  <a:lnTo>
                    <a:pt x="1" y="501"/>
                  </a:lnTo>
                  <a:cubicBezTo>
                    <a:pt x="1" y="701"/>
                    <a:pt x="134" y="834"/>
                    <a:pt x="334" y="834"/>
                  </a:cubicBezTo>
                  <a:cubicBezTo>
                    <a:pt x="534" y="834"/>
                    <a:pt x="668" y="701"/>
                    <a:pt x="668" y="501"/>
                  </a:cubicBezTo>
                  <a:lnTo>
                    <a:pt x="668" y="67"/>
                  </a:lnTo>
                  <a:cubicBezTo>
                    <a:pt x="668" y="34"/>
                    <a:pt x="651" y="17"/>
                    <a:pt x="634" y="17"/>
                  </a:cubicBezTo>
                  <a:cubicBezTo>
                    <a:pt x="618" y="17"/>
                    <a:pt x="601" y="34"/>
                    <a:pt x="601" y="67"/>
                  </a:cubicBezTo>
                  <a:lnTo>
                    <a:pt x="601" y="501"/>
                  </a:lnTo>
                  <a:cubicBezTo>
                    <a:pt x="568" y="651"/>
                    <a:pt x="451" y="726"/>
                    <a:pt x="338" y="726"/>
                  </a:cubicBezTo>
                  <a:cubicBezTo>
                    <a:pt x="226" y="726"/>
                    <a:pt x="117" y="651"/>
                    <a:pt x="101" y="501"/>
                  </a:cubicBezTo>
                  <a:lnTo>
                    <a:pt x="101" y="67"/>
                  </a:lnTo>
                  <a:cubicBezTo>
                    <a:pt x="101" y="34"/>
                    <a:pt x="67"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6"/>
            <p:cNvSpPr/>
            <p:nvPr/>
          </p:nvSpPr>
          <p:spPr>
            <a:xfrm>
              <a:off x="3045675" y="1562800"/>
              <a:ext cx="11700" cy="20875"/>
            </a:xfrm>
            <a:custGeom>
              <a:avLst/>
              <a:gdLst/>
              <a:ahLst/>
              <a:cxnLst/>
              <a:rect l="l" t="t" r="r" b="b"/>
              <a:pathLst>
                <a:path w="468" h="835" extrusionOk="0">
                  <a:moveTo>
                    <a:pt x="38" y="1"/>
                  </a:moveTo>
                  <a:cubicBezTo>
                    <a:pt x="17" y="1"/>
                    <a:pt x="1" y="18"/>
                    <a:pt x="1" y="51"/>
                  </a:cubicBezTo>
                  <a:lnTo>
                    <a:pt x="1" y="785"/>
                  </a:lnTo>
                  <a:cubicBezTo>
                    <a:pt x="1" y="818"/>
                    <a:pt x="17" y="835"/>
                    <a:pt x="34" y="835"/>
                  </a:cubicBezTo>
                  <a:cubicBezTo>
                    <a:pt x="51" y="835"/>
                    <a:pt x="67" y="818"/>
                    <a:pt x="67" y="785"/>
                  </a:cubicBezTo>
                  <a:lnTo>
                    <a:pt x="67" y="418"/>
                  </a:lnTo>
                  <a:cubicBezTo>
                    <a:pt x="101" y="351"/>
                    <a:pt x="134" y="284"/>
                    <a:pt x="167" y="251"/>
                  </a:cubicBezTo>
                  <a:cubicBezTo>
                    <a:pt x="234" y="151"/>
                    <a:pt x="301" y="118"/>
                    <a:pt x="401" y="118"/>
                  </a:cubicBezTo>
                  <a:cubicBezTo>
                    <a:pt x="434" y="118"/>
                    <a:pt x="468" y="84"/>
                    <a:pt x="468" y="51"/>
                  </a:cubicBezTo>
                  <a:cubicBezTo>
                    <a:pt x="468" y="51"/>
                    <a:pt x="434" y="18"/>
                    <a:pt x="401" y="18"/>
                  </a:cubicBezTo>
                  <a:cubicBezTo>
                    <a:pt x="268" y="18"/>
                    <a:pt x="167" y="118"/>
                    <a:pt x="101" y="218"/>
                  </a:cubicBezTo>
                  <a:lnTo>
                    <a:pt x="101" y="51"/>
                  </a:lnTo>
                  <a:cubicBezTo>
                    <a:pt x="84" y="18"/>
                    <a:pt x="59" y="1"/>
                    <a:pt x="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6"/>
            <p:cNvSpPr/>
            <p:nvPr/>
          </p:nvSpPr>
          <p:spPr>
            <a:xfrm>
              <a:off x="3075700" y="1554050"/>
              <a:ext cx="21700" cy="29225"/>
            </a:xfrm>
            <a:custGeom>
              <a:avLst/>
              <a:gdLst/>
              <a:ahLst/>
              <a:cxnLst/>
              <a:rect l="l" t="t" r="r" b="b"/>
              <a:pathLst>
                <a:path w="868" h="1169" extrusionOk="0">
                  <a:moveTo>
                    <a:pt x="434" y="1"/>
                  </a:moveTo>
                  <a:cubicBezTo>
                    <a:pt x="334" y="1"/>
                    <a:pt x="234" y="1"/>
                    <a:pt x="167" y="67"/>
                  </a:cubicBezTo>
                  <a:cubicBezTo>
                    <a:pt x="101" y="134"/>
                    <a:pt x="34" y="201"/>
                    <a:pt x="34" y="301"/>
                  </a:cubicBezTo>
                  <a:cubicBezTo>
                    <a:pt x="34" y="368"/>
                    <a:pt x="101" y="434"/>
                    <a:pt x="167" y="501"/>
                  </a:cubicBezTo>
                  <a:cubicBezTo>
                    <a:pt x="234" y="534"/>
                    <a:pt x="334" y="568"/>
                    <a:pt x="434" y="601"/>
                  </a:cubicBezTo>
                  <a:cubicBezTo>
                    <a:pt x="534" y="601"/>
                    <a:pt x="634" y="634"/>
                    <a:pt x="701" y="701"/>
                  </a:cubicBezTo>
                  <a:cubicBezTo>
                    <a:pt x="768" y="735"/>
                    <a:pt x="801" y="768"/>
                    <a:pt x="801" y="835"/>
                  </a:cubicBezTo>
                  <a:cubicBezTo>
                    <a:pt x="801" y="935"/>
                    <a:pt x="768" y="968"/>
                    <a:pt x="701" y="1035"/>
                  </a:cubicBezTo>
                  <a:cubicBezTo>
                    <a:pt x="634" y="1068"/>
                    <a:pt x="534" y="1101"/>
                    <a:pt x="434" y="1101"/>
                  </a:cubicBezTo>
                  <a:cubicBezTo>
                    <a:pt x="301" y="1101"/>
                    <a:pt x="167" y="1035"/>
                    <a:pt x="67" y="935"/>
                  </a:cubicBezTo>
                  <a:lnTo>
                    <a:pt x="1" y="935"/>
                  </a:lnTo>
                  <a:cubicBezTo>
                    <a:pt x="1" y="968"/>
                    <a:pt x="1" y="1001"/>
                    <a:pt x="34" y="1001"/>
                  </a:cubicBezTo>
                  <a:cubicBezTo>
                    <a:pt x="134" y="1101"/>
                    <a:pt x="301" y="1168"/>
                    <a:pt x="434" y="1168"/>
                  </a:cubicBezTo>
                  <a:cubicBezTo>
                    <a:pt x="568" y="1168"/>
                    <a:pt x="668" y="1135"/>
                    <a:pt x="734" y="1068"/>
                  </a:cubicBezTo>
                  <a:cubicBezTo>
                    <a:pt x="834" y="1035"/>
                    <a:pt x="868" y="935"/>
                    <a:pt x="868" y="835"/>
                  </a:cubicBezTo>
                  <a:cubicBezTo>
                    <a:pt x="868" y="768"/>
                    <a:pt x="834" y="668"/>
                    <a:pt x="768" y="634"/>
                  </a:cubicBezTo>
                  <a:cubicBezTo>
                    <a:pt x="668" y="568"/>
                    <a:pt x="568" y="534"/>
                    <a:pt x="468" y="534"/>
                  </a:cubicBezTo>
                  <a:cubicBezTo>
                    <a:pt x="367" y="501"/>
                    <a:pt x="267" y="468"/>
                    <a:pt x="201" y="434"/>
                  </a:cubicBezTo>
                  <a:cubicBezTo>
                    <a:pt x="134" y="401"/>
                    <a:pt x="101" y="334"/>
                    <a:pt x="101" y="301"/>
                  </a:cubicBezTo>
                  <a:cubicBezTo>
                    <a:pt x="101" y="234"/>
                    <a:pt x="134" y="167"/>
                    <a:pt x="201" y="134"/>
                  </a:cubicBezTo>
                  <a:cubicBezTo>
                    <a:pt x="267" y="67"/>
                    <a:pt x="367" y="67"/>
                    <a:pt x="434" y="67"/>
                  </a:cubicBezTo>
                  <a:cubicBezTo>
                    <a:pt x="568" y="67"/>
                    <a:pt x="668" y="101"/>
                    <a:pt x="768" y="201"/>
                  </a:cubicBezTo>
                  <a:cubicBezTo>
                    <a:pt x="801" y="201"/>
                    <a:pt x="834" y="134"/>
                    <a:pt x="801" y="134"/>
                  </a:cubicBezTo>
                  <a:cubicBezTo>
                    <a:pt x="701" y="34"/>
                    <a:pt x="568" y="1"/>
                    <a:pt x="4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6"/>
            <p:cNvSpPr/>
            <p:nvPr/>
          </p:nvSpPr>
          <p:spPr>
            <a:xfrm>
              <a:off x="3102375" y="1554275"/>
              <a:ext cx="9200" cy="29000"/>
            </a:xfrm>
            <a:custGeom>
              <a:avLst/>
              <a:gdLst/>
              <a:ahLst/>
              <a:cxnLst/>
              <a:rect l="l" t="t" r="r" b="b"/>
              <a:pathLst>
                <a:path w="368" h="1160" extrusionOk="0">
                  <a:moveTo>
                    <a:pt x="201" y="0"/>
                  </a:moveTo>
                  <a:cubicBezTo>
                    <a:pt x="184" y="0"/>
                    <a:pt x="168" y="8"/>
                    <a:pt x="168" y="25"/>
                  </a:cubicBezTo>
                  <a:lnTo>
                    <a:pt x="168" y="325"/>
                  </a:lnTo>
                  <a:lnTo>
                    <a:pt x="68" y="325"/>
                  </a:lnTo>
                  <a:cubicBezTo>
                    <a:pt x="1" y="325"/>
                    <a:pt x="1" y="325"/>
                    <a:pt x="1" y="392"/>
                  </a:cubicBezTo>
                  <a:cubicBezTo>
                    <a:pt x="1" y="425"/>
                    <a:pt x="1" y="425"/>
                    <a:pt x="68" y="425"/>
                  </a:cubicBezTo>
                  <a:lnTo>
                    <a:pt x="168" y="425"/>
                  </a:lnTo>
                  <a:lnTo>
                    <a:pt x="168" y="1026"/>
                  </a:lnTo>
                  <a:cubicBezTo>
                    <a:pt x="134" y="1092"/>
                    <a:pt x="201" y="1159"/>
                    <a:pt x="301" y="1159"/>
                  </a:cubicBezTo>
                  <a:cubicBezTo>
                    <a:pt x="368" y="1159"/>
                    <a:pt x="368" y="1092"/>
                    <a:pt x="301" y="1059"/>
                  </a:cubicBezTo>
                  <a:cubicBezTo>
                    <a:pt x="268" y="1059"/>
                    <a:pt x="234" y="1059"/>
                    <a:pt x="234" y="1026"/>
                  </a:cubicBezTo>
                  <a:lnTo>
                    <a:pt x="234" y="425"/>
                  </a:lnTo>
                  <a:lnTo>
                    <a:pt x="335" y="425"/>
                  </a:lnTo>
                  <a:cubicBezTo>
                    <a:pt x="335" y="425"/>
                    <a:pt x="368" y="392"/>
                    <a:pt x="368" y="392"/>
                  </a:cubicBezTo>
                  <a:cubicBezTo>
                    <a:pt x="368" y="359"/>
                    <a:pt x="368" y="359"/>
                    <a:pt x="335" y="325"/>
                  </a:cubicBezTo>
                  <a:lnTo>
                    <a:pt x="234" y="325"/>
                  </a:lnTo>
                  <a:lnTo>
                    <a:pt x="234" y="25"/>
                  </a:lnTo>
                  <a:cubicBezTo>
                    <a:pt x="234" y="8"/>
                    <a:pt x="218" y="0"/>
                    <a:pt x="2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6"/>
            <p:cNvSpPr/>
            <p:nvPr/>
          </p:nvSpPr>
          <p:spPr>
            <a:xfrm>
              <a:off x="3119075" y="1563175"/>
              <a:ext cx="24800" cy="20400"/>
            </a:xfrm>
            <a:custGeom>
              <a:avLst/>
              <a:gdLst/>
              <a:ahLst/>
              <a:cxnLst/>
              <a:rect l="l" t="t" r="r" b="b"/>
              <a:pathLst>
                <a:path w="992" h="816" extrusionOk="0">
                  <a:moveTo>
                    <a:pt x="400" y="69"/>
                  </a:moveTo>
                  <a:cubicBezTo>
                    <a:pt x="567" y="69"/>
                    <a:pt x="701" y="203"/>
                    <a:pt x="701" y="403"/>
                  </a:cubicBezTo>
                  <a:cubicBezTo>
                    <a:pt x="701" y="570"/>
                    <a:pt x="567" y="703"/>
                    <a:pt x="400" y="736"/>
                  </a:cubicBezTo>
                  <a:cubicBezTo>
                    <a:pt x="234" y="703"/>
                    <a:pt x="100" y="570"/>
                    <a:pt x="100" y="403"/>
                  </a:cubicBezTo>
                  <a:cubicBezTo>
                    <a:pt x="100" y="203"/>
                    <a:pt x="234" y="69"/>
                    <a:pt x="400" y="69"/>
                  </a:cubicBezTo>
                  <a:close/>
                  <a:moveTo>
                    <a:pt x="440" y="1"/>
                  </a:moveTo>
                  <a:cubicBezTo>
                    <a:pt x="427" y="1"/>
                    <a:pt x="414" y="1"/>
                    <a:pt x="400" y="3"/>
                  </a:cubicBezTo>
                  <a:cubicBezTo>
                    <a:pt x="167" y="3"/>
                    <a:pt x="0" y="169"/>
                    <a:pt x="33" y="403"/>
                  </a:cubicBezTo>
                  <a:cubicBezTo>
                    <a:pt x="33" y="646"/>
                    <a:pt x="238" y="816"/>
                    <a:pt x="444" y="816"/>
                  </a:cubicBezTo>
                  <a:cubicBezTo>
                    <a:pt x="549" y="816"/>
                    <a:pt x="655" y="771"/>
                    <a:pt x="734" y="670"/>
                  </a:cubicBezTo>
                  <a:cubicBezTo>
                    <a:pt x="991" y="413"/>
                    <a:pt x="784" y="1"/>
                    <a:pt x="4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6"/>
            <p:cNvSpPr/>
            <p:nvPr/>
          </p:nvSpPr>
          <p:spPr>
            <a:xfrm>
              <a:off x="3145750" y="1562875"/>
              <a:ext cx="10875" cy="20400"/>
            </a:xfrm>
            <a:custGeom>
              <a:avLst/>
              <a:gdLst/>
              <a:ahLst/>
              <a:cxnLst/>
              <a:rect l="l" t="t" r="r" b="b"/>
              <a:pathLst>
                <a:path w="435" h="816" extrusionOk="0">
                  <a:moveTo>
                    <a:pt x="12" y="1"/>
                  </a:moveTo>
                  <a:cubicBezTo>
                    <a:pt x="1" y="1"/>
                    <a:pt x="1" y="24"/>
                    <a:pt x="1" y="48"/>
                  </a:cubicBezTo>
                  <a:lnTo>
                    <a:pt x="1" y="782"/>
                  </a:lnTo>
                  <a:cubicBezTo>
                    <a:pt x="1" y="815"/>
                    <a:pt x="1" y="815"/>
                    <a:pt x="34" y="815"/>
                  </a:cubicBezTo>
                  <a:cubicBezTo>
                    <a:pt x="67" y="815"/>
                    <a:pt x="67" y="815"/>
                    <a:pt x="67" y="782"/>
                  </a:cubicBezTo>
                  <a:lnTo>
                    <a:pt x="67" y="415"/>
                  </a:lnTo>
                  <a:cubicBezTo>
                    <a:pt x="101" y="348"/>
                    <a:pt x="134" y="281"/>
                    <a:pt x="167" y="248"/>
                  </a:cubicBezTo>
                  <a:cubicBezTo>
                    <a:pt x="234" y="148"/>
                    <a:pt x="301" y="115"/>
                    <a:pt x="401" y="115"/>
                  </a:cubicBezTo>
                  <a:cubicBezTo>
                    <a:pt x="434" y="115"/>
                    <a:pt x="434" y="81"/>
                    <a:pt x="434" y="48"/>
                  </a:cubicBezTo>
                  <a:cubicBezTo>
                    <a:pt x="434" y="48"/>
                    <a:pt x="434" y="15"/>
                    <a:pt x="401" y="15"/>
                  </a:cubicBezTo>
                  <a:cubicBezTo>
                    <a:pt x="267" y="15"/>
                    <a:pt x="134" y="115"/>
                    <a:pt x="67" y="215"/>
                  </a:cubicBezTo>
                  <a:lnTo>
                    <a:pt x="67" y="48"/>
                  </a:lnTo>
                  <a:cubicBezTo>
                    <a:pt x="67" y="24"/>
                    <a:pt x="67" y="1"/>
                    <a:pt x="55" y="1"/>
                  </a:cubicBezTo>
                  <a:cubicBezTo>
                    <a:pt x="51" y="1"/>
                    <a:pt x="44" y="5"/>
                    <a:pt x="34" y="15"/>
                  </a:cubicBezTo>
                  <a:cubicBezTo>
                    <a:pt x="24" y="5"/>
                    <a:pt x="17" y="1"/>
                    <a:pt x="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6"/>
            <p:cNvSpPr/>
            <p:nvPr/>
          </p:nvSpPr>
          <p:spPr>
            <a:xfrm>
              <a:off x="3161050" y="1562875"/>
              <a:ext cx="16425" cy="28000"/>
            </a:xfrm>
            <a:custGeom>
              <a:avLst/>
              <a:gdLst/>
              <a:ahLst/>
              <a:cxnLst/>
              <a:rect l="l" t="t" r="r" b="b"/>
              <a:pathLst>
                <a:path w="657" h="1120" extrusionOk="0">
                  <a:moveTo>
                    <a:pt x="111" y="1"/>
                  </a:moveTo>
                  <a:cubicBezTo>
                    <a:pt x="106" y="1"/>
                    <a:pt x="99" y="5"/>
                    <a:pt x="89" y="15"/>
                  </a:cubicBezTo>
                  <a:cubicBezTo>
                    <a:pt x="56" y="15"/>
                    <a:pt x="56" y="15"/>
                    <a:pt x="56" y="48"/>
                  </a:cubicBezTo>
                  <a:lnTo>
                    <a:pt x="22" y="482"/>
                  </a:lnTo>
                  <a:cubicBezTo>
                    <a:pt x="1" y="677"/>
                    <a:pt x="162" y="815"/>
                    <a:pt x="333" y="815"/>
                  </a:cubicBezTo>
                  <a:cubicBezTo>
                    <a:pt x="425" y="815"/>
                    <a:pt x="519" y="775"/>
                    <a:pt x="589" y="682"/>
                  </a:cubicBezTo>
                  <a:lnTo>
                    <a:pt x="589" y="748"/>
                  </a:lnTo>
                  <a:cubicBezTo>
                    <a:pt x="589" y="915"/>
                    <a:pt x="456" y="1049"/>
                    <a:pt x="289" y="1049"/>
                  </a:cubicBezTo>
                  <a:cubicBezTo>
                    <a:pt x="222" y="1049"/>
                    <a:pt x="189" y="1049"/>
                    <a:pt x="156" y="1015"/>
                  </a:cubicBezTo>
                  <a:cubicBezTo>
                    <a:pt x="122" y="1015"/>
                    <a:pt x="122" y="1015"/>
                    <a:pt x="89" y="1049"/>
                  </a:cubicBezTo>
                  <a:cubicBezTo>
                    <a:pt x="89" y="1049"/>
                    <a:pt x="89" y="1082"/>
                    <a:pt x="89" y="1082"/>
                  </a:cubicBezTo>
                  <a:cubicBezTo>
                    <a:pt x="156" y="1115"/>
                    <a:pt x="222" y="1115"/>
                    <a:pt x="256" y="1115"/>
                  </a:cubicBezTo>
                  <a:cubicBezTo>
                    <a:pt x="273" y="1118"/>
                    <a:pt x="290" y="1119"/>
                    <a:pt x="307" y="1119"/>
                  </a:cubicBezTo>
                  <a:cubicBezTo>
                    <a:pt x="513" y="1119"/>
                    <a:pt x="656" y="934"/>
                    <a:pt x="656" y="748"/>
                  </a:cubicBezTo>
                  <a:lnTo>
                    <a:pt x="656" y="48"/>
                  </a:lnTo>
                  <a:lnTo>
                    <a:pt x="623" y="48"/>
                  </a:lnTo>
                  <a:lnTo>
                    <a:pt x="623" y="482"/>
                  </a:lnTo>
                  <a:cubicBezTo>
                    <a:pt x="623" y="615"/>
                    <a:pt x="523" y="748"/>
                    <a:pt x="389" y="748"/>
                  </a:cubicBezTo>
                  <a:cubicBezTo>
                    <a:pt x="222" y="748"/>
                    <a:pt x="122" y="615"/>
                    <a:pt x="122" y="482"/>
                  </a:cubicBezTo>
                  <a:lnTo>
                    <a:pt x="122" y="48"/>
                  </a:lnTo>
                  <a:cubicBezTo>
                    <a:pt x="122" y="24"/>
                    <a:pt x="122" y="1"/>
                    <a:pt x="1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6"/>
            <p:cNvSpPr/>
            <p:nvPr/>
          </p:nvSpPr>
          <p:spPr>
            <a:xfrm>
              <a:off x="3299200" y="1295000"/>
              <a:ext cx="237700" cy="212150"/>
            </a:xfrm>
            <a:custGeom>
              <a:avLst/>
              <a:gdLst/>
              <a:ahLst/>
              <a:cxnLst/>
              <a:rect l="l" t="t" r="r" b="b"/>
              <a:pathLst>
                <a:path w="9508" h="8486" extrusionOk="0">
                  <a:moveTo>
                    <a:pt x="4700" y="1"/>
                  </a:moveTo>
                  <a:cubicBezTo>
                    <a:pt x="4154" y="1"/>
                    <a:pt x="3600" y="105"/>
                    <a:pt x="3069" y="322"/>
                  </a:cubicBezTo>
                  <a:cubicBezTo>
                    <a:pt x="1034" y="1189"/>
                    <a:pt x="0" y="3458"/>
                    <a:pt x="701" y="5559"/>
                  </a:cubicBezTo>
                  <a:cubicBezTo>
                    <a:pt x="1291" y="7330"/>
                    <a:pt x="2948" y="8485"/>
                    <a:pt x="4732" y="8485"/>
                  </a:cubicBezTo>
                  <a:cubicBezTo>
                    <a:pt x="5065" y="8485"/>
                    <a:pt x="5402" y="8445"/>
                    <a:pt x="5738" y="8361"/>
                  </a:cubicBezTo>
                  <a:cubicBezTo>
                    <a:pt x="6171" y="8261"/>
                    <a:pt x="6572" y="8061"/>
                    <a:pt x="6972" y="7828"/>
                  </a:cubicBezTo>
                  <a:cubicBezTo>
                    <a:pt x="8840" y="6660"/>
                    <a:pt x="9507" y="4258"/>
                    <a:pt x="8473" y="2290"/>
                  </a:cubicBezTo>
                  <a:cubicBezTo>
                    <a:pt x="7733" y="836"/>
                    <a:pt x="6247" y="1"/>
                    <a:pt x="4700"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6"/>
            <p:cNvSpPr/>
            <p:nvPr/>
          </p:nvSpPr>
          <p:spPr>
            <a:xfrm>
              <a:off x="3271675" y="1273425"/>
              <a:ext cx="307750" cy="254800"/>
            </a:xfrm>
            <a:custGeom>
              <a:avLst/>
              <a:gdLst/>
              <a:ahLst/>
              <a:cxnLst/>
              <a:rect l="l" t="t" r="r" b="b"/>
              <a:pathLst>
                <a:path w="12310" h="10192" extrusionOk="0">
                  <a:moveTo>
                    <a:pt x="5838" y="418"/>
                  </a:moveTo>
                  <a:cubicBezTo>
                    <a:pt x="10541" y="451"/>
                    <a:pt x="12309" y="6622"/>
                    <a:pt x="8306" y="9091"/>
                  </a:cubicBezTo>
                  <a:cubicBezTo>
                    <a:pt x="7873" y="9324"/>
                    <a:pt x="7439" y="9524"/>
                    <a:pt x="6939" y="9658"/>
                  </a:cubicBezTo>
                  <a:cubicBezTo>
                    <a:pt x="6581" y="9742"/>
                    <a:pt x="6224" y="9782"/>
                    <a:pt x="5872" y="9782"/>
                  </a:cubicBezTo>
                  <a:cubicBezTo>
                    <a:pt x="3564" y="9782"/>
                    <a:pt x="1495" y="8057"/>
                    <a:pt x="1235" y="5655"/>
                  </a:cubicBezTo>
                  <a:cubicBezTo>
                    <a:pt x="901" y="2886"/>
                    <a:pt x="3069" y="418"/>
                    <a:pt x="5838" y="418"/>
                  </a:cubicBezTo>
                  <a:close/>
                  <a:moveTo>
                    <a:pt x="5841" y="1"/>
                  </a:moveTo>
                  <a:cubicBezTo>
                    <a:pt x="3659" y="1"/>
                    <a:pt x="1574" y="1424"/>
                    <a:pt x="934" y="3720"/>
                  </a:cubicBezTo>
                  <a:cubicBezTo>
                    <a:pt x="0" y="6989"/>
                    <a:pt x="2469" y="10192"/>
                    <a:pt x="5838" y="10192"/>
                  </a:cubicBezTo>
                  <a:cubicBezTo>
                    <a:pt x="6238" y="10192"/>
                    <a:pt x="6639" y="10158"/>
                    <a:pt x="7039" y="10058"/>
                  </a:cubicBezTo>
                  <a:cubicBezTo>
                    <a:pt x="7573" y="9925"/>
                    <a:pt x="8040" y="9725"/>
                    <a:pt x="8507" y="9424"/>
                  </a:cubicBezTo>
                  <a:cubicBezTo>
                    <a:pt x="11742" y="7423"/>
                    <a:pt x="11742" y="2720"/>
                    <a:pt x="8473" y="752"/>
                  </a:cubicBezTo>
                  <a:cubicBezTo>
                    <a:pt x="7641" y="239"/>
                    <a:pt x="6733" y="1"/>
                    <a:pt x="5841"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6"/>
            <p:cNvSpPr/>
            <p:nvPr/>
          </p:nvSpPr>
          <p:spPr>
            <a:xfrm>
              <a:off x="3374250" y="1356425"/>
              <a:ext cx="75900" cy="64800"/>
            </a:xfrm>
            <a:custGeom>
              <a:avLst/>
              <a:gdLst/>
              <a:ahLst/>
              <a:cxnLst/>
              <a:rect l="l" t="t" r="r" b="b"/>
              <a:pathLst>
                <a:path w="3036" h="2592" extrusionOk="0">
                  <a:moveTo>
                    <a:pt x="1735" y="0"/>
                  </a:moveTo>
                  <a:cubicBezTo>
                    <a:pt x="601" y="0"/>
                    <a:pt x="0" y="1401"/>
                    <a:pt x="834" y="2202"/>
                  </a:cubicBezTo>
                  <a:cubicBezTo>
                    <a:pt x="1093" y="2471"/>
                    <a:pt x="1415" y="2591"/>
                    <a:pt x="1732" y="2591"/>
                  </a:cubicBezTo>
                  <a:cubicBezTo>
                    <a:pt x="2395" y="2591"/>
                    <a:pt x="3036" y="2068"/>
                    <a:pt x="3036" y="1301"/>
                  </a:cubicBezTo>
                  <a:cubicBezTo>
                    <a:pt x="3036" y="600"/>
                    <a:pt x="2435" y="0"/>
                    <a:pt x="17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6"/>
            <p:cNvSpPr/>
            <p:nvPr/>
          </p:nvSpPr>
          <p:spPr>
            <a:xfrm>
              <a:off x="3360075" y="1419800"/>
              <a:ext cx="114275" cy="87150"/>
            </a:xfrm>
            <a:custGeom>
              <a:avLst/>
              <a:gdLst/>
              <a:ahLst/>
              <a:cxnLst/>
              <a:rect l="l" t="t" r="r" b="b"/>
              <a:pathLst>
                <a:path w="4571" h="3486" extrusionOk="0">
                  <a:moveTo>
                    <a:pt x="2302" y="0"/>
                  </a:moveTo>
                  <a:cubicBezTo>
                    <a:pt x="1034" y="0"/>
                    <a:pt x="0" y="1068"/>
                    <a:pt x="67" y="2335"/>
                  </a:cubicBezTo>
                  <a:lnTo>
                    <a:pt x="67" y="2836"/>
                  </a:lnTo>
                  <a:cubicBezTo>
                    <a:pt x="752" y="3261"/>
                    <a:pt x="1538" y="3485"/>
                    <a:pt x="2329" y="3485"/>
                  </a:cubicBezTo>
                  <a:cubicBezTo>
                    <a:pt x="2655" y="3485"/>
                    <a:pt x="2981" y="3447"/>
                    <a:pt x="3303" y="3369"/>
                  </a:cubicBezTo>
                  <a:cubicBezTo>
                    <a:pt x="3736" y="3269"/>
                    <a:pt x="4137" y="3069"/>
                    <a:pt x="4537" y="2836"/>
                  </a:cubicBezTo>
                  <a:lnTo>
                    <a:pt x="4537" y="2335"/>
                  </a:lnTo>
                  <a:cubicBezTo>
                    <a:pt x="4570" y="1068"/>
                    <a:pt x="3570" y="0"/>
                    <a:pt x="23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6"/>
            <p:cNvSpPr/>
            <p:nvPr/>
          </p:nvSpPr>
          <p:spPr>
            <a:xfrm>
              <a:off x="3324200" y="1562875"/>
              <a:ext cx="11700" cy="20400"/>
            </a:xfrm>
            <a:custGeom>
              <a:avLst/>
              <a:gdLst/>
              <a:ahLst/>
              <a:cxnLst/>
              <a:rect l="l" t="t" r="r" b="b"/>
              <a:pathLst>
                <a:path w="468" h="816" extrusionOk="0">
                  <a:moveTo>
                    <a:pt x="40" y="1"/>
                  </a:moveTo>
                  <a:cubicBezTo>
                    <a:pt x="21" y="1"/>
                    <a:pt x="11" y="24"/>
                    <a:pt x="34" y="48"/>
                  </a:cubicBezTo>
                  <a:lnTo>
                    <a:pt x="1" y="782"/>
                  </a:lnTo>
                  <a:cubicBezTo>
                    <a:pt x="1" y="815"/>
                    <a:pt x="34" y="815"/>
                    <a:pt x="68" y="815"/>
                  </a:cubicBezTo>
                  <a:cubicBezTo>
                    <a:pt x="68" y="815"/>
                    <a:pt x="101" y="815"/>
                    <a:pt x="101" y="782"/>
                  </a:cubicBezTo>
                  <a:lnTo>
                    <a:pt x="101" y="415"/>
                  </a:lnTo>
                  <a:cubicBezTo>
                    <a:pt x="101" y="348"/>
                    <a:pt x="134" y="281"/>
                    <a:pt x="201" y="248"/>
                  </a:cubicBezTo>
                  <a:cubicBezTo>
                    <a:pt x="234" y="148"/>
                    <a:pt x="335" y="115"/>
                    <a:pt x="435" y="115"/>
                  </a:cubicBezTo>
                  <a:cubicBezTo>
                    <a:pt x="435" y="115"/>
                    <a:pt x="468" y="81"/>
                    <a:pt x="468" y="48"/>
                  </a:cubicBezTo>
                  <a:cubicBezTo>
                    <a:pt x="468" y="48"/>
                    <a:pt x="435" y="15"/>
                    <a:pt x="435" y="15"/>
                  </a:cubicBezTo>
                  <a:cubicBezTo>
                    <a:pt x="301" y="15"/>
                    <a:pt x="168" y="115"/>
                    <a:pt x="101" y="215"/>
                  </a:cubicBezTo>
                  <a:lnTo>
                    <a:pt x="101" y="48"/>
                  </a:lnTo>
                  <a:cubicBezTo>
                    <a:pt x="101" y="15"/>
                    <a:pt x="68" y="15"/>
                    <a:pt x="68" y="15"/>
                  </a:cubicBezTo>
                  <a:cubicBezTo>
                    <a:pt x="58" y="5"/>
                    <a:pt x="48" y="1"/>
                    <a:pt x="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6"/>
            <p:cNvSpPr/>
            <p:nvPr/>
          </p:nvSpPr>
          <p:spPr>
            <a:xfrm>
              <a:off x="3335050" y="1562400"/>
              <a:ext cx="24200" cy="20875"/>
            </a:xfrm>
            <a:custGeom>
              <a:avLst/>
              <a:gdLst/>
              <a:ahLst/>
              <a:cxnLst/>
              <a:rect l="l" t="t" r="r" b="b"/>
              <a:pathLst>
                <a:path w="968" h="835" extrusionOk="0">
                  <a:moveTo>
                    <a:pt x="568" y="100"/>
                  </a:moveTo>
                  <a:cubicBezTo>
                    <a:pt x="734" y="100"/>
                    <a:pt x="868" y="234"/>
                    <a:pt x="868" y="434"/>
                  </a:cubicBezTo>
                  <a:cubicBezTo>
                    <a:pt x="868" y="601"/>
                    <a:pt x="734" y="734"/>
                    <a:pt x="568" y="767"/>
                  </a:cubicBezTo>
                  <a:cubicBezTo>
                    <a:pt x="401" y="734"/>
                    <a:pt x="267" y="601"/>
                    <a:pt x="267" y="434"/>
                  </a:cubicBezTo>
                  <a:cubicBezTo>
                    <a:pt x="267" y="234"/>
                    <a:pt x="401" y="100"/>
                    <a:pt x="568" y="100"/>
                  </a:cubicBezTo>
                  <a:close/>
                  <a:moveTo>
                    <a:pt x="568" y="0"/>
                  </a:moveTo>
                  <a:cubicBezTo>
                    <a:pt x="1" y="0"/>
                    <a:pt x="1" y="834"/>
                    <a:pt x="568" y="834"/>
                  </a:cubicBezTo>
                  <a:cubicBezTo>
                    <a:pt x="701" y="834"/>
                    <a:pt x="801" y="767"/>
                    <a:pt x="868" y="667"/>
                  </a:cubicBezTo>
                  <a:lnTo>
                    <a:pt x="868" y="801"/>
                  </a:lnTo>
                  <a:cubicBezTo>
                    <a:pt x="868" y="801"/>
                    <a:pt x="901" y="834"/>
                    <a:pt x="935" y="834"/>
                  </a:cubicBezTo>
                  <a:cubicBezTo>
                    <a:pt x="935" y="834"/>
                    <a:pt x="968" y="801"/>
                    <a:pt x="968" y="801"/>
                  </a:cubicBezTo>
                  <a:lnTo>
                    <a:pt x="968" y="67"/>
                  </a:lnTo>
                  <a:cubicBezTo>
                    <a:pt x="968" y="34"/>
                    <a:pt x="935" y="0"/>
                    <a:pt x="935" y="0"/>
                  </a:cubicBezTo>
                  <a:cubicBezTo>
                    <a:pt x="901" y="0"/>
                    <a:pt x="868" y="0"/>
                    <a:pt x="868" y="34"/>
                  </a:cubicBezTo>
                  <a:lnTo>
                    <a:pt x="868" y="167"/>
                  </a:lnTo>
                  <a:cubicBezTo>
                    <a:pt x="801" y="67"/>
                    <a:pt x="701" y="0"/>
                    <a:pt x="5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6"/>
            <p:cNvSpPr/>
            <p:nvPr/>
          </p:nvSpPr>
          <p:spPr>
            <a:xfrm>
              <a:off x="3368400" y="1563650"/>
              <a:ext cx="30900" cy="20450"/>
            </a:xfrm>
            <a:custGeom>
              <a:avLst/>
              <a:gdLst/>
              <a:ahLst/>
              <a:cxnLst/>
              <a:rect l="l" t="t" r="r" b="b"/>
              <a:pathLst>
                <a:path w="1236" h="818" extrusionOk="0">
                  <a:moveTo>
                    <a:pt x="857" y="53"/>
                  </a:moveTo>
                  <a:cubicBezTo>
                    <a:pt x="777" y="62"/>
                    <a:pt x="716" y="98"/>
                    <a:pt x="678" y="155"/>
                  </a:cubicBezTo>
                  <a:lnTo>
                    <a:pt x="678" y="155"/>
                  </a:lnTo>
                  <a:cubicBezTo>
                    <a:pt x="741" y="129"/>
                    <a:pt x="801" y="94"/>
                    <a:pt x="857" y="53"/>
                  </a:cubicBezTo>
                  <a:close/>
                  <a:moveTo>
                    <a:pt x="34" y="0"/>
                  </a:moveTo>
                  <a:cubicBezTo>
                    <a:pt x="18" y="0"/>
                    <a:pt x="1" y="17"/>
                    <a:pt x="1" y="50"/>
                  </a:cubicBezTo>
                  <a:lnTo>
                    <a:pt x="1" y="784"/>
                  </a:lnTo>
                  <a:cubicBezTo>
                    <a:pt x="1" y="818"/>
                    <a:pt x="1" y="818"/>
                    <a:pt x="34" y="818"/>
                  </a:cubicBezTo>
                  <a:lnTo>
                    <a:pt x="68" y="818"/>
                  </a:lnTo>
                  <a:cubicBezTo>
                    <a:pt x="68" y="818"/>
                    <a:pt x="68" y="784"/>
                    <a:pt x="68" y="784"/>
                  </a:cubicBezTo>
                  <a:lnTo>
                    <a:pt x="68" y="351"/>
                  </a:lnTo>
                  <a:cubicBezTo>
                    <a:pt x="58" y="263"/>
                    <a:pt x="99" y="202"/>
                    <a:pt x="161" y="165"/>
                  </a:cubicBezTo>
                  <a:lnTo>
                    <a:pt x="161" y="165"/>
                  </a:lnTo>
                  <a:cubicBezTo>
                    <a:pt x="238" y="197"/>
                    <a:pt x="319" y="212"/>
                    <a:pt x="400" y="212"/>
                  </a:cubicBezTo>
                  <a:cubicBezTo>
                    <a:pt x="440" y="212"/>
                    <a:pt x="481" y="208"/>
                    <a:pt x="520" y="201"/>
                  </a:cubicBezTo>
                  <a:lnTo>
                    <a:pt x="520" y="201"/>
                  </a:lnTo>
                  <a:cubicBezTo>
                    <a:pt x="555" y="237"/>
                    <a:pt x="575" y="287"/>
                    <a:pt x="568" y="351"/>
                  </a:cubicBezTo>
                  <a:lnTo>
                    <a:pt x="568" y="784"/>
                  </a:lnTo>
                  <a:lnTo>
                    <a:pt x="635" y="784"/>
                  </a:lnTo>
                  <a:lnTo>
                    <a:pt x="635" y="317"/>
                  </a:lnTo>
                  <a:cubicBezTo>
                    <a:pt x="635" y="252"/>
                    <a:pt x="650" y="197"/>
                    <a:pt x="678" y="155"/>
                  </a:cubicBezTo>
                  <a:lnTo>
                    <a:pt x="678" y="155"/>
                  </a:lnTo>
                  <a:cubicBezTo>
                    <a:pt x="627" y="176"/>
                    <a:pt x="574" y="191"/>
                    <a:pt x="520" y="201"/>
                  </a:cubicBezTo>
                  <a:lnTo>
                    <a:pt x="520" y="201"/>
                  </a:lnTo>
                  <a:cubicBezTo>
                    <a:pt x="472" y="151"/>
                    <a:pt x="395" y="125"/>
                    <a:pt x="318" y="125"/>
                  </a:cubicBezTo>
                  <a:cubicBezTo>
                    <a:pt x="262" y="125"/>
                    <a:pt x="206" y="139"/>
                    <a:pt x="161" y="165"/>
                  </a:cubicBezTo>
                  <a:lnTo>
                    <a:pt x="161" y="165"/>
                  </a:lnTo>
                  <a:cubicBezTo>
                    <a:pt x="129" y="152"/>
                    <a:pt x="98" y="136"/>
                    <a:pt x="68" y="117"/>
                  </a:cubicBezTo>
                  <a:lnTo>
                    <a:pt x="68" y="50"/>
                  </a:lnTo>
                  <a:cubicBezTo>
                    <a:pt x="68" y="17"/>
                    <a:pt x="51" y="0"/>
                    <a:pt x="34" y="0"/>
                  </a:cubicBezTo>
                  <a:close/>
                  <a:moveTo>
                    <a:pt x="902" y="17"/>
                  </a:moveTo>
                  <a:cubicBezTo>
                    <a:pt x="887" y="29"/>
                    <a:pt x="872" y="41"/>
                    <a:pt x="857" y="53"/>
                  </a:cubicBezTo>
                  <a:lnTo>
                    <a:pt x="857" y="53"/>
                  </a:lnTo>
                  <a:cubicBezTo>
                    <a:pt x="871" y="51"/>
                    <a:pt x="886" y="50"/>
                    <a:pt x="902" y="50"/>
                  </a:cubicBezTo>
                  <a:cubicBezTo>
                    <a:pt x="1035" y="50"/>
                    <a:pt x="1135" y="150"/>
                    <a:pt x="1135" y="317"/>
                  </a:cubicBezTo>
                  <a:lnTo>
                    <a:pt x="1135" y="784"/>
                  </a:lnTo>
                  <a:cubicBezTo>
                    <a:pt x="1135" y="818"/>
                    <a:pt x="1168" y="818"/>
                    <a:pt x="1202" y="818"/>
                  </a:cubicBezTo>
                  <a:cubicBezTo>
                    <a:pt x="1202" y="818"/>
                    <a:pt x="1235" y="818"/>
                    <a:pt x="1235" y="784"/>
                  </a:cubicBezTo>
                  <a:lnTo>
                    <a:pt x="1235" y="351"/>
                  </a:lnTo>
                  <a:cubicBezTo>
                    <a:pt x="1235" y="150"/>
                    <a:pt x="1068" y="17"/>
                    <a:pt x="902" y="17"/>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6"/>
            <p:cNvSpPr/>
            <p:nvPr/>
          </p:nvSpPr>
          <p:spPr>
            <a:xfrm>
              <a:off x="3401775" y="1563225"/>
              <a:ext cx="28375" cy="20075"/>
            </a:xfrm>
            <a:custGeom>
              <a:avLst/>
              <a:gdLst/>
              <a:ahLst/>
              <a:cxnLst/>
              <a:rect l="l" t="t" r="r" b="b"/>
              <a:pathLst>
                <a:path w="1135" h="803" extrusionOk="0">
                  <a:moveTo>
                    <a:pt x="567" y="67"/>
                  </a:moveTo>
                  <a:cubicBezTo>
                    <a:pt x="734" y="67"/>
                    <a:pt x="867" y="201"/>
                    <a:pt x="867" y="401"/>
                  </a:cubicBezTo>
                  <a:cubicBezTo>
                    <a:pt x="867" y="568"/>
                    <a:pt x="734" y="701"/>
                    <a:pt x="567" y="734"/>
                  </a:cubicBezTo>
                  <a:cubicBezTo>
                    <a:pt x="400" y="701"/>
                    <a:pt x="267" y="568"/>
                    <a:pt x="267" y="401"/>
                  </a:cubicBezTo>
                  <a:cubicBezTo>
                    <a:pt x="267" y="201"/>
                    <a:pt x="400" y="67"/>
                    <a:pt x="567" y="67"/>
                  </a:cubicBezTo>
                  <a:close/>
                  <a:moveTo>
                    <a:pt x="567" y="1"/>
                  </a:moveTo>
                  <a:cubicBezTo>
                    <a:pt x="0" y="1"/>
                    <a:pt x="0" y="801"/>
                    <a:pt x="567" y="801"/>
                  </a:cubicBezTo>
                  <a:cubicBezTo>
                    <a:pt x="578" y="802"/>
                    <a:pt x="589" y="802"/>
                    <a:pt x="600" y="802"/>
                  </a:cubicBezTo>
                  <a:cubicBezTo>
                    <a:pt x="1134" y="802"/>
                    <a:pt x="1123" y="1"/>
                    <a:pt x="5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6"/>
            <p:cNvSpPr/>
            <p:nvPr/>
          </p:nvSpPr>
          <p:spPr>
            <a:xfrm>
              <a:off x="3434300" y="1562400"/>
              <a:ext cx="16700" cy="20875"/>
            </a:xfrm>
            <a:custGeom>
              <a:avLst/>
              <a:gdLst/>
              <a:ahLst/>
              <a:cxnLst/>
              <a:rect l="l" t="t" r="r" b="b"/>
              <a:pathLst>
                <a:path w="668" h="835" extrusionOk="0">
                  <a:moveTo>
                    <a:pt x="33" y="0"/>
                  </a:moveTo>
                  <a:cubicBezTo>
                    <a:pt x="0" y="0"/>
                    <a:pt x="0" y="34"/>
                    <a:pt x="0" y="67"/>
                  </a:cubicBezTo>
                  <a:lnTo>
                    <a:pt x="0" y="801"/>
                  </a:lnTo>
                  <a:cubicBezTo>
                    <a:pt x="0" y="801"/>
                    <a:pt x="0" y="801"/>
                    <a:pt x="0" y="834"/>
                  </a:cubicBezTo>
                  <a:lnTo>
                    <a:pt x="33" y="834"/>
                  </a:lnTo>
                  <a:lnTo>
                    <a:pt x="33" y="367"/>
                  </a:lnTo>
                  <a:cubicBezTo>
                    <a:pt x="33" y="200"/>
                    <a:pt x="167" y="100"/>
                    <a:pt x="300" y="100"/>
                  </a:cubicBezTo>
                  <a:cubicBezTo>
                    <a:pt x="434" y="100"/>
                    <a:pt x="534" y="200"/>
                    <a:pt x="534" y="367"/>
                  </a:cubicBezTo>
                  <a:lnTo>
                    <a:pt x="567" y="767"/>
                  </a:lnTo>
                  <a:cubicBezTo>
                    <a:pt x="567" y="801"/>
                    <a:pt x="601" y="834"/>
                    <a:pt x="601" y="834"/>
                  </a:cubicBezTo>
                  <a:cubicBezTo>
                    <a:pt x="634" y="834"/>
                    <a:pt x="667" y="801"/>
                    <a:pt x="667" y="767"/>
                  </a:cubicBezTo>
                  <a:lnTo>
                    <a:pt x="667" y="334"/>
                  </a:lnTo>
                  <a:cubicBezTo>
                    <a:pt x="667" y="139"/>
                    <a:pt x="499" y="15"/>
                    <a:pt x="326" y="15"/>
                  </a:cubicBezTo>
                  <a:cubicBezTo>
                    <a:pt x="233" y="15"/>
                    <a:pt x="137" y="51"/>
                    <a:pt x="67" y="134"/>
                  </a:cubicBezTo>
                  <a:lnTo>
                    <a:pt x="67" y="67"/>
                  </a:lnTo>
                  <a:cubicBezTo>
                    <a:pt x="67" y="34"/>
                    <a:pt x="67" y="0"/>
                    <a:pt x="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6"/>
            <p:cNvSpPr/>
            <p:nvPr/>
          </p:nvSpPr>
          <p:spPr>
            <a:xfrm>
              <a:off x="3458475" y="1579075"/>
              <a:ext cx="4200" cy="4200"/>
            </a:xfrm>
            <a:custGeom>
              <a:avLst/>
              <a:gdLst/>
              <a:ahLst/>
              <a:cxnLst/>
              <a:rect l="l" t="t" r="r" b="b"/>
              <a:pathLst>
                <a:path w="168" h="168" extrusionOk="0">
                  <a:moveTo>
                    <a:pt x="101" y="0"/>
                  </a:moveTo>
                  <a:cubicBezTo>
                    <a:pt x="34" y="0"/>
                    <a:pt x="0" y="34"/>
                    <a:pt x="0" y="67"/>
                  </a:cubicBezTo>
                  <a:cubicBezTo>
                    <a:pt x="0" y="134"/>
                    <a:pt x="42" y="167"/>
                    <a:pt x="84" y="167"/>
                  </a:cubicBezTo>
                  <a:cubicBezTo>
                    <a:pt x="126" y="167"/>
                    <a:pt x="167" y="134"/>
                    <a:pt x="167" y="67"/>
                  </a:cubicBezTo>
                  <a:cubicBezTo>
                    <a:pt x="167" y="34"/>
                    <a:pt x="134" y="0"/>
                    <a:pt x="1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6"/>
            <p:cNvSpPr/>
            <p:nvPr/>
          </p:nvSpPr>
          <p:spPr>
            <a:xfrm>
              <a:off x="3466975" y="1554900"/>
              <a:ext cx="18200" cy="28375"/>
            </a:xfrm>
            <a:custGeom>
              <a:avLst/>
              <a:gdLst/>
              <a:ahLst/>
              <a:cxnLst/>
              <a:rect l="l" t="t" r="r" b="b"/>
              <a:pathLst>
                <a:path w="728" h="1135" extrusionOk="0">
                  <a:moveTo>
                    <a:pt x="127" y="0"/>
                  </a:moveTo>
                  <a:cubicBezTo>
                    <a:pt x="127" y="0"/>
                    <a:pt x="94" y="33"/>
                    <a:pt x="94" y="33"/>
                  </a:cubicBezTo>
                  <a:cubicBezTo>
                    <a:pt x="94" y="67"/>
                    <a:pt x="127" y="67"/>
                    <a:pt x="127" y="100"/>
                  </a:cubicBezTo>
                  <a:lnTo>
                    <a:pt x="594" y="100"/>
                  </a:lnTo>
                  <a:lnTo>
                    <a:pt x="294" y="367"/>
                  </a:lnTo>
                  <a:cubicBezTo>
                    <a:pt x="261" y="400"/>
                    <a:pt x="261" y="434"/>
                    <a:pt x="294" y="434"/>
                  </a:cubicBezTo>
                  <a:lnTo>
                    <a:pt x="328" y="434"/>
                  </a:lnTo>
                  <a:cubicBezTo>
                    <a:pt x="494" y="434"/>
                    <a:pt x="628" y="567"/>
                    <a:pt x="628" y="767"/>
                  </a:cubicBezTo>
                  <a:cubicBezTo>
                    <a:pt x="628" y="834"/>
                    <a:pt x="594" y="901"/>
                    <a:pt x="528" y="967"/>
                  </a:cubicBezTo>
                  <a:cubicBezTo>
                    <a:pt x="494" y="1034"/>
                    <a:pt x="394" y="1067"/>
                    <a:pt x="328" y="1067"/>
                  </a:cubicBezTo>
                  <a:cubicBezTo>
                    <a:pt x="228" y="1067"/>
                    <a:pt x="161" y="1034"/>
                    <a:pt x="94" y="967"/>
                  </a:cubicBezTo>
                  <a:cubicBezTo>
                    <a:pt x="88" y="961"/>
                    <a:pt x="80" y="958"/>
                    <a:pt x="72" y="958"/>
                  </a:cubicBezTo>
                  <a:cubicBezTo>
                    <a:pt x="39" y="958"/>
                    <a:pt x="0" y="1007"/>
                    <a:pt x="27" y="1034"/>
                  </a:cubicBezTo>
                  <a:cubicBezTo>
                    <a:pt x="127" y="1101"/>
                    <a:pt x="228" y="1134"/>
                    <a:pt x="328" y="1134"/>
                  </a:cubicBezTo>
                  <a:cubicBezTo>
                    <a:pt x="528" y="1134"/>
                    <a:pt x="728" y="967"/>
                    <a:pt x="728" y="734"/>
                  </a:cubicBezTo>
                  <a:cubicBezTo>
                    <a:pt x="728" y="534"/>
                    <a:pt x="594" y="367"/>
                    <a:pt x="394" y="367"/>
                  </a:cubicBezTo>
                  <a:lnTo>
                    <a:pt x="695" y="33"/>
                  </a:lnTo>
                  <a:cubicBezTo>
                    <a:pt x="695" y="33"/>
                    <a:pt x="695" y="0"/>
                    <a:pt x="66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6"/>
            <p:cNvSpPr/>
            <p:nvPr/>
          </p:nvSpPr>
          <p:spPr>
            <a:xfrm>
              <a:off x="3491000" y="1554900"/>
              <a:ext cx="20025" cy="29000"/>
            </a:xfrm>
            <a:custGeom>
              <a:avLst/>
              <a:gdLst/>
              <a:ahLst/>
              <a:cxnLst/>
              <a:rect l="l" t="t" r="r" b="b"/>
              <a:pathLst>
                <a:path w="801" h="1160" extrusionOk="0">
                  <a:moveTo>
                    <a:pt x="401" y="0"/>
                  </a:moveTo>
                  <a:cubicBezTo>
                    <a:pt x="301" y="0"/>
                    <a:pt x="234" y="33"/>
                    <a:pt x="167" y="100"/>
                  </a:cubicBezTo>
                  <a:lnTo>
                    <a:pt x="100" y="133"/>
                  </a:lnTo>
                  <a:cubicBezTo>
                    <a:pt x="67" y="167"/>
                    <a:pt x="67" y="167"/>
                    <a:pt x="100" y="200"/>
                  </a:cubicBezTo>
                  <a:lnTo>
                    <a:pt x="134" y="200"/>
                  </a:lnTo>
                  <a:lnTo>
                    <a:pt x="201" y="133"/>
                  </a:lnTo>
                  <a:cubicBezTo>
                    <a:pt x="267" y="83"/>
                    <a:pt x="342" y="58"/>
                    <a:pt x="417" y="58"/>
                  </a:cubicBezTo>
                  <a:cubicBezTo>
                    <a:pt x="492" y="58"/>
                    <a:pt x="567" y="83"/>
                    <a:pt x="634" y="133"/>
                  </a:cubicBezTo>
                  <a:cubicBezTo>
                    <a:pt x="668" y="200"/>
                    <a:pt x="701" y="267"/>
                    <a:pt x="701" y="334"/>
                  </a:cubicBezTo>
                  <a:cubicBezTo>
                    <a:pt x="701" y="434"/>
                    <a:pt x="668" y="500"/>
                    <a:pt x="601" y="567"/>
                  </a:cubicBezTo>
                  <a:lnTo>
                    <a:pt x="67" y="1067"/>
                  </a:lnTo>
                  <a:cubicBezTo>
                    <a:pt x="0" y="1067"/>
                    <a:pt x="34" y="1134"/>
                    <a:pt x="67" y="1134"/>
                  </a:cubicBezTo>
                  <a:cubicBezTo>
                    <a:pt x="67" y="1151"/>
                    <a:pt x="67" y="1159"/>
                    <a:pt x="71" y="1159"/>
                  </a:cubicBezTo>
                  <a:cubicBezTo>
                    <a:pt x="75" y="1159"/>
                    <a:pt x="84" y="1151"/>
                    <a:pt x="100" y="1134"/>
                  </a:cubicBezTo>
                  <a:lnTo>
                    <a:pt x="734" y="1134"/>
                  </a:lnTo>
                  <a:cubicBezTo>
                    <a:pt x="768" y="1134"/>
                    <a:pt x="801" y="1134"/>
                    <a:pt x="801" y="1101"/>
                  </a:cubicBezTo>
                  <a:cubicBezTo>
                    <a:pt x="801" y="1101"/>
                    <a:pt x="768" y="1067"/>
                    <a:pt x="734" y="1067"/>
                  </a:cubicBezTo>
                  <a:lnTo>
                    <a:pt x="201" y="1067"/>
                  </a:lnTo>
                  <a:lnTo>
                    <a:pt x="668" y="667"/>
                  </a:lnTo>
                  <a:cubicBezTo>
                    <a:pt x="734" y="567"/>
                    <a:pt x="801" y="467"/>
                    <a:pt x="801" y="367"/>
                  </a:cubicBezTo>
                  <a:cubicBezTo>
                    <a:pt x="801" y="267"/>
                    <a:pt x="768" y="167"/>
                    <a:pt x="701" y="100"/>
                  </a:cubicBezTo>
                  <a:cubicBezTo>
                    <a:pt x="634" y="33"/>
                    <a:pt x="501"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6"/>
            <p:cNvSpPr/>
            <p:nvPr/>
          </p:nvSpPr>
          <p:spPr>
            <a:xfrm>
              <a:off x="3641100" y="1295000"/>
              <a:ext cx="237700" cy="212150"/>
            </a:xfrm>
            <a:custGeom>
              <a:avLst/>
              <a:gdLst/>
              <a:ahLst/>
              <a:cxnLst/>
              <a:rect l="l" t="t" r="r" b="b"/>
              <a:pathLst>
                <a:path w="9508" h="8486" extrusionOk="0">
                  <a:moveTo>
                    <a:pt x="4700" y="1"/>
                  </a:moveTo>
                  <a:cubicBezTo>
                    <a:pt x="4154" y="1"/>
                    <a:pt x="3600" y="105"/>
                    <a:pt x="3070" y="322"/>
                  </a:cubicBezTo>
                  <a:cubicBezTo>
                    <a:pt x="1035" y="1189"/>
                    <a:pt x="1" y="3458"/>
                    <a:pt x="701" y="5559"/>
                  </a:cubicBezTo>
                  <a:cubicBezTo>
                    <a:pt x="1292" y="7330"/>
                    <a:pt x="2924" y="8485"/>
                    <a:pt x="4721" y="8485"/>
                  </a:cubicBezTo>
                  <a:cubicBezTo>
                    <a:pt x="5056" y="8485"/>
                    <a:pt x="5397" y="8445"/>
                    <a:pt x="5738" y="8361"/>
                  </a:cubicBezTo>
                  <a:cubicBezTo>
                    <a:pt x="6172" y="8261"/>
                    <a:pt x="6572" y="8061"/>
                    <a:pt x="6939" y="7828"/>
                  </a:cubicBezTo>
                  <a:cubicBezTo>
                    <a:pt x="8840" y="6660"/>
                    <a:pt x="9507" y="4258"/>
                    <a:pt x="8473" y="2290"/>
                  </a:cubicBezTo>
                  <a:cubicBezTo>
                    <a:pt x="7734" y="836"/>
                    <a:pt x="6247" y="1"/>
                    <a:pt x="470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6"/>
            <p:cNvSpPr/>
            <p:nvPr/>
          </p:nvSpPr>
          <p:spPr>
            <a:xfrm>
              <a:off x="3624425" y="1273900"/>
              <a:ext cx="296075" cy="254325"/>
            </a:xfrm>
            <a:custGeom>
              <a:avLst/>
              <a:gdLst/>
              <a:ahLst/>
              <a:cxnLst/>
              <a:rect l="l" t="t" r="r" b="b"/>
              <a:pathLst>
                <a:path w="11843" h="10173" extrusionOk="0">
                  <a:moveTo>
                    <a:pt x="5404" y="399"/>
                  </a:moveTo>
                  <a:cubicBezTo>
                    <a:pt x="10108" y="432"/>
                    <a:pt x="11842" y="6603"/>
                    <a:pt x="7839" y="9072"/>
                  </a:cubicBezTo>
                  <a:cubicBezTo>
                    <a:pt x="7071" y="9539"/>
                    <a:pt x="6232" y="9756"/>
                    <a:pt x="5408" y="9756"/>
                  </a:cubicBezTo>
                  <a:cubicBezTo>
                    <a:pt x="3405" y="9756"/>
                    <a:pt x="1492" y="8473"/>
                    <a:pt x="901" y="6370"/>
                  </a:cubicBezTo>
                  <a:cubicBezTo>
                    <a:pt x="67" y="3368"/>
                    <a:pt x="2302" y="399"/>
                    <a:pt x="5404" y="399"/>
                  </a:cubicBezTo>
                  <a:close/>
                  <a:moveTo>
                    <a:pt x="5406" y="0"/>
                  </a:moveTo>
                  <a:cubicBezTo>
                    <a:pt x="4942" y="0"/>
                    <a:pt x="4470" y="65"/>
                    <a:pt x="4003" y="199"/>
                  </a:cubicBezTo>
                  <a:cubicBezTo>
                    <a:pt x="1568" y="866"/>
                    <a:pt x="1" y="3268"/>
                    <a:pt x="334" y="5769"/>
                  </a:cubicBezTo>
                  <a:cubicBezTo>
                    <a:pt x="701" y="8305"/>
                    <a:pt x="2836" y="10173"/>
                    <a:pt x="5371" y="10173"/>
                  </a:cubicBezTo>
                  <a:cubicBezTo>
                    <a:pt x="5805" y="10173"/>
                    <a:pt x="6205" y="10139"/>
                    <a:pt x="6605" y="10039"/>
                  </a:cubicBezTo>
                  <a:cubicBezTo>
                    <a:pt x="7106" y="9906"/>
                    <a:pt x="7606" y="9706"/>
                    <a:pt x="8073" y="9405"/>
                  </a:cubicBezTo>
                  <a:cubicBezTo>
                    <a:pt x="10241" y="8071"/>
                    <a:pt x="11075" y="5369"/>
                    <a:pt x="10041" y="3034"/>
                  </a:cubicBezTo>
                  <a:cubicBezTo>
                    <a:pt x="9205" y="1147"/>
                    <a:pt x="7366" y="0"/>
                    <a:pt x="5406"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6"/>
            <p:cNvSpPr/>
            <p:nvPr/>
          </p:nvSpPr>
          <p:spPr>
            <a:xfrm>
              <a:off x="3716150" y="1356425"/>
              <a:ext cx="75075" cy="64800"/>
            </a:xfrm>
            <a:custGeom>
              <a:avLst/>
              <a:gdLst/>
              <a:ahLst/>
              <a:cxnLst/>
              <a:rect l="l" t="t" r="r" b="b"/>
              <a:pathLst>
                <a:path w="3003" h="2592" extrusionOk="0">
                  <a:moveTo>
                    <a:pt x="1735" y="0"/>
                  </a:moveTo>
                  <a:cubicBezTo>
                    <a:pt x="568" y="0"/>
                    <a:pt x="1" y="1401"/>
                    <a:pt x="801" y="2202"/>
                  </a:cubicBezTo>
                  <a:cubicBezTo>
                    <a:pt x="1060" y="2471"/>
                    <a:pt x="1382" y="2591"/>
                    <a:pt x="1699" y="2591"/>
                  </a:cubicBezTo>
                  <a:cubicBezTo>
                    <a:pt x="2362" y="2591"/>
                    <a:pt x="3003" y="2068"/>
                    <a:pt x="3003" y="1301"/>
                  </a:cubicBezTo>
                  <a:cubicBezTo>
                    <a:pt x="3003" y="600"/>
                    <a:pt x="2436" y="0"/>
                    <a:pt x="17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6"/>
            <p:cNvSpPr/>
            <p:nvPr/>
          </p:nvSpPr>
          <p:spPr>
            <a:xfrm>
              <a:off x="3701975" y="1419800"/>
              <a:ext cx="114275" cy="87150"/>
            </a:xfrm>
            <a:custGeom>
              <a:avLst/>
              <a:gdLst/>
              <a:ahLst/>
              <a:cxnLst/>
              <a:rect l="l" t="t" r="r" b="b"/>
              <a:pathLst>
                <a:path w="4571" h="3486" extrusionOk="0">
                  <a:moveTo>
                    <a:pt x="2302" y="0"/>
                  </a:moveTo>
                  <a:cubicBezTo>
                    <a:pt x="1035" y="0"/>
                    <a:pt x="1" y="1068"/>
                    <a:pt x="67" y="2335"/>
                  </a:cubicBezTo>
                  <a:lnTo>
                    <a:pt x="67" y="2836"/>
                  </a:lnTo>
                  <a:cubicBezTo>
                    <a:pt x="753" y="3261"/>
                    <a:pt x="1538" y="3485"/>
                    <a:pt x="2329" y="3485"/>
                  </a:cubicBezTo>
                  <a:cubicBezTo>
                    <a:pt x="2655" y="3485"/>
                    <a:pt x="2982" y="3447"/>
                    <a:pt x="3303" y="3369"/>
                  </a:cubicBezTo>
                  <a:cubicBezTo>
                    <a:pt x="3737" y="3269"/>
                    <a:pt x="4137" y="3069"/>
                    <a:pt x="4504" y="2836"/>
                  </a:cubicBezTo>
                  <a:lnTo>
                    <a:pt x="4504" y="2335"/>
                  </a:lnTo>
                  <a:cubicBezTo>
                    <a:pt x="4571" y="1068"/>
                    <a:pt x="3570" y="0"/>
                    <a:pt x="23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6"/>
            <p:cNvSpPr/>
            <p:nvPr/>
          </p:nvSpPr>
          <p:spPr>
            <a:xfrm>
              <a:off x="3682375" y="1562800"/>
              <a:ext cx="11300" cy="20875"/>
            </a:xfrm>
            <a:custGeom>
              <a:avLst/>
              <a:gdLst/>
              <a:ahLst/>
              <a:cxnLst/>
              <a:rect l="l" t="t" r="r" b="b"/>
              <a:pathLst>
                <a:path w="452" h="835" extrusionOk="0">
                  <a:moveTo>
                    <a:pt x="51" y="1"/>
                  </a:moveTo>
                  <a:cubicBezTo>
                    <a:pt x="34" y="1"/>
                    <a:pt x="18" y="18"/>
                    <a:pt x="18" y="51"/>
                  </a:cubicBezTo>
                  <a:lnTo>
                    <a:pt x="18" y="785"/>
                  </a:lnTo>
                  <a:cubicBezTo>
                    <a:pt x="1" y="818"/>
                    <a:pt x="18" y="835"/>
                    <a:pt x="38" y="835"/>
                  </a:cubicBezTo>
                  <a:cubicBezTo>
                    <a:pt x="59" y="835"/>
                    <a:pt x="84" y="818"/>
                    <a:pt x="84" y="785"/>
                  </a:cubicBezTo>
                  <a:lnTo>
                    <a:pt x="84" y="418"/>
                  </a:lnTo>
                  <a:cubicBezTo>
                    <a:pt x="118" y="351"/>
                    <a:pt x="151" y="284"/>
                    <a:pt x="184" y="251"/>
                  </a:cubicBezTo>
                  <a:cubicBezTo>
                    <a:pt x="251" y="151"/>
                    <a:pt x="318" y="118"/>
                    <a:pt x="418" y="118"/>
                  </a:cubicBezTo>
                  <a:cubicBezTo>
                    <a:pt x="451" y="118"/>
                    <a:pt x="451" y="84"/>
                    <a:pt x="451" y="51"/>
                  </a:cubicBezTo>
                  <a:cubicBezTo>
                    <a:pt x="451" y="51"/>
                    <a:pt x="451" y="18"/>
                    <a:pt x="418" y="18"/>
                  </a:cubicBezTo>
                  <a:cubicBezTo>
                    <a:pt x="284" y="18"/>
                    <a:pt x="151" y="118"/>
                    <a:pt x="84" y="218"/>
                  </a:cubicBezTo>
                  <a:lnTo>
                    <a:pt x="84" y="51"/>
                  </a:lnTo>
                  <a:cubicBezTo>
                    <a:pt x="84" y="18"/>
                    <a:pt x="68" y="1"/>
                    <a:pt x="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6"/>
            <p:cNvSpPr/>
            <p:nvPr/>
          </p:nvSpPr>
          <p:spPr>
            <a:xfrm>
              <a:off x="3701150" y="1556200"/>
              <a:ext cx="1700" cy="27075"/>
            </a:xfrm>
            <a:custGeom>
              <a:avLst/>
              <a:gdLst/>
              <a:ahLst/>
              <a:cxnLst/>
              <a:rect l="l" t="t" r="r" b="b"/>
              <a:pathLst>
                <a:path w="68" h="1083" extrusionOk="0">
                  <a:moveTo>
                    <a:pt x="12" y="1"/>
                  </a:moveTo>
                  <a:cubicBezTo>
                    <a:pt x="0" y="1"/>
                    <a:pt x="0" y="25"/>
                    <a:pt x="0" y="48"/>
                  </a:cubicBezTo>
                  <a:lnTo>
                    <a:pt x="0" y="81"/>
                  </a:lnTo>
                  <a:cubicBezTo>
                    <a:pt x="0" y="81"/>
                    <a:pt x="0" y="115"/>
                    <a:pt x="34" y="115"/>
                  </a:cubicBezTo>
                  <a:cubicBezTo>
                    <a:pt x="67" y="115"/>
                    <a:pt x="67" y="81"/>
                    <a:pt x="67" y="81"/>
                  </a:cubicBezTo>
                  <a:lnTo>
                    <a:pt x="67" y="48"/>
                  </a:lnTo>
                  <a:cubicBezTo>
                    <a:pt x="67" y="25"/>
                    <a:pt x="67" y="1"/>
                    <a:pt x="55" y="1"/>
                  </a:cubicBezTo>
                  <a:cubicBezTo>
                    <a:pt x="50" y="1"/>
                    <a:pt x="44" y="5"/>
                    <a:pt x="34" y="15"/>
                  </a:cubicBezTo>
                  <a:cubicBezTo>
                    <a:pt x="24" y="5"/>
                    <a:pt x="17" y="1"/>
                    <a:pt x="12" y="1"/>
                  </a:cubicBezTo>
                  <a:close/>
                  <a:moveTo>
                    <a:pt x="12" y="268"/>
                  </a:moveTo>
                  <a:cubicBezTo>
                    <a:pt x="0" y="268"/>
                    <a:pt x="0" y="291"/>
                    <a:pt x="0" y="315"/>
                  </a:cubicBezTo>
                  <a:lnTo>
                    <a:pt x="0" y="1049"/>
                  </a:lnTo>
                  <a:cubicBezTo>
                    <a:pt x="0" y="1049"/>
                    <a:pt x="0" y="1082"/>
                    <a:pt x="34" y="1082"/>
                  </a:cubicBezTo>
                  <a:cubicBezTo>
                    <a:pt x="67" y="1082"/>
                    <a:pt x="67" y="1049"/>
                    <a:pt x="67" y="1049"/>
                  </a:cubicBezTo>
                  <a:lnTo>
                    <a:pt x="67" y="315"/>
                  </a:lnTo>
                  <a:cubicBezTo>
                    <a:pt x="67" y="291"/>
                    <a:pt x="67" y="268"/>
                    <a:pt x="55" y="268"/>
                  </a:cubicBezTo>
                  <a:cubicBezTo>
                    <a:pt x="50" y="268"/>
                    <a:pt x="44" y="272"/>
                    <a:pt x="34" y="282"/>
                  </a:cubicBezTo>
                  <a:cubicBezTo>
                    <a:pt x="24" y="272"/>
                    <a:pt x="17" y="268"/>
                    <a:pt x="12" y="268"/>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6"/>
            <p:cNvSpPr/>
            <p:nvPr/>
          </p:nvSpPr>
          <p:spPr>
            <a:xfrm>
              <a:off x="3712825" y="1562800"/>
              <a:ext cx="11700" cy="20875"/>
            </a:xfrm>
            <a:custGeom>
              <a:avLst/>
              <a:gdLst/>
              <a:ahLst/>
              <a:cxnLst/>
              <a:rect l="l" t="t" r="r" b="b"/>
              <a:pathLst>
                <a:path w="468" h="835" extrusionOk="0">
                  <a:moveTo>
                    <a:pt x="38" y="1"/>
                  </a:moveTo>
                  <a:cubicBezTo>
                    <a:pt x="17" y="1"/>
                    <a:pt x="0" y="18"/>
                    <a:pt x="0" y="51"/>
                  </a:cubicBezTo>
                  <a:lnTo>
                    <a:pt x="0" y="785"/>
                  </a:lnTo>
                  <a:cubicBezTo>
                    <a:pt x="0" y="818"/>
                    <a:pt x="17" y="835"/>
                    <a:pt x="34" y="835"/>
                  </a:cubicBezTo>
                  <a:cubicBezTo>
                    <a:pt x="50" y="835"/>
                    <a:pt x="67" y="818"/>
                    <a:pt x="67" y="785"/>
                  </a:cubicBezTo>
                  <a:lnTo>
                    <a:pt x="67" y="418"/>
                  </a:lnTo>
                  <a:cubicBezTo>
                    <a:pt x="100" y="351"/>
                    <a:pt x="134" y="284"/>
                    <a:pt x="167" y="251"/>
                  </a:cubicBezTo>
                  <a:cubicBezTo>
                    <a:pt x="234" y="151"/>
                    <a:pt x="334" y="118"/>
                    <a:pt x="401" y="118"/>
                  </a:cubicBezTo>
                  <a:cubicBezTo>
                    <a:pt x="434" y="118"/>
                    <a:pt x="467" y="84"/>
                    <a:pt x="467" y="51"/>
                  </a:cubicBezTo>
                  <a:cubicBezTo>
                    <a:pt x="467" y="51"/>
                    <a:pt x="434" y="18"/>
                    <a:pt x="401" y="18"/>
                  </a:cubicBezTo>
                  <a:cubicBezTo>
                    <a:pt x="267" y="18"/>
                    <a:pt x="167" y="118"/>
                    <a:pt x="100" y="218"/>
                  </a:cubicBezTo>
                  <a:lnTo>
                    <a:pt x="100" y="51"/>
                  </a:lnTo>
                  <a:cubicBezTo>
                    <a:pt x="84" y="18"/>
                    <a:pt x="59" y="1"/>
                    <a:pt x="3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6"/>
            <p:cNvSpPr/>
            <p:nvPr/>
          </p:nvSpPr>
          <p:spPr>
            <a:xfrm>
              <a:off x="3731175" y="1556200"/>
              <a:ext cx="1675" cy="27075"/>
            </a:xfrm>
            <a:custGeom>
              <a:avLst/>
              <a:gdLst/>
              <a:ahLst/>
              <a:cxnLst/>
              <a:rect l="l" t="t" r="r" b="b"/>
              <a:pathLst>
                <a:path w="67" h="1083" extrusionOk="0">
                  <a:moveTo>
                    <a:pt x="12" y="1"/>
                  </a:moveTo>
                  <a:cubicBezTo>
                    <a:pt x="0" y="1"/>
                    <a:pt x="0" y="25"/>
                    <a:pt x="0" y="48"/>
                  </a:cubicBezTo>
                  <a:lnTo>
                    <a:pt x="0" y="81"/>
                  </a:lnTo>
                  <a:cubicBezTo>
                    <a:pt x="0" y="81"/>
                    <a:pt x="0" y="115"/>
                    <a:pt x="34" y="115"/>
                  </a:cubicBezTo>
                  <a:cubicBezTo>
                    <a:pt x="67" y="115"/>
                    <a:pt x="67" y="81"/>
                    <a:pt x="67" y="81"/>
                  </a:cubicBezTo>
                  <a:lnTo>
                    <a:pt x="67" y="48"/>
                  </a:lnTo>
                  <a:cubicBezTo>
                    <a:pt x="67" y="25"/>
                    <a:pt x="67" y="1"/>
                    <a:pt x="55" y="1"/>
                  </a:cubicBezTo>
                  <a:cubicBezTo>
                    <a:pt x="50" y="1"/>
                    <a:pt x="43" y="5"/>
                    <a:pt x="34" y="15"/>
                  </a:cubicBezTo>
                  <a:cubicBezTo>
                    <a:pt x="24" y="5"/>
                    <a:pt x="17" y="1"/>
                    <a:pt x="12" y="1"/>
                  </a:cubicBezTo>
                  <a:close/>
                  <a:moveTo>
                    <a:pt x="12" y="268"/>
                  </a:moveTo>
                  <a:cubicBezTo>
                    <a:pt x="0" y="268"/>
                    <a:pt x="0" y="291"/>
                    <a:pt x="0" y="315"/>
                  </a:cubicBezTo>
                  <a:lnTo>
                    <a:pt x="0" y="1049"/>
                  </a:lnTo>
                  <a:cubicBezTo>
                    <a:pt x="0" y="1049"/>
                    <a:pt x="0" y="1082"/>
                    <a:pt x="34" y="1082"/>
                  </a:cubicBezTo>
                  <a:cubicBezTo>
                    <a:pt x="67" y="1082"/>
                    <a:pt x="67" y="1049"/>
                    <a:pt x="67" y="1049"/>
                  </a:cubicBezTo>
                  <a:lnTo>
                    <a:pt x="67" y="315"/>
                  </a:lnTo>
                  <a:cubicBezTo>
                    <a:pt x="67" y="291"/>
                    <a:pt x="67" y="268"/>
                    <a:pt x="55" y="268"/>
                  </a:cubicBezTo>
                  <a:cubicBezTo>
                    <a:pt x="50" y="268"/>
                    <a:pt x="43" y="272"/>
                    <a:pt x="34" y="282"/>
                  </a:cubicBezTo>
                  <a:cubicBezTo>
                    <a:pt x="24" y="272"/>
                    <a:pt x="17" y="268"/>
                    <a:pt x="12" y="268"/>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6"/>
            <p:cNvSpPr/>
            <p:nvPr/>
          </p:nvSpPr>
          <p:spPr>
            <a:xfrm>
              <a:off x="3737850" y="1588250"/>
              <a:ext cx="26700" cy="1700"/>
            </a:xfrm>
            <a:custGeom>
              <a:avLst/>
              <a:gdLst/>
              <a:ahLst/>
              <a:cxnLst/>
              <a:rect l="l" t="t" r="r" b="b"/>
              <a:pathLst>
                <a:path w="1068" h="68" extrusionOk="0">
                  <a:moveTo>
                    <a:pt x="33" y="0"/>
                  </a:moveTo>
                  <a:cubicBezTo>
                    <a:pt x="0" y="0"/>
                    <a:pt x="0" y="0"/>
                    <a:pt x="0" y="34"/>
                  </a:cubicBezTo>
                  <a:cubicBezTo>
                    <a:pt x="0" y="34"/>
                    <a:pt x="0" y="67"/>
                    <a:pt x="33" y="67"/>
                  </a:cubicBezTo>
                  <a:lnTo>
                    <a:pt x="1034" y="67"/>
                  </a:lnTo>
                  <a:cubicBezTo>
                    <a:pt x="1068" y="67"/>
                    <a:pt x="1068" y="34"/>
                    <a:pt x="1068" y="34"/>
                  </a:cubicBezTo>
                  <a:cubicBezTo>
                    <a:pt x="1068" y="0"/>
                    <a:pt x="1068" y="0"/>
                    <a:pt x="10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6"/>
            <p:cNvSpPr/>
            <p:nvPr/>
          </p:nvSpPr>
          <p:spPr>
            <a:xfrm>
              <a:off x="3767850" y="1554050"/>
              <a:ext cx="17550" cy="29225"/>
            </a:xfrm>
            <a:custGeom>
              <a:avLst/>
              <a:gdLst/>
              <a:ahLst/>
              <a:cxnLst/>
              <a:rect l="l" t="t" r="r" b="b"/>
              <a:pathLst>
                <a:path w="702" h="1169" extrusionOk="0">
                  <a:moveTo>
                    <a:pt x="68" y="1"/>
                  </a:moveTo>
                  <a:cubicBezTo>
                    <a:pt x="34" y="1"/>
                    <a:pt x="1" y="34"/>
                    <a:pt x="1" y="34"/>
                  </a:cubicBezTo>
                  <a:lnTo>
                    <a:pt x="1" y="1135"/>
                  </a:lnTo>
                  <a:cubicBezTo>
                    <a:pt x="1" y="1135"/>
                    <a:pt x="34" y="1168"/>
                    <a:pt x="68" y="1168"/>
                  </a:cubicBezTo>
                  <a:cubicBezTo>
                    <a:pt x="68" y="1168"/>
                    <a:pt x="101" y="1135"/>
                    <a:pt x="101" y="1135"/>
                  </a:cubicBezTo>
                  <a:lnTo>
                    <a:pt x="101" y="634"/>
                  </a:lnTo>
                  <a:lnTo>
                    <a:pt x="601" y="634"/>
                  </a:lnTo>
                  <a:cubicBezTo>
                    <a:pt x="601" y="634"/>
                    <a:pt x="635" y="601"/>
                    <a:pt x="635" y="568"/>
                  </a:cubicBezTo>
                  <a:cubicBezTo>
                    <a:pt x="635" y="568"/>
                    <a:pt x="601" y="534"/>
                    <a:pt x="601" y="534"/>
                  </a:cubicBezTo>
                  <a:lnTo>
                    <a:pt x="101" y="534"/>
                  </a:lnTo>
                  <a:lnTo>
                    <a:pt x="101" y="67"/>
                  </a:lnTo>
                  <a:lnTo>
                    <a:pt x="668" y="67"/>
                  </a:lnTo>
                  <a:cubicBezTo>
                    <a:pt x="668" y="67"/>
                    <a:pt x="701" y="67"/>
                    <a:pt x="701" y="34"/>
                  </a:cubicBezTo>
                  <a:cubicBezTo>
                    <a:pt x="701" y="34"/>
                    <a:pt x="668" y="1"/>
                    <a:pt x="6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6"/>
            <p:cNvSpPr/>
            <p:nvPr/>
          </p:nvSpPr>
          <p:spPr>
            <a:xfrm>
              <a:off x="3791200" y="1562400"/>
              <a:ext cx="20050" cy="20875"/>
            </a:xfrm>
            <a:custGeom>
              <a:avLst/>
              <a:gdLst/>
              <a:ahLst/>
              <a:cxnLst/>
              <a:rect l="l" t="t" r="r" b="b"/>
              <a:pathLst>
                <a:path w="802" h="835" extrusionOk="0">
                  <a:moveTo>
                    <a:pt x="385" y="92"/>
                  </a:moveTo>
                  <a:cubicBezTo>
                    <a:pt x="526" y="92"/>
                    <a:pt x="668" y="184"/>
                    <a:pt x="701" y="367"/>
                  </a:cubicBezTo>
                  <a:lnTo>
                    <a:pt x="68" y="367"/>
                  </a:lnTo>
                  <a:cubicBezTo>
                    <a:pt x="101" y="184"/>
                    <a:pt x="243" y="92"/>
                    <a:pt x="385" y="92"/>
                  </a:cubicBezTo>
                  <a:close/>
                  <a:moveTo>
                    <a:pt x="401" y="0"/>
                  </a:moveTo>
                  <a:cubicBezTo>
                    <a:pt x="168" y="0"/>
                    <a:pt x="1" y="200"/>
                    <a:pt x="1" y="434"/>
                  </a:cubicBezTo>
                  <a:cubicBezTo>
                    <a:pt x="1" y="634"/>
                    <a:pt x="168" y="834"/>
                    <a:pt x="401" y="834"/>
                  </a:cubicBezTo>
                  <a:cubicBezTo>
                    <a:pt x="535" y="834"/>
                    <a:pt x="635" y="767"/>
                    <a:pt x="701" y="634"/>
                  </a:cubicBezTo>
                  <a:cubicBezTo>
                    <a:pt x="735" y="634"/>
                    <a:pt x="735" y="601"/>
                    <a:pt x="701" y="601"/>
                  </a:cubicBezTo>
                  <a:cubicBezTo>
                    <a:pt x="701" y="584"/>
                    <a:pt x="693" y="576"/>
                    <a:pt x="685" y="576"/>
                  </a:cubicBezTo>
                  <a:cubicBezTo>
                    <a:pt x="676" y="576"/>
                    <a:pt x="668" y="584"/>
                    <a:pt x="668" y="601"/>
                  </a:cubicBezTo>
                  <a:cubicBezTo>
                    <a:pt x="601" y="667"/>
                    <a:pt x="501" y="734"/>
                    <a:pt x="401" y="734"/>
                  </a:cubicBezTo>
                  <a:cubicBezTo>
                    <a:pt x="234" y="734"/>
                    <a:pt x="101" y="601"/>
                    <a:pt x="101" y="434"/>
                  </a:cubicBezTo>
                  <a:lnTo>
                    <a:pt x="768" y="434"/>
                  </a:lnTo>
                  <a:cubicBezTo>
                    <a:pt x="768" y="434"/>
                    <a:pt x="802" y="401"/>
                    <a:pt x="802" y="401"/>
                  </a:cubicBezTo>
                  <a:cubicBezTo>
                    <a:pt x="768" y="167"/>
                    <a:pt x="601" y="34"/>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6"/>
            <p:cNvSpPr/>
            <p:nvPr/>
          </p:nvSpPr>
          <p:spPr>
            <a:xfrm>
              <a:off x="3816225" y="1562875"/>
              <a:ext cx="15875" cy="28000"/>
            </a:xfrm>
            <a:custGeom>
              <a:avLst/>
              <a:gdLst/>
              <a:ahLst/>
              <a:cxnLst/>
              <a:rect l="l" t="t" r="r" b="b"/>
              <a:pathLst>
                <a:path w="635" h="1120" extrusionOk="0">
                  <a:moveTo>
                    <a:pt x="89" y="1"/>
                  </a:moveTo>
                  <a:cubicBezTo>
                    <a:pt x="84" y="1"/>
                    <a:pt x="77" y="5"/>
                    <a:pt x="67" y="15"/>
                  </a:cubicBezTo>
                  <a:cubicBezTo>
                    <a:pt x="67" y="15"/>
                    <a:pt x="34" y="15"/>
                    <a:pt x="34" y="48"/>
                  </a:cubicBezTo>
                  <a:lnTo>
                    <a:pt x="1" y="482"/>
                  </a:lnTo>
                  <a:cubicBezTo>
                    <a:pt x="1" y="648"/>
                    <a:pt x="134" y="815"/>
                    <a:pt x="334" y="815"/>
                  </a:cubicBezTo>
                  <a:cubicBezTo>
                    <a:pt x="434" y="815"/>
                    <a:pt x="501" y="782"/>
                    <a:pt x="568" y="682"/>
                  </a:cubicBezTo>
                  <a:lnTo>
                    <a:pt x="568" y="748"/>
                  </a:lnTo>
                  <a:cubicBezTo>
                    <a:pt x="568" y="915"/>
                    <a:pt x="434" y="1049"/>
                    <a:pt x="268" y="1049"/>
                  </a:cubicBezTo>
                  <a:cubicBezTo>
                    <a:pt x="234" y="1049"/>
                    <a:pt x="167" y="1049"/>
                    <a:pt x="134" y="1015"/>
                  </a:cubicBezTo>
                  <a:cubicBezTo>
                    <a:pt x="101" y="1015"/>
                    <a:pt x="101" y="1015"/>
                    <a:pt x="101" y="1049"/>
                  </a:cubicBezTo>
                  <a:cubicBezTo>
                    <a:pt x="67" y="1049"/>
                    <a:pt x="67" y="1082"/>
                    <a:pt x="101" y="1082"/>
                  </a:cubicBezTo>
                  <a:cubicBezTo>
                    <a:pt x="134" y="1115"/>
                    <a:pt x="201" y="1115"/>
                    <a:pt x="268" y="1115"/>
                  </a:cubicBezTo>
                  <a:cubicBezTo>
                    <a:pt x="282" y="1118"/>
                    <a:pt x="297" y="1119"/>
                    <a:pt x="311" y="1119"/>
                  </a:cubicBezTo>
                  <a:cubicBezTo>
                    <a:pt x="492" y="1119"/>
                    <a:pt x="634" y="934"/>
                    <a:pt x="634" y="748"/>
                  </a:cubicBezTo>
                  <a:lnTo>
                    <a:pt x="634" y="482"/>
                  </a:lnTo>
                  <a:cubicBezTo>
                    <a:pt x="634" y="615"/>
                    <a:pt x="501" y="748"/>
                    <a:pt x="368" y="748"/>
                  </a:cubicBezTo>
                  <a:cubicBezTo>
                    <a:pt x="234" y="748"/>
                    <a:pt x="101" y="615"/>
                    <a:pt x="101" y="482"/>
                  </a:cubicBezTo>
                  <a:lnTo>
                    <a:pt x="101" y="48"/>
                  </a:lnTo>
                  <a:cubicBezTo>
                    <a:pt x="101" y="24"/>
                    <a:pt x="101" y="1"/>
                    <a:pt x="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6"/>
            <p:cNvSpPr/>
            <p:nvPr/>
          </p:nvSpPr>
          <p:spPr>
            <a:xfrm>
              <a:off x="3982175" y="1294650"/>
              <a:ext cx="237700" cy="212500"/>
            </a:xfrm>
            <a:custGeom>
              <a:avLst/>
              <a:gdLst/>
              <a:ahLst/>
              <a:cxnLst/>
              <a:rect l="l" t="t" r="r" b="b"/>
              <a:pathLst>
                <a:path w="9508" h="8500" extrusionOk="0">
                  <a:moveTo>
                    <a:pt x="4739" y="0"/>
                  </a:moveTo>
                  <a:cubicBezTo>
                    <a:pt x="4192" y="0"/>
                    <a:pt x="3637" y="108"/>
                    <a:pt x="3103" y="336"/>
                  </a:cubicBezTo>
                  <a:cubicBezTo>
                    <a:pt x="1035" y="1203"/>
                    <a:pt x="1" y="3472"/>
                    <a:pt x="701" y="5573"/>
                  </a:cubicBezTo>
                  <a:cubicBezTo>
                    <a:pt x="1292" y="7344"/>
                    <a:pt x="2948" y="8499"/>
                    <a:pt x="4732" y="8499"/>
                  </a:cubicBezTo>
                  <a:cubicBezTo>
                    <a:pt x="5065" y="8499"/>
                    <a:pt x="5403" y="8459"/>
                    <a:pt x="5738" y="8375"/>
                  </a:cubicBezTo>
                  <a:cubicBezTo>
                    <a:pt x="6172" y="8275"/>
                    <a:pt x="6572" y="8075"/>
                    <a:pt x="6972" y="7842"/>
                  </a:cubicBezTo>
                  <a:cubicBezTo>
                    <a:pt x="8840" y="6674"/>
                    <a:pt x="9508" y="4272"/>
                    <a:pt x="8507" y="2304"/>
                  </a:cubicBezTo>
                  <a:cubicBezTo>
                    <a:pt x="7744" y="853"/>
                    <a:pt x="6274" y="0"/>
                    <a:pt x="4739"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6"/>
            <p:cNvSpPr/>
            <p:nvPr/>
          </p:nvSpPr>
          <p:spPr>
            <a:xfrm>
              <a:off x="3924650" y="1273850"/>
              <a:ext cx="351925" cy="254375"/>
            </a:xfrm>
            <a:custGeom>
              <a:avLst/>
              <a:gdLst/>
              <a:ahLst/>
              <a:cxnLst/>
              <a:rect l="l" t="t" r="r" b="b"/>
              <a:pathLst>
                <a:path w="14077" h="10175" extrusionOk="0">
                  <a:moveTo>
                    <a:pt x="7038" y="401"/>
                  </a:moveTo>
                  <a:cubicBezTo>
                    <a:pt x="11742" y="434"/>
                    <a:pt x="13510" y="6605"/>
                    <a:pt x="9507" y="9074"/>
                  </a:cubicBezTo>
                  <a:cubicBezTo>
                    <a:pt x="8739" y="9541"/>
                    <a:pt x="7899" y="9758"/>
                    <a:pt x="7075" y="9758"/>
                  </a:cubicBezTo>
                  <a:cubicBezTo>
                    <a:pt x="5073" y="9758"/>
                    <a:pt x="3159" y="8475"/>
                    <a:pt x="2569" y="6372"/>
                  </a:cubicBezTo>
                  <a:cubicBezTo>
                    <a:pt x="1701" y="3370"/>
                    <a:pt x="3936" y="401"/>
                    <a:pt x="7038" y="401"/>
                  </a:cubicBezTo>
                  <a:close/>
                  <a:moveTo>
                    <a:pt x="7038" y="1"/>
                  </a:moveTo>
                  <a:cubicBezTo>
                    <a:pt x="1901" y="1"/>
                    <a:pt x="0" y="6705"/>
                    <a:pt x="4370" y="9407"/>
                  </a:cubicBezTo>
                  <a:cubicBezTo>
                    <a:pt x="5170" y="9908"/>
                    <a:pt x="6071" y="10175"/>
                    <a:pt x="7038" y="10175"/>
                  </a:cubicBezTo>
                  <a:cubicBezTo>
                    <a:pt x="7439" y="10175"/>
                    <a:pt x="7839" y="10141"/>
                    <a:pt x="8239" y="10041"/>
                  </a:cubicBezTo>
                  <a:cubicBezTo>
                    <a:pt x="8773" y="9908"/>
                    <a:pt x="9273" y="9708"/>
                    <a:pt x="9707" y="9407"/>
                  </a:cubicBezTo>
                  <a:cubicBezTo>
                    <a:pt x="14077" y="6705"/>
                    <a:pt x="12175" y="1"/>
                    <a:pt x="7038"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6"/>
            <p:cNvSpPr/>
            <p:nvPr/>
          </p:nvSpPr>
          <p:spPr>
            <a:xfrm>
              <a:off x="4057225" y="1356425"/>
              <a:ext cx="75925" cy="64800"/>
            </a:xfrm>
            <a:custGeom>
              <a:avLst/>
              <a:gdLst/>
              <a:ahLst/>
              <a:cxnLst/>
              <a:rect l="l" t="t" r="r" b="b"/>
              <a:pathLst>
                <a:path w="3037" h="2592" extrusionOk="0">
                  <a:moveTo>
                    <a:pt x="1735" y="0"/>
                  </a:moveTo>
                  <a:cubicBezTo>
                    <a:pt x="601" y="0"/>
                    <a:pt x="1" y="1401"/>
                    <a:pt x="835" y="2202"/>
                  </a:cubicBezTo>
                  <a:cubicBezTo>
                    <a:pt x="1094" y="2471"/>
                    <a:pt x="1416" y="2591"/>
                    <a:pt x="1733" y="2591"/>
                  </a:cubicBezTo>
                  <a:cubicBezTo>
                    <a:pt x="2395" y="2591"/>
                    <a:pt x="3036" y="2068"/>
                    <a:pt x="3036" y="1301"/>
                  </a:cubicBezTo>
                  <a:cubicBezTo>
                    <a:pt x="3036" y="600"/>
                    <a:pt x="2436" y="0"/>
                    <a:pt x="17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6"/>
            <p:cNvSpPr/>
            <p:nvPr/>
          </p:nvSpPr>
          <p:spPr>
            <a:xfrm>
              <a:off x="4043900" y="1419800"/>
              <a:ext cx="113425" cy="87150"/>
            </a:xfrm>
            <a:custGeom>
              <a:avLst/>
              <a:gdLst/>
              <a:ahLst/>
              <a:cxnLst/>
              <a:rect l="l" t="t" r="r" b="b"/>
              <a:pathLst>
                <a:path w="4537" h="3486" extrusionOk="0">
                  <a:moveTo>
                    <a:pt x="2268" y="0"/>
                  </a:moveTo>
                  <a:cubicBezTo>
                    <a:pt x="1001" y="0"/>
                    <a:pt x="0" y="1068"/>
                    <a:pt x="34" y="2335"/>
                  </a:cubicBezTo>
                  <a:lnTo>
                    <a:pt x="34" y="2836"/>
                  </a:lnTo>
                  <a:cubicBezTo>
                    <a:pt x="719" y="3261"/>
                    <a:pt x="1504" y="3485"/>
                    <a:pt x="2295" y="3485"/>
                  </a:cubicBezTo>
                  <a:cubicBezTo>
                    <a:pt x="2621" y="3485"/>
                    <a:pt x="2948" y="3447"/>
                    <a:pt x="3269" y="3369"/>
                  </a:cubicBezTo>
                  <a:cubicBezTo>
                    <a:pt x="3703" y="3269"/>
                    <a:pt x="4103" y="3069"/>
                    <a:pt x="4503" y="2836"/>
                  </a:cubicBezTo>
                  <a:lnTo>
                    <a:pt x="4503" y="2335"/>
                  </a:lnTo>
                  <a:cubicBezTo>
                    <a:pt x="4537" y="1068"/>
                    <a:pt x="3536" y="0"/>
                    <a:pt x="22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6"/>
            <p:cNvSpPr/>
            <p:nvPr/>
          </p:nvSpPr>
          <p:spPr>
            <a:xfrm>
              <a:off x="3988850" y="1562800"/>
              <a:ext cx="17625" cy="29225"/>
            </a:xfrm>
            <a:custGeom>
              <a:avLst/>
              <a:gdLst/>
              <a:ahLst/>
              <a:cxnLst/>
              <a:rect l="l" t="t" r="r" b="b"/>
              <a:pathLst>
                <a:path w="705" h="1169" extrusionOk="0">
                  <a:moveTo>
                    <a:pt x="651" y="235"/>
                  </a:moveTo>
                  <a:cubicBezTo>
                    <a:pt x="683" y="301"/>
                    <a:pt x="697" y="375"/>
                    <a:pt x="692" y="447"/>
                  </a:cubicBezTo>
                  <a:lnTo>
                    <a:pt x="692" y="447"/>
                  </a:lnTo>
                  <a:cubicBezTo>
                    <a:pt x="705" y="373"/>
                    <a:pt x="689" y="298"/>
                    <a:pt x="651" y="235"/>
                  </a:cubicBezTo>
                  <a:close/>
                  <a:moveTo>
                    <a:pt x="34" y="1"/>
                  </a:moveTo>
                  <a:cubicBezTo>
                    <a:pt x="17" y="1"/>
                    <a:pt x="1" y="18"/>
                    <a:pt x="1" y="51"/>
                  </a:cubicBezTo>
                  <a:lnTo>
                    <a:pt x="1" y="418"/>
                  </a:lnTo>
                  <a:lnTo>
                    <a:pt x="1" y="1118"/>
                  </a:lnTo>
                  <a:cubicBezTo>
                    <a:pt x="1" y="1152"/>
                    <a:pt x="17" y="1168"/>
                    <a:pt x="34" y="1168"/>
                  </a:cubicBezTo>
                  <a:cubicBezTo>
                    <a:pt x="51" y="1168"/>
                    <a:pt x="67" y="1152"/>
                    <a:pt x="67" y="1118"/>
                  </a:cubicBezTo>
                  <a:lnTo>
                    <a:pt x="67" y="651"/>
                  </a:lnTo>
                  <a:cubicBezTo>
                    <a:pt x="134" y="751"/>
                    <a:pt x="267" y="818"/>
                    <a:pt x="368" y="818"/>
                  </a:cubicBezTo>
                  <a:cubicBezTo>
                    <a:pt x="572" y="771"/>
                    <a:pt x="680" y="612"/>
                    <a:pt x="692" y="447"/>
                  </a:cubicBezTo>
                  <a:lnTo>
                    <a:pt x="692" y="447"/>
                  </a:lnTo>
                  <a:cubicBezTo>
                    <a:pt x="681" y="508"/>
                    <a:pt x="652" y="567"/>
                    <a:pt x="601" y="618"/>
                  </a:cubicBezTo>
                  <a:cubicBezTo>
                    <a:pt x="545" y="685"/>
                    <a:pt x="471" y="714"/>
                    <a:pt x="396" y="714"/>
                  </a:cubicBezTo>
                  <a:cubicBezTo>
                    <a:pt x="245" y="714"/>
                    <a:pt x="90" y="596"/>
                    <a:pt x="67" y="418"/>
                  </a:cubicBezTo>
                  <a:cubicBezTo>
                    <a:pt x="67" y="251"/>
                    <a:pt x="201" y="118"/>
                    <a:pt x="368" y="84"/>
                  </a:cubicBezTo>
                  <a:cubicBezTo>
                    <a:pt x="498" y="84"/>
                    <a:pt x="597" y="148"/>
                    <a:pt x="651" y="235"/>
                  </a:cubicBezTo>
                  <a:lnTo>
                    <a:pt x="651" y="235"/>
                  </a:lnTo>
                  <a:cubicBezTo>
                    <a:pt x="601" y="133"/>
                    <a:pt x="507" y="50"/>
                    <a:pt x="368" y="18"/>
                  </a:cubicBezTo>
                  <a:cubicBezTo>
                    <a:pt x="267" y="18"/>
                    <a:pt x="134" y="51"/>
                    <a:pt x="67" y="151"/>
                  </a:cubicBezTo>
                  <a:lnTo>
                    <a:pt x="67" y="51"/>
                  </a:lnTo>
                  <a:cubicBezTo>
                    <a:pt x="67" y="18"/>
                    <a:pt x="51" y="1"/>
                    <a:pt x="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6"/>
            <p:cNvSpPr/>
            <p:nvPr/>
          </p:nvSpPr>
          <p:spPr>
            <a:xfrm>
              <a:off x="4011375" y="1563225"/>
              <a:ext cx="27525" cy="20075"/>
            </a:xfrm>
            <a:custGeom>
              <a:avLst/>
              <a:gdLst/>
              <a:ahLst/>
              <a:cxnLst/>
              <a:rect l="l" t="t" r="r" b="b"/>
              <a:pathLst>
                <a:path w="1101" h="803" extrusionOk="0">
                  <a:moveTo>
                    <a:pt x="534" y="67"/>
                  </a:moveTo>
                  <a:cubicBezTo>
                    <a:pt x="734" y="67"/>
                    <a:pt x="868" y="201"/>
                    <a:pt x="834" y="401"/>
                  </a:cubicBezTo>
                  <a:cubicBezTo>
                    <a:pt x="868" y="568"/>
                    <a:pt x="701" y="701"/>
                    <a:pt x="534" y="734"/>
                  </a:cubicBezTo>
                  <a:cubicBezTo>
                    <a:pt x="367" y="701"/>
                    <a:pt x="234" y="568"/>
                    <a:pt x="234" y="401"/>
                  </a:cubicBezTo>
                  <a:cubicBezTo>
                    <a:pt x="234" y="201"/>
                    <a:pt x="367" y="67"/>
                    <a:pt x="534" y="67"/>
                  </a:cubicBezTo>
                  <a:close/>
                  <a:moveTo>
                    <a:pt x="534" y="1"/>
                  </a:moveTo>
                  <a:cubicBezTo>
                    <a:pt x="0" y="1"/>
                    <a:pt x="0" y="801"/>
                    <a:pt x="534" y="801"/>
                  </a:cubicBezTo>
                  <a:cubicBezTo>
                    <a:pt x="545" y="802"/>
                    <a:pt x="556" y="802"/>
                    <a:pt x="567" y="802"/>
                  </a:cubicBezTo>
                  <a:cubicBezTo>
                    <a:pt x="1101" y="802"/>
                    <a:pt x="1090" y="1"/>
                    <a:pt x="5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6"/>
            <p:cNvSpPr/>
            <p:nvPr/>
          </p:nvSpPr>
          <p:spPr>
            <a:xfrm>
              <a:off x="4040550" y="1563225"/>
              <a:ext cx="15875" cy="20050"/>
            </a:xfrm>
            <a:custGeom>
              <a:avLst/>
              <a:gdLst/>
              <a:ahLst/>
              <a:cxnLst/>
              <a:rect l="l" t="t" r="r" b="b"/>
              <a:pathLst>
                <a:path w="635" h="802" extrusionOk="0">
                  <a:moveTo>
                    <a:pt x="334" y="1"/>
                  </a:moveTo>
                  <a:cubicBezTo>
                    <a:pt x="234" y="1"/>
                    <a:pt x="168" y="1"/>
                    <a:pt x="134" y="34"/>
                  </a:cubicBezTo>
                  <a:cubicBezTo>
                    <a:pt x="67" y="67"/>
                    <a:pt x="34" y="134"/>
                    <a:pt x="34" y="201"/>
                  </a:cubicBezTo>
                  <a:cubicBezTo>
                    <a:pt x="34" y="267"/>
                    <a:pt x="67" y="301"/>
                    <a:pt x="134" y="334"/>
                  </a:cubicBezTo>
                  <a:cubicBezTo>
                    <a:pt x="168" y="368"/>
                    <a:pt x="234" y="401"/>
                    <a:pt x="301" y="401"/>
                  </a:cubicBezTo>
                  <a:cubicBezTo>
                    <a:pt x="368" y="434"/>
                    <a:pt x="434" y="434"/>
                    <a:pt x="468" y="468"/>
                  </a:cubicBezTo>
                  <a:cubicBezTo>
                    <a:pt x="534" y="501"/>
                    <a:pt x="534" y="534"/>
                    <a:pt x="534" y="568"/>
                  </a:cubicBezTo>
                  <a:cubicBezTo>
                    <a:pt x="534" y="601"/>
                    <a:pt x="501" y="668"/>
                    <a:pt x="468" y="668"/>
                  </a:cubicBezTo>
                  <a:cubicBezTo>
                    <a:pt x="434" y="701"/>
                    <a:pt x="368" y="734"/>
                    <a:pt x="334" y="734"/>
                  </a:cubicBezTo>
                  <a:cubicBezTo>
                    <a:pt x="234" y="734"/>
                    <a:pt x="134" y="701"/>
                    <a:pt x="67" y="634"/>
                  </a:cubicBezTo>
                  <a:cubicBezTo>
                    <a:pt x="67" y="618"/>
                    <a:pt x="59" y="609"/>
                    <a:pt x="47" y="609"/>
                  </a:cubicBezTo>
                  <a:cubicBezTo>
                    <a:pt x="34" y="609"/>
                    <a:pt x="17" y="618"/>
                    <a:pt x="1" y="634"/>
                  </a:cubicBezTo>
                  <a:cubicBezTo>
                    <a:pt x="1" y="634"/>
                    <a:pt x="1" y="668"/>
                    <a:pt x="1" y="668"/>
                  </a:cubicBezTo>
                  <a:cubicBezTo>
                    <a:pt x="101" y="734"/>
                    <a:pt x="201" y="801"/>
                    <a:pt x="301" y="801"/>
                  </a:cubicBezTo>
                  <a:cubicBezTo>
                    <a:pt x="368" y="801"/>
                    <a:pt x="434" y="768"/>
                    <a:pt x="501" y="734"/>
                  </a:cubicBezTo>
                  <a:cubicBezTo>
                    <a:pt x="635" y="634"/>
                    <a:pt x="635" y="468"/>
                    <a:pt x="501" y="401"/>
                  </a:cubicBezTo>
                  <a:cubicBezTo>
                    <a:pt x="434" y="368"/>
                    <a:pt x="368" y="334"/>
                    <a:pt x="301" y="334"/>
                  </a:cubicBezTo>
                  <a:cubicBezTo>
                    <a:pt x="268" y="334"/>
                    <a:pt x="201" y="301"/>
                    <a:pt x="134" y="267"/>
                  </a:cubicBezTo>
                  <a:cubicBezTo>
                    <a:pt x="134" y="267"/>
                    <a:pt x="101" y="234"/>
                    <a:pt x="101" y="201"/>
                  </a:cubicBezTo>
                  <a:cubicBezTo>
                    <a:pt x="101" y="167"/>
                    <a:pt x="134" y="134"/>
                    <a:pt x="168" y="101"/>
                  </a:cubicBezTo>
                  <a:cubicBezTo>
                    <a:pt x="191" y="77"/>
                    <a:pt x="215" y="54"/>
                    <a:pt x="250" y="54"/>
                  </a:cubicBezTo>
                  <a:cubicBezTo>
                    <a:pt x="265" y="54"/>
                    <a:pt x="281" y="58"/>
                    <a:pt x="301" y="67"/>
                  </a:cubicBezTo>
                  <a:cubicBezTo>
                    <a:pt x="368" y="67"/>
                    <a:pt x="434" y="67"/>
                    <a:pt x="501" y="134"/>
                  </a:cubicBezTo>
                  <a:lnTo>
                    <a:pt x="568" y="134"/>
                  </a:lnTo>
                  <a:cubicBezTo>
                    <a:pt x="568" y="101"/>
                    <a:pt x="568" y="101"/>
                    <a:pt x="568" y="67"/>
                  </a:cubicBezTo>
                  <a:cubicBezTo>
                    <a:pt x="501" y="34"/>
                    <a:pt x="401" y="1"/>
                    <a:pt x="3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6"/>
            <p:cNvSpPr/>
            <p:nvPr/>
          </p:nvSpPr>
          <p:spPr>
            <a:xfrm>
              <a:off x="4063075" y="1554050"/>
              <a:ext cx="17525" cy="29225"/>
            </a:xfrm>
            <a:custGeom>
              <a:avLst/>
              <a:gdLst/>
              <a:ahLst/>
              <a:cxnLst/>
              <a:rect l="l" t="t" r="r" b="b"/>
              <a:pathLst>
                <a:path w="701" h="1169" extrusionOk="0">
                  <a:moveTo>
                    <a:pt x="67" y="1"/>
                  </a:moveTo>
                  <a:cubicBezTo>
                    <a:pt x="34" y="1"/>
                    <a:pt x="0" y="34"/>
                    <a:pt x="0" y="34"/>
                  </a:cubicBezTo>
                  <a:lnTo>
                    <a:pt x="0" y="1135"/>
                  </a:lnTo>
                  <a:lnTo>
                    <a:pt x="67" y="1135"/>
                  </a:lnTo>
                  <a:lnTo>
                    <a:pt x="67" y="668"/>
                  </a:lnTo>
                  <a:cubicBezTo>
                    <a:pt x="67" y="501"/>
                    <a:pt x="201" y="418"/>
                    <a:pt x="334" y="418"/>
                  </a:cubicBezTo>
                  <a:cubicBezTo>
                    <a:pt x="467" y="418"/>
                    <a:pt x="601" y="501"/>
                    <a:pt x="601" y="668"/>
                  </a:cubicBezTo>
                  <a:lnTo>
                    <a:pt x="601" y="1135"/>
                  </a:lnTo>
                  <a:cubicBezTo>
                    <a:pt x="601" y="1135"/>
                    <a:pt x="634" y="1168"/>
                    <a:pt x="668" y="1168"/>
                  </a:cubicBezTo>
                  <a:cubicBezTo>
                    <a:pt x="668" y="1168"/>
                    <a:pt x="701" y="1135"/>
                    <a:pt x="701" y="1135"/>
                  </a:cubicBezTo>
                  <a:lnTo>
                    <a:pt x="701" y="668"/>
                  </a:lnTo>
                  <a:cubicBezTo>
                    <a:pt x="701" y="468"/>
                    <a:pt x="534" y="334"/>
                    <a:pt x="367" y="334"/>
                  </a:cubicBezTo>
                  <a:cubicBezTo>
                    <a:pt x="267" y="334"/>
                    <a:pt x="167" y="401"/>
                    <a:pt x="100" y="468"/>
                  </a:cubicBezTo>
                  <a:lnTo>
                    <a:pt x="100" y="34"/>
                  </a:lnTo>
                  <a:cubicBezTo>
                    <a:pt x="100" y="34"/>
                    <a:pt x="67" y="1"/>
                    <a:pt x="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6"/>
            <p:cNvSpPr/>
            <p:nvPr/>
          </p:nvSpPr>
          <p:spPr>
            <a:xfrm>
              <a:off x="4086425" y="1554050"/>
              <a:ext cx="9200" cy="29225"/>
            </a:xfrm>
            <a:custGeom>
              <a:avLst/>
              <a:gdLst/>
              <a:ahLst/>
              <a:cxnLst/>
              <a:rect l="l" t="t" r="r" b="b"/>
              <a:pathLst>
                <a:path w="368" h="1169" extrusionOk="0">
                  <a:moveTo>
                    <a:pt x="167" y="1"/>
                  </a:moveTo>
                  <a:cubicBezTo>
                    <a:pt x="167" y="1"/>
                    <a:pt x="134" y="34"/>
                    <a:pt x="134" y="34"/>
                  </a:cubicBezTo>
                  <a:lnTo>
                    <a:pt x="134" y="334"/>
                  </a:lnTo>
                  <a:lnTo>
                    <a:pt x="34" y="334"/>
                  </a:lnTo>
                  <a:cubicBezTo>
                    <a:pt x="0" y="334"/>
                    <a:pt x="0" y="334"/>
                    <a:pt x="0" y="401"/>
                  </a:cubicBezTo>
                  <a:cubicBezTo>
                    <a:pt x="0" y="434"/>
                    <a:pt x="0" y="434"/>
                    <a:pt x="34" y="434"/>
                  </a:cubicBezTo>
                  <a:lnTo>
                    <a:pt x="134" y="434"/>
                  </a:lnTo>
                  <a:lnTo>
                    <a:pt x="134" y="1035"/>
                  </a:lnTo>
                  <a:cubicBezTo>
                    <a:pt x="134" y="1101"/>
                    <a:pt x="201" y="1168"/>
                    <a:pt x="267" y="1168"/>
                  </a:cubicBezTo>
                  <a:cubicBezTo>
                    <a:pt x="334" y="1168"/>
                    <a:pt x="334" y="1101"/>
                    <a:pt x="267" y="1068"/>
                  </a:cubicBezTo>
                  <a:cubicBezTo>
                    <a:pt x="234" y="1068"/>
                    <a:pt x="234" y="1068"/>
                    <a:pt x="201" y="1035"/>
                  </a:cubicBezTo>
                  <a:lnTo>
                    <a:pt x="201" y="434"/>
                  </a:lnTo>
                  <a:lnTo>
                    <a:pt x="334" y="434"/>
                  </a:lnTo>
                  <a:cubicBezTo>
                    <a:pt x="334" y="434"/>
                    <a:pt x="367" y="401"/>
                    <a:pt x="367" y="401"/>
                  </a:cubicBezTo>
                  <a:cubicBezTo>
                    <a:pt x="367" y="368"/>
                    <a:pt x="334" y="334"/>
                    <a:pt x="334" y="334"/>
                  </a:cubicBezTo>
                  <a:lnTo>
                    <a:pt x="201" y="334"/>
                  </a:lnTo>
                  <a:lnTo>
                    <a:pt x="201" y="34"/>
                  </a:lnTo>
                  <a:cubicBezTo>
                    <a:pt x="201" y="34"/>
                    <a:pt x="201" y="1"/>
                    <a:pt x="1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6"/>
            <p:cNvSpPr/>
            <p:nvPr/>
          </p:nvSpPr>
          <p:spPr>
            <a:xfrm>
              <a:off x="4102275" y="1562875"/>
              <a:ext cx="10850" cy="20400"/>
            </a:xfrm>
            <a:custGeom>
              <a:avLst/>
              <a:gdLst/>
              <a:ahLst/>
              <a:cxnLst/>
              <a:rect l="l" t="t" r="r" b="b"/>
              <a:pathLst>
                <a:path w="434" h="816" extrusionOk="0">
                  <a:moveTo>
                    <a:pt x="55" y="1"/>
                  </a:moveTo>
                  <a:cubicBezTo>
                    <a:pt x="50" y="1"/>
                    <a:pt x="43" y="5"/>
                    <a:pt x="34" y="15"/>
                  </a:cubicBezTo>
                  <a:cubicBezTo>
                    <a:pt x="0" y="15"/>
                    <a:pt x="0" y="15"/>
                    <a:pt x="0" y="48"/>
                  </a:cubicBezTo>
                  <a:lnTo>
                    <a:pt x="0" y="782"/>
                  </a:lnTo>
                  <a:cubicBezTo>
                    <a:pt x="0" y="815"/>
                    <a:pt x="0" y="815"/>
                    <a:pt x="34" y="815"/>
                  </a:cubicBezTo>
                  <a:cubicBezTo>
                    <a:pt x="34" y="815"/>
                    <a:pt x="67" y="815"/>
                    <a:pt x="67" y="782"/>
                  </a:cubicBezTo>
                  <a:lnTo>
                    <a:pt x="67" y="415"/>
                  </a:lnTo>
                  <a:cubicBezTo>
                    <a:pt x="100" y="348"/>
                    <a:pt x="134" y="281"/>
                    <a:pt x="167" y="248"/>
                  </a:cubicBezTo>
                  <a:cubicBezTo>
                    <a:pt x="200" y="148"/>
                    <a:pt x="300" y="115"/>
                    <a:pt x="400" y="115"/>
                  </a:cubicBezTo>
                  <a:cubicBezTo>
                    <a:pt x="434" y="115"/>
                    <a:pt x="434" y="81"/>
                    <a:pt x="434" y="48"/>
                  </a:cubicBezTo>
                  <a:cubicBezTo>
                    <a:pt x="434" y="48"/>
                    <a:pt x="434" y="15"/>
                    <a:pt x="400" y="15"/>
                  </a:cubicBezTo>
                  <a:cubicBezTo>
                    <a:pt x="267" y="15"/>
                    <a:pt x="134" y="115"/>
                    <a:pt x="67" y="215"/>
                  </a:cubicBezTo>
                  <a:lnTo>
                    <a:pt x="67" y="48"/>
                  </a:lnTo>
                  <a:cubicBezTo>
                    <a:pt x="67" y="24"/>
                    <a:pt x="67" y="1"/>
                    <a:pt x="5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6"/>
            <p:cNvSpPr/>
            <p:nvPr/>
          </p:nvSpPr>
          <p:spPr>
            <a:xfrm>
              <a:off x="4116450" y="1563750"/>
              <a:ext cx="20025" cy="19525"/>
            </a:xfrm>
            <a:custGeom>
              <a:avLst/>
              <a:gdLst/>
              <a:ahLst/>
              <a:cxnLst/>
              <a:rect l="l" t="t" r="r" b="b"/>
              <a:pathLst>
                <a:path w="801" h="781" extrusionOk="0">
                  <a:moveTo>
                    <a:pt x="401" y="46"/>
                  </a:moveTo>
                  <a:cubicBezTo>
                    <a:pt x="567" y="46"/>
                    <a:pt x="701" y="146"/>
                    <a:pt x="734" y="313"/>
                  </a:cubicBezTo>
                  <a:lnTo>
                    <a:pt x="134" y="313"/>
                  </a:lnTo>
                  <a:cubicBezTo>
                    <a:pt x="134" y="146"/>
                    <a:pt x="267" y="46"/>
                    <a:pt x="401" y="46"/>
                  </a:cubicBezTo>
                  <a:close/>
                  <a:moveTo>
                    <a:pt x="402" y="0"/>
                  </a:moveTo>
                  <a:cubicBezTo>
                    <a:pt x="215" y="0"/>
                    <a:pt x="34" y="125"/>
                    <a:pt x="34" y="380"/>
                  </a:cubicBezTo>
                  <a:cubicBezTo>
                    <a:pt x="0" y="613"/>
                    <a:pt x="200" y="780"/>
                    <a:pt x="434" y="780"/>
                  </a:cubicBezTo>
                  <a:cubicBezTo>
                    <a:pt x="567" y="780"/>
                    <a:pt x="667" y="713"/>
                    <a:pt x="767" y="613"/>
                  </a:cubicBezTo>
                  <a:cubicBezTo>
                    <a:pt x="767" y="580"/>
                    <a:pt x="767" y="547"/>
                    <a:pt x="767" y="547"/>
                  </a:cubicBezTo>
                  <a:lnTo>
                    <a:pt x="701" y="547"/>
                  </a:lnTo>
                  <a:cubicBezTo>
                    <a:pt x="634" y="647"/>
                    <a:pt x="534" y="680"/>
                    <a:pt x="434" y="680"/>
                  </a:cubicBezTo>
                  <a:cubicBezTo>
                    <a:pt x="267" y="680"/>
                    <a:pt x="134" y="547"/>
                    <a:pt x="134" y="380"/>
                  </a:cubicBezTo>
                  <a:lnTo>
                    <a:pt x="767" y="380"/>
                  </a:lnTo>
                  <a:cubicBezTo>
                    <a:pt x="801" y="380"/>
                    <a:pt x="801" y="380"/>
                    <a:pt x="801" y="347"/>
                  </a:cubicBezTo>
                  <a:cubicBezTo>
                    <a:pt x="768" y="117"/>
                    <a:pt x="582" y="0"/>
                    <a:pt x="40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6"/>
            <p:cNvSpPr/>
            <p:nvPr/>
          </p:nvSpPr>
          <p:spPr>
            <a:xfrm>
              <a:off x="4143975" y="1562400"/>
              <a:ext cx="16700" cy="20875"/>
            </a:xfrm>
            <a:custGeom>
              <a:avLst/>
              <a:gdLst/>
              <a:ahLst/>
              <a:cxnLst/>
              <a:rect l="l" t="t" r="r" b="b"/>
              <a:pathLst>
                <a:path w="668" h="835" extrusionOk="0">
                  <a:moveTo>
                    <a:pt x="67" y="0"/>
                  </a:moveTo>
                  <a:cubicBezTo>
                    <a:pt x="33" y="0"/>
                    <a:pt x="0" y="34"/>
                    <a:pt x="0" y="67"/>
                  </a:cubicBezTo>
                  <a:lnTo>
                    <a:pt x="0" y="801"/>
                  </a:lnTo>
                  <a:cubicBezTo>
                    <a:pt x="0" y="801"/>
                    <a:pt x="33" y="801"/>
                    <a:pt x="33" y="834"/>
                  </a:cubicBezTo>
                  <a:lnTo>
                    <a:pt x="67" y="834"/>
                  </a:lnTo>
                  <a:lnTo>
                    <a:pt x="67" y="367"/>
                  </a:lnTo>
                  <a:cubicBezTo>
                    <a:pt x="67" y="200"/>
                    <a:pt x="167" y="100"/>
                    <a:pt x="334" y="100"/>
                  </a:cubicBezTo>
                  <a:cubicBezTo>
                    <a:pt x="467" y="100"/>
                    <a:pt x="567" y="200"/>
                    <a:pt x="567" y="367"/>
                  </a:cubicBezTo>
                  <a:lnTo>
                    <a:pt x="600" y="767"/>
                  </a:lnTo>
                  <a:cubicBezTo>
                    <a:pt x="600" y="801"/>
                    <a:pt x="617" y="818"/>
                    <a:pt x="634" y="818"/>
                  </a:cubicBezTo>
                  <a:cubicBezTo>
                    <a:pt x="651" y="818"/>
                    <a:pt x="667" y="801"/>
                    <a:pt x="667" y="767"/>
                  </a:cubicBezTo>
                  <a:lnTo>
                    <a:pt x="667" y="334"/>
                  </a:lnTo>
                  <a:cubicBezTo>
                    <a:pt x="667" y="167"/>
                    <a:pt x="534" y="0"/>
                    <a:pt x="334" y="0"/>
                  </a:cubicBezTo>
                  <a:cubicBezTo>
                    <a:pt x="234" y="0"/>
                    <a:pt x="167" y="67"/>
                    <a:pt x="100" y="134"/>
                  </a:cubicBezTo>
                  <a:lnTo>
                    <a:pt x="100" y="67"/>
                  </a:lnTo>
                  <a:cubicBezTo>
                    <a:pt x="100" y="34"/>
                    <a:pt x="67"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6"/>
            <p:cNvSpPr/>
            <p:nvPr/>
          </p:nvSpPr>
          <p:spPr>
            <a:xfrm>
              <a:off x="4163150" y="1553225"/>
              <a:ext cx="23375" cy="30050"/>
            </a:xfrm>
            <a:custGeom>
              <a:avLst/>
              <a:gdLst/>
              <a:ahLst/>
              <a:cxnLst/>
              <a:rect l="l" t="t" r="r" b="b"/>
              <a:pathLst>
                <a:path w="935" h="1202" extrusionOk="0">
                  <a:moveTo>
                    <a:pt x="539" y="471"/>
                  </a:moveTo>
                  <a:cubicBezTo>
                    <a:pt x="690" y="471"/>
                    <a:pt x="845" y="590"/>
                    <a:pt x="868" y="768"/>
                  </a:cubicBezTo>
                  <a:lnTo>
                    <a:pt x="868" y="801"/>
                  </a:lnTo>
                  <a:cubicBezTo>
                    <a:pt x="868" y="968"/>
                    <a:pt x="734" y="1101"/>
                    <a:pt x="567" y="1101"/>
                  </a:cubicBezTo>
                  <a:cubicBezTo>
                    <a:pt x="267" y="1101"/>
                    <a:pt x="134" y="768"/>
                    <a:pt x="334" y="567"/>
                  </a:cubicBezTo>
                  <a:cubicBezTo>
                    <a:pt x="389" y="501"/>
                    <a:pt x="464" y="471"/>
                    <a:pt x="539" y="471"/>
                  </a:cubicBezTo>
                  <a:close/>
                  <a:moveTo>
                    <a:pt x="901" y="0"/>
                  </a:moveTo>
                  <a:cubicBezTo>
                    <a:pt x="868" y="0"/>
                    <a:pt x="868" y="34"/>
                    <a:pt x="868" y="67"/>
                  </a:cubicBezTo>
                  <a:lnTo>
                    <a:pt x="868" y="534"/>
                  </a:lnTo>
                  <a:cubicBezTo>
                    <a:pt x="801" y="434"/>
                    <a:pt x="667" y="367"/>
                    <a:pt x="567" y="367"/>
                  </a:cubicBezTo>
                  <a:cubicBezTo>
                    <a:pt x="0" y="367"/>
                    <a:pt x="0" y="1201"/>
                    <a:pt x="567" y="1201"/>
                  </a:cubicBezTo>
                  <a:cubicBezTo>
                    <a:pt x="667" y="1201"/>
                    <a:pt x="801" y="1134"/>
                    <a:pt x="868" y="1034"/>
                  </a:cubicBezTo>
                  <a:lnTo>
                    <a:pt x="868" y="1134"/>
                  </a:lnTo>
                  <a:cubicBezTo>
                    <a:pt x="868" y="1168"/>
                    <a:pt x="868" y="1168"/>
                    <a:pt x="901" y="1201"/>
                  </a:cubicBezTo>
                  <a:cubicBezTo>
                    <a:pt x="934" y="1201"/>
                    <a:pt x="934" y="1168"/>
                    <a:pt x="934" y="1134"/>
                  </a:cubicBezTo>
                  <a:lnTo>
                    <a:pt x="934" y="67"/>
                  </a:lnTo>
                  <a:cubicBezTo>
                    <a:pt x="934" y="34"/>
                    <a:pt x="934" y="0"/>
                    <a:pt x="9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6"/>
            <p:cNvSpPr/>
            <p:nvPr/>
          </p:nvSpPr>
          <p:spPr>
            <a:xfrm>
              <a:off x="4193175" y="1562875"/>
              <a:ext cx="15900" cy="28000"/>
            </a:xfrm>
            <a:custGeom>
              <a:avLst/>
              <a:gdLst/>
              <a:ahLst/>
              <a:cxnLst/>
              <a:rect l="l" t="t" r="r" b="b"/>
              <a:pathLst>
                <a:path w="636" h="1120" extrusionOk="0">
                  <a:moveTo>
                    <a:pt x="634" y="482"/>
                  </a:moveTo>
                  <a:lnTo>
                    <a:pt x="634" y="525"/>
                  </a:lnTo>
                  <a:lnTo>
                    <a:pt x="634" y="525"/>
                  </a:lnTo>
                  <a:cubicBezTo>
                    <a:pt x="636" y="512"/>
                    <a:pt x="636" y="497"/>
                    <a:pt x="634" y="482"/>
                  </a:cubicBezTo>
                  <a:close/>
                  <a:moveTo>
                    <a:pt x="95" y="1"/>
                  </a:moveTo>
                  <a:cubicBezTo>
                    <a:pt x="86" y="1"/>
                    <a:pt x="77" y="5"/>
                    <a:pt x="67" y="15"/>
                  </a:cubicBezTo>
                  <a:cubicBezTo>
                    <a:pt x="67" y="15"/>
                    <a:pt x="33" y="15"/>
                    <a:pt x="33" y="48"/>
                  </a:cubicBezTo>
                  <a:lnTo>
                    <a:pt x="0" y="482"/>
                  </a:lnTo>
                  <a:cubicBezTo>
                    <a:pt x="0" y="677"/>
                    <a:pt x="169" y="815"/>
                    <a:pt x="342" y="815"/>
                  </a:cubicBezTo>
                  <a:cubicBezTo>
                    <a:pt x="436" y="815"/>
                    <a:pt x="530" y="775"/>
                    <a:pt x="601" y="682"/>
                  </a:cubicBezTo>
                  <a:lnTo>
                    <a:pt x="601" y="748"/>
                  </a:lnTo>
                  <a:cubicBezTo>
                    <a:pt x="567" y="915"/>
                    <a:pt x="434" y="1049"/>
                    <a:pt x="267" y="1049"/>
                  </a:cubicBezTo>
                  <a:cubicBezTo>
                    <a:pt x="234" y="1049"/>
                    <a:pt x="167" y="1049"/>
                    <a:pt x="134" y="1015"/>
                  </a:cubicBezTo>
                  <a:cubicBezTo>
                    <a:pt x="134" y="1015"/>
                    <a:pt x="100" y="1015"/>
                    <a:pt x="100" y="1049"/>
                  </a:cubicBezTo>
                  <a:cubicBezTo>
                    <a:pt x="67" y="1049"/>
                    <a:pt x="67" y="1082"/>
                    <a:pt x="100" y="1082"/>
                  </a:cubicBezTo>
                  <a:cubicBezTo>
                    <a:pt x="134" y="1115"/>
                    <a:pt x="200" y="1115"/>
                    <a:pt x="267" y="1115"/>
                  </a:cubicBezTo>
                  <a:cubicBezTo>
                    <a:pt x="282" y="1118"/>
                    <a:pt x="296" y="1119"/>
                    <a:pt x="311" y="1119"/>
                  </a:cubicBezTo>
                  <a:cubicBezTo>
                    <a:pt x="491" y="1119"/>
                    <a:pt x="634" y="934"/>
                    <a:pt x="634" y="748"/>
                  </a:cubicBezTo>
                  <a:lnTo>
                    <a:pt x="634" y="525"/>
                  </a:lnTo>
                  <a:lnTo>
                    <a:pt x="634" y="525"/>
                  </a:lnTo>
                  <a:cubicBezTo>
                    <a:pt x="620" y="630"/>
                    <a:pt x="502" y="682"/>
                    <a:pt x="384" y="682"/>
                  </a:cubicBezTo>
                  <a:cubicBezTo>
                    <a:pt x="250" y="682"/>
                    <a:pt x="117" y="615"/>
                    <a:pt x="134" y="482"/>
                  </a:cubicBezTo>
                  <a:lnTo>
                    <a:pt x="134" y="48"/>
                  </a:lnTo>
                  <a:cubicBezTo>
                    <a:pt x="134" y="24"/>
                    <a:pt x="117" y="1"/>
                    <a:pt x="9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6"/>
            <p:cNvSpPr/>
            <p:nvPr/>
          </p:nvSpPr>
          <p:spPr>
            <a:xfrm>
              <a:off x="4324100" y="1295475"/>
              <a:ext cx="237675" cy="211675"/>
            </a:xfrm>
            <a:custGeom>
              <a:avLst/>
              <a:gdLst/>
              <a:ahLst/>
              <a:cxnLst/>
              <a:rect l="l" t="t" r="r" b="b"/>
              <a:pathLst>
                <a:path w="9507" h="8467" extrusionOk="0">
                  <a:moveTo>
                    <a:pt x="4715" y="0"/>
                  </a:moveTo>
                  <a:cubicBezTo>
                    <a:pt x="4164" y="0"/>
                    <a:pt x="3605" y="108"/>
                    <a:pt x="3069" y="337"/>
                  </a:cubicBezTo>
                  <a:cubicBezTo>
                    <a:pt x="1034" y="1170"/>
                    <a:pt x="0" y="3439"/>
                    <a:pt x="701" y="5540"/>
                  </a:cubicBezTo>
                  <a:cubicBezTo>
                    <a:pt x="1291" y="7311"/>
                    <a:pt x="2924" y="8466"/>
                    <a:pt x="4721" y="8466"/>
                  </a:cubicBezTo>
                  <a:cubicBezTo>
                    <a:pt x="5056" y="8466"/>
                    <a:pt x="5397" y="8426"/>
                    <a:pt x="5738" y="8342"/>
                  </a:cubicBezTo>
                  <a:cubicBezTo>
                    <a:pt x="6171" y="8242"/>
                    <a:pt x="6572" y="8042"/>
                    <a:pt x="6938" y="7809"/>
                  </a:cubicBezTo>
                  <a:cubicBezTo>
                    <a:pt x="8840" y="6674"/>
                    <a:pt x="9507" y="4239"/>
                    <a:pt x="8473" y="2271"/>
                  </a:cubicBezTo>
                  <a:cubicBezTo>
                    <a:pt x="7736" y="846"/>
                    <a:pt x="6256" y="0"/>
                    <a:pt x="471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6"/>
            <p:cNvSpPr/>
            <p:nvPr/>
          </p:nvSpPr>
          <p:spPr>
            <a:xfrm>
              <a:off x="4280725" y="1273875"/>
              <a:ext cx="322750" cy="254350"/>
            </a:xfrm>
            <a:custGeom>
              <a:avLst/>
              <a:gdLst/>
              <a:ahLst/>
              <a:cxnLst/>
              <a:rect l="l" t="t" r="r" b="b"/>
              <a:pathLst>
                <a:path w="12910" h="10174" extrusionOk="0">
                  <a:moveTo>
                    <a:pt x="6472" y="400"/>
                  </a:moveTo>
                  <a:cubicBezTo>
                    <a:pt x="11175" y="433"/>
                    <a:pt x="12910" y="6571"/>
                    <a:pt x="8907" y="9073"/>
                  </a:cubicBezTo>
                  <a:cubicBezTo>
                    <a:pt x="8156" y="9523"/>
                    <a:pt x="7306" y="9748"/>
                    <a:pt x="6455" y="9748"/>
                  </a:cubicBezTo>
                  <a:cubicBezTo>
                    <a:pt x="5605" y="9748"/>
                    <a:pt x="4754" y="9523"/>
                    <a:pt x="4003" y="9073"/>
                  </a:cubicBezTo>
                  <a:cubicBezTo>
                    <a:pt x="1" y="6571"/>
                    <a:pt x="1735" y="400"/>
                    <a:pt x="6472" y="400"/>
                  </a:cubicBezTo>
                  <a:close/>
                  <a:moveTo>
                    <a:pt x="6449" y="1"/>
                  </a:moveTo>
                  <a:cubicBezTo>
                    <a:pt x="3337" y="1"/>
                    <a:pt x="700" y="2958"/>
                    <a:pt x="1502" y="6304"/>
                  </a:cubicBezTo>
                  <a:cubicBezTo>
                    <a:pt x="2069" y="8572"/>
                    <a:pt x="4104" y="10174"/>
                    <a:pt x="6439" y="10174"/>
                  </a:cubicBezTo>
                  <a:cubicBezTo>
                    <a:pt x="6839" y="10174"/>
                    <a:pt x="7272" y="10140"/>
                    <a:pt x="7673" y="10040"/>
                  </a:cubicBezTo>
                  <a:cubicBezTo>
                    <a:pt x="8173" y="9940"/>
                    <a:pt x="8673" y="9707"/>
                    <a:pt x="9140" y="9440"/>
                  </a:cubicBezTo>
                  <a:cubicBezTo>
                    <a:pt x="12676" y="7272"/>
                    <a:pt x="12243" y="2001"/>
                    <a:pt x="8407" y="400"/>
                  </a:cubicBezTo>
                  <a:cubicBezTo>
                    <a:pt x="7751" y="126"/>
                    <a:pt x="7090" y="1"/>
                    <a:pt x="6449"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6"/>
            <p:cNvSpPr/>
            <p:nvPr/>
          </p:nvSpPr>
          <p:spPr>
            <a:xfrm>
              <a:off x="4399150" y="1356425"/>
              <a:ext cx="75075" cy="64800"/>
            </a:xfrm>
            <a:custGeom>
              <a:avLst/>
              <a:gdLst/>
              <a:ahLst/>
              <a:cxnLst/>
              <a:rect l="l" t="t" r="r" b="b"/>
              <a:pathLst>
                <a:path w="3003" h="2592" extrusionOk="0">
                  <a:moveTo>
                    <a:pt x="1735" y="0"/>
                  </a:moveTo>
                  <a:cubicBezTo>
                    <a:pt x="567" y="0"/>
                    <a:pt x="0" y="1401"/>
                    <a:pt x="801" y="2202"/>
                  </a:cubicBezTo>
                  <a:cubicBezTo>
                    <a:pt x="1071" y="2471"/>
                    <a:pt x="1396" y="2591"/>
                    <a:pt x="1714" y="2591"/>
                  </a:cubicBezTo>
                  <a:cubicBezTo>
                    <a:pt x="2377" y="2591"/>
                    <a:pt x="3002" y="2068"/>
                    <a:pt x="3002" y="1301"/>
                  </a:cubicBezTo>
                  <a:cubicBezTo>
                    <a:pt x="3002" y="600"/>
                    <a:pt x="2435" y="0"/>
                    <a:pt x="17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6"/>
            <p:cNvSpPr/>
            <p:nvPr/>
          </p:nvSpPr>
          <p:spPr>
            <a:xfrm>
              <a:off x="4384975" y="1419800"/>
              <a:ext cx="114275" cy="87150"/>
            </a:xfrm>
            <a:custGeom>
              <a:avLst/>
              <a:gdLst/>
              <a:ahLst/>
              <a:cxnLst/>
              <a:rect l="l" t="t" r="r" b="b"/>
              <a:pathLst>
                <a:path w="4571" h="3486" extrusionOk="0">
                  <a:moveTo>
                    <a:pt x="2302" y="0"/>
                  </a:moveTo>
                  <a:cubicBezTo>
                    <a:pt x="1034" y="0"/>
                    <a:pt x="0" y="1068"/>
                    <a:pt x="67" y="2335"/>
                  </a:cubicBezTo>
                  <a:lnTo>
                    <a:pt x="67" y="2836"/>
                  </a:lnTo>
                  <a:cubicBezTo>
                    <a:pt x="752" y="3261"/>
                    <a:pt x="1538" y="3485"/>
                    <a:pt x="2329" y="3485"/>
                  </a:cubicBezTo>
                  <a:cubicBezTo>
                    <a:pt x="2655" y="3485"/>
                    <a:pt x="2981" y="3447"/>
                    <a:pt x="3303" y="3369"/>
                  </a:cubicBezTo>
                  <a:cubicBezTo>
                    <a:pt x="3736" y="3269"/>
                    <a:pt x="4137" y="3069"/>
                    <a:pt x="4503" y="2836"/>
                  </a:cubicBezTo>
                  <a:lnTo>
                    <a:pt x="4503" y="2335"/>
                  </a:lnTo>
                  <a:cubicBezTo>
                    <a:pt x="4570" y="1068"/>
                    <a:pt x="3569" y="0"/>
                    <a:pt x="23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6"/>
            <p:cNvSpPr/>
            <p:nvPr/>
          </p:nvSpPr>
          <p:spPr>
            <a:xfrm>
              <a:off x="4361625" y="1562875"/>
              <a:ext cx="20875" cy="28725"/>
            </a:xfrm>
            <a:custGeom>
              <a:avLst/>
              <a:gdLst/>
              <a:ahLst/>
              <a:cxnLst/>
              <a:rect l="l" t="t" r="r" b="b"/>
              <a:pathLst>
                <a:path w="835" h="1149" extrusionOk="0">
                  <a:moveTo>
                    <a:pt x="401" y="81"/>
                  </a:moveTo>
                  <a:cubicBezTo>
                    <a:pt x="667" y="81"/>
                    <a:pt x="801" y="415"/>
                    <a:pt x="634" y="615"/>
                  </a:cubicBezTo>
                  <a:cubicBezTo>
                    <a:pt x="567" y="682"/>
                    <a:pt x="486" y="711"/>
                    <a:pt x="407" y="711"/>
                  </a:cubicBezTo>
                  <a:cubicBezTo>
                    <a:pt x="249" y="711"/>
                    <a:pt x="100" y="593"/>
                    <a:pt x="100" y="415"/>
                  </a:cubicBezTo>
                  <a:cubicBezTo>
                    <a:pt x="100" y="248"/>
                    <a:pt x="234" y="115"/>
                    <a:pt x="401" y="81"/>
                  </a:cubicBezTo>
                  <a:close/>
                  <a:moveTo>
                    <a:pt x="62" y="1"/>
                  </a:moveTo>
                  <a:cubicBezTo>
                    <a:pt x="53" y="1"/>
                    <a:pt x="43" y="5"/>
                    <a:pt x="34" y="15"/>
                  </a:cubicBezTo>
                  <a:cubicBezTo>
                    <a:pt x="34" y="15"/>
                    <a:pt x="0" y="15"/>
                    <a:pt x="0" y="48"/>
                  </a:cubicBezTo>
                  <a:lnTo>
                    <a:pt x="0" y="415"/>
                  </a:lnTo>
                  <a:lnTo>
                    <a:pt x="0" y="1115"/>
                  </a:lnTo>
                  <a:cubicBezTo>
                    <a:pt x="0" y="1149"/>
                    <a:pt x="34" y="1149"/>
                    <a:pt x="34" y="1149"/>
                  </a:cubicBezTo>
                  <a:cubicBezTo>
                    <a:pt x="67" y="1149"/>
                    <a:pt x="100" y="1149"/>
                    <a:pt x="100" y="1115"/>
                  </a:cubicBezTo>
                  <a:lnTo>
                    <a:pt x="100" y="648"/>
                  </a:lnTo>
                  <a:cubicBezTo>
                    <a:pt x="167" y="748"/>
                    <a:pt x="267" y="815"/>
                    <a:pt x="401" y="815"/>
                  </a:cubicBezTo>
                  <a:cubicBezTo>
                    <a:pt x="834" y="715"/>
                    <a:pt x="834" y="115"/>
                    <a:pt x="401" y="15"/>
                  </a:cubicBezTo>
                  <a:cubicBezTo>
                    <a:pt x="377" y="9"/>
                    <a:pt x="354" y="6"/>
                    <a:pt x="333" y="6"/>
                  </a:cubicBezTo>
                  <a:cubicBezTo>
                    <a:pt x="233" y="6"/>
                    <a:pt x="155" y="66"/>
                    <a:pt x="100" y="148"/>
                  </a:cubicBezTo>
                  <a:lnTo>
                    <a:pt x="100" y="48"/>
                  </a:lnTo>
                  <a:cubicBezTo>
                    <a:pt x="100" y="24"/>
                    <a:pt x="84" y="1"/>
                    <a:pt x="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6"/>
            <p:cNvSpPr/>
            <p:nvPr/>
          </p:nvSpPr>
          <p:spPr>
            <a:xfrm>
              <a:off x="4387475" y="1563750"/>
              <a:ext cx="20025" cy="19525"/>
            </a:xfrm>
            <a:custGeom>
              <a:avLst/>
              <a:gdLst/>
              <a:ahLst/>
              <a:cxnLst/>
              <a:rect l="l" t="t" r="r" b="b"/>
              <a:pathLst>
                <a:path w="801" h="781" extrusionOk="0">
                  <a:moveTo>
                    <a:pt x="401" y="46"/>
                  </a:moveTo>
                  <a:cubicBezTo>
                    <a:pt x="534" y="46"/>
                    <a:pt x="667" y="146"/>
                    <a:pt x="701" y="313"/>
                  </a:cubicBezTo>
                  <a:lnTo>
                    <a:pt x="100" y="313"/>
                  </a:lnTo>
                  <a:cubicBezTo>
                    <a:pt x="100" y="146"/>
                    <a:pt x="234" y="46"/>
                    <a:pt x="401" y="46"/>
                  </a:cubicBezTo>
                  <a:close/>
                  <a:moveTo>
                    <a:pt x="398" y="0"/>
                  </a:moveTo>
                  <a:cubicBezTo>
                    <a:pt x="207" y="0"/>
                    <a:pt x="17" y="125"/>
                    <a:pt x="0" y="380"/>
                  </a:cubicBezTo>
                  <a:cubicBezTo>
                    <a:pt x="0" y="580"/>
                    <a:pt x="167" y="780"/>
                    <a:pt x="401" y="780"/>
                  </a:cubicBezTo>
                  <a:cubicBezTo>
                    <a:pt x="534" y="780"/>
                    <a:pt x="634" y="713"/>
                    <a:pt x="701" y="613"/>
                  </a:cubicBezTo>
                  <a:cubicBezTo>
                    <a:pt x="734" y="580"/>
                    <a:pt x="734" y="547"/>
                    <a:pt x="701" y="547"/>
                  </a:cubicBezTo>
                  <a:lnTo>
                    <a:pt x="667" y="547"/>
                  </a:lnTo>
                  <a:cubicBezTo>
                    <a:pt x="601" y="647"/>
                    <a:pt x="501" y="680"/>
                    <a:pt x="401" y="680"/>
                  </a:cubicBezTo>
                  <a:cubicBezTo>
                    <a:pt x="234" y="680"/>
                    <a:pt x="100" y="547"/>
                    <a:pt x="67" y="380"/>
                  </a:cubicBezTo>
                  <a:lnTo>
                    <a:pt x="768" y="380"/>
                  </a:lnTo>
                  <a:cubicBezTo>
                    <a:pt x="768" y="380"/>
                    <a:pt x="801" y="380"/>
                    <a:pt x="801" y="347"/>
                  </a:cubicBezTo>
                  <a:cubicBezTo>
                    <a:pt x="768" y="117"/>
                    <a:pt x="582" y="0"/>
                    <a:pt x="3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6"/>
            <p:cNvSpPr/>
            <p:nvPr/>
          </p:nvSpPr>
          <p:spPr>
            <a:xfrm>
              <a:off x="4409975" y="1554050"/>
              <a:ext cx="10050" cy="29225"/>
            </a:xfrm>
            <a:custGeom>
              <a:avLst/>
              <a:gdLst/>
              <a:ahLst/>
              <a:cxnLst/>
              <a:rect l="l" t="t" r="r" b="b"/>
              <a:pathLst>
                <a:path w="402" h="1169" extrusionOk="0">
                  <a:moveTo>
                    <a:pt x="201" y="1"/>
                  </a:moveTo>
                  <a:cubicBezTo>
                    <a:pt x="168" y="1"/>
                    <a:pt x="168" y="34"/>
                    <a:pt x="168" y="34"/>
                  </a:cubicBezTo>
                  <a:lnTo>
                    <a:pt x="168" y="334"/>
                  </a:lnTo>
                  <a:lnTo>
                    <a:pt x="68" y="334"/>
                  </a:lnTo>
                  <a:cubicBezTo>
                    <a:pt x="1" y="334"/>
                    <a:pt x="1" y="334"/>
                    <a:pt x="1" y="401"/>
                  </a:cubicBezTo>
                  <a:cubicBezTo>
                    <a:pt x="1" y="434"/>
                    <a:pt x="1" y="434"/>
                    <a:pt x="68" y="434"/>
                  </a:cubicBezTo>
                  <a:lnTo>
                    <a:pt x="168" y="434"/>
                  </a:lnTo>
                  <a:lnTo>
                    <a:pt x="168" y="1035"/>
                  </a:lnTo>
                  <a:cubicBezTo>
                    <a:pt x="168" y="1101"/>
                    <a:pt x="234" y="1168"/>
                    <a:pt x="301" y="1168"/>
                  </a:cubicBezTo>
                  <a:cubicBezTo>
                    <a:pt x="368" y="1168"/>
                    <a:pt x="368" y="1101"/>
                    <a:pt x="301" y="1068"/>
                  </a:cubicBezTo>
                  <a:cubicBezTo>
                    <a:pt x="268" y="1068"/>
                    <a:pt x="234" y="1068"/>
                    <a:pt x="234" y="1035"/>
                  </a:cubicBezTo>
                  <a:lnTo>
                    <a:pt x="234" y="434"/>
                  </a:lnTo>
                  <a:lnTo>
                    <a:pt x="335" y="434"/>
                  </a:lnTo>
                  <a:cubicBezTo>
                    <a:pt x="368" y="434"/>
                    <a:pt x="401" y="401"/>
                    <a:pt x="401" y="401"/>
                  </a:cubicBezTo>
                  <a:cubicBezTo>
                    <a:pt x="401" y="368"/>
                    <a:pt x="368" y="334"/>
                    <a:pt x="335" y="334"/>
                  </a:cubicBezTo>
                  <a:lnTo>
                    <a:pt x="234" y="334"/>
                  </a:lnTo>
                  <a:lnTo>
                    <a:pt x="234" y="34"/>
                  </a:lnTo>
                  <a:cubicBezTo>
                    <a:pt x="234" y="34"/>
                    <a:pt x="201" y="1"/>
                    <a:pt x="2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6"/>
            <p:cNvSpPr/>
            <p:nvPr/>
          </p:nvSpPr>
          <p:spPr>
            <a:xfrm>
              <a:off x="4430000" y="1553650"/>
              <a:ext cx="1700" cy="29400"/>
            </a:xfrm>
            <a:custGeom>
              <a:avLst/>
              <a:gdLst/>
              <a:ahLst/>
              <a:cxnLst/>
              <a:rect l="l" t="t" r="r" b="b"/>
              <a:pathLst>
                <a:path w="68" h="1176" extrusionOk="0">
                  <a:moveTo>
                    <a:pt x="34" y="0"/>
                  </a:moveTo>
                  <a:cubicBezTo>
                    <a:pt x="17" y="0"/>
                    <a:pt x="1" y="17"/>
                    <a:pt x="1" y="50"/>
                  </a:cubicBezTo>
                  <a:lnTo>
                    <a:pt x="1" y="1151"/>
                  </a:lnTo>
                  <a:cubicBezTo>
                    <a:pt x="1" y="1168"/>
                    <a:pt x="17" y="1176"/>
                    <a:pt x="34" y="1176"/>
                  </a:cubicBezTo>
                  <a:cubicBezTo>
                    <a:pt x="51" y="1176"/>
                    <a:pt x="67" y="1168"/>
                    <a:pt x="67" y="1151"/>
                  </a:cubicBezTo>
                  <a:lnTo>
                    <a:pt x="67" y="50"/>
                  </a:lnTo>
                  <a:cubicBezTo>
                    <a:pt x="67" y="17"/>
                    <a:pt x="51"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6"/>
            <p:cNvSpPr/>
            <p:nvPr/>
          </p:nvSpPr>
          <p:spPr>
            <a:xfrm>
              <a:off x="4438350" y="1563175"/>
              <a:ext cx="24800" cy="20400"/>
            </a:xfrm>
            <a:custGeom>
              <a:avLst/>
              <a:gdLst/>
              <a:ahLst/>
              <a:cxnLst/>
              <a:rect l="l" t="t" r="r" b="b"/>
              <a:pathLst>
                <a:path w="992" h="816" extrusionOk="0">
                  <a:moveTo>
                    <a:pt x="400" y="69"/>
                  </a:moveTo>
                  <a:cubicBezTo>
                    <a:pt x="567" y="69"/>
                    <a:pt x="701" y="203"/>
                    <a:pt x="701" y="403"/>
                  </a:cubicBezTo>
                  <a:cubicBezTo>
                    <a:pt x="701" y="570"/>
                    <a:pt x="567" y="703"/>
                    <a:pt x="400" y="736"/>
                  </a:cubicBezTo>
                  <a:cubicBezTo>
                    <a:pt x="234" y="703"/>
                    <a:pt x="100" y="570"/>
                    <a:pt x="100" y="403"/>
                  </a:cubicBezTo>
                  <a:cubicBezTo>
                    <a:pt x="100" y="203"/>
                    <a:pt x="234" y="69"/>
                    <a:pt x="400" y="69"/>
                  </a:cubicBezTo>
                  <a:close/>
                  <a:moveTo>
                    <a:pt x="440" y="1"/>
                  </a:moveTo>
                  <a:cubicBezTo>
                    <a:pt x="427" y="1"/>
                    <a:pt x="414" y="1"/>
                    <a:pt x="400" y="3"/>
                  </a:cubicBezTo>
                  <a:cubicBezTo>
                    <a:pt x="167" y="3"/>
                    <a:pt x="0" y="169"/>
                    <a:pt x="33" y="403"/>
                  </a:cubicBezTo>
                  <a:cubicBezTo>
                    <a:pt x="33" y="646"/>
                    <a:pt x="238" y="816"/>
                    <a:pt x="444" y="816"/>
                  </a:cubicBezTo>
                  <a:cubicBezTo>
                    <a:pt x="549" y="816"/>
                    <a:pt x="655" y="771"/>
                    <a:pt x="734" y="670"/>
                  </a:cubicBezTo>
                  <a:cubicBezTo>
                    <a:pt x="991" y="413"/>
                    <a:pt x="784" y="1"/>
                    <a:pt x="4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6"/>
            <p:cNvSpPr/>
            <p:nvPr/>
          </p:nvSpPr>
          <p:spPr>
            <a:xfrm>
              <a:off x="4463350" y="1563225"/>
              <a:ext cx="16700" cy="20050"/>
            </a:xfrm>
            <a:custGeom>
              <a:avLst/>
              <a:gdLst/>
              <a:ahLst/>
              <a:cxnLst/>
              <a:rect l="l" t="t" r="r" b="b"/>
              <a:pathLst>
                <a:path w="668" h="802" extrusionOk="0">
                  <a:moveTo>
                    <a:pt x="1" y="1"/>
                  </a:moveTo>
                  <a:cubicBezTo>
                    <a:pt x="1" y="1"/>
                    <a:pt x="1" y="34"/>
                    <a:pt x="1" y="67"/>
                  </a:cubicBezTo>
                  <a:lnTo>
                    <a:pt x="301" y="801"/>
                  </a:lnTo>
                  <a:lnTo>
                    <a:pt x="301" y="768"/>
                  </a:lnTo>
                  <a:lnTo>
                    <a:pt x="368" y="768"/>
                  </a:lnTo>
                  <a:lnTo>
                    <a:pt x="668" y="67"/>
                  </a:lnTo>
                  <a:cubicBezTo>
                    <a:pt x="668" y="34"/>
                    <a:pt x="668" y="1"/>
                    <a:pt x="635" y="1"/>
                  </a:cubicBezTo>
                  <a:cubicBezTo>
                    <a:pt x="635" y="1"/>
                    <a:pt x="601" y="1"/>
                    <a:pt x="601" y="34"/>
                  </a:cubicBezTo>
                  <a:lnTo>
                    <a:pt x="334" y="668"/>
                  </a:lnTo>
                  <a:lnTo>
                    <a:pt x="68" y="34"/>
                  </a:lnTo>
                  <a:cubicBezTo>
                    <a:pt x="34" y="1"/>
                    <a:pt x="34" y="1"/>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6"/>
            <p:cNvSpPr/>
            <p:nvPr/>
          </p:nvSpPr>
          <p:spPr>
            <a:xfrm>
              <a:off x="4485875" y="1563750"/>
              <a:ext cx="20050" cy="19525"/>
            </a:xfrm>
            <a:custGeom>
              <a:avLst/>
              <a:gdLst/>
              <a:ahLst/>
              <a:cxnLst/>
              <a:rect l="l" t="t" r="r" b="b"/>
              <a:pathLst>
                <a:path w="802" h="781" extrusionOk="0">
                  <a:moveTo>
                    <a:pt x="401" y="46"/>
                  </a:moveTo>
                  <a:cubicBezTo>
                    <a:pt x="568" y="46"/>
                    <a:pt x="701" y="146"/>
                    <a:pt x="701" y="313"/>
                  </a:cubicBezTo>
                  <a:lnTo>
                    <a:pt x="101" y="313"/>
                  </a:lnTo>
                  <a:cubicBezTo>
                    <a:pt x="134" y="146"/>
                    <a:pt x="234" y="46"/>
                    <a:pt x="401" y="46"/>
                  </a:cubicBezTo>
                  <a:close/>
                  <a:moveTo>
                    <a:pt x="398" y="0"/>
                  </a:moveTo>
                  <a:cubicBezTo>
                    <a:pt x="207" y="0"/>
                    <a:pt x="17" y="125"/>
                    <a:pt x="0" y="380"/>
                  </a:cubicBezTo>
                  <a:cubicBezTo>
                    <a:pt x="0" y="580"/>
                    <a:pt x="167" y="780"/>
                    <a:pt x="401" y="780"/>
                  </a:cubicBezTo>
                  <a:cubicBezTo>
                    <a:pt x="534" y="780"/>
                    <a:pt x="668" y="713"/>
                    <a:pt x="734" y="613"/>
                  </a:cubicBezTo>
                  <a:cubicBezTo>
                    <a:pt x="734" y="580"/>
                    <a:pt x="734" y="547"/>
                    <a:pt x="734" y="547"/>
                  </a:cubicBezTo>
                  <a:lnTo>
                    <a:pt x="668" y="547"/>
                  </a:lnTo>
                  <a:cubicBezTo>
                    <a:pt x="601" y="647"/>
                    <a:pt x="501" y="680"/>
                    <a:pt x="401" y="680"/>
                  </a:cubicBezTo>
                  <a:cubicBezTo>
                    <a:pt x="234" y="680"/>
                    <a:pt x="101" y="547"/>
                    <a:pt x="101" y="380"/>
                  </a:cubicBezTo>
                  <a:lnTo>
                    <a:pt x="768" y="380"/>
                  </a:lnTo>
                  <a:cubicBezTo>
                    <a:pt x="768" y="380"/>
                    <a:pt x="801" y="380"/>
                    <a:pt x="801" y="347"/>
                  </a:cubicBezTo>
                  <a:cubicBezTo>
                    <a:pt x="768" y="117"/>
                    <a:pt x="582" y="0"/>
                    <a:pt x="3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6"/>
            <p:cNvSpPr/>
            <p:nvPr/>
          </p:nvSpPr>
          <p:spPr>
            <a:xfrm>
              <a:off x="4511725" y="1562875"/>
              <a:ext cx="11700" cy="20400"/>
            </a:xfrm>
            <a:custGeom>
              <a:avLst/>
              <a:gdLst/>
              <a:ahLst/>
              <a:cxnLst/>
              <a:rect l="l" t="t" r="r" b="b"/>
              <a:pathLst>
                <a:path w="468" h="816" extrusionOk="0">
                  <a:moveTo>
                    <a:pt x="39" y="1"/>
                  </a:moveTo>
                  <a:cubicBezTo>
                    <a:pt x="17" y="1"/>
                    <a:pt x="1" y="24"/>
                    <a:pt x="1" y="48"/>
                  </a:cubicBezTo>
                  <a:lnTo>
                    <a:pt x="1" y="782"/>
                  </a:lnTo>
                  <a:cubicBezTo>
                    <a:pt x="1" y="815"/>
                    <a:pt x="34" y="815"/>
                    <a:pt x="34" y="815"/>
                  </a:cubicBezTo>
                  <a:cubicBezTo>
                    <a:pt x="67" y="815"/>
                    <a:pt x="101" y="815"/>
                    <a:pt x="67" y="782"/>
                  </a:cubicBezTo>
                  <a:lnTo>
                    <a:pt x="67" y="415"/>
                  </a:lnTo>
                  <a:cubicBezTo>
                    <a:pt x="101" y="348"/>
                    <a:pt x="134" y="281"/>
                    <a:pt x="201" y="248"/>
                  </a:cubicBezTo>
                  <a:cubicBezTo>
                    <a:pt x="234" y="148"/>
                    <a:pt x="334" y="115"/>
                    <a:pt x="434" y="115"/>
                  </a:cubicBezTo>
                  <a:cubicBezTo>
                    <a:pt x="434" y="115"/>
                    <a:pt x="468" y="81"/>
                    <a:pt x="468" y="48"/>
                  </a:cubicBezTo>
                  <a:cubicBezTo>
                    <a:pt x="468" y="48"/>
                    <a:pt x="434" y="15"/>
                    <a:pt x="434" y="15"/>
                  </a:cubicBezTo>
                  <a:cubicBezTo>
                    <a:pt x="267" y="15"/>
                    <a:pt x="167" y="115"/>
                    <a:pt x="101" y="215"/>
                  </a:cubicBezTo>
                  <a:lnTo>
                    <a:pt x="101" y="48"/>
                  </a:lnTo>
                  <a:cubicBezTo>
                    <a:pt x="101" y="24"/>
                    <a:pt x="84" y="1"/>
                    <a:pt x="74" y="1"/>
                  </a:cubicBezTo>
                  <a:cubicBezTo>
                    <a:pt x="70" y="1"/>
                    <a:pt x="67" y="5"/>
                    <a:pt x="67" y="15"/>
                  </a:cubicBezTo>
                  <a:cubicBezTo>
                    <a:pt x="57" y="5"/>
                    <a:pt x="48" y="1"/>
                    <a:pt x="3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6"/>
            <p:cNvSpPr/>
            <p:nvPr/>
          </p:nvSpPr>
          <p:spPr>
            <a:xfrm>
              <a:off x="2935350" y="1765275"/>
              <a:ext cx="155675" cy="109175"/>
            </a:xfrm>
            <a:custGeom>
              <a:avLst/>
              <a:gdLst/>
              <a:ahLst/>
              <a:cxnLst/>
              <a:rect l="l" t="t" r="r" b="b"/>
              <a:pathLst>
                <a:path w="6227" h="4367" extrusionOk="0">
                  <a:moveTo>
                    <a:pt x="3140" y="0"/>
                  </a:moveTo>
                  <a:cubicBezTo>
                    <a:pt x="2856" y="0"/>
                    <a:pt x="2556" y="59"/>
                    <a:pt x="2245" y="191"/>
                  </a:cubicBezTo>
                  <a:cubicBezTo>
                    <a:pt x="0" y="1145"/>
                    <a:pt x="846" y="4367"/>
                    <a:pt x="3031" y="4367"/>
                  </a:cubicBezTo>
                  <a:cubicBezTo>
                    <a:pt x="3216" y="4367"/>
                    <a:pt x="3410" y="4344"/>
                    <a:pt x="3613" y="4294"/>
                  </a:cubicBezTo>
                  <a:cubicBezTo>
                    <a:pt x="3847" y="4227"/>
                    <a:pt x="4047" y="4127"/>
                    <a:pt x="4247" y="4027"/>
                  </a:cubicBezTo>
                  <a:cubicBezTo>
                    <a:pt x="6226" y="2776"/>
                    <a:pt x="5081" y="0"/>
                    <a:pt x="3140"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6"/>
            <p:cNvSpPr/>
            <p:nvPr/>
          </p:nvSpPr>
          <p:spPr>
            <a:xfrm>
              <a:off x="2991475" y="1797550"/>
              <a:ext cx="37550" cy="32975"/>
            </a:xfrm>
            <a:custGeom>
              <a:avLst/>
              <a:gdLst/>
              <a:ahLst/>
              <a:cxnLst/>
              <a:rect l="l" t="t" r="r" b="b"/>
              <a:pathLst>
                <a:path w="1502" h="1319" extrusionOk="0">
                  <a:moveTo>
                    <a:pt x="868" y="1"/>
                  </a:moveTo>
                  <a:cubicBezTo>
                    <a:pt x="267" y="1"/>
                    <a:pt x="0" y="701"/>
                    <a:pt x="401" y="1135"/>
                  </a:cubicBezTo>
                  <a:cubicBezTo>
                    <a:pt x="528" y="1262"/>
                    <a:pt x="684" y="1318"/>
                    <a:pt x="840" y="1318"/>
                  </a:cubicBezTo>
                  <a:cubicBezTo>
                    <a:pt x="1175" y="1318"/>
                    <a:pt x="1502" y="1056"/>
                    <a:pt x="1502" y="668"/>
                  </a:cubicBezTo>
                  <a:cubicBezTo>
                    <a:pt x="1502" y="301"/>
                    <a:pt x="1235" y="1"/>
                    <a:pt x="8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6"/>
            <p:cNvSpPr/>
            <p:nvPr/>
          </p:nvSpPr>
          <p:spPr>
            <a:xfrm>
              <a:off x="2984800" y="1831125"/>
              <a:ext cx="56725" cy="42975"/>
            </a:xfrm>
            <a:custGeom>
              <a:avLst/>
              <a:gdLst/>
              <a:ahLst/>
              <a:cxnLst/>
              <a:rect l="l" t="t" r="r" b="b"/>
              <a:pathLst>
                <a:path w="2269" h="1719" extrusionOk="0">
                  <a:moveTo>
                    <a:pt x="1135" y="1"/>
                  </a:moveTo>
                  <a:cubicBezTo>
                    <a:pt x="568" y="1"/>
                    <a:pt x="1" y="376"/>
                    <a:pt x="1" y="1126"/>
                  </a:cubicBezTo>
                  <a:lnTo>
                    <a:pt x="1" y="1393"/>
                  </a:lnTo>
                  <a:cubicBezTo>
                    <a:pt x="355" y="1606"/>
                    <a:pt x="743" y="1718"/>
                    <a:pt x="1140" y="1718"/>
                  </a:cubicBezTo>
                  <a:cubicBezTo>
                    <a:pt x="1304" y="1718"/>
                    <a:pt x="1470" y="1699"/>
                    <a:pt x="1635" y="1660"/>
                  </a:cubicBezTo>
                  <a:cubicBezTo>
                    <a:pt x="1869" y="1593"/>
                    <a:pt x="2069" y="1493"/>
                    <a:pt x="2269" y="1393"/>
                  </a:cubicBezTo>
                  <a:lnTo>
                    <a:pt x="2269" y="1126"/>
                  </a:lnTo>
                  <a:cubicBezTo>
                    <a:pt x="2269" y="376"/>
                    <a:pt x="1702" y="1"/>
                    <a:pt x="11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6"/>
            <p:cNvSpPr/>
            <p:nvPr/>
          </p:nvSpPr>
          <p:spPr>
            <a:xfrm>
              <a:off x="3113225" y="1799225"/>
              <a:ext cx="12525" cy="29225"/>
            </a:xfrm>
            <a:custGeom>
              <a:avLst/>
              <a:gdLst/>
              <a:ahLst/>
              <a:cxnLst/>
              <a:rect l="l" t="t" r="r" b="b"/>
              <a:pathLst>
                <a:path w="501" h="1169" extrusionOk="0">
                  <a:moveTo>
                    <a:pt x="267" y="1"/>
                  </a:moveTo>
                  <a:cubicBezTo>
                    <a:pt x="234" y="1"/>
                    <a:pt x="167" y="34"/>
                    <a:pt x="167" y="101"/>
                  </a:cubicBezTo>
                  <a:lnTo>
                    <a:pt x="167" y="334"/>
                  </a:lnTo>
                  <a:lnTo>
                    <a:pt x="134" y="334"/>
                  </a:lnTo>
                  <a:cubicBezTo>
                    <a:pt x="1" y="334"/>
                    <a:pt x="1" y="501"/>
                    <a:pt x="134" y="534"/>
                  </a:cubicBezTo>
                  <a:lnTo>
                    <a:pt x="167" y="534"/>
                  </a:lnTo>
                  <a:lnTo>
                    <a:pt x="167" y="1001"/>
                  </a:lnTo>
                  <a:cubicBezTo>
                    <a:pt x="167" y="1101"/>
                    <a:pt x="267" y="1168"/>
                    <a:pt x="368" y="1168"/>
                  </a:cubicBezTo>
                  <a:cubicBezTo>
                    <a:pt x="401" y="1168"/>
                    <a:pt x="468" y="1135"/>
                    <a:pt x="468" y="1068"/>
                  </a:cubicBezTo>
                  <a:cubicBezTo>
                    <a:pt x="468" y="1035"/>
                    <a:pt x="401" y="1001"/>
                    <a:pt x="368" y="1001"/>
                  </a:cubicBezTo>
                  <a:lnTo>
                    <a:pt x="368" y="534"/>
                  </a:lnTo>
                  <a:lnTo>
                    <a:pt x="401" y="534"/>
                  </a:lnTo>
                  <a:cubicBezTo>
                    <a:pt x="468" y="534"/>
                    <a:pt x="501" y="468"/>
                    <a:pt x="501" y="434"/>
                  </a:cubicBezTo>
                  <a:cubicBezTo>
                    <a:pt x="501" y="368"/>
                    <a:pt x="468" y="334"/>
                    <a:pt x="401" y="334"/>
                  </a:cubicBezTo>
                  <a:lnTo>
                    <a:pt x="368" y="334"/>
                  </a:lnTo>
                  <a:lnTo>
                    <a:pt x="368" y="101"/>
                  </a:lnTo>
                  <a:cubicBezTo>
                    <a:pt x="368" y="34"/>
                    <a:pt x="334"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6"/>
            <p:cNvSpPr/>
            <p:nvPr/>
          </p:nvSpPr>
          <p:spPr>
            <a:xfrm>
              <a:off x="3131575" y="1807575"/>
              <a:ext cx="20050" cy="20875"/>
            </a:xfrm>
            <a:custGeom>
              <a:avLst/>
              <a:gdLst/>
              <a:ahLst/>
              <a:cxnLst/>
              <a:rect l="l" t="t" r="r" b="b"/>
              <a:pathLst>
                <a:path w="802" h="835" extrusionOk="0">
                  <a:moveTo>
                    <a:pt x="401" y="200"/>
                  </a:moveTo>
                  <a:cubicBezTo>
                    <a:pt x="467" y="200"/>
                    <a:pt x="501" y="200"/>
                    <a:pt x="568" y="234"/>
                  </a:cubicBezTo>
                  <a:cubicBezTo>
                    <a:pt x="634" y="334"/>
                    <a:pt x="634" y="501"/>
                    <a:pt x="568" y="601"/>
                  </a:cubicBezTo>
                  <a:cubicBezTo>
                    <a:pt x="501" y="634"/>
                    <a:pt x="467" y="667"/>
                    <a:pt x="401" y="667"/>
                  </a:cubicBezTo>
                  <a:cubicBezTo>
                    <a:pt x="334" y="667"/>
                    <a:pt x="267" y="634"/>
                    <a:pt x="234" y="601"/>
                  </a:cubicBezTo>
                  <a:cubicBezTo>
                    <a:pt x="201" y="534"/>
                    <a:pt x="167" y="501"/>
                    <a:pt x="167" y="434"/>
                  </a:cubicBezTo>
                  <a:cubicBezTo>
                    <a:pt x="167" y="367"/>
                    <a:pt x="201" y="300"/>
                    <a:pt x="234" y="234"/>
                  </a:cubicBezTo>
                  <a:cubicBezTo>
                    <a:pt x="267" y="200"/>
                    <a:pt x="334" y="200"/>
                    <a:pt x="401" y="200"/>
                  </a:cubicBezTo>
                  <a:close/>
                  <a:moveTo>
                    <a:pt x="401" y="0"/>
                  </a:moveTo>
                  <a:cubicBezTo>
                    <a:pt x="301" y="0"/>
                    <a:pt x="167" y="34"/>
                    <a:pt x="101" y="134"/>
                  </a:cubicBezTo>
                  <a:cubicBezTo>
                    <a:pt x="34" y="200"/>
                    <a:pt x="0" y="300"/>
                    <a:pt x="0" y="434"/>
                  </a:cubicBezTo>
                  <a:cubicBezTo>
                    <a:pt x="0" y="534"/>
                    <a:pt x="34" y="634"/>
                    <a:pt x="101" y="701"/>
                  </a:cubicBezTo>
                  <a:cubicBezTo>
                    <a:pt x="167" y="801"/>
                    <a:pt x="301" y="834"/>
                    <a:pt x="401" y="834"/>
                  </a:cubicBezTo>
                  <a:cubicBezTo>
                    <a:pt x="501" y="834"/>
                    <a:pt x="601" y="801"/>
                    <a:pt x="668" y="701"/>
                  </a:cubicBezTo>
                  <a:cubicBezTo>
                    <a:pt x="768" y="634"/>
                    <a:pt x="801" y="534"/>
                    <a:pt x="801" y="434"/>
                  </a:cubicBezTo>
                  <a:cubicBezTo>
                    <a:pt x="801" y="300"/>
                    <a:pt x="768" y="200"/>
                    <a:pt x="668" y="134"/>
                  </a:cubicBezTo>
                  <a:cubicBezTo>
                    <a:pt x="601" y="34"/>
                    <a:pt x="501"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6"/>
            <p:cNvSpPr/>
            <p:nvPr/>
          </p:nvSpPr>
          <p:spPr>
            <a:xfrm>
              <a:off x="3159100" y="1806650"/>
              <a:ext cx="30875" cy="21800"/>
            </a:xfrm>
            <a:custGeom>
              <a:avLst/>
              <a:gdLst/>
              <a:ahLst/>
              <a:cxnLst/>
              <a:rect l="l" t="t" r="r" b="b"/>
              <a:pathLst>
                <a:path w="1235" h="872" extrusionOk="0">
                  <a:moveTo>
                    <a:pt x="98" y="1"/>
                  </a:moveTo>
                  <a:cubicBezTo>
                    <a:pt x="51" y="1"/>
                    <a:pt x="0" y="29"/>
                    <a:pt x="0" y="71"/>
                  </a:cubicBezTo>
                  <a:lnTo>
                    <a:pt x="0" y="337"/>
                  </a:lnTo>
                  <a:lnTo>
                    <a:pt x="0" y="738"/>
                  </a:lnTo>
                  <a:cubicBezTo>
                    <a:pt x="0" y="771"/>
                    <a:pt x="34" y="838"/>
                    <a:pt x="67" y="838"/>
                  </a:cubicBezTo>
                  <a:cubicBezTo>
                    <a:pt x="100" y="838"/>
                    <a:pt x="134" y="804"/>
                    <a:pt x="167" y="771"/>
                  </a:cubicBezTo>
                  <a:lnTo>
                    <a:pt x="167" y="371"/>
                  </a:lnTo>
                  <a:cubicBezTo>
                    <a:pt x="184" y="287"/>
                    <a:pt x="259" y="246"/>
                    <a:pt x="334" y="246"/>
                  </a:cubicBezTo>
                  <a:cubicBezTo>
                    <a:pt x="409" y="246"/>
                    <a:pt x="484" y="287"/>
                    <a:pt x="501" y="371"/>
                  </a:cubicBezTo>
                  <a:lnTo>
                    <a:pt x="501" y="771"/>
                  </a:lnTo>
                  <a:cubicBezTo>
                    <a:pt x="501" y="838"/>
                    <a:pt x="534" y="871"/>
                    <a:pt x="601" y="871"/>
                  </a:cubicBezTo>
                  <a:cubicBezTo>
                    <a:pt x="634" y="871"/>
                    <a:pt x="667" y="838"/>
                    <a:pt x="667" y="771"/>
                  </a:cubicBezTo>
                  <a:lnTo>
                    <a:pt x="667" y="371"/>
                  </a:lnTo>
                  <a:cubicBezTo>
                    <a:pt x="634" y="271"/>
                    <a:pt x="734" y="171"/>
                    <a:pt x="868" y="171"/>
                  </a:cubicBezTo>
                  <a:cubicBezTo>
                    <a:pt x="968" y="171"/>
                    <a:pt x="1034" y="237"/>
                    <a:pt x="1034" y="337"/>
                  </a:cubicBezTo>
                  <a:lnTo>
                    <a:pt x="1034" y="738"/>
                  </a:lnTo>
                  <a:cubicBezTo>
                    <a:pt x="1034" y="804"/>
                    <a:pt x="1068" y="838"/>
                    <a:pt x="1134" y="838"/>
                  </a:cubicBezTo>
                  <a:cubicBezTo>
                    <a:pt x="1168" y="838"/>
                    <a:pt x="1234" y="804"/>
                    <a:pt x="1234" y="738"/>
                  </a:cubicBezTo>
                  <a:lnTo>
                    <a:pt x="1234" y="337"/>
                  </a:lnTo>
                  <a:cubicBezTo>
                    <a:pt x="1201" y="137"/>
                    <a:pt x="1068" y="4"/>
                    <a:pt x="868" y="4"/>
                  </a:cubicBezTo>
                  <a:cubicBezTo>
                    <a:pt x="767" y="4"/>
                    <a:pt x="667" y="37"/>
                    <a:pt x="601" y="104"/>
                  </a:cubicBezTo>
                  <a:cubicBezTo>
                    <a:pt x="534" y="37"/>
                    <a:pt x="434" y="4"/>
                    <a:pt x="334" y="4"/>
                  </a:cubicBezTo>
                  <a:cubicBezTo>
                    <a:pt x="267" y="4"/>
                    <a:pt x="234" y="4"/>
                    <a:pt x="167" y="37"/>
                  </a:cubicBezTo>
                  <a:cubicBezTo>
                    <a:pt x="154" y="12"/>
                    <a:pt x="127" y="1"/>
                    <a:pt x="9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6"/>
            <p:cNvSpPr/>
            <p:nvPr/>
          </p:nvSpPr>
          <p:spPr>
            <a:xfrm>
              <a:off x="3197450" y="1822525"/>
              <a:ext cx="6525" cy="5975"/>
            </a:xfrm>
            <a:custGeom>
              <a:avLst/>
              <a:gdLst/>
              <a:ahLst/>
              <a:cxnLst/>
              <a:rect l="l" t="t" r="r" b="b"/>
              <a:pathLst>
                <a:path w="261" h="239" extrusionOk="0">
                  <a:moveTo>
                    <a:pt x="154" y="0"/>
                  </a:moveTo>
                  <a:cubicBezTo>
                    <a:pt x="148" y="0"/>
                    <a:pt x="141" y="1"/>
                    <a:pt x="134" y="3"/>
                  </a:cubicBezTo>
                  <a:cubicBezTo>
                    <a:pt x="1" y="36"/>
                    <a:pt x="1" y="236"/>
                    <a:pt x="134" y="236"/>
                  </a:cubicBezTo>
                  <a:cubicBezTo>
                    <a:pt x="141" y="238"/>
                    <a:pt x="148" y="239"/>
                    <a:pt x="154" y="239"/>
                  </a:cubicBezTo>
                  <a:cubicBezTo>
                    <a:pt x="261" y="239"/>
                    <a:pt x="261" y="0"/>
                    <a:pt x="1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6"/>
            <p:cNvSpPr/>
            <p:nvPr/>
          </p:nvSpPr>
          <p:spPr>
            <a:xfrm>
              <a:off x="3205800" y="1807575"/>
              <a:ext cx="18725" cy="20875"/>
            </a:xfrm>
            <a:custGeom>
              <a:avLst/>
              <a:gdLst/>
              <a:ahLst/>
              <a:cxnLst/>
              <a:rect l="l" t="t" r="r" b="b"/>
              <a:pathLst>
                <a:path w="749" h="835" extrusionOk="0">
                  <a:moveTo>
                    <a:pt x="401" y="0"/>
                  </a:moveTo>
                  <a:cubicBezTo>
                    <a:pt x="167" y="0"/>
                    <a:pt x="0" y="200"/>
                    <a:pt x="0" y="434"/>
                  </a:cubicBezTo>
                  <a:cubicBezTo>
                    <a:pt x="0" y="634"/>
                    <a:pt x="167" y="834"/>
                    <a:pt x="401" y="834"/>
                  </a:cubicBezTo>
                  <a:cubicBezTo>
                    <a:pt x="501" y="834"/>
                    <a:pt x="601" y="801"/>
                    <a:pt x="667" y="734"/>
                  </a:cubicBezTo>
                  <a:cubicBezTo>
                    <a:pt x="748" y="680"/>
                    <a:pt x="698" y="583"/>
                    <a:pt x="623" y="583"/>
                  </a:cubicBezTo>
                  <a:cubicBezTo>
                    <a:pt x="606" y="583"/>
                    <a:pt x="586" y="588"/>
                    <a:pt x="567" y="601"/>
                  </a:cubicBezTo>
                  <a:cubicBezTo>
                    <a:pt x="501" y="634"/>
                    <a:pt x="467" y="634"/>
                    <a:pt x="401" y="634"/>
                  </a:cubicBezTo>
                  <a:cubicBezTo>
                    <a:pt x="267" y="634"/>
                    <a:pt x="167" y="534"/>
                    <a:pt x="167" y="401"/>
                  </a:cubicBezTo>
                  <a:cubicBezTo>
                    <a:pt x="167" y="267"/>
                    <a:pt x="267" y="167"/>
                    <a:pt x="401" y="167"/>
                  </a:cubicBezTo>
                  <a:cubicBezTo>
                    <a:pt x="467" y="167"/>
                    <a:pt x="501" y="200"/>
                    <a:pt x="567" y="234"/>
                  </a:cubicBezTo>
                  <a:cubicBezTo>
                    <a:pt x="584" y="250"/>
                    <a:pt x="601" y="259"/>
                    <a:pt x="622" y="259"/>
                  </a:cubicBezTo>
                  <a:cubicBezTo>
                    <a:pt x="642" y="259"/>
                    <a:pt x="667" y="250"/>
                    <a:pt x="701" y="234"/>
                  </a:cubicBezTo>
                  <a:cubicBezTo>
                    <a:pt x="701" y="167"/>
                    <a:pt x="701" y="134"/>
                    <a:pt x="667" y="100"/>
                  </a:cubicBezTo>
                  <a:cubicBezTo>
                    <a:pt x="601" y="34"/>
                    <a:pt x="501"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6"/>
            <p:cNvSpPr/>
            <p:nvPr/>
          </p:nvSpPr>
          <p:spPr>
            <a:xfrm>
              <a:off x="3229150" y="1807575"/>
              <a:ext cx="20025" cy="20875"/>
            </a:xfrm>
            <a:custGeom>
              <a:avLst/>
              <a:gdLst/>
              <a:ahLst/>
              <a:cxnLst/>
              <a:rect l="l" t="t" r="r" b="b"/>
              <a:pathLst>
                <a:path w="801" h="835" extrusionOk="0">
                  <a:moveTo>
                    <a:pt x="401" y="200"/>
                  </a:moveTo>
                  <a:cubicBezTo>
                    <a:pt x="467" y="200"/>
                    <a:pt x="501" y="200"/>
                    <a:pt x="567" y="234"/>
                  </a:cubicBezTo>
                  <a:cubicBezTo>
                    <a:pt x="634" y="334"/>
                    <a:pt x="634" y="501"/>
                    <a:pt x="567" y="601"/>
                  </a:cubicBezTo>
                  <a:cubicBezTo>
                    <a:pt x="501" y="634"/>
                    <a:pt x="467" y="667"/>
                    <a:pt x="401" y="667"/>
                  </a:cubicBezTo>
                  <a:cubicBezTo>
                    <a:pt x="334" y="667"/>
                    <a:pt x="267" y="634"/>
                    <a:pt x="234" y="601"/>
                  </a:cubicBezTo>
                  <a:cubicBezTo>
                    <a:pt x="200" y="534"/>
                    <a:pt x="167" y="501"/>
                    <a:pt x="167" y="434"/>
                  </a:cubicBezTo>
                  <a:cubicBezTo>
                    <a:pt x="167" y="367"/>
                    <a:pt x="200" y="300"/>
                    <a:pt x="234" y="234"/>
                  </a:cubicBezTo>
                  <a:cubicBezTo>
                    <a:pt x="267" y="200"/>
                    <a:pt x="334" y="200"/>
                    <a:pt x="401" y="200"/>
                  </a:cubicBezTo>
                  <a:close/>
                  <a:moveTo>
                    <a:pt x="401" y="0"/>
                  </a:moveTo>
                  <a:cubicBezTo>
                    <a:pt x="300" y="0"/>
                    <a:pt x="200" y="34"/>
                    <a:pt x="100" y="134"/>
                  </a:cubicBezTo>
                  <a:cubicBezTo>
                    <a:pt x="34" y="200"/>
                    <a:pt x="0" y="300"/>
                    <a:pt x="0" y="434"/>
                  </a:cubicBezTo>
                  <a:cubicBezTo>
                    <a:pt x="0" y="534"/>
                    <a:pt x="34" y="634"/>
                    <a:pt x="100" y="701"/>
                  </a:cubicBezTo>
                  <a:cubicBezTo>
                    <a:pt x="200" y="801"/>
                    <a:pt x="300" y="834"/>
                    <a:pt x="401" y="834"/>
                  </a:cubicBezTo>
                  <a:cubicBezTo>
                    <a:pt x="501" y="834"/>
                    <a:pt x="601" y="801"/>
                    <a:pt x="667" y="701"/>
                  </a:cubicBezTo>
                  <a:cubicBezTo>
                    <a:pt x="767" y="634"/>
                    <a:pt x="801" y="534"/>
                    <a:pt x="801" y="434"/>
                  </a:cubicBezTo>
                  <a:cubicBezTo>
                    <a:pt x="801" y="300"/>
                    <a:pt x="767" y="200"/>
                    <a:pt x="667" y="134"/>
                  </a:cubicBezTo>
                  <a:cubicBezTo>
                    <a:pt x="601" y="34"/>
                    <a:pt x="501"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6"/>
            <p:cNvSpPr/>
            <p:nvPr/>
          </p:nvSpPr>
          <p:spPr>
            <a:xfrm>
              <a:off x="3255000" y="1807575"/>
              <a:ext cx="20025" cy="20875"/>
            </a:xfrm>
            <a:custGeom>
              <a:avLst/>
              <a:gdLst/>
              <a:ahLst/>
              <a:cxnLst/>
              <a:rect l="l" t="t" r="r" b="b"/>
              <a:pathLst>
                <a:path w="801" h="835" extrusionOk="0">
                  <a:moveTo>
                    <a:pt x="401" y="200"/>
                  </a:moveTo>
                  <a:cubicBezTo>
                    <a:pt x="467" y="200"/>
                    <a:pt x="534" y="200"/>
                    <a:pt x="567" y="234"/>
                  </a:cubicBezTo>
                  <a:cubicBezTo>
                    <a:pt x="634" y="334"/>
                    <a:pt x="634" y="501"/>
                    <a:pt x="567" y="601"/>
                  </a:cubicBezTo>
                  <a:cubicBezTo>
                    <a:pt x="534" y="634"/>
                    <a:pt x="467" y="667"/>
                    <a:pt x="401" y="667"/>
                  </a:cubicBezTo>
                  <a:cubicBezTo>
                    <a:pt x="334" y="667"/>
                    <a:pt x="301" y="634"/>
                    <a:pt x="234" y="601"/>
                  </a:cubicBezTo>
                  <a:cubicBezTo>
                    <a:pt x="200" y="534"/>
                    <a:pt x="200" y="501"/>
                    <a:pt x="200" y="434"/>
                  </a:cubicBezTo>
                  <a:cubicBezTo>
                    <a:pt x="200" y="367"/>
                    <a:pt x="200" y="300"/>
                    <a:pt x="234" y="234"/>
                  </a:cubicBezTo>
                  <a:cubicBezTo>
                    <a:pt x="301" y="200"/>
                    <a:pt x="334" y="200"/>
                    <a:pt x="401" y="200"/>
                  </a:cubicBezTo>
                  <a:close/>
                  <a:moveTo>
                    <a:pt x="401" y="0"/>
                  </a:moveTo>
                  <a:cubicBezTo>
                    <a:pt x="301" y="0"/>
                    <a:pt x="200" y="34"/>
                    <a:pt x="134" y="134"/>
                  </a:cubicBezTo>
                  <a:cubicBezTo>
                    <a:pt x="34" y="200"/>
                    <a:pt x="0" y="300"/>
                    <a:pt x="0" y="434"/>
                  </a:cubicBezTo>
                  <a:cubicBezTo>
                    <a:pt x="0" y="534"/>
                    <a:pt x="34" y="634"/>
                    <a:pt x="134" y="701"/>
                  </a:cubicBezTo>
                  <a:cubicBezTo>
                    <a:pt x="200" y="801"/>
                    <a:pt x="301" y="834"/>
                    <a:pt x="401" y="834"/>
                  </a:cubicBezTo>
                  <a:cubicBezTo>
                    <a:pt x="501" y="834"/>
                    <a:pt x="634" y="801"/>
                    <a:pt x="701" y="701"/>
                  </a:cubicBezTo>
                  <a:cubicBezTo>
                    <a:pt x="768" y="634"/>
                    <a:pt x="801" y="534"/>
                    <a:pt x="801" y="434"/>
                  </a:cubicBezTo>
                  <a:cubicBezTo>
                    <a:pt x="801" y="300"/>
                    <a:pt x="768" y="200"/>
                    <a:pt x="701" y="134"/>
                  </a:cubicBezTo>
                  <a:cubicBezTo>
                    <a:pt x="634" y="34"/>
                    <a:pt x="501"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6"/>
            <p:cNvSpPr/>
            <p:nvPr/>
          </p:nvSpPr>
          <p:spPr>
            <a:xfrm>
              <a:off x="3282525" y="1807575"/>
              <a:ext cx="20025" cy="28375"/>
            </a:xfrm>
            <a:custGeom>
              <a:avLst/>
              <a:gdLst/>
              <a:ahLst/>
              <a:cxnLst/>
              <a:rect l="l" t="t" r="r" b="b"/>
              <a:pathLst>
                <a:path w="801" h="1135" extrusionOk="0">
                  <a:moveTo>
                    <a:pt x="367" y="200"/>
                  </a:moveTo>
                  <a:cubicBezTo>
                    <a:pt x="434" y="200"/>
                    <a:pt x="500" y="234"/>
                    <a:pt x="534" y="267"/>
                  </a:cubicBezTo>
                  <a:cubicBezTo>
                    <a:pt x="567" y="300"/>
                    <a:pt x="601" y="367"/>
                    <a:pt x="601" y="434"/>
                  </a:cubicBezTo>
                  <a:cubicBezTo>
                    <a:pt x="601" y="501"/>
                    <a:pt x="567" y="567"/>
                    <a:pt x="534" y="601"/>
                  </a:cubicBezTo>
                  <a:cubicBezTo>
                    <a:pt x="500" y="634"/>
                    <a:pt x="434" y="667"/>
                    <a:pt x="400" y="667"/>
                  </a:cubicBezTo>
                  <a:cubicBezTo>
                    <a:pt x="334" y="667"/>
                    <a:pt x="267" y="634"/>
                    <a:pt x="234" y="601"/>
                  </a:cubicBezTo>
                  <a:cubicBezTo>
                    <a:pt x="200" y="534"/>
                    <a:pt x="167" y="467"/>
                    <a:pt x="167" y="434"/>
                  </a:cubicBezTo>
                  <a:cubicBezTo>
                    <a:pt x="167" y="367"/>
                    <a:pt x="200" y="300"/>
                    <a:pt x="234" y="267"/>
                  </a:cubicBezTo>
                  <a:cubicBezTo>
                    <a:pt x="267" y="234"/>
                    <a:pt x="300" y="200"/>
                    <a:pt x="367" y="200"/>
                  </a:cubicBezTo>
                  <a:close/>
                  <a:moveTo>
                    <a:pt x="67" y="0"/>
                  </a:moveTo>
                  <a:cubicBezTo>
                    <a:pt x="33" y="0"/>
                    <a:pt x="0" y="34"/>
                    <a:pt x="0" y="100"/>
                  </a:cubicBezTo>
                  <a:lnTo>
                    <a:pt x="0" y="434"/>
                  </a:lnTo>
                  <a:lnTo>
                    <a:pt x="0" y="1068"/>
                  </a:lnTo>
                  <a:cubicBezTo>
                    <a:pt x="0" y="1101"/>
                    <a:pt x="33" y="1134"/>
                    <a:pt x="67" y="1134"/>
                  </a:cubicBezTo>
                  <a:cubicBezTo>
                    <a:pt x="134" y="1134"/>
                    <a:pt x="167" y="1101"/>
                    <a:pt x="167" y="1068"/>
                  </a:cubicBezTo>
                  <a:lnTo>
                    <a:pt x="167" y="767"/>
                  </a:lnTo>
                  <a:cubicBezTo>
                    <a:pt x="234" y="801"/>
                    <a:pt x="300" y="834"/>
                    <a:pt x="400" y="834"/>
                  </a:cubicBezTo>
                  <a:cubicBezTo>
                    <a:pt x="634" y="834"/>
                    <a:pt x="801" y="634"/>
                    <a:pt x="801" y="434"/>
                  </a:cubicBezTo>
                  <a:cubicBezTo>
                    <a:pt x="801" y="200"/>
                    <a:pt x="634" y="0"/>
                    <a:pt x="400" y="0"/>
                  </a:cubicBezTo>
                  <a:cubicBezTo>
                    <a:pt x="300" y="0"/>
                    <a:pt x="234" y="34"/>
                    <a:pt x="167" y="67"/>
                  </a:cubicBezTo>
                  <a:cubicBezTo>
                    <a:pt x="167" y="34"/>
                    <a:pt x="134"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6"/>
            <p:cNvSpPr/>
            <p:nvPr/>
          </p:nvSpPr>
          <p:spPr>
            <a:xfrm>
              <a:off x="3307525" y="1807575"/>
              <a:ext cx="20875" cy="20250"/>
            </a:xfrm>
            <a:custGeom>
              <a:avLst/>
              <a:gdLst/>
              <a:ahLst/>
              <a:cxnLst/>
              <a:rect l="l" t="t" r="r" b="b"/>
              <a:pathLst>
                <a:path w="835" h="810" extrusionOk="0">
                  <a:moveTo>
                    <a:pt x="434" y="167"/>
                  </a:moveTo>
                  <a:cubicBezTo>
                    <a:pt x="535" y="167"/>
                    <a:pt x="635" y="234"/>
                    <a:pt x="668" y="334"/>
                  </a:cubicBezTo>
                  <a:lnTo>
                    <a:pt x="201" y="334"/>
                  </a:lnTo>
                  <a:cubicBezTo>
                    <a:pt x="201" y="234"/>
                    <a:pt x="301" y="167"/>
                    <a:pt x="434" y="167"/>
                  </a:cubicBezTo>
                  <a:close/>
                  <a:moveTo>
                    <a:pt x="434" y="0"/>
                  </a:moveTo>
                  <a:cubicBezTo>
                    <a:pt x="201" y="0"/>
                    <a:pt x="1" y="200"/>
                    <a:pt x="1" y="434"/>
                  </a:cubicBezTo>
                  <a:cubicBezTo>
                    <a:pt x="34" y="634"/>
                    <a:pt x="201" y="801"/>
                    <a:pt x="401" y="801"/>
                  </a:cubicBezTo>
                  <a:cubicBezTo>
                    <a:pt x="426" y="807"/>
                    <a:pt x="449" y="810"/>
                    <a:pt x="471" y="810"/>
                  </a:cubicBezTo>
                  <a:cubicBezTo>
                    <a:pt x="570" y="810"/>
                    <a:pt x="647" y="755"/>
                    <a:pt x="701" y="701"/>
                  </a:cubicBezTo>
                  <a:cubicBezTo>
                    <a:pt x="735" y="667"/>
                    <a:pt x="735" y="634"/>
                    <a:pt x="701" y="601"/>
                  </a:cubicBezTo>
                  <a:cubicBezTo>
                    <a:pt x="685" y="584"/>
                    <a:pt x="668" y="576"/>
                    <a:pt x="651" y="576"/>
                  </a:cubicBezTo>
                  <a:cubicBezTo>
                    <a:pt x="635" y="576"/>
                    <a:pt x="618" y="584"/>
                    <a:pt x="601" y="601"/>
                  </a:cubicBezTo>
                  <a:cubicBezTo>
                    <a:pt x="535" y="634"/>
                    <a:pt x="468" y="634"/>
                    <a:pt x="401" y="634"/>
                  </a:cubicBezTo>
                  <a:cubicBezTo>
                    <a:pt x="368" y="634"/>
                    <a:pt x="301" y="601"/>
                    <a:pt x="268" y="567"/>
                  </a:cubicBezTo>
                  <a:cubicBezTo>
                    <a:pt x="234" y="534"/>
                    <a:pt x="201" y="501"/>
                    <a:pt x="201" y="467"/>
                  </a:cubicBezTo>
                  <a:lnTo>
                    <a:pt x="768" y="467"/>
                  </a:lnTo>
                  <a:cubicBezTo>
                    <a:pt x="801" y="467"/>
                    <a:pt x="835" y="434"/>
                    <a:pt x="835" y="401"/>
                  </a:cubicBezTo>
                  <a:cubicBezTo>
                    <a:pt x="835" y="167"/>
                    <a:pt x="635"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6"/>
            <p:cNvSpPr/>
            <p:nvPr/>
          </p:nvSpPr>
          <p:spPr>
            <a:xfrm>
              <a:off x="3334225" y="1807575"/>
              <a:ext cx="12525" cy="20875"/>
            </a:xfrm>
            <a:custGeom>
              <a:avLst/>
              <a:gdLst/>
              <a:ahLst/>
              <a:cxnLst/>
              <a:rect l="l" t="t" r="r" b="b"/>
              <a:pathLst>
                <a:path w="501" h="835" extrusionOk="0">
                  <a:moveTo>
                    <a:pt x="67" y="0"/>
                  </a:moveTo>
                  <a:cubicBezTo>
                    <a:pt x="34" y="0"/>
                    <a:pt x="0" y="34"/>
                    <a:pt x="0" y="100"/>
                  </a:cubicBezTo>
                  <a:lnTo>
                    <a:pt x="0" y="734"/>
                  </a:lnTo>
                  <a:cubicBezTo>
                    <a:pt x="0" y="801"/>
                    <a:pt x="34" y="834"/>
                    <a:pt x="67" y="834"/>
                  </a:cubicBezTo>
                  <a:cubicBezTo>
                    <a:pt x="134" y="834"/>
                    <a:pt x="167" y="801"/>
                    <a:pt x="167" y="734"/>
                  </a:cubicBezTo>
                  <a:lnTo>
                    <a:pt x="167" y="434"/>
                  </a:lnTo>
                  <a:cubicBezTo>
                    <a:pt x="167" y="367"/>
                    <a:pt x="200" y="334"/>
                    <a:pt x="234" y="300"/>
                  </a:cubicBezTo>
                  <a:cubicBezTo>
                    <a:pt x="234" y="267"/>
                    <a:pt x="267" y="234"/>
                    <a:pt x="300" y="200"/>
                  </a:cubicBezTo>
                  <a:cubicBezTo>
                    <a:pt x="334" y="200"/>
                    <a:pt x="367" y="167"/>
                    <a:pt x="401" y="167"/>
                  </a:cubicBezTo>
                  <a:cubicBezTo>
                    <a:pt x="467" y="167"/>
                    <a:pt x="501" y="134"/>
                    <a:pt x="501" y="100"/>
                  </a:cubicBezTo>
                  <a:cubicBezTo>
                    <a:pt x="501" y="34"/>
                    <a:pt x="467" y="0"/>
                    <a:pt x="401" y="0"/>
                  </a:cubicBezTo>
                  <a:cubicBezTo>
                    <a:pt x="334" y="0"/>
                    <a:pt x="267" y="34"/>
                    <a:pt x="200" y="67"/>
                  </a:cubicBezTo>
                  <a:lnTo>
                    <a:pt x="167" y="100"/>
                  </a:lnTo>
                  <a:cubicBezTo>
                    <a:pt x="167" y="34"/>
                    <a:pt x="134"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6"/>
            <p:cNvSpPr/>
            <p:nvPr/>
          </p:nvSpPr>
          <p:spPr>
            <a:xfrm>
              <a:off x="4565100" y="1814250"/>
              <a:ext cx="10025" cy="10025"/>
            </a:xfrm>
            <a:custGeom>
              <a:avLst/>
              <a:gdLst/>
              <a:ahLst/>
              <a:cxnLst/>
              <a:rect l="l" t="t" r="r" b="b"/>
              <a:pathLst>
                <a:path w="401" h="401" extrusionOk="0">
                  <a:moveTo>
                    <a:pt x="201" y="0"/>
                  </a:moveTo>
                  <a:cubicBezTo>
                    <a:pt x="67" y="0"/>
                    <a:pt x="0" y="67"/>
                    <a:pt x="0" y="200"/>
                  </a:cubicBezTo>
                  <a:cubicBezTo>
                    <a:pt x="0" y="300"/>
                    <a:pt x="67" y="400"/>
                    <a:pt x="201" y="400"/>
                  </a:cubicBezTo>
                  <a:cubicBezTo>
                    <a:pt x="301" y="400"/>
                    <a:pt x="401" y="300"/>
                    <a:pt x="401" y="200"/>
                  </a:cubicBezTo>
                  <a:cubicBezTo>
                    <a:pt x="401" y="67"/>
                    <a:pt x="301" y="0"/>
                    <a:pt x="2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6"/>
            <p:cNvSpPr/>
            <p:nvPr/>
          </p:nvSpPr>
          <p:spPr>
            <a:xfrm>
              <a:off x="4580100" y="1814250"/>
              <a:ext cx="10875" cy="10025"/>
            </a:xfrm>
            <a:custGeom>
              <a:avLst/>
              <a:gdLst/>
              <a:ahLst/>
              <a:cxnLst/>
              <a:rect l="l" t="t" r="r" b="b"/>
              <a:pathLst>
                <a:path w="435" h="401" extrusionOk="0">
                  <a:moveTo>
                    <a:pt x="201" y="0"/>
                  </a:moveTo>
                  <a:cubicBezTo>
                    <a:pt x="101" y="0"/>
                    <a:pt x="1" y="67"/>
                    <a:pt x="1" y="200"/>
                  </a:cubicBezTo>
                  <a:cubicBezTo>
                    <a:pt x="1" y="300"/>
                    <a:pt x="101" y="400"/>
                    <a:pt x="201" y="400"/>
                  </a:cubicBezTo>
                  <a:cubicBezTo>
                    <a:pt x="334" y="400"/>
                    <a:pt x="434" y="300"/>
                    <a:pt x="434" y="200"/>
                  </a:cubicBezTo>
                  <a:cubicBezTo>
                    <a:pt x="434" y="67"/>
                    <a:pt x="334" y="0"/>
                    <a:pt x="2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6"/>
            <p:cNvSpPr/>
            <p:nvPr/>
          </p:nvSpPr>
          <p:spPr>
            <a:xfrm>
              <a:off x="4595950" y="1814075"/>
              <a:ext cx="10025" cy="10200"/>
            </a:xfrm>
            <a:custGeom>
              <a:avLst/>
              <a:gdLst/>
              <a:ahLst/>
              <a:cxnLst/>
              <a:rect l="l" t="t" r="r" b="b"/>
              <a:pathLst>
                <a:path w="401" h="408" extrusionOk="0">
                  <a:moveTo>
                    <a:pt x="162" y="1"/>
                  </a:moveTo>
                  <a:cubicBezTo>
                    <a:pt x="76" y="1"/>
                    <a:pt x="1" y="91"/>
                    <a:pt x="1" y="207"/>
                  </a:cubicBezTo>
                  <a:cubicBezTo>
                    <a:pt x="1" y="341"/>
                    <a:pt x="101" y="407"/>
                    <a:pt x="201" y="407"/>
                  </a:cubicBezTo>
                  <a:cubicBezTo>
                    <a:pt x="301" y="407"/>
                    <a:pt x="401" y="341"/>
                    <a:pt x="401" y="207"/>
                  </a:cubicBezTo>
                  <a:cubicBezTo>
                    <a:pt x="401" y="74"/>
                    <a:pt x="301" y="7"/>
                    <a:pt x="201" y="7"/>
                  </a:cubicBezTo>
                  <a:cubicBezTo>
                    <a:pt x="188" y="3"/>
                    <a:pt x="174" y="1"/>
                    <a:pt x="1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6"/>
            <p:cNvSpPr/>
            <p:nvPr/>
          </p:nvSpPr>
          <p:spPr>
            <a:xfrm>
              <a:off x="2935350" y="4561425"/>
              <a:ext cx="155675" cy="109200"/>
            </a:xfrm>
            <a:custGeom>
              <a:avLst/>
              <a:gdLst/>
              <a:ahLst/>
              <a:cxnLst/>
              <a:rect l="l" t="t" r="r" b="b"/>
              <a:pathLst>
                <a:path w="6227" h="4368" extrusionOk="0">
                  <a:moveTo>
                    <a:pt x="3140" y="1"/>
                  </a:moveTo>
                  <a:cubicBezTo>
                    <a:pt x="2856" y="1"/>
                    <a:pt x="2556" y="60"/>
                    <a:pt x="2245" y="192"/>
                  </a:cubicBezTo>
                  <a:cubicBezTo>
                    <a:pt x="0" y="1145"/>
                    <a:pt x="846" y="4367"/>
                    <a:pt x="3031" y="4367"/>
                  </a:cubicBezTo>
                  <a:cubicBezTo>
                    <a:pt x="3216" y="4367"/>
                    <a:pt x="3410" y="4344"/>
                    <a:pt x="3613" y="4295"/>
                  </a:cubicBezTo>
                  <a:cubicBezTo>
                    <a:pt x="3847" y="4228"/>
                    <a:pt x="4047" y="4128"/>
                    <a:pt x="4247" y="4028"/>
                  </a:cubicBezTo>
                  <a:cubicBezTo>
                    <a:pt x="6226" y="2776"/>
                    <a:pt x="5081" y="1"/>
                    <a:pt x="3140"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6"/>
            <p:cNvSpPr/>
            <p:nvPr/>
          </p:nvSpPr>
          <p:spPr>
            <a:xfrm>
              <a:off x="2991475" y="4593725"/>
              <a:ext cx="37550" cy="32975"/>
            </a:xfrm>
            <a:custGeom>
              <a:avLst/>
              <a:gdLst/>
              <a:ahLst/>
              <a:cxnLst/>
              <a:rect l="l" t="t" r="r" b="b"/>
              <a:pathLst>
                <a:path w="1502" h="1319" extrusionOk="0">
                  <a:moveTo>
                    <a:pt x="868" y="1"/>
                  </a:moveTo>
                  <a:cubicBezTo>
                    <a:pt x="267" y="1"/>
                    <a:pt x="0" y="701"/>
                    <a:pt x="401" y="1135"/>
                  </a:cubicBezTo>
                  <a:cubicBezTo>
                    <a:pt x="528" y="1262"/>
                    <a:pt x="684" y="1318"/>
                    <a:pt x="840" y="1318"/>
                  </a:cubicBezTo>
                  <a:cubicBezTo>
                    <a:pt x="1175" y="1318"/>
                    <a:pt x="1502" y="1055"/>
                    <a:pt x="1502" y="668"/>
                  </a:cubicBezTo>
                  <a:cubicBezTo>
                    <a:pt x="1502" y="301"/>
                    <a:pt x="1235" y="1"/>
                    <a:pt x="8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6"/>
            <p:cNvSpPr/>
            <p:nvPr/>
          </p:nvSpPr>
          <p:spPr>
            <a:xfrm>
              <a:off x="2984800" y="4627300"/>
              <a:ext cx="56725" cy="42950"/>
            </a:xfrm>
            <a:custGeom>
              <a:avLst/>
              <a:gdLst/>
              <a:ahLst/>
              <a:cxnLst/>
              <a:rect l="l" t="t" r="r" b="b"/>
              <a:pathLst>
                <a:path w="2269" h="1718" extrusionOk="0">
                  <a:moveTo>
                    <a:pt x="1135" y="0"/>
                  </a:moveTo>
                  <a:cubicBezTo>
                    <a:pt x="568" y="0"/>
                    <a:pt x="1" y="376"/>
                    <a:pt x="1" y="1126"/>
                  </a:cubicBezTo>
                  <a:lnTo>
                    <a:pt x="1" y="1393"/>
                  </a:lnTo>
                  <a:cubicBezTo>
                    <a:pt x="355" y="1606"/>
                    <a:pt x="743" y="1718"/>
                    <a:pt x="1140" y="1718"/>
                  </a:cubicBezTo>
                  <a:cubicBezTo>
                    <a:pt x="1304" y="1718"/>
                    <a:pt x="1470" y="1699"/>
                    <a:pt x="1635" y="1660"/>
                  </a:cubicBezTo>
                  <a:cubicBezTo>
                    <a:pt x="1869" y="1593"/>
                    <a:pt x="2069" y="1493"/>
                    <a:pt x="2269" y="1393"/>
                  </a:cubicBezTo>
                  <a:lnTo>
                    <a:pt x="2269" y="1126"/>
                  </a:lnTo>
                  <a:cubicBezTo>
                    <a:pt x="2269" y="376"/>
                    <a:pt x="1702" y="0"/>
                    <a:pt x="11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6"/>
            <p:cNvSpPr/>
            <p:nvPr/>
          </p:nvSpPr>
          <p:spPr>
            <a:xfrm>
              <a:off x="3116575" y="4595400"/>
              <a:ext cx="17800" cy="29425"/>
            </a:xfrm>
            <a:custGeom>
              <a:avLst/>
              <a:gdLst/>
              <a:ahLst/>
              <a:cxnLst/>
              <a:rect l="l" t="t" r="r" b="b"/>
              <a:pathLst>
                <a:path w="712" h="1177" extrusionOk="0">
                  <a:moveTo>
                    <a:pt x="100" y="0"/>
                  </a:moveTo>
                  <a:cubicBezTo>
                    <a:pt x="33" y="0"/>
                    <a:pt x="0" y="34"/>
                    <a:pt x="0" y="101"/>
                  </a:cubicBezTo>
                  <a:lnTo>
                    <a:pt x="0" y="1068"/>
                  </a:lnTo>
                  <a:cubicBezTo>
                    <a:pt x="0" y="1122"/>
                    <a:pt x="22" y="1177"/>
                    <a:pt x="67" y="1177"/>
                  </a:cubicBezTo>
                  <a:cubicBezTo>
                    <a:pt x="77" y="1177"/>
                    <a:pt x="88" y="1174"/>
                    <a:pt x="100" y="1168"/>
                  </a:cubicBezTo>
                  <a:cubicBezTo>
                    <a:pt x="133" y="1168"/>
                    <a:pt x="200" y="1135"/>
                    <a:pt x="200" y="1101"/>
                  </a:cubicBezTo>
                  <a:lnTo>
                    <a:pt x="200" y="934"/>
                  </a:lnTo>
                  <a:lnTo>
                    <a:pt x="267" y="868"/>
                  </a:lnTo>
                  <a:lnTo>
                    <a:pt x="534" y="1135"/>
                  </a:lnTo>
                  <a:cubicBezTo>
                    <a:pt x="550" y="1151"/>
                    <a:pt x="575" y="1160"/>
                    <a:pt x="600" y="1160"/>
                  </a:cubicBezTo>
                  <a:cubicBezTo>
                    <a:pt x="625" y="1160"/>
                    <a:pt x="650" y="1151"/>
                    <a:pt x="667" y="1135"/>
                  </a:cubicBezTo>
                  <a:cubicBezTo>
                    <a:pt x="701" y="1101"/>
                    <a:pt x="701" y="1068"/>
                    <a:pt x="667" y="1035"/>
                  </a:cubicBezTo>
                  <a:lnTo>
                    <a:pt x="400" y="701"/>
                  </a:lnTo>
                  <a:lnTo>
                    <a:pt x="634" y="467"/>
                  </a:lnTo>
                  <a:cubicBezTo>
                    <a:pt x="711" y="390"/>
                    <a:pt x="649" y="312"/>
                    <a:pt x="586" y="312"/>
                  </a:cubicBezTo>
                  <a:cubicBezTo>
                    <a:pt x="567" y="312"/>
                    <a:pt x="549" y="319"/>
                    <a:pt x="534" y="334"/>
                  </a:cubicBezTo>
                  <a:lnTo>
                    <a:pt x="167" y="668"/>
                  </a:lnTo>
                  <a:lnTo>
                    <a:pt x="167" y="101"/>
                  </a:lnTo>
                  <a:cubicBezTo>
                    <a:pt x="167" y="34"/>
                    <a:pt x="133" y="0"/>
                    <a:pt x="1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6"/>
            <p:cNvSpPr/>
            <p:nvPr/>
          </p:nvSpPr>
          <p:spPr>
            <a:xfrm>
              <a:off x="3137400" y="4603750"/>
              <a:ext cx="20875" cy="20850"/>
            </a:xfrm>
            <a:custGeom>
              <a:avLst/>
              <a:gdLst/>
              <a:ahLst/>
              <a:cxnLst/>
              <a:rect l="l" t="t" r="r" b="b"/>
              <a:pathLst>
                <a:path w="835" h="834" extrusionOk="0">
                  <a:moveTo>
                    <a:pt x="401" y="167"/>
                  </a:moveTo>
                  <a:cubicBezTo>
                    <a:pt x="501" y="167"/>
                    <a:pt x="601" y="234"/>
                    <a:pt x="635" y="334"/>
                  </a:cubicBezTo>
                  <a:lnTo>
                    <a:pt x="168" y="334"/>
                  </a:lnTo>
                  <a:cubicBezTo>
                    <a:pt x="201" y="234"/>
                    <a:pt x="301" y="167"/>
                    <a:pt x="401" y="167"/>
                  </a:cubicBezTo>
                  <a:close/>
                  <a:moveTo>
                    <a:pt x="401" y="0"/>
                  </a:moveTo>
                  <a:cubicBezTo>
                    <a:pt x="168" y="0"/>
                    <a:pt x="1" y="200"/>
                    <a:pt x="1" y="434"/>
                  </a:cubicBezTo>
                  <a:cubicBezTo>
                    <a:pt x="1" y="634"/>
                    <a:pt x="201" y="834"/>
                    <a:pt x="435" y="834"/>
                  </a:cubicBezTo>
                  <a:cubicBezTo>
                    <a:pt x="535" y="834"/>
                    <a:pt x="635" y="767"/>
                    <a:pt x="735" y="701"/>
                  </a:cubicBezTo>
                  <a:cubicBezTo>
                    <a:pt x="768" y="667"/>
                    <a:pt x="768" y="634"/>
                    <a:pt x="735" y="600"/>
                  </a:cubicBezTo>
                  <a:cubicBezTo>
                    <a:pt x="718" y="584"/>
                    <a:pt x="693" y="575"/>
                    <a:pt x="668" y="575"/>
                  </a:cubicBezTo>
                  <a:cubicBezTo>
                    <a:pt x="643" y="575"/>
                    <a:pt x="618" y="584"/>
                    <a:pt x="601" y="600"/>
                  </a:cubicBezTo>
                  <a:cubicBezTo>
                    <a:pt x="535" y="634"/>
                    <a:pt x="501" y="634"/>
                    <a:pt x="435" y="634"/>
                  </a:cubicBezTo>
                  <a:cubicBezTo>
                    <a:pt x="368" y="634"/>
                    <a:pt x="301" y="600"/>
                    <a:pt x="268" y="567"/>
                  </a:cubicBezTo>
                  <a:cubicBezTo>
                    <a:pt x="234" y="534"/>
                    <a:pt x="234" y="500"/>
                    <a:pt x="201" y="467"/>
                  </a:cubicBezTo>
                  <a:lnTo>
                    <a:pt x="735" y="467"/>
                  </a:lnTo>
                  <a:cubicBezTo>
                    <a:pt x="768" y="467"/>
                    <a:pt x="835" y="434"/>
                    <a:pt x="835" y="400"/>
                  </a:cubicBezTo>
                  <a:cubicBezTo>
                    <a:pt x="802" y="167"/>
                    <a:pt x="635"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6"/>
            <p:cNvSpPr/>
            <p:nvPr/>
          </p:nvSpPr>
          <p:spPr>
            <a:xfrm>
              <a:off x="3164100" y="4603750"/>
              <a:ext cx="17525" cy="21700"/>
            </a:xfrm>
            <a:custGeom>
              <a:avLst/>
              <a:gdLst/>
              <a:ahLst/>
              <a:cxnLst/>
              <a:rect l="l" t="t" r="r" b="b"/>
              <a:pathLst>
                <a:path w="701" h="868" extrusionOk="0">
                  <a:moveTo>
                    <a:pt x="67" y="0"/>
                  </a:moveTo>
                  <a:cubicBezTo>
                    <a:pt x="34" y="0"/>
                    <a:pt x="0" y="33"/>
                    <a:pt x="0" y="100"/>
                  </a:cubicBezTo>
                  <a:lnTo>
                    <a:pt x="0" y="767"/>
                  </a:lnTo>
                  <a:cubicBezTo>
                    <a:pt x="0" y="817"/>
                    <a:pt x="34" y="842"/>
                    <a:pt x="71" y="842"/>
                  </a:cubicBezTo>
                  <a:cubicBezTo>
                    <a:pt x="109" y="842"/>
                    <a:pt x="150" y="817"/>
                    <a:pt x="167" y="767"/>
                  </a:cubicBezTo>
                  <a:lnTo>
                    <a:pt x="167" y="367"/>
                  </a:lnTo>
                  <a:cubicBezTo>
                    <a:pt x="167" y="267"/>
                    <a:pt x="234" y="167"/>
                    <a:pt x="334" y="167"/>
                  </a:cubicBezTo>
                  <a:cubicBezTo>
                    <a:pt x="434" y="167"/>
                    <a:pt x="501" y="267"/>
                    <a:pt x="501" y="367"/>
                  </a:cubicBezTo>
                  <a:lnTo>
                    <a:pt x="501" y="767"/>
                  </a:lnTo>
                  <a:cubicBezTo>
                    <a:pt x="501" y="834"/>
                    <a:pt x="534" y="867"/>
                    <a:pt x="601" y="867"/>
                  </a:cubicBezTo>
                  <a:cubicBezTo>
                    <a:pt x="634" y="867"/>
                    <a:pt x="701" y="834"/>
                    <a:pt x="701" y="767"/>
                  </a:cubicBezTo>
                  <a:lnTo>
                    <a:pt x="701" y="367"/>
                  </a:lnTo>
                  <a:cubicBezTo>
                    <a:pt x="701" y="167"/>
                    <a:pt x="534" y="0"/>
                    <a:pt x="334" y="0"/>
                  </a:cubicBezTo>
                  <a:cubicBezTo>
                    <a:pt x="267" y="0"/>
                    <a:pt x="201" y="0"/>
                    <a:pt x="167" y="33"/>
                  </a:cubicBezTo>
                  <a:cubicBezTo>
                    <a:pt x="134" y="0"/>
                    <a:pt x="134"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6"/>
            <p:cNvSpPr/>
            <p:nvPr/>
          </p:nvSpPr>
          <p:spPr>
            <a:xfrm>
              <a:off x="3187450" y="4595400"/>
              <a:ext cx="20025" cy="29200"/>
            </a:xfrm>
            <a:custGeom>
              <a:avLst/>
              <a:gdLst/>
              <a:ahLst/>
              <a:cxnLst/>
              <a:rect l="l" t="t" r="r" b="b"/>
              <a:pathLst>
                <a:path w="801" h="1168" extrusionOk="0">
                  <a:moveTo>
                    <a:pt x="401" y="534"/>
                  </a:moveTo>
                  <a:cubicBezTo>
                    <a:pt x="467" y="534"/>
                    <a:pt x="501" y="534"/>
                    <a:pt x="534" y="601"/>
                  </a:cubicBezTo>
                  <a:cubicBezTo>
                    <a:pt x="601" y="634"/>
                    <a:pt x="601" y="701"/>
                    <a:pt x="601" y="768"/>
                  </a:cubicBezTo>
                  <a:cubicBezTo>
                    <a:pt x="601" y="834"/>
                    <a:pt x="601" y="868"/>
                    <a:pt x="534" y="934"/>
                  </a:cubicBezTo>
                  <a:cubicBezTo>
                    <a:pt x="501" y="968"/>
                    <a:pt x="467" y="1001"/>
                    <a:pt x="401" y="1001"/>
                  </a:cubicBezTo>
                  <a:cubicBezTo>
                    <a:pt x="334" y="1001"/>
                    <a:pt x="267" y="968"/>
                    <a:pt x="234" y="934"/>
                  </a:cubicBezTo>
                  <a:cubicBezTo>
                    <a:pt x="201" y="868"/>
                    <a:pt x="167" y="834"/>
                    <a:pt x="167" y="768"/>
                  </a:cubicBezTo>
                  <a:cubicBezTo>
                    <a:pt x="167" y="701"/>
                    <a:pt x="201" y="634"/>
                    <a:pt x="234" y="601"/>
                  </a:cubicBezTo>
                  <a:cubicBezTo>
                    <a:pt x="267" y="534"/>
                    <a:pt x="334" y="534"/>
                    <a:pt x="401" y="534"/>
                  </a:cubicBezTo>
                  <a:close/>
                  <a:moveTo>
                    <a:pt x="718" y="0"/>
                  </a:moveTo>
                  <a:cubicBezTo>
                    <a:pt x="676" y="0"/>
                    <a:pt x="634" y="34"/>
                    <a:pt x="634" y="101"/>
                  </a:cubicBezTo>
                  <a:lnTo>
                    <a:pt x="634" y="401"/>
                  </a:lnTo>
                  <a:cubicBezTo>
                    <a:pt x="567" y="367"/>
                    <a:pt x="467" y="334"/>
                    <a:pt x="401" y="334"/>
                  </a:cubicBezTo>
                  <a:cubicBezTo>
                    <a:pt x="167" y="334"/>
                    <a:pt x="0" y="534"/>
                    <a:pt x="0" y="768"/>
                  </a:cubicBezTo>
                  <a:cubicBezTo>
                    <a:pt x="0" y="1001"/>
                    <a:pt x="167" y="1168"/>
                    <a:pt x="401" y="1168"/>
                  </a:cubicBezTo>
                  <a:cubicBezTo>
                    <a:pt x="501" y="1168"/>
                    <a:pt x="567" y="1135"/>
                    <a:pt x="634" y="1101"/>
                  </a:cubicBezTo>
                  <a:cubicBezTo>
                    <a:pt x="634" y="1135"/>
                    <a:pt x="668" y="1168"/>
                    <a:pt x="734" y="1168"/>
                  </a:cubicBezTo>
                  <a:cubicBezTo>
                    <a:pt x="768" y="1168"/>
                    <a:pt x="801" y="1135"/>
                    <a:pt x="801" y="1101"/>
                  </a:cubicBezTo>
                  <a:lnTo>
                    <a:pt x="801" y="768"/>
                  </a:lnTo>
                  <a:lnTo>
                    <a:pt x="801" y="101"/>
                  </a:lnTo>
                  <a:cubicBezTo>
                    <a:pt x="801" y="34"/>
                    <a:pt x="759" y="0"/>
                    <a:pt x="7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6"/>
            <p:cNvSpPr/>
            <p:nvPr/>
          </p:nvSpPr>
          <p:spPr>
            <a:xfrm>
              <a:off x="3213300" y="4603750"/>
              <a:ext cx="20875" cy="20850"/>
            </a:xfrm>
            <a:custGeom>
              <a:avLst/>
              <a:gdLst/>
              <a:ahLst/>
              <a:cxnLst/>
              <a:rect l="l" t="t" r="r" b="b"/>
              <a:pathLst>
                <a:path w="835" h="834" extrusionOk="0">
                  <a:moveTo>
                    <a:pt x="434" y="167"/>
                  </a:moveTo>
                  <a:cubicBezTo>
                    <a:pt x="501" y="200"/>
                    <a:pt x="534" y="200"/>
                    <a:pt x="601" y="267"/>
                  </a:cubicBezTo>
                  <a:cubicBezTo>
                    <a:pt x="634" y="300"/>
                    <a:pt x="634" y="367"/>
                    <a:pt x="634" y="434"/>
                  </a:cubicBezTo>
                  <a:cubicBezTo>
                    <a:pt x="634" y="500"/>
                    <a:pt x="634" y="534"/>
                    <a:pt x="601" y="600"/>
                  </a:cubicBezTo>
                  <a:cubicBezTo>
                    <a:pt x="534" y="634"/>
                    <a:pt x="501" y="667"/>
                    <a:pt x="434" y="667"/>
                  </a:cubicBezTo>
                  <a:cubicBezTo>
                    <a:pt x="367" y="667"/>
                    <a:pt x="301" y="634"/>
                    <a:pt x="267" y="600"/>
                  </a:cubicBezTo>
                  <a:cubicBezTo>
                    <a:pt x="234" y="534"/>
                    <a:pt x="201" y="500"/>
                    <a:pt x="201" y="434"/>
                  </a:cubicBezTo>
                  <a:cubicBezTo>
                    <a:pt x="201" y="367"/>
                    <a:pt x="234" y="300"/>
                    <a:pt x="267" y="267"/>
                  </a:cubicBezTo>
                  <a:cubicBezTo>
                    <a:pt x="301" y="200"/>
                    <a:pt x="367" y="167"/>
                    <a:pt x="434" y="167"/>
                  </a:cubicBezTo>
                  <a:close/>
                  <a:moveTo>
                    <a:pt x="434" y="0"/>
                  </a:moveTo>
                  <a:cubicBezTo>
                    <a:pt x="334" y="0"/>
                    <a:pt x="234" y="33"/>
                    <a:pt x="134" y="133"/>
                  </a:cubicBezTo>
                  <a:cubicBezTo>
                    <a:pt x="0" y="300"/>
                    <a:pt x="0" y="567"/>
                    <a:pt x="134" y="701"/>
                  </a:cubicBezTo>
                  <a:cubicBezTo>
                    <a:pt x="234" y="801"/>
                    <a:pt x="334" y="834"/>
                    <a:pt x="434" y="834"/>
                  </a:cubicBezTo>
                  <a:cubicBezTo>
                    <a:pt x="501" y="834"/>
                    <a:pt x="601" y="801"/>
                    <a:pt x="668" y="767"/>
                  </a:cubicBezTo>
                  <a:cubicBezTo>
                    <a:pt x="668" y="801"/>
                    <a:pt x="701" y="834"/>
                    <a:pt x="734" y="834"/>
                  </a:cubicBezTo>
                  <a:cubicBezTo>
                    <a:pt x="801" y="834"/>
                    <a:pt x="834" y="801"/>
                    <a:pt x="834" y="767"/>
                  </a:cubicBezTo>
                  <a:lnTo>
                    <a:pt x="834" y="434"/>
                  </a:lnTo>
                  <a:lnTo>
                    <a:pt x="834" y="100"/>
                  </a:lnTo>
                  <a:cubicBezTo>
                    <a:pt x="834" y="33"/>
                    <a:pt x="801" y="0"/>
                    <a:pt x="734" y="0"/>
                  </a:cubicBezTo>
                  <a:cubicBezTo>
                    <a:pt x="701" y="0"/>
                    <a:pt x="668" y="33"/>
                    <a:pt x="668" y="67"/>
                  </a:cubicBezTo>
                  <a:cubicBezTo>
                    <a:pt x="601" y="33"/>
                    <a:pt x="501"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6"/>
            <p:cNvSpPr/>
            <p:nvPr/>
          </p:nvSpPr>
          <p:spPr>
            <a:xfrm>
              <a:off x="3243325" y="4595400"/>
              <a:ext cx="4200" cy="29200"/>
            </a:xfrm>
            <a:custGeom>
              <a:avLst/>
              <a:gdLst/>
              <a:ahLst/>
              <a:cxnLst/>
              <a:rect l="l" t="t" r="r" b="b"/>
              <a:pathLst>
                <a:path w="168" h="1168" extrusionOk="0">
                  <a:moveTo>
                    <a:pt x="67" y="0"/>
                  </a:moveTo>
                  <a:cubicBezTo>
                    <a:pt x="34" y="0"/>
                    <a:pt x="0" y="34"/>
                    <a:pt x="0" y="101"/>
                  </a:cubicBezTo>
                  <a:lnTo>
                    <a:pt x="0" y="1068"/>
                  </a:lnTo>
                  <a:cubicBezTo>
                    <a:pt x="0" y="1135"/>
                    <a:pt x="42" y="1168"/>
                    <a:pt x="84" y="1168"/>
                  </a:cubicBezTo>
                  <a:cubicBezTo>
                    <a:pt x="125" y="1168"/>
                    <a:pt x="167" y="1135"/>
                    <a:pt x="167" y="1068"/>
                  </a:cubicBezTo>
                  <a:lnTo>
                    <a:pt x="167" y="101"/>
                  </a:lnTo>
                  <a:cubicBezTo>
                    <a:pt x="167" y="34"/>
                    <a:pt x="134" y="0"/>
                    <a:pt x="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6"/>
            <p:cNvSpPr/>
            <p:nvPr/>
          </p:nvSpPr>
          <p:spPr>
            <a:xfrm>
              <a:off x="3253325" y="4595400"/>
              <a:ext cx="5025" cy="29200"/>
            </a:xfrm>
            <a:custGeom>
              <a:avLst/>
              <a:gdLst/>
              <a:ahLst/>
              <a:cxnLst/>
              <a:rect l="l" t="t" r="r" b="b"/>
              <a:pathLst>
                <a:path w="201" h="1168" extrusionOk="0">
                  <a:moveTo>
                    <a:pt x="101" y="0"/>
                  </a:moveTo>
                  <a:cubicBezTo>
                    <a:pt x="34" y="0"/>
                    <a:pt x="1" y="34"/>
                    <a:pt x="1" y="101"/>
                  </a:cubicBezTo>
                  <a:lnTo>
                    <a:pt x="1" y="1068"/>
                  </a:lnTo>
                  <a:cubicBezTo>
                    <a:pt x="1" y="1135"/>
                    <a:pt x="34" y="1168"/>
                    <a:pt x="101" y="1168"/>
                  </a:cubicBezTo>
                  <a:cubicBezTo>
                    <a:pt x="134" y="1168"/>
                    <a:pt x="201" y="1135"/>
                    <a:pt x="201" y="1068"/>
                  </a:cubicBezTo>
                  <a:lnTo>
                    <a:pt x="201" y="101"/>
                  </a:lnTo>
                  <a:cubicBezTo>
                    <a:pt x="201" y="34"/>
                    <a:pt x="134" y="0"/>
                    <a:pt x="1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6"/>
            <p:cNvSpPr/>
            <p:nvPr/>
          </p:nvSpPr>
          <p:spPr>
            <a:xfrm>
              <a:off x="3258325" y="4627600"/>
              <a:ext cx="29225" cy="3675"/>
            </a:xfrm>
            <a:custGeom>
              <a:avLst/>
              <a:gdLst/>
              <a:ahLst/>
              <a:cxnLst/>
              <a:rect l="l" t="t" r="r" b="b"/>
              <a:pathLst>
                <a:path w="1169" h="147" extrusionOk="0">
                  <a:moveTo>
                    <a:pt x="54" y="0"/>
                  </a:moveTo>
                  <a:cubicBezTo>
                    <a:pt x="19" y="0"/>
                    <a:pt x="1" y="31"/>
                    <a:pt x="1" y="80"/>
                  </a:cubicBezTo>
                  <a:cubicBezTo>
                    <a:pt x="1" y="113"/>
                    <a:pt x="34" y="147"/>
                    <a:pt x="67" y="147"/>
                  </a:cubicBezTo>
                  <a:lnTo>
                    <a:pt x="1102" y="147"/>
                  </a:lnTo>
                  <a:cubicBezTo>
                    <a:pt x="1135" y="147"/>
                    <a:pt x="1168" y="113"/>
                    <a:pt x="1168" y="80"/>
                  </a:cubicBezTo>
                  <a:cubicBezTo>
                    <a:pt x="1168" y="47"/>
                    <a:pt x="1135" y="13"/>
                    <a:pt x="1102" y="13"/>
                  </a:cubicBezTo>
                  <a:lnTo>
                    <a:pt x="101" y="13"/>
                  </a:lnTo>
                  <a:cubicBezTo>
                    <a:pt x="83" y="4"/>
                    <a:pt x="67" y="0"/>
                    <a:pt x="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6"/>
            <p:cNvSpPr/>
            <p:nvPr/>
          </p:nvSpPr>
          <p:spPr>
            <a:xfrm>
              <a:off x="3288350" y="4603750"/>
              <a:ext cx="13375" cy="20850"/>
            </a:xfrm>
            <a:custGeom>
              <a:avLst/>
              <a:gdLst/>
              <a:ahLst/>
              <a:cxnLst/>
              <a:rect l="l" t="t" r="r" b="b"/>
              <a:pathLst>
                <a:path w="535" h="834" extrusionOk="0">
                  <a:moveTo>
                    <a:pt x="101" y="0"/>
                  </a:moveTo>
                  <a:cubicBezTo>
                    <a:pt x="34" y="0"/>
                    <a:pt x="1" y="33"/>
                    <a:pt x="1" y="100"/>
                  </a:cubicBezTo>
                  <a:lnTo>
                    <a:pt x="1" y="734"/>
                  </a:lnTo>
                  <a:cubicBezTo>
                    <a:pt x="1" y="801"/>
                    <a:pt x="34" y="834"/>
                    <a:pt x="101" y="834"/>
                  </a:cubicBezTo>
                  <a:cubicBezTo>
                    <a:pt x="134" y="834"/>
                    <a:pt x="201" y="801"/>
                    <a:pt x="201" y="734"/>
                  </a:cubicBezTo>
                  <a:lnTo>
                    <a:pt x="201" y="434"/>
                  </a:lnTo>
                  <a:cubicBezTo>
                    <a:pt x="201" y="367"/>
                    <a:pt x="234" y="334"/>
                    <a:pt x="267" y="267"/>
                  </a:cubicBezTo>
                  <a:cubicBezTo>
                    <a:pt x="267" y="234"/>
                    <a:pt x="301" y="234"/>
                    <a:pt x="334" y="200"/>
                  </a:cubicBezTo>
                  <a:cubicBezTo>
                    <a:pt x="368" y="167"/>
                    <a:pt x="401" y="167"/>
                    <a:pt x="434" y="167"/>
                  </a:cubicBezTo>
                  <a:cubicBezTo>
                    <a:pt x="468" y="167"/>
                    <a:pt x="534" y="133"/>
                    <a:pt x="534" y="100"/>
                  </a:cubicBezTo>
                  <a:cubicBezTo>
                    <a:pt x="534" y="33"/>
                    <a:pt x="468" y="0"/>
                    <a:pt x="434" y="0"/>
                  </a:cubicBezTo>
                  <a:cubicBezTo>
                    <a:pt x="368" y="0"/>
                    <a:pt x="267" y="0"/>
                    <a:pt x="234" y="67"/>
                  </a:cubicBezTo>
                  <a:lnTo>
                    <a:pt x="201" y="100"/>
                  </a:lnTo>
                  <a:cubicBezTo>
                    <a:pt x="201" y="33"/>
                    <a:pt x="134" y="0"/>
                    <a:pt x="1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6"/>
            <p:cNvSpPr/>
            <p:nvPr/>
          </p:nvSpPr>
          <p:spPr>
            <a:xfrm>
              <a:off x="3305025" y="4603750"/>
              <a:ext cx="20050" cy="20850"/>
            </a:xfrm>
            <a:custGeom>
              <a:avLst/>
              <a:gdLst/>
              <a:ahLst/>
              <a:cxnLst/>
              <a:rect l="l" t="t" r="r" b="b"/>
              <a:pathLst>
                <a:path w="802" h="834" extrusionOk="0">
                  <a:moveTo>
                    <a:pt x="401" y="200"/>
                  </a:moveTo>
                  <a:cubicBezTo>
                    <a:pt x="434" y="200"/>
                    <a:pt x="501" y="200"/>
                    <a:pt x="534" y="267"/>
                  </a:cubicBezTo>
                  <a:cubicBezTo>
                    <a:pt x="635" y="367"/>
                    <a:pt x="635" y="500"/>
                    <a:pt x="534" y="600"/>
                  </a:cubicBezTo>
                  <a:cubicBezTo>
                    <a:pt x="501" y="634"/>
                    <a:pt x="434" y="667"/>
                    <a:pt x="401" y="667"/>
                  </a:cubicBezTo>
                  <a:cubicBezTo>
                    <a:pt x="334" y="667"/>
                    <a:pt x="268" y="634"/>
                    <a:pt x="234" y="600"/>
                  </a:cubicBezTo>
                  <a:cubicBezTo>
                    <a:pt x="201" y="567"/>
                    <a:pt x="168" y="500"/>
                    <a:pt x="168" y="434"/>
                  </a:cubicBezTo>
                  <a:cubicBezTo>
                    <a:pt x="168" y="367"/>
                    <a:pt x="201" y="300"/>
                    <a:pt x="234" y="267"/>
                  </a:cubicBezTo>
                  <a:cubicBezTo>
                    <a:pt x="268" y="200"/>
                    <a:pt x="334" y="200"/>
                    <a:pt x="401" y="200"/>
                  </a:cubicBezTo>
                  <a:close/>
                  <a:moveTo>
                    <a:pt x="401" y="0"/>
                  </a:moveTo>
                  <a:cubicBezTo>
                    <a:pt x="268" y="0"/>
                    <a:pt x="168" y="67"/>
                    <a:pt x="101" y="133"/>
                  </a:cubicBezTo>
                  <a:cubicBezTo>
                    <a:pt x="34" y="200"/>
                    <a:pt x="1" y="300"/>
                    <a:pt x="1" y="434"/>
                  </a:cubicBezTo>
                  <a:cubicBezTo>
                    <a:pt x="1" y="534"/>
                    <a:pt x="34" y="634"/>
                    <a:pt x="101" y="734"/>
                  </a:cubicBezTo>
                  <a:cubicBezTo>
                    <a:pt x="168" y="801"/>
                    <a:pt x="268" y="834"/>
                    <a:pt x="401" y="834"/>
                  </a:cubicBezTo>
                  <a:cubicBezTo>
                    <a:pt x="501" y="834"/>
                    <a:pt x="601" y="801"/>
                    <a:pt x="668" y="734"/>
                  </a:cubicBezTo>
                  <a:cubicBezTo>
                    <a:pt x="735" y="634"/>
                    <a:pt x="801" y="534"/>
                    <a:pt x="801" y="434"/>
                  </a:cubicBezTo>
                  <a:cubicBezTo>
                    <a:pt x="801" y="300"/>
                    <a:pt x="735" y="200"/>
                    <a:pt x="668" y="133"/>
                  </a:cubicBezTo>
                  <a:cubicBezTo>
                    <a:pt x="601" y="67"/>
                    <a:pt x="501"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6"/>
            <p:cNvSpPr/>
            <p:nvPr/>
          </p:nvSpPr>
          <p:spPr>
            <a:xfrm>
              <a:off x="3330050" y="4605400"/>
              <a:ext cx="16700" cy="20050"/>
            </a:xfrm>
            <a:custGeom>
              <a:avLst/>
              <a:gdLst/>
              <a:ahLst/>
              <a:cxnLst/>
              <a:rect l="l" t="t" r="r" b="b"/>
              <a:pathLst>
                <a:path w="668" h="802" extrusionOk="0">
                  <a:moveTo>
                    <a:pt x="367" y="1"/>
                  </a:moveTo>
                  <a:cubicBezTo>
                    <a:pt x="301" y="1"/>
                    <a:pt x="201" y="1"/>
                    <a:pt x="167" y="67"/>
                  </a:cubicBezTo>
                  <a:cubicBezTo>
                    <a:pt x="101" y="101"/>
                    <a:pt x="67" y="168"/>
                    <a:pt x="67" y="234"/>
                  </a:cubicBezTo>
                  <a:cubicBezTo>
                    <a:pt x="67" y="268"/>
                    <a:pt x="67" y="301"/>
                    <a:pt x="101" y="334"/>
                  </a:cubicBezTo>
                  <a:cubicBezTo>
                    <a:pt x="101" y="368"/>
                    <a:pt x="167" y="401"/>
                    <a:pt x="201" y="434"/>
                  </a:cubicBezTo>
                  <a:cubicBezTo>
                    <a:pt x="234" y="468"/>
                    <a:pt x="301" y="468"/>
                    <a:pt x="334" y="468"/>
                  </a:cubicBezTo>
                  <a:cubicBezTo>
                    <a:pt x="401" y="501"/>
                    <a:pt x="434" y="501"/>
                    <a:pt x="467" y="534"/>
                  </a:cubicBezTo>
                  <a:cubicBezTo>
                    <a:pt x="467" y="534"/>
                    <a:pt x="467" y="568"/>
                    <a:pt x="467" y="568"/>
                  </a:cubicBezTo>
                  <a:cubicBezTo>
                    <a:pt x="401" y="601"/>
                    <a:pt x="367" y="601"/>
                    <a:pt x="334" y="601"/>
                  </a:cubicBezTo>
                  <a:cubicBezTo>
                    <a:pt x="267" y="601"/>
                    <a:pt x="201" y="568"/>
                    <a:pt x="167" y="534"/>
                  </a:cubicBezTo>
                  <a:cubicBezTo>
                    <a:pt x="151" y="518"/>
                    <a:pt x="126" y="509"/>
                    <a:pt x="101" y="509"/>
                  </a:cubicBezTo>
                  <a:cubicBezTo>
                    <a:pt x="76" y="509"/>
                    <a:pt x="51" y="518"/>
                    <a:pt x="34" y="534"/>
                  </a:cubicBezTo>
                  <a:cubicBezTo>
                    <a:pt x="0" y="568"/>
                    <a:pt x="0" y="635"/>
                    <a:pt x="34" y="668"/>
                  </a:cubicBezTo>
                  <a:cubicBezTo>
                    <a:pt x="134" y="735"/>
                    <a:pt x="234" y="801"/>
                    <a:pt x="334" y="801"/>
                  </a:cubicBezTo>
                  <a:cubicBezTo>
                    <a:pt x="401" y="801"/>
                    <a:pt x="501" y="768"/>
                    <a:pt x="568" y="735"/>
                  </a:cubicBezTo>
                  <a:cubicBezTo>
                    <a:pt x="634" y="668"/>
                    <a:pt x="668" y="601"/>
                    <a:pt x="668" y="534"/>
                  </a:cubicBezTo>
                  <a:cubicBezTo>
                    <a:pt x="668" y="501"/>
                    <a:pt x="634" y="468"/>
                    <a:pt x="634" y="434"/>
                  </a:cubicBezTo>
                  <a:cubicBezTo>
                    <a:pt x="601" y="368"/>
                    <a:pt x="568" y="334"/>
                    <a:pt x="501" y="334"/>
                  </a:cubicBezTo>
                  <a:cubicBezTo>
                    <a:pt x="467" y="301"/>
                    <a:pt x="401" y="301"/>
                    <a:pt x="367" y="268"/>
                  </a:cubicBezTo>
                  <a:cubicBezTo>
                    <a:pt x="301" y="268"/>
                    <a:pt x="267" y="268"/>
                    <a:pt x="234" y="234"/>
                  </a:cubicBezTo>
                  <a:cubicBezTo>
                    <a:pt x="234" y="234"/>
                    <a:pt x="234" y="201"/>
                    <a:pt x="267" y="201"/>
                  </a:cubicBezTo>
                  <a:cubicBezTo>
                    <a:pt x="301" y="168"/>
                    <a:pt x="334" y="168"/>
                    <a:pt x="367" y="168"/>
                  </a:cubicBezTo>
                  <a:cubicBezTo>
                    <a:pt x="401" y="168"/>
                    <a:pt x="467" y="201"/>
                    <a:pt x="501" y="234"/>
                  </a:cubicBezTo>
                  <a:cubicBezTo>
                    <a:pt x="520" y="244"/>
                    <a:pt x="537" y="248"/>
                    <a:pt x="552" y="248"/>
                  </a:cubicBezTo>
                  <a:cubicBezTo>
                    <a:pt x="587" y="248"/>
                    <a:pt x="611" y="224"/>
                    <a:pt x="634" y="201"/>
                  </a:cubicBezTo>
                  <a:cubicBezTo>
                    <a:pt x="668" y="168"/>
                    <a:pt x="668" y="101"/>
                    <a:pt x="601" y="67"/>
                  </a:cubicBezTo>
                  <a:cubicBezTo>
                    <a:pt x="534" y="34"/>
                    <a:pt x="434" y="1"/>
                    <a:pt x="3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6"/>
            <p:cNvSpPr/>
            <p:nvPr/>
          </p:nvSpPr>
          <p:spPr>
            <a:xfrm>
              <a:off x="3350075" y="4603750"/>
              <a:ext cx="16700" cy="20025"/>
            </a:xfrm>
            <a:custGeom>
              <a:avLst/>
              <a:gdLst/>
              <a:ahLst/>
              <a:cxnLst/>
              <a:rect l="l" t="t" r="r" b="b"/>
              <a:pathLst>
                <a:path w="668" h="801" extrusionOk="0">
                  <a:moveTo>
                    <a:pt x="367" y="0"/>
                  </a:moveTo>
                  <a:cubicBezTo>
                    <a:pt x="267" y="0"/>
                    <a:pt x="200" y="33"/>
                    <a:pt x="133" y="67"/>
                  </a:cubicBezTo>
                  <a:cubicBezTo>
                    <a:pt x="100" y="100"/>
                    <a:pt x="33" y="167"/>
                    <a:pt x="33" y="267"/>
                  </a:cubicBezTo>
                  <a:cubicBezTo>
                    <a:pt x="33" y="300"/>
                    <a:pt x="67" y="334"/>
                    <a:pt x="67" y="367"/>
                  </a:cubicBezTo>
                  <a:cubicBezTo>
                    <a:pt x="100" y="400"/>
                    <a:pt x="133" y="434"/>
                    <a:pt x="200" y="467"/>
                  </a:cubicBezTo>
                  <a:cubicBezTo>
                    <a:pt x="234" y="467"/>
                    <a:pt x="300" y="500"/>
                    <a:pt x="334" y="500"/>
                  </a:cubicBezTo>
                  <a:cubicBezTo>
                    <a:pt x="400" y="534"/>
                    <a:pt x="434" y="567"/>
                    <a:pt x="500" y="600"/>
                  </a:cubicBezTo>
                  <a:cubicBezTo>
                    <a:pt x="467" y="600"/>
                    <a:pt x="467" y="634"/>
                    <a:pt x="467" y="634"/>
                  </a:cubicBezTo>
                  <a:cubicBezTo>
                    <a:pt x="434" y="667"/>
                    <a:pt x="367" y="667"/>
                    <a:pt x="334" y="667"/>
                  </a:cubicBezTo>
                  <a:cubicBezTo>
                    <a:pt x="267" y="667"/>
                    <a:pt x="200" y="634"/>
                    <a:pt x="167" y="600"/>
                  </a:cubicBezTo>
                  <a:cubicBezTo>
                    <a:pt x="150" y="584"/>
                    <a:pt x="125" y="575"/>
                    <a:pt x="100" y="575"/>
                  </a:cubicBezTo>
                  <a:cubicBezTo>
                    <a:pt x="75" y="575"/>
                    <a:pt x="50" y="584"/>
                    <a:pt x="33" y="600"/>
                  </a:cubicBezTo>
                  <a:cubicBezTo>
                    <a:pt x="0" y="634"/>
                    <a:pt x="0" y="667"/>
                    <a:pt x="33" y="701"/>
                  </a:cubicBezTo>
                  <a:cubicBezTo>
                    <a:pt x="100" y="767"/>
                    <a:pt x="234" y="801"/>
                    <a:pt x="334" y="801"/>
                  </a:cubicBezTo>
                  <a:cubicBezTo>
                    <a:pt x="400" y="801"/>
                    <a:pt x="467" y="801"/>
                    <a:pt x="534" y="734"/>
                  </a:cubicBezTo>
                  <a:cubicBezTo>
                    <a:pt x="600" y="701"/>
                    <a:pt x="634" y="634"/>
                    <a:pt x="667" y="567"/>
                  </a:cubicBezTo>
                  <a:cubicBezTo>
                    <a:pt x="634" y="500"/>
                    <a:pt x="634" y="467"/>
                    <a:pt x="634" y="434"/>
                  </a:cubicBezTo>
                  <a:cubicBezTo>
                    <a:pt x="600" y="400"/>
                    <a:pt x="534" y="367"/>
                    <a:pt x="500" y="334"/>
                  </a:cubicBezTo>
                  <a:cubicBezTo>
                    <a:pt x="467" y="334"/>
                    <a:pt x="400" y="300"/>
                    <a:pt x="334" y="300"/>
                  </a:cubicBezTo>
                  <a:cubicBezTo>
                    <a:pt x="300" y="300"/>
                    <a:pt x="267" y="267"/>
                    <a:pt x="234" y="267"/>
                  </a:cubicBezTo>
                  <a:cubicBezTo>
                    <a:pt x="234" y="234"/>
                    <a:pt x="234" y="234"/>
                    <a:pt x="267" y="234"/>
                  </a:cubicBezTo>
                  <a:cubicBezTo>
                    <a:pt x="267" y="200"/>
                    <a:pt x="300" y="200"/>
                    <a:pt x="367" y="200"/>
                  </a:cubicBezTo>
                  <a:cubicBezTo>
                    <a:pt x="400" y="200"/>
                    <a:pt x="467" y="200"/>
                    <a:pt x="500" y="267"/>
                  </a:cubicBezTo>
                  <a:cubicBezTo>
                    <a:pt x="534" y="267"/>
                    <a:pt x="600" y="267"/>
                    <a:pt x="634" y="234"/>
                  </a:cubicBezTo>
                  <a:cubicBezTo>
                    <a:pt x="667" y="200"/>
                    <a:pt x="634" y="133"/>
                    <a:pt x="600" y="100"/>
                  </a:cubicBezTo>
                  <a:cubicBezTo>
                    <a:pt x="534" y="33"/>
                    <a:pt x="434" y="0"/>
                    <a:pt x="3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6"/>
            <p:cNvSpPr/>
            <p:nvPr/>
          </p:nvSpPr>
          <p:spPr>
            <a:xfrm>
              <a:off x="4565100" y="4610400"/>
              <a:ext cx="10025" cy="10050"/>
            </a:xfrm>
            <a:custGeom>
              <a:avLst/>
              <a:gdLst/>
              <a:ahLst/>
              <a:cxnLst/>
              <a:rect l="l" t="t" r="r" b="b"/>
              <a:pathLst>
                <a:path w="401" h="402" extrusionOk="0">
                  <a:moveTo>
                    <a:pt x="201" y="1"/>
                  </a:moveTo>
                  <a:cubicBezTo>
                    <a:pt x="67" y="1"/>
                    <a:pt x="0" y="101"/>
                    <a:pt x="0" y="201"/>
                  </a:cubicBezTo>
                  <a:cubicBezTo>
                    <a:pt x="0" y="301"/>
                    <a:pt x="67" y="401"/>
                    <a:pt x="201" y="401"/>
                  </a:cubicBezTo>
                  <a:cubicBezTo>
                    <a:pt x="301" y="401"/>
                    <a:pt x="401" y="301"/>
                    <a:pt x="401" y="201"/>
                  </a:cubicBezTo>
                  <a:cubicBezTo>
                    <a:pt x="401" y="101"/>
                    <a:pt x="301" y="1"/>
                    <a:pt x="2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6"/>
            <p:cNvSpPr/>
            <p:nvPr/>
          </p:nvSpPr>
          <p:spPr>
            <a:xfrm>
              <a:off x="4580100" y="4610400"/>
              <a:ext cx="10875" cy="10050"/>
            </a:xfrm>
            <a:custGeom>
              <a:avLst/>
              <a:gdLst/>
              <a:ahLst/>
              <a:cxnLst/>
              <a:rect l="l" t="t" r="r" b="b"/>
              <a:pathLst>
                <a:path w="435" h="402" extrusionOk="0">
                  <a:moveTo>
                    <a:pt x="201" y="1"/>
                  </a:moveTo>
                  <a:cubicBezTo>
                    <a:pt x="101" y="1"/>
                    <a:pt x="1" y="101"/>
                    <a:pt x="1" y="201"/>
                  </a:cubicBezTo>
                  <a:cubicBezTo>
                    <a:pt x="1" y="301"/>
                    <a:pt x="101" y="401"/>
                    <a:pt x="201" y="401"/>
                  </a:cubicBezTo>
                  <a:cubicBezTo>
                    <a:pt x="334" y="401"/>
                    <a:pt x="434" y="301"/>
                    <a:pt x="434" y="201"/>
                  </a:cubicBezTo>
                  <a:cubicBezTo>
                    <a:pt x="434" y="68"/>
                    <a:pt x="334" y="1"/>
                    <a:pt x="2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6"/>
            <p:cNvSpPr/>
            <p:nvPr/>
          </p:nvSpPr>
          <p:spPr>
            <a:xfrm>
              <a:off x="4595950" y="4610400"/>
              <a:ext cx="10025" cy="10050"/>
            </a:xfrm>
            <a:custGeom>
              <a:avLst/>
              <a:gdLst/>
              <a:ahLst/>
              <a:cxnLst/>
              <a:rect l="l" t="t" r="r" b="b"/>
              <a:pathLst>
                <a:path w="401" h="402" extrusionOk="0">
                  <a:moveTo>
                    <a:pt x="201" y="1"/>
                  </a:moveTo>
                  <a:cubicBezTo>
                    <a:pt x="101" y="1"/>
                    <a:pt x="1" y="68"/>
                    <a:pt x="1" y="201"/>
                  </a:cubicBezTo>
                  <a:cubicBezTo>
                    <a:pt x="1" y="334"/>
                    <a:pt x="101" y="401"/>
                    <a:pt x="201" y="401"/>
                  </a:cubicBezTo>
                  <a:cubicBezTo>
                    <a:pt x="301" y="401"/>
                    <a:pt x="401" y="334"/>
                    <a:pt x="401" y="201"/>
                  </a:cubicBezTo>
                  <a:cubicBezTo>
                    <a:pt x="401" y="68"/>
                    <a:pt x="301" y="1"/>
                    <a:pt x="2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6"/>
            <p:cNvSpPr/>
            <p:nvPr/>
          </p:nvSpPr>
          <p:spPr>
            <a:xfrm>
              <a:off x="2966200" y="4345475"/>
              <a:ext cx="96175" cy="82075"/>
            </a:xfrm>
            <a:custGeom>
              <a:avLst/>
              <a:gdLst/>
              <a:ahLst/>
              <a:cxnLst/>
              <a:rect l="l" t="t" r="r" b="b"/>
              <a:pathLst>
                <a:path w="3847" h="3283" extrusionOk="0">
                  <a:moveTo>
                    <a:pt x="1857" y="0"/>
                  </a:moveTo>
                  <a:cubicBezTo>
                    <a:pt x="853" y="0"/>
                    <a:pt x="0" y="944"/>
                    <a:pt x="278" y="2025"/>
                  </a:cubicBezTo>
                  <a:cubicBezTo>
                    <a:pt x="467" y="2804"/>
                    <a:pt x="1140" y="3283"/>
                    <a:pt x="1849" y="3283"/>
                  </a:cubicBezTo>
                  <a:cubicBezTo>
                    <a:pt x="2141" y="3283"/>
                    <a:pt x="2440" y="3201"/>
                    <a:pt x="2713" y="3026"/>
                  </a:cubicBezTo>
                  <a:cubicBezTo>
                    <a:pt x="3847" y="2325"/>
                    <a:pt x="3713" y="624"/>
                    <a:pt x="2479" y="124"/>
                  </a:cubicBezTo>
                  <a:cubicBezTo>
                    <a:pt x="2271" y="39"/>
                    <a:pt x="2061" y="0"/>
                    <a:pt x="1857"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6"/>
            <p:cNvSpPr/>
            <p:nvPr/>
          </p:nvSpPr>
          <p:spPr>
            <a:xfrm>
              <a:off x="2995650" y="4369400"/>
              <a:ext cx="29200" cy="24825"/>
            </a:xfrm>
            <a:custGeom>
              <a:avLst/>
              <a:gdLst/>
              <a:ahLst/>
              <a:cxnLst/>
              <a:rect l="l" t="t" r="r" b="b"/>
              <a:pathLst>
                <a:path w="1168" h="993" extrusionOk="0">
                  <a:moveTo>
                    <a:pt x="667" y="1"/>
                  </a:moveTo>
                  <a:cubicBezTo>
                    <a:pt x="234" y="1"/>
                    <a:pt x="0" y="534"/>
                    <a:pt x="300" y="835"/>
                  </a:cubicBezTo>
                  <a:cubicBezTo>
                    <a:pt x="410" y="944"/>
                    <a:pt x="542" y="993"/>
                    <a:pt x="669" y="993"/>
                  </a:cubicBezTo>
                  <a:cubicBezTo>
                    <a:pt x="928" y="993"/>
                    <a:pt x="1168" y="792"/>
                    <a:pt x="1168" y="501"/>
                  </a:cubicBezTo>
                  <a:cubicBezTo>
                    <a:pt x="1168" y="234"/>
                    <a:pt x="934" y="1"/>
                    <a:pt x="6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6"/>
            <p:cNvSpPr/>
            <p:nvPr/>
          </p:nvSpPr>
          <p:spPr>
            <a:xfrm>
              <a:off x="2991475" y="4394850"/>
              <a:ext cx="42550" cy="32525"/>
            </a:xfrm>
            <a:custGeom>
              <a:avLst/>
              <a:gdLst/>
              <a:ahLst/>
              <a:cxnLst/>
              <a:rect l="l" t="t" r="r" b="b"/>
              <a:pathLst>
                <a:path w="1702" h="1301" extrusionOk="0">
                  <a:moveTo>
                    <a:pt x="851" y="0"/>
                  </a:moveTo>
                  <a:cubicBezTo>
                    <a:pt x="426" y="0"/>
                    <a:pt x="0" y="284"/>
                    <a:pt x="0" y="851"/>
                  </a:cubicBezTo>
                  <a:lnTo>
                    <a:pt x="0" y="1051"/>
                  </a:lnTo>
                  <a:cubicBezTo>
                    <a:pt x="251" y="1218"/>
                    <a:pt x="551" y="1301"/>
                    <a:pt x="851" y="1301"/>
                  </a:cubicBezTo>
                  <a:cubicBezTo>
                    <a:pt x="1151" y="1301"/>
                    <a:pt x="1451" y="1218"/>
                    <a:pt x="1702" y="1051"/>
                  </a:cubicBezTo>
                  <a:lnTo>
                    <a:pt x="1702" y="851"/>
                  </a:lnTo>
                  <a:cubicBezTo>
                    <a:pt x="1702" y="284"/>
                    <a:pt x="1276" y="0"/>
                    <a:pt x="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6"/>
            <p:cNvSpPr/>
            <p:nvPr/>
          </p:nvSpPr>
          <p:spPr>
            <a:xfrm>
              <a:off x="3089050" y="4364600"/>
              <a:ext cx="23375" cy="29000"/>
            </a:xfrm>
            <a:custGeom>
              <a:avLst/>
              <a:gdLst/>
              <a:ahLst/>
              <a:cxnLst/>
              <a:rect l="l" t="t" r="r" b="b"/>
              <a:pathLst>
                <a:path w="935" h="1160" extrusionOk="0">
                  <a:moveTo>
                    <a:pt x="434" y="126"/>
                  </a:moveTo>
                  <a:lnTo>
                    <a:pt x="667" y="760"/>
                  </a:lnTo>
                  <a:lnTo>
                    <a:pt x="200" y="760"/>
                  </a:lnTo>
                  <a:lnTo>
                    <a:pt x="434" y="126"/>
                  </a:lnTo>
                  <a:close/>
                  <a:moveTo>
                    <a:pt x="467" y="1"/>
                  </a:moveTo>
                  <a:cubicBezTo>
                    <a:pt x="451" y="1"/>
                    <a:pt x="434" y="9"/>
                    <a:pt x="434" y="26"/>
                  </a:cubicBezTo>
                  <a:lnTo>
                    <a:pt x="0" y="1093"/>
                  </a:lnTo>
                  <a:cubicBezTo>
                    <a:pt x="0" y="1127"/>
                    <a:pt x="0" y="1127"/>
                    <a:pt x="34" y="1160"/>
                  </a:cubicBezTo>
                  <a:cubicBezTo>
                    <a:pt x="34" y="1160"/>
                    <a:pt x="67" y="1127"/>
                    <a:pt x="67" y="1127"/>
                  </a:cubicBezTo>
                  <a:lnTo>
                    <a:pt x="167" y="860"/>
                  </a:lnTo>
                  <a:lnTo>
                    <a:pt x="701" y="860"/>
                  </a:lnTo>
                  <a:lnTo>
                    <a:pt x="868" y="1127"/>
                  </a:lnTo>
                  <a:cubicBezTo>
                    <a:pt x="901" y="1127"/>
                    <a:pt x="901" y="1160"/>
                    <a:pt x="934" y="1160"/>
                  </a:cubicBezTo>
                  <a:cubicBezTo>
                    <a:pt x="934" y="1127"/>
                    <a:pt x="934" y="1127"/>
                    <a:pt x="934" y="1093"/>
                  </a:cubicBezTo>
                  <a:lnTo>
                    <a:pt x="501" y="26"/>
                  </a:lnTo>
                  <a:cubicBezTo>
                    <a:pt x="501" y="9"/>
                    <a:pt x="484" y="1"/>
                    <a:pt x="467"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6"/>
            <p:cNvSpPr/>
            <p:nvPr/>
          </p:nvSpPr>
          <p:spPr>
            <a:xfrm>
              <a:off x="3113225" y="4364400"/>
              <a:ext cx="20875" cy="29200"/>
            </a:xfrm>
            <a:custGeom>
              <a:avLst/>
              <a:gdLst/>
              <a:ahLst/>
              <a:cxnLst/>
              <a:rect l="l" t="t" r="r" b="b"/>
              <a:pathLst>
                <a:path w="835" h="1168" extrusionOk="0">
                  <a:moveTo>
                    <a:pt x="451" y="384"/>
                  </a:moveTo>
                  <a:cubicBezTo>
                    <a:pt x="626" y="384"/>
                    <a:pt x="801" y="501"/>
                    <a:pt x="768" y="734"/>
                  </a:cubicBezTo>
                  <a:cubicBezTo>
                    <a:pt x="801" y="968"/>
                    <a:pt x="626" y="1085"/>
                    <a:pt x="451" y="1085"/>
                  </a:cubicBezTo>
                  <a:cubicBezTo>
                    <a:pt x="276" y="1085"/>
                    <a:pt x="101" y="968"/>
                    <a:pt x="134" y="734"/>
                  </a:cubicBezTo>
                  <a:cubicBezTo>
                    <a:pt x="101" y="501"/>
                    <a:pt x="276" y="384"/>
                    <a:pt x="451" y="384"/>
                  </a:cubicBezTo>
                  <a:close/>
                  <a:moveTo>
                    <a:pt x="801" y="0"/>
                  </a:moveTo>
                  <a:cubicBezTo>
                    <a:pt x="768" y="0"/>
                    <a:pt x="768" y="0"/>
                    <a:pt x="768" y="34"/>
                  </a:cubicBezTo>
                  <a:lnTo>
                    <a:pt x="768" y="501"/>
                  </a:lnTo>
                  <a:cubicBezTo>
                    <a:pt x="681" y="377"/>
                    <a:pt x="554" y="323"/>
                    <a:pt x="428" y="323"/>
                  </a:cubicBezTo>
                  <a:cubicBezTo>
                    <a:pt x="213" y="323"/>
                    <a:pt x="1" y="482"/>
                    <a:pt x="1" y="734"/>
                  </a:cubicBezTo>
                  <a:cubicBezTo>
                    <a:pt x="1" y="994"/>
                    <a:pt x="224" y="1155"/>
                    <a:pt x="446" y="1155"/>
                  </a:cubicBezTo>
                  <a:cubicBezTo>
                    <a:pt x="566" y="1155"/>
                    <a:pt x="686" y="1107"/>
                    <a:pt x="768" y="1001"/>
                  </a:cubicBezTo>
                  <a:lnTo>
                    <a:pt x="768" y="1101"/>
                  </a:lnTo>
                  <a:cubicBezTo>
                    <a:pt x="768" y="1135"/>
                    <a:pt x="768" y="1168"/>
                    <a:pt x="801" y="1168"/>
                  </a:cubicBezTo>
                  <a:cubicBezTo>
                    <a:pt x="835" y="1168"/>
                    <a:pt x="835" y="1135"/>
                    <a:pt x="835" y="1101"/>
                  </a:cubicBezTo>
                  <a:lnTo>
                    <a:pt x="835" y="34"/>
                  </a:lnTo>
                  <a:cubicBezTo>
                    <a:pt x="835" y="0"/>
                    <a:pt x="835" y="0"/>
                    <a:pt x="801"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6"/>
            <p:cNvSpPr/>
            <p:nvPr/>
          </p:nvSpPr>
          <p:spPr>
            <a:xfrm>
              <a:off x="3141575" y="4364400"/>
              <a:ext cx="20875" cy="29200"/>
            </a:xfrm>
            <a:custGeom>
              <a:avLst/>
              <a:gdLst/>
              <a:ahLst/>
              <a:cxnLst/>
              <a:rect l="l" t="t" r="r" b="b"/>
              <a:pathLst>
                <a:path w="835" h="1168" extrusionOk="0">
                  <a:moveTo>
                    <a:pt x="439" y="384"/>
                  </a:moveTo>
                  <a:cubicBezTo>
                    <a:pt x="610" y="384"/>
                    <a:pt x="785" y="501"/>
                    <a:pt x="768" y="734"/>
                  </a:cubicBezTo>
                  <a:cubicBezTo>
                    <a:pt x="785" y="968"/>
                    <a:pt x="610" y="1085"/>
                    <a:pt x="439" y="1085"/>
                  </a:cubicBezTo>
                  <a:cubicBezTo>
                    <a:pt x="268" y="1085"/>
                    <a:pt x="101" y="968"/>
                    <a:pt x="134" y="734"/>
                  </a:cubicBezTo>
                  <a:cubicBezTo>
                    <a:pt x="101" y="501"/>
                    <a:pt x="268" y="384"/>
                    <a:pt x="439" y="384"/>
                  </a:cubicBezTo>
                  <a:close/>
                  <a:moveTo>
                    <a:pt x="801" y="0"/>
                  </a:moveTo>
                  <a:cubicBezTo>
                    <a:pt x="768" y="0"/>
                    <a:pt x="735" y="0"/>
                    <a:pt x="768" y="34"/>
                  </a:cubicBezTo>
                  <a:lnTo>
                    <a:pt x="768" y="501"/>
                  </a:lnTo>
                  <a:cubicBezTo>
                    <a:pt x="669" y="377"/>
                    <a:pt x="539" y="323"/>
                    <a:pt x="413" y="323"/>
                  </a:cubicBezTo>
                  <a:cubicBezTo>
                    <a:pt x="199" y="323"/>
                    <a:pt x="1" y="482"/>
                    <a:pt x="1" y="734"/>
                  </a:cubicBezTo>
                  <a:cubicBezTo>
                    <a:pt x="1" y="994"/>
                    <a:pt x="211" y="1155"/>
                    <a:pt x="431" y="1155"/>
                  </a:cubicBezTo>
                  <a:cubicBezTo>
                    <a:pt x="551" y="1155"/>
                    <a:pt x="674" y="1107"/>
                    <a:pt x="768" y="1001"/>
                  </a:cubicBezTo>
                  <a:lnTo>
                    <a:pt x="768" y="1101"/>
                  </a:lnTo>
                  <a:cubicBezTo>
                    <a:pt x="768" y="1135"/>
                    <a:pt x="768" y="1168"/>
                    <a:pt x="801" y="1168"/>
                  </a:cubicBezTo>
                  <a:cubicBezTo>
                    <a:pt x="801" y="1168"/>
                    <a:pt x="835" y="1135"/>
                    <a:pt x="835" y="1101"/>
                  </a:cubicBezTo>
                  <a:lnTo>
                    <a:pt x="835" y="34"/>
                  </a:lnTo>
                  <a:cubicBezTo>
                    <a:pt x="835" y="0"/>
                    <a:pt x="801" y="0"/>
                    <a:pt x="801"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6"/>
            <p:cNvSpPr/>
            <p:nvPr/>
          </p:nvSpPr>
          <p:spPr>
            <a:xfrm>
              <a:off x="3176600" y="4372500"/>
              <a:ext cx="24225" cy="21100"/>
            </a:xfrm>
            <a:custGeom>
              <a:avLst/>
              <a:gdLst/>
              <a:ahLst/>
              <a:cxnLst/>
              <a:rect l="l" t="t" r="r" b="b"/>
              <a:pathLst>
                <a:path w="969" h="844" extrusionOk="0">
                  <a:moveTo>
                    <a:pt x="582" y="138"/>
                  </a:moveTo>
                  <a:cubicBezTo>
                    <a:pt x="732" y="138"/>
                    <a:pt x="868" y="240"/>
                    <a:pt x="868" y="410"/>
                  </a:cubicBezTo>
                  <a:cubicBezTo>
                    <a:pt x="901" y="610"/>
                    <a:pt x="735" y="744"/>
                    <a:pt x="568" y="744"/>
                  </a:cubicBezTo>
                  <a:cubicBezTo>
                    <a:pt x="301" y="744"/>
                    <a:pt x="168" y="444"/>
                    <a:pt x="334" y="244"/>
                  </a:cubicBezTo>
                  <a:cubicBezTo>
                    <a:pt x="407" y="171"/>
                    <a:pt x="497" y="138"/>
                    <a:pt x="582" y="138"/>
                  </a:cubicBezTo>
                  <a:close/>
                  <a:moveTo>
                    <a:pt x="951" y="1"/>
                  </a:moveTo>
                  <a:cubicBezTo>
                    <a:pt x="947" y="1"/>
                    <a:pt x="941" y="3"/>
                    <a:pt x="935" y="10"/>
                  </a:cubicBezTo>
                  <a:cubicBezTo>
                    <a:pt x="901" y="10"/>
                    <a:pt x="868" y="10"/>
                    <a:pt x="868" y="43"/>
                  </a:cubicBezTo>
                  <a:lnTo>
                    <a:pt x="868" y="143"/>
                  </a:lnTo>
                  <a:cubicBezTo>
                    <a:pt x="801" y="43"/>
                    <a:pt x="701" y="10"/>
                    <a:pt x="568" y="10"/>
                  </a:cubicBezTo>
                  <a:cubicBezTo>
                    <a:pt x="1" y="10"/>
                    <a:pt x="1" y="844"/>
                    <a:pt x="568" y="844"/>
                  </a:cubicBezTo>
                  <a:cubicBezTo>
                    <a:pt x="701" y="844"/>
                    <a:pt x="801" y="777"/>
                    <a:pt x="868" y="677"/>
                  </a:cubicBezTo>
                  <a:lnTo>
                    <a:pt x="868" y="777"/>
                  </a:lnTo>
                  <a:cubicBezTo>
                    <a:pt x="868" y="811"/>
                    <a:pt x="901" y="844"/>
                    <a:pt x="935" y="844"/>
                  </a:cubicBezTo>
                  <a:cubicBezTo>
                    <a:pt x="935" y="844"/>
                    <a:pt x="968" y="811"/>
                    <a:pt x="968" y="777"/>
                  </a:cubicBezTo>
                  <a:lnTo>
                    <a:pt x="968" y="43"/>
                  </a:lnTo>
                  <a:cubicBezTo>
                    <a:pt x="968" y="43"/>
                    <a:pt x="968" y="1"/>
                    <a:pt x="951"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6"/>
            <p:cNvSpPr/>
            <p:nvPr/>
          </p:nvSpPr>
          <p:spPr>
            <a:xfrm>
              <a:off x="3219975" y="4372750"/>
              <a:ext cx="17525" cy="20025"/>
            </a:xfrm>
            <a:custGeom>
              <a:avLst/>
              <a:gdLst/>
              <a:ahLst/>
              <a:cxnLst/>
              <a:rect l="l" t="t" r="r" b="b"/>
              <a:pathLst>
                <a:path w="701" h="801" extrusionOk="0">
                  <a:moveTo>
                    <a:pt x="434" y="0"/>
                  </a:moveTo>
                  <a:cubicBezTo>
                    <a:pt x="200" y="0"/>
                    <a:pt x="0" y="167"/>
                    <a:pt x="0" y="400"/>
                  </a:cubicBezTo>
                  <a:cubicBezTo>
                    <a:pt x="34" y="634"/>
                    <a:pt x="200" y="801"/>
                    <a:pt x="434" y="801"/>
                  </a:cubicBezTo>
                  <a:cubicBezTo>
                    <a:pt x="534" y="801"/>
                    <a:pt x="634" y="767"/>
                    <a:pt x="701" y="701"/>
                  </a:cubicBezTo>
                  <a:cubicBezTo>
                    <a:pt x="701" y="701"/>
                    <a:pt x="701" y="667"/>
                    <a:pt x="701" y="667"/>
                  </a:cubicBezTo>
                  <a:cubicBezTo>
                    <a:pt x="684" y="651"/>
                    <a:pt x="676" y="642"/>
                    <a:pt x="667" y="642"/>
                  </a:cubicBezTo>
                  <a:cubicBezTo>
                    <a:pt x="659" y="642"/>
                    <a:pt x="651" y="651"/>
                    <a:pt x="634" y="667"/>
                  </a:cubicBezTo>
                  <a:cubicBezTo>
                    <a:pt x="567" y="701"/>
                    <a:pt x="501" y="734"/>
                    <a:pt x="434" y="734"/>
                  </a:cubicBezTo>
                  <a:cubicBezTo>
                    <a:pt x="234" y="734"/>
                    <a:pt x="100" y="567"/>
                    <a:pt x="100" y="400"/>
                  </a:cubicBezTo>
                  <a:cubicBezTo>
                    <a:pt x="100" y="200"/>
                    <a:pt x="234" y="67"/>
                    <a:pt x="434" y="67"/>
                  </a:cubicBezTo>
                  <a:cubicBezTo>
                    <a:pt x="501" y="67"/>
                    <a:pt x="567" y="100"/>
                    <a:pt x="634" y="133"/>
                  </a:cubicBezTo>
                  <a:cubicBezTo>
                    <a:pt x="640" y="140"/>
                    <a:pt x="647" y="143"/>
                    <a:pt x="653" y="143"/>
                  </a:cubicBezTo>
                  <a:cubicBezTo>
                    <a:pt x="679" y="143"/>
                    <a:pt x="701" y="94"/>
                    <a:pt x="701" y="67"/>
                  </a:cubicBezTo>
                  <a:cubicBezTo>
                    <a:pt x="601" y="33"/>
                    <a:pt x="534" y="0"/>
                    <a:pt x="434"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6"/>
            <p:cNvSpPr/>
            <p:nvPr/>
          </p:nvSpPr>
          <p:spPr>
            <a:xfrm>
              <a:off x="3243325" y="4372700"/>
              <a:ext cx="25650" cy="20850"/>
            </a:xfrm>
            <a:custGeom>
              <a:avLst/>
              <a:gdLst/>
              <a:ahLst/>
              <a:cxnLst/>
              <a:rect l="l" t="t" r="r" b="b"/>
              <a:pathLst>
                <a:path w="1026" h="834" extrusionOk="0">
                  <a:moveTo>
                    <a:pt x="465" y="101"/>
                  </a:moveTo>
                  <a:cubicBezTo>
                    <a:pt x="867" y="101"/>
                    <a:pt x="857" y="736"/>
                    <a:pt x="434" y="736"/>
                  </a:cubicBezTo>
                  <a:cubicBezTo>
                    <a:pt x="0" y="736"/>
                    <a:pt x="0" y="102"/>
                    <a:pt x="434" y="102"/>
                  </a:cubicBezTo>
                  <a:cubicBezTo>
                    <a:pt x="445" y="101"/>
                    <a:pt x="455" y="101"/>
                    <a:pt x="465" y="101"/>
                  </a:cubicBezTo>
                  <a:close/>
                  <a:moveTo>
                    <a:pt x="471" y="0"/>
                  </a:moveTo>
                  <a:cubicBezTo>
                    <a:pt x="459" y="0"/>
                    <a:pt x="446" y="1"/>
                    <a:pt x="434" y="2"/>
                  </a:cubicBezTo>
                  <a:cubicBezTo>
                    <a:pt x="200" y="35"/>
                    <a:pt x="34" y="202"/>
                    <a:pt x="67" y="436"/>
                  </a:cubicBezTo>
                  <a:cubicBezTo>
                    <a:pt x="67" y="678"/>
                    <a:pt x="271" y="834"/>
                    <a:pt x="477" y="834"/>
                  </a:cubicBezTo>
                  <a:cubicBezTo>
                    <a:pt x="583" y="834"/>
                    <a:pt x="688" y="793"/>
                    <a:pt x="768" y="703"/>
                  </a:cubicBezTo>
                  <a:cubicBezTo>
                    <a:pt x="1025" y="445"/>
                    <a:pt x="816" y="0"/>
                    <a:pt x="471"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6"/>
            <p:cNvSpPr/>
            <p:nvPr/>
          </p:nvSpPr>
          <p:spPr>
            <a:xfrm>
              <a:off x="3271675" y="4373575"/>
              <a:ext cx="30875" cy="20025"/>
            </a:xfrm>
            <a:custGeom>
              <a:avLst/>
              <a:gdLst/>
              <a:ahLst/>
              <a:cxnLst/>
              <a:rect l="l" t="t" r="r" b="b"/>
              <a:pathLst>
                <a:path w="1235" h="801" extrusionOk="0">
                  <a:moveTo>
                    <a:pt x="404" y="98"/>
                  </a:moveTo>
                  <a:cubicBezTo>
                    <a:pt x="431" y="122"/>
                    <a:pt x="463" y="141"/>
                    <a:pt x="497" y="154"/>
                  </a:cubicBezTo>
                  <a:lnTo>
                    <a:pt x="497" y="154"/>
                  </a:lnTo>
                  <a:cubicBezTo>
                    <a:pt x="471" y="128"/>
                    <a:pt x="439" y="109"/>
                    <a:pt x="404" y="98"/>
                  </a:cubicBezTo>
                  <a:close/>
                  <a:moveTo>
                    <a:pt x="859" y="69"/>
                  </a:moveTo>
                  <a:lnTo>
                    <a:pt x="859" y="69"/>
                  </a:lnTo>
                  <a:cubicBezTo>
                    <a:pt x="774" y="79"/>
                    <a:pt x="710" y="116"/>
                    <a:pt x="673" y="171"/>
                  </a:cubicBezTo>
                  <a:lnTo>
                    <a:pt x="673" y="171"/>
                  </a:lnTo>
                  <a:cubicBezTo>
                    <a:pt x="744" y="160"/>
                    <a:pt x="811" y="126"/>
                    <a:pt x="859" y="69"/>
                  </a:cubicBezTo>
                  <a:close/>
                  <a:moveTo>
                    <a:pt x="497" y="154"/>
                  </a:moveTo>
                  <a:cubicBezTo>
                    <a:pt x="540" y="196"/>
                    <a:pt x="568" y="256"/>
                    <a:pt x="568" y="334"/>
                  </a:cubicBezTo>
                  <a:lnTo>
                    <a:pt x="568" y="768"/>
                  </a:lnTo>
                  <a:lnTo>
                    <a:pt x="634" y="768"/>
                  </a:lnTo>
                  <a:lnTo>
                    <a:pt x="634" y="301"/>
                  </a:lnTo>
                  <a:cubicBezTo>
                    <a:pt x="634" y="252"/>
                    <a:pt x="648" y="208"/>
                    <a:pt x="673" y="171"/>
                  </a:cubicBezTo>
                  <a:lnTo>
                    <a:pt x="673" y="171"/>
                  </a:lnTo>
                  <a:cubicBezTo>
                    <a:pt x="654" y="174"/>
                    <a:pt x="636" y="176"/>
                    <a:pt x="618" y="176"/>
                  </a:cubicBezTo>
                  <a:cubicBezTo>
                    <a:pt x="577" y="176"/>
                    <a:pt x="536" y="168"/>
                    <a:pt x="497" y="154"/>
                  </a:cubicBezTo>
                  <a:close/>
                  <a:moveTo>
                    <a:pt x="34" y="0"/>
                  </a:moveTo>
                  <a:cubicBezTo>
                    <a:pt x="0" y="0"/>
                    <a:pt x="0" y="0"/>
                    <a:pt x="0" y="34"/>
                  </a:cubicBezTo>
                  <a:lnTo>
                    <a:pt x="0" y="768"/>
                  </a:lnTo>
                  <a:cubicBezTo>
                    <a:pt x="0" y="801"/>
                    <a:pt x="0" y="801"/>
                    <a:pt x="34" y="801"/>
                  </a:cubicBezTo>
                  <a:cubicBezTo>
                    <a:pt x="34" y="801"/>
                    <a:pt x="34" y="801"/>
                    <a:pt x="67" y="768"/>
                  </a:cubicBezTo>
                  <a:lnTo>
                    <a:pt x="67" y="334"/>
                  </a:lnTo>
                  <a:cubicBezTo>
                    <a:pt x="67" y="167"/>
                    <a:pt x="192" y="84"/>
                    <a:pt x="317" y="84"/>
                  </a:cubicBezTo>
                  <a:cubicBezTo>
                    <a:pt x="347" y="84"/>
                    <a:pt x="376" y="88"/>
                    <a:pt x="404" y="98"/>
                  </a:cubicBezTo>
                  <a:lnTo>
                    <a:pt x="404" y="98"/>
                  </a:lnTo>
                  <a:cubicBezTo>
                    <a:pt x="375" y="72"/>
                    <a:pt x="351" y="39"/>
                    <a:pt x="334" y="0"/>
                  </a:cubicBezTo>
                  <a:cubicBezTo>
                    <a:pt x="234" y="0"/>
                    <a:pt x="134" y="34"/>
                    <a:pt x="67" y="100"/>
                  </a:cubicBezTo>
                  <a:lnTo>
                    <a:pt x="67" y="34"/>
                  </a:lnTo>
                  <a:cubicBezTo>
                    <a:pt x="67" y="0"/>
                    <a:pt x="67" y="0"/>
                    <a:pt x="34" y="0"/>
                  </a:cubicBezTo>
                  <a:close/>
                  <a:moveTo>
                    <a:pt x="901" y="0"/>
                  </a:moveTo>
                  <a:cubicBezTo>
                    <a:pt x="890" y="26"/>
                    <a:pt x="876" y="49"/>
                    <a:pt x="859" y="69"/>
                  </a:cubicBezTo>
                  <a:lnTo>
                    <a:pt x="859" y="69"/>
                  </a:lnTo>
                  <a:cubicBezTo>
                    <a:pt x="872" y="68"/>
                    <a:pt x="886" y="67"/>
                    <a:pt x="901" y="67"/>
                  </a:cubicBezTo>
                  <a:cubicBezTo>
                    <a:pt x="1035" y="67"/>
                    <a:pt x="1135" y="167"/>
                    <a:pt x="1135" y="301"/>
                  </a:cubicBezTo>
                  <a:lnTo>
                    <a:pt x="1168" y="768"/>
                  </a:lnTo>
                  <a:cubicBezTo>
                    <a:pt x="1168" y="801"/>
                    <a:pt x="1168" y="801"/>
                    <a:pt x="1201" y="801"/>
                  </a:cubicBezTo>
                  <a:cubicBezTo>
                    <a:pt x="1235" y="801"/>
                    <a:pt x="1235" y="801"/>
                    <a:pt x="1235" y="768"/>
                  </a:cubicBezTo>
                  <a:lnTo>
                    <a:pt x="1235" y="334"/>
                  </a:lnTo>
                  <a:cubicBezTo>
                    <a:pt x="1235" y="134"/>
                    <a:pt x="1101" y="0"/>
                    <a:pt x="901"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6"/>
            <p:cNvSpPr/>
            <p:nvPr/>
          </p:nvSpPr>
          <p:spPr>
            <a:xfrm>
              <a:off x="3311700" y="4373400"/>
              <a:ext cx="30875" cy="20200"/>
            </a:xfrm>
            <a:custGeom>
              <a:avLst/>
              <a:gdLst/>
              <a:ahLst/>
              <a:cxnLst/>
              <a:rect l="l" t="t" r="r" b="b"/>
              <a:pathLst>
                <a:path w="1235" h="808" extrusionOk="0">
                  <a:moveTo>
                    <a:pt x="318" y="1"/>
                  </a:moveTo>
                  <a:cubicBezTo>
                    <a:pt x="230" y="1"/>
                    <a:pt x="139" y="35"/>
                    <a:pt x="67" y="107"/>
                  </a:cubicBezTo>
                  <a:lnTo>
                    <a:pt x="67" y="41"/>
                  </a:lnTo>
                  <a:cubicBezTo>
                    <a:pt x="67" y="7"/>
                    <a:pt x="67" y="7"/>
                    <a:pt x="34" y="7"/>
                  </a:cubicBezTo>
                  <a:cubicBezTo>
                    <a:pt x="1" y="7"/>
                    <a:pt x="1" y="7"/>
                    <a:pt x="1" y="41"/>
                  </a:cubicBezTo>
                  <a:lnTo>
                    <a:pt x="1" y="775"/>
                  </a:lnTo>
                  <a:cubicBezTo>
                    <a:pt x="1" y="808"/>
                    <a:pt x="1" y="808"/>
                    <a:pt x="34" y="808"/>
                  </a:cubicBezTo>
                  <a:lnTo>
                    <a:pt x="67" y="808"/>
                  </a:lnTo>
                  <a:cubicBezTo>
                    <a:pt x="67" y="808"/>
                    <a:pt x="67" y="808"/>
                    <a:pt x="67" y="775"/>
                  </a:cubicBezTo>
                  <a:lnTo>
                    <a:pt x="67" y="341"/>
                  </a:lnTo>
                  <a:cubicBezTo>
                    <a:pt x="51" y="191"/>
                    <a:pt x="184" y="116"/>
                    <a:pt x="318" y="116"/>
                  </a:cubicBezTo>
                  <a:cubicBezTo>
                    <a:pt x="451" y="116"/>
                    <a:pt x="584" y="191"/>
                    <a:pt x="568" y="341"/>
                  </a:cubicBezTo>
                  <a:lnTo>
                    <a:pt x="568" y="775"/>
                  </a:lnTo>
                  <a:lnTo>
                    <a:pt x="634" y="775"/>
                  </a:lnTo>
                  <a:lnTo>
                    <a:pt x="634" y="308"/>
                  </a:lnTo>
                  <a:cubicBezTo>
                    <a:pt x="634" y="174"/>
                    <a:pt x="734" y="74"/>
                    <a:pt x="868" y="74"/>
                  </a:cubicBezTo>
                  <a:cubicBezTo>
                    <a:pt x="1001" y="74"/>
                    <a:pt x="1135" y="174"/>
                    <a:pt x="1135" y="308"/>
                  </a:cubicBezTo>
                  <a:lnTo>
                    <a:pt x="1168" y="775"/>
                  </a:lnTo>
                  <a:cubicBezTo>
                    <a:pt x="1168" y="791"/>
                    <a:pt x="1185" y="800"/>
                    <a:pt x="1201" y="800"/>
                  </a:cubicBezTo>
                  <a:cubicBezTo>
                    <a:pt x="1218" y="800"/>
                    <a:pt x="1235" y="791"/>
                    <a:pt x="1235" y="775"/>
                  </a:cubicBezTo>
                  <a:lnTo>
                    <a:pt x="1235" y="341"/>
                  </a:lnTo>
                  <a:cubicBezTo>
                    <a:pt x="1235" y="141"/>
                    <a:pt x="1101" y="7"/>
                    <a:pt x="901" y="7"/>
                  </a:cubicBezTo>
                  <a:cubicBezTo>
                    <a:pt x="801" y="7"/>
                    <a:pt x="668" y="74"/>
                    <a:pt x="601" y="174"/>
                  </a:cubicBezTo>
                  <a:cubicBezTo>
                    <a:pt x="544" y="61"/>
                    <a:pt x="434" y="1"/>
                    <a:pt x="318"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6"/>
            <p:cNvSpPr/>
            <p:nvPr/>
          </p:nvSpPr>
          <p:spPr>
            <a:xfrm>
              <a:off x="3349225" y="4373675"/>
              <a:ext cx="19200" cy="19925"/>
            </a:xfrm>
            <a:custGeom>
              <a:avLst/>
              <a:gdLst/>
              <a:ahLst/>
              <a:cxnLst/>
              <a:rect l="l" t="t" r="r" b="b"/>
              <a:pathLst>
                <a:path w="768" h="797" extrusionOk="0">
                  <a:moveTo>
                    <a:pt x="401" y="63"/>
                  </a:moveTo>
                  <a:cubicBezTo>
                    <a:pt x="534" y="63"/>
                    <a:pt x="668" y="163"/>
                    <a:pt x="701" y="330"/>
                  </a:cubicBezTo>
                  <a:lnTo>
                    <a:pt x="67" y="330"/>
                  </a:lnTo>
                  <a:cubicBezTo>
                    <a:pt x="101" y="163"/>
                    <a:pt x="234" y="63"/>
                    <a:pt x="401" y="63"/>
                  </a:cubicBezTo>
                  <a:close/>
                  <a:moveTo>
                    <a:pt x="369" y="0"/>
                  </a:moveTo>
                  <a:cubicBezTo>
                    <a:pt x="182" y="0"/>
                    <a:pt x="1" y="126"/>
                    <a:pt x="1" y="363"/>
                  </a:cubicBezTo>
                  <a:cubicBezTo>
                    <a:pt x="1" y="597"/>
                    <a:pt x="167" y="764"/>
                    <a:pt x="368" y="797"/>
                  </a:cubicBezTo>
                  <a:cubicBezTo>
                    <a:pt x="501" y="797"/>
                    <a:pt x="634" y="730"/>
                    <a:pt x="701" y="597"/>
                  </a:cubicBezTo>
                  <a:cubicBezTo>
                    <a:pt x="701" y="597"/>
                    <a:pt x="701" y="563"/>
                    <a:pt x="701" y="563"/>
                  </a:cubicBezTo>
                  <a:cubicBezTo>
                    <a:pt x="701" y="547"/>
                    <a:pt x="693" y="538"/>
                    <a:pt x="680" y="538"/>
                  </a:cubicBezTo>
                  <a:cubicBezTo>
                    <a:pt x="668" y="538"/>
                    <a:pt x="651" y="547"/>
                    <a:pt x="634" y="563"/>
                  </a:cubicBezTo>
                  <a:cubicBezTo>
                    <a:pt x="601" y="630"/>
                    <a:pt x="501" y="697"/>
                    <a:pt x="368" y="697"/>
                  </a:cubicBezTo>
                  <a:cubicBezTo>
                    <a:pt x="201" y="697"/>
                    <a:pt x="67" y="563"/>
                    <a:pt x="67" y="397"/>
                  </a:cubicBezTo>
                  <a:lnTo>
                    <a:pt x="735" y="397"/>
                  </a:lnTo>
                  <a:cubicBezTo>
                    <a:pt x="768" y="397"/>
                    <a:pt x="768" y="363"/>
                    <a:pt x="768" y="363"/>
                  </a:cubicBezTo>
                  <a:cubicBezTo>
                    <a:pt x="735" y="117"/>
                    <a:pt x="549" y="0"/>
                    <a:pt x="369"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6"/>
            <p:cNvSpPr/>
            <p:nvPr/>
          </p:nvSpPr>
          <p:spPr>
            <a:xfrm>
              <a:off x="3375925" y="4372750"/>
              <a:ext cx="16700" cy="20850"/>
            </a:xfrm>
            <a:custGeom>
              <a:avLst/>
              <a:gdLst/>
              <a:ahLst/>
              <a:cxnLst/>
              <a:rect l="l" t="t" r="r" b="b"/>
              <a:pathLst>
                <a:path w="668" h="834" extrusionOk="0">
                  <a:moveTo>
                    <a:pt x="67" y="0"/>
                  </a:moveTo>
                  <a:cubicBezTo>
                    <a:pt x="33" y="0"/>
                    <a:pt x="0" y="33"/>
                    <a:pt x="0" y="67"/>
                  </a:cubicBezTo>
                  <a:lnTo>
                    <a:pt x="0" y="801"/>
                  </a:lnTo>
                  <a:cubicBezTo>
                    <a:pt x="0" y="801"/>
                    <a:pt x="33" y="801"/>
                    <a:pt x="33" y="834"/>
                  </a:cubicBezTo>
                  <a:cubicBezTo>
                    <a:pt x="67" y="834"/>
                    <a:pt x="67" y="801"/>
                    <a:pt x="67" y="801"/>
                  </a:cubicBezTo>
                  <a:lnTo>
                    <a:pt x="67" y="334"/>
                  </a:lnTo>
                  <a:cubicBezTo>
                    <a:pt x="67" y="200"/>
                    <a:pt x="200" y="100"/>
                    <a:pt x="334" y="100"/>
                  </a:cubicBezTo>
                  <a:cubicBezTo>
                    <a:pt x="467" y="100"/>
                    <a:pt x="567" y="200"/>
                    <a:pt x="567" y="334"/>
                  </a:cubicBezTo>
                  <a:lnTo>
                    <a:pt x="601" y="801"/>
                  </a:lnTo>
                  <a:cubicBezTo>
                    <a:pt x="601" y="801"/>
                    <a:pt x="601" y="834"/>
                    <a:pt x="634" y="834"/>
                  </a:cubicBezTo>
                  <a:cubicBezTo>
                    <a:pt x="667" y="834"/>
                    <a:pt x="667" y="801"/>
                    <a:pt x="667" y="801"/>
                  </a:cubicBezTo>
                  <a:lnTo>
                    <a:pt x="667" y="334"/>
                  </a:lnTo>
                  <a:cubicBezTo>
                    <a:pt x="667" y="167"/>
                    <a:pt x="534" y="0"/>
                    <a:pt x="334" y="0"/>
                  </a:cubicBezTo>
                  <a:cubicBezTo>
                    <a:pt x="234" y="0"/>
                    <a:pt x="134" y="67"/>
                    <a:pt x="100" y="133"/>
                  </a:cubicBezTo>
                  <a:lnTo>
                    <a:pt x="100" y="67"/>
                  </a:lnTo>
                  <a:cubicBezTo>
                    <a:pt x="100" y="33"/>
                    <a:pt x="67" y="0"/>
                    <a:pt x="67"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6"/>
            <p:cNvSpPr/>
            <p:nvPr/>
          </p:nvSpPr>
          <p:spPr>
            <a:xfrm>
              <a:off x="3399275" y="4363975"/>
              <a:ext cx="9200" cy="29625"/>
            </a:xfrm>
            <a:custGeom>
              <a:avLst/>
              <a:gdLst/>
              <a:ahLst/>
              <a:cxnLst/>
              <a:rect l="l" t="t" r="r" b="b"/>
              <a:pathLst>
                <a:path w="368" h="1185" extrusionOk="0">
                  <a:moveTo>
                    <a:pt x="184" y="1"/>
                  </a:moveTo>
                  <a:cubicBezTo>
                    <a:pt x="159" y="1"/>
                    <a:pt x="134" y="17"/>
                    <a:pt x="134" y="51"/>
                  </a:cubicBezTo>
                  <a:lnTo>
                    <a:pt x="134" y="351"/>
                  </a:lnTo>
                  <a:lnTo>
                    <a:pt x="33" y="351"/>
                  </a:lnTo>
                  <a:cubicBezTo>
                    <a:pt x="0" y="351"/>
                    <a:pt x="0" y="351"/>
                    <a:pt x="0" y="384"/>
                  </a:cubicBezTo>
                  <a:cubicBezTo>
                    <a:pt x="0" y="451"/>
                    <a:pt x="0" y="451"/>
                    <a:pt x="33" y="451"/>
                  </a:cubicBezTo>
                  <a:lnTo>
                    <a:pt x="134" y="451"/>
                  </a:lnTo>
                  <a:lnTo>
                    <a:pt x="134" y="1018"/>
                  </a:lnTo>
                  <a:cubicBezTo>
                    <a:pt x="134" y="1118"/>
                    <a:pt x="200" y="1185"/>
                    <a:pt x="267" y="1185"/>
                  </a:cubicBezTo>
                  <a:cubicBezTo>
                    <a:pt x="334" y="1185"/>
                    <a:pt x="334" y="1085"/>
                    <a:pt x="267" y="1085"/>
                  </a:cubicBezTo>
                  <a:cubicBezTo>
                    <a:pt x="234" y="1085"/>
                    <a:pt x="234" y="1052"/>
                    <a:pt x="234" y="1018"/>
                  </a:cubicBezTo>
                  <a:lnTo>
                    <a:pt x="234" y="451"/>
                  </a:lnTo>
                  <a:lnTo>
                    <a:pt x="334" y="451"/>
                  </a:lnTo>
                  <a:cubicBezTo>
                    <a:pt x="334" y="418"/>
                    <a:pt x="367" y="418"/>
                    <a:pt x="367" y="384"/>
                  </a:cubicBezTo>
                  <a:cubicBezTo>
                    <a:pt x="367" y="384"/>
                    <a:pt x="334" y="351"/>
                    <a:pt x="334" y="351"/>
                  </a:cubicBezTo>
                  <a:lnTo>
                    <a:pt x="234" y="351"/>
                  </a:lnTo>
                  <a:lnTo>
                    <a:pt x="234" y="51"/>
                  </a:lnTo>
                  <a:cubicBezTo>
                    <a:pt x="234" y="17"/>
                    <a:pt x="209" y="1"/>
                    <a:pt x="184"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6"/>
            <p:cNvSpPr/>
            <p:nvPr/>
          </p:nvSpPr>
          <p:spPr>
            <a:xfrm>
              <a:off x="3417600" y="4389425"/>
              <a:ext cx="4200" cy="2825"/>
            </a:xfrm>
            <a:custGeom>
              <a:avLst/>
              <a:gdLst/>
              <a:ahLst/>
              <a:cxnLst/>
              <a:rect l="l" t="t" r="r" b="b"/>
              <a:pathLst>
                <a:path w="168" h="113" extrusionOk="0">
                  <a:moveTo>
                    <a:pt x="68" y="0"/>
                  </a:moveTo>
                  <a:cubicBezTo>
                    <a:pt x="34" y="0"/>
                    <a:pt x="1" y="34"/>
                    <a:pt x="1" y="67"/>
                  </a:cubicBezTo>
                  <a:cubicBezTo>
                    <a:pt x="1" y="100"/>
                    <a:pt x="13" y="113"/>
                    <a:pt x="30" y="113"/>
                  </a:cubicBezTo>
                  <a:cubicBezTo>
                    <a:pt x="80" y="113"/>
                    <a:pt x="168" y="0"/>
                    <a:pt x="68"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6"/>
            <p:cNvSpPr/>
            <p:nvPr/>
          </p:nvSpPr>
          <p:spPr>
            <a:xfrm>
              <a:off x="3426775" y="4389425"/>
              <a:ext cx="5050" cy="2825"/>
            </a:xfrm>
            <a:custGeom>
              <a:avLst/>
              <a:gdLst/>
              <a:ahLst/>
              <a:cxnLst/>
              <a:rect l="l" t="t" r="r" b="b"/>
              <a:pathLst>
                <a:path w="202" h="113" extrusionOk="0">
                  <a:moveTo>
                    <a:pt x="101" y="0"/>
                  </a:moveTo>
                  <a:cubicBezTo>
                    <a:pt x="34" y="0"/>
                    <a:pt x="1" y="34"/>
                    <a:pt x="1" y="67"/>
                  </a:cubicBezTo>
                  <a:cubicBezTo>
                    <a:pt x="1" y="100"/>
                    <a:pt x="15" y="113"/>
                    <a:pt x="35" y="113"/>
                  </a:cubicBezTo>
                  <a:cubicBezTo>
                    <a:pt x="95" y="113"/>
                    <a:pt x="201" y="0"/>
                    <a:pt x="101"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6"/>
            <p:cNvSpPr/>
            <p:nvPr/>
          </p:nvSpPr>
          <p:spPr>
            <a:xfrm>
              <a:off x="3436800" y="4389425"/>
              <a:ext cx="4175" cy="2825"/>
            </a:xfrm>
            <a:custGeom>
              <a:avLst/>
              <a:gdLst/>
              <a:ahLst/>
              <a:cxnLst/>
              <a:rect l="l" t="t" r="r" b="b"/>
              <a:pathLst>
                <a:path w="167" h="113" extrusionOk="0">
                  <a:moveTo>
                    <a:pt x="67" y="0"/>
                  </a:moveTo>
                  <a:cubicBezTo>
                    <a:pt x="34" y="0"/>
                    <a:pt x="0" y="34"/>
                    <a:pt x="0" y="67"/>
                  </a:cubicBezTo>
                  <a:cubicBezTo>
                    <a:pt x="0" y="100"/>
                    <a:pt x="13" y="113"/>
                    <a:pt x="29" y="113"/>
                  </a:cubicBezTo>
                  <a:cubicBezTo>
                    <a:pt x="79" y="113"/>
                    <a:pt x="167" y="0"/>
                    <a:pt x="67"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6"/>
            <p:cNvSpPr/>
            <p:nvPr/>
          </p:nvSpPr>
          <p:spPr>
            <a:xfrm>
              <a:off x="2976475" y="4452800"/>
              <a:ext cx="22525" cy="28800"/>
            </a:xfrm>
            <a:custGeom>
              <a:avLst/>
              <a:gdLst/>
              <a:ahLst/>
              <a:cxnLst/>
              <a:rect l="l" t="t" r="r" b="b"/>
              <a:pathLst>
                <a:path w="901" h="1152" extrusionOk="0">
                  <a:moveTo>
                    <a:pt x="701" y="134"/>
                  </a:moveTo>
                  <a:lnTo>
                    <a:pt x="701" y="801"/>
                  </a:lnTo>
                  <a:lnTo>
                    <a:pt x="133" y="801"/>
                  </a:lnTo>
                  <a:lnTo>
                    <a:pt x="701" y="134"/>
                  </a:lnTo>
                  <a:close/>
                  <a:moveTo>
                    <a:pt x="701" y="0"/>
                  </a:moveTo>
                  <a:lnTo>
                    <a:pt x="33" y="834"/>
                  </a:lnTo>
                  <a:cubicBezTo>
                    <a:pt x="0" y="834"/>
                    <a:pt x="0" y="868"/>
                    <a:pt x="33" y="901"/>
                  </a:cubicBezTo>
                  <a:lnTo>
                    <a:pt x="701" y="901"/>
                  </a:lnTo>
                  <a:lnTo>
                    <a:pt x="667" y="1101"/>
                  </a:lnTo>
                  <a:cubicBezTo>
                    <a:pt x="667" y="1134"/>
                    <a:pt x="692" y="1151"/>
                    <a:pt x="717" y="1151"/>
                  </a:cubicBezTo>
                  <a:cubicBezTo>
                    <a:pt x="742" y="1151"/>
                    <a:pt x="767" y="1134"/>
                    <a:pt x="767" y="1101"/>
                  </a:cubicBezTo>
                  <a:lnTo>
                    <a:pt x="767" y="901"/>
                  </a:lnTo>
                  <a:lnTo>
                    <a:pt x="834" y="901"/>
                  </a:lnTo>
                  <a:cubicBezTo>
                    <a:pt x="901" y="901"/>
                    <a:pt x="901" y="834"/>
                    <a:pt x="834" y="834"/>
                  </a:cubicBezTo>
                  <a:lnTo>
                    <a:pt x="767" y="834"/>
                  </a:lnTo>
                  <a:lnTo>
                    <a:pt x="767" y="34"/>
                  </a:lnTo>
                  <a:cubicBezTo>
                    <a:pt x="767" y="0"/>
                    <a:pt x="767" y="0"/>
                    <a:pt x="767"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6"/>
            <p:cNvSpPr/>
            <p:nvPr/>
          </p:nvSpPr>
          <p:spPr>
            <a:xfrm>
              <a:off x="3019000" y="4451950"/>
              <a:ext cx="17525" cy="28400"/>
            </a:xfrm>
            <a:custGeom>
              <a:avLst/>
              <a:gdLst/>
              <a:ahLst/>
              <a:cxnLst/>
              <a:rect l="l" t="t" r="r" b="b"/>
              <a:pathLst>
                <a:path w="701" h="1136" extrusionOk="0">
                  <a:moveTo>
                    <a:pt x="67" y="1"/>
                  </a:moveTo>
                  <a:cubicBezTo>
                    <a:pt x="34" y="1"/>
                    <a:pt x="0" y="1"/>
                    <a:pt x="0" y="34"/>
                  </a:cubicBezTo>
                  <a:lnTo>
                    <a:pt x="0" y="1135"/>
                  </a:lnTo>
                  <a:lnTo>
                    <a:pt x="67" y="1135"/>
                  </a:lnTo>
                  <a:lnTo>
                    <a:pt x="67" y="668"/>
                  </a:lnTo>
                  <a:cubicBezTo>
                    <a:pt x="84" y="518"/>
                    <a:pt x="200" y="443"/>
                    <a:pt x="321" y="443"/>
                  </a:cubicBezTo>
                  <a:cubicBezTo>
                    <a:pt x="442" y="443"/>
                    <a:pt x="567" y="518"/>
                    <a:pt x="601" y="668"/>
                  </a:cubicBezTo>
                  <a:lnTo>
                    <a:pt x="601" y="1102"/>
                  </a:lnTo>
                  <a:cubicBezTo>
                    <a:pt x="601" y="1135"/>
                    <a:pt x="634" y="1135"/>
                    <a:pt x="667" y="1135"/>
                  </a:cubicBezTo>
                  <a:cubicBezTo>
                    <a:pt x="667" y="1135"/>
                    <a:pt x="701" y="1135"/>
                    <a:pt x="701" y="1102"/>
                  </a:cubicBezTo>
                  <a:lnTo>
                    <a:pt x="701" y="635"/>
                  </a:lnTo>
                  <a:cubicBezTo>
                    <a:pt x="701" y="483"/>
                    <a:pt x="562" y="330"/>
                    <a:pt x="411" y="330"/>
                  </a:cubicBezTo>
                  <a:cubicBezTo>
                    <a:pt x="396" y="330"/>
                    <a:pt x="382" y="332"/>
                    <a:pt x="367" y="335"/>
                  </a:cubicBezTo>
                  <a:cubicBezTo>
                    <a:pt x="267" y="335"/>
                    <a:pt x="167" y="368"/>
                    <a:pt x="100" y="435"/>
                  </a:cubicBezTo>
                  <a:lnTo>
                    <a:pt x="100" y="34"/>
                  </a:lnTo>
                  <a:cubicBezTo>
                    <a:pt x="100" y="1"/>
                    <a:pt x="67" y="1"/>
                    <a:pt x="67"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6"/>
            <p:cNvSpPr/>
            <p:nvPr/>
          </p:nvSpPr>
          <p:spPr>
            <a:xfrm>
              <a:off x="3043175" y="4460250"/>
              <a:ext cx="24825" cy="21225"/>
            </a:xfrm>
            <a:custGeom>
              <a:avLst/>
              <a:gdLst/>
              <a:ahLst/>
              <a:cxnLst/>
              <a:rect l="l" t="t" r="r" b="b"/>
              <a:pathLst>
                <a:path w="993" h="849" extrusionOk="0">
                  <a:moveTo>
                    <a:pt x="436" y="93"/>
                  </a:moveTo>
                  <a:cubicBezTo>
                    <a:pt x="519" y="93"/>
                    <a:pt x="602" y="126"/>
                    <a:pt x="668" y="203"/>
                  </a:cubicBezTo>
                  <a:cubicBezTo>
                    <a:pt x="868" y="436"/>
                    <a:pt x="701" y="770"/>
                    <a:pt x="401" y="770"/>
                  </a:cubicBezTo>
                  <a:cubicBezTo>
                    <a:pt x="201" y="736"/>
                    <a:pt x="67" y="603"/>
                    <a:pt x="101" y="436"/>
                  </a:cubicBezTo>
                  <a:cubicBezTo>
                    <a:pt x="101" y="234"/>
                    <a:pt x="267" y="93"/>
                    <a:pt x="436" y="93"/>
                  </a:cubicBezTo>
                  <a:close/>
                  <a:moveTo>
                    <a:pt x="438" y="1"/>
                  </a:moveTo>
                  <a:cubicBezTo>
                    <a:pt x="426" y="1"/>
                    <a:pt x="413" y="1"/>
                    <a:pt x="401" y="3"/>
                  </a:cubicBezTo>
                  <a:cubicBezTo>
                    <a:pt x="167" y="36"/>
                    <a:pt x="1" y="203"/>
                    <a:pt x="1" y="436"/>
                  </a:cubicBezTo>
                  <a:cubicBezTo>
                    <a:pt x="1" y="679"/>
                    <a:pt x="205" y="849"/>
                    <a:pt x="421" y="849"/>
                  </a:cubicBezTo>
                  <a:cubicBezTo>
                    <a:pt x="531" y="849"/>
                    <a:pt x="644" y="805"/>
                    <a:pt x="734" y="703"/>
                  </a:cubicBezTo>
                  <a:cubicBezTo>
                    <a:pt x="992" y="445"/>
                    <a:pt x="783" y="1"/>
                    <a:pt x="438"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6"/>
            <p:cNvSpPr/>
            <p:nvPr/>
          </p:nvSpPr>
          <p:spPr>
            <a:xfrm>
              <a:off x="3069025" y="4460300"/>
              <a:ext cx="16700" cy="20875"/>
            </a:xfrm>
            <a:custGeom>
              <a:avLst/>
              <a:gdLst/>
              <a:ahLst/>
              <a:cxnLst/>
              <a:rect l="l" t="t" r="r" b="b"/>
              <a:pathLst>
                <a:path w="668" h="835" extrusionOk="0">
                  <a:moveTo>
                    <a:pt x="34" y="1"/>
                  </a:moveTo>
                  <a:cubicBezTo>
                    <a:pt x="34" y="1"/>
                    <a:pt x="1" y="34"/>
                    <a:pt x="1" y="67"/>
                  </a:cubicBezTo>
                  <a:lnTo>
                    <a:pt x="1" y="501"/>
                  </a:lnTo>
                  <a:cubicBezTo>
                    <a:pt x="1" y="668"/>
                    <a:pt x="167" y="834"/>
                    <a:pt x="334" y="834"/>
                  </a:cubicBezTo>
                  <a:cubicBezTo>
                    <a:pt x="534" y="834"/>
                    <a:pt x="668" y="668"/>
                    <a:pt x="668" y="501"/>
                  </a:cubicBezTo>
                  <a:lnTo>
                    <a:pt x="668" y="67"/>
                  </a:lnTo>
                  <a:cubicBezTo>
                    <a:pt x="668" y="34"/>
                    <a:pt x="668" y="1"/>
                    <a:pt x="634" y="1"/>
                  </a:cubicBezTo>
                  <a:cubicBezTo>
                    <a:pt x="601" y="1"/>
                    <a:pt x="601" y="34"/>
                    <a:pt x="601" y="67"/>
                  </a:cubicBezTo>
                  <a:lnTo>
                    <a:pt x="601" y="501"/>
                  </a:lnTo>
                  <a:cubicBezTo>
                    <a:pt x="601" y="668"/>
                    <a:pt x="476" y="751"/>
                    <a:pt x="351" y="751"/>
                  </a:cubicBezTo>
                  <a:cubicBezTo>
                    <a:pt x="226" y="751"/>
                    <a:pt x="101" y="668"/>
                    <a:pt x="101" y="501"/>
                  </a:cubicBezTo>
                  <a:lnTo>
                    <a:pt x="101" y="67"/>
                  </a:lnTo>
                  <a:cubicBezTo>
                    <a:pt x="101" y="34"/>
                    <a:pt x="67" y="1"/>
                    <a:pt x="34"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6"/>
            <p:cNvSpPr/>
            <p:nvPr/>
          </p:nvSpPr>
          <p:spPr>
            <a:xfrm>
              <a:off x="3094875" y="4460800"/>
              <a:ext cx="11700" cy="19550"/>
            </a:xfrm>
            <a:custGeom>
              <a:avLst/>
              <a:gdLst/>
              <a:ahLst/>
              <a:cxnLst/>
              <a:rect l="l" t="t" r="r" b="b"/>
              <a:pathLst>
                <a:path w="468" h="782" extrusionOk="0">
                  <a:moveTo>
                    <a:pt x="39" y="0"/>
                  </a:moveTo>
                  <a:cubicBezTo>
                    <a:pt x="17" y="0"/>
                    <a:pt x="1" y="24"/>
                    <a:pt x="1" y="47"/>
                  </a:cubicBezTo>
                  <a:lnTo>
                    <a:pt x="1" y="748"/>
                  </a:lnTo>
                  <a:cubicBezTo>
                    <a:pt x="1" y="781"/>
                    <a:pt x="34" y="781"/>
                    <a:pt x="34" y="781"/>
                  </a:cubicBezTo>
                  <a:cubicBezTo>
                    <a:pt x="67" y="781"/>
                    <a:pt x="67" y="781"/>
                    <a:pt x="101" y="748"/>
                  </a:cubicBezTo>
                  <a:lnTo>
                    <a:pt x="101" y="414"/>
                  </a:lnTo>
                  <a:cubicBezTo>
                    <a:pt x="101" y="314"/>
                    <a:pt x="134" y="281"/>
                    <a:pt x="168" y="214"/>
                  </a:cubicBezTo>
                  <a:cubicBezTo>
                    <a:pt x="234" y="114"/>
                    <a:pt x="334" y="81"/>
                    <a:pt x="434" y="81"/>
                  </a:cubicBezTo>
                  <a:cubicBezTo>
                    <a:pt x="434" y="81"/>
                    <a:pt x="468" y="47"/>
                    <a:pt x="468" y="47"/>
                  </a:cubicBezTo>
                  <a:cubicBezTo>
                    <a:pt x="468" y="24"/>
                    <a:pt x="451" y="0"/>
                    <a:pt x="441" y="0"/>
                  </a:cubicBezTo>
                  <a:cubicBezTo>
                    <a:pt x="437" y="0"/>
                    <a:pt x="434" y="4"/>
                    <a:pt x="434" y="14"/>
                  </a:cubicBezTo>
                  <a:cubicBezTo>
                    <a:pt x="268" y="14"/>
                    <a:pt x="168" y="81"/>
                    <a:pt x="101" y="214"/>
                  </a:cubicBezTo>
                  <a:lnTo>
                    <a:pt x="101" y="47"/>
                  </a:lnTo>
                  <a:cubicBezTo>
                    <a:pt x="101" y="14"/>
                    <a:pt x="67" y="14"/>
                    <a:pt x="67" y="14"/>
                  </a:cubicBezTo>
                  <a:cubicBezTo>
                    <a:pt x="58" y="4"/>
                    <a:pt x="48" y="0"/>
                    <a:pt x="39"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6"/>
            <p:cNvSpPr/>
            <p:nvPr/>
          </p:nvSpPr>
          <p:spPr>
            <a:xfrm>
              <a:off x="3111550" y="4461125"/>
              <a:ext cx="15050" cy="20050"/>
            </a:xfrm>
            <a:custGeom>
              <a:avLst/>
              <a:gdLst/>
              <a:ahLst/>
              <a:cxnLst/>
              <a:rect l="l" t="t" r="r" b="b"/>
              <a:pathLst>
                <a:path w="602" h="802" extrusionOk="0">
                  <a:moveTo>
                    <a:pt x="334" y="1"/>
                  </a:moveTo>
                  <a:cubicBezTo>
                    <a:pt x="268" y="1"/>
                    <a:pt x="201" y="1"/>
                    <a:pt x="134" y="68"/>
                  </a:cubicBezTo>
                  <a:cubicBezTo>
                    <a:pt x="68" y="101"/>
                    <a:pt x="34" y="134"/>
                    <a:pt x="34" y="201"/>
                  </a:cubicBezTo>
                  <a:cubicBezTo>
                    <a:pt x="34" y="268"/>
                    <a:pt x="68" y="334"/>
                    <a:pt x="134" y="368"/>
                  </a:cubicBezTo>
                  <a:cubicBezTo>
                    <a:pt x="168" y="401"/>
                    <a:pt x="234" y="401"/>
                    <a:pt x="301" y="435"/>
                  </a:cubicBezTo>
                  <a:cubicBezTo>
                    <a:pt x="368" y="435"/>
                    <a:pt x="435" y="435"/>
                    <a:pt x="501" y="468"/>
                  </a:cubicBezTo>
                  <a:cubicBezTo>
                    <a:pt x="535" y="501"/>
                    <a:pt x="535" y="535"/>
                    <a:pt x="535" y="568"/>
                  </a:cubicBezTo>
                  <a:cubicBezTo>
                    <a:pt x="535" y="635"/>
                    <a:pt x="501" y="668"/>
                    <a:pt x="468" y="668"/>
                  </a:cubicBezTo>
                  <a:cubicBezTo>
                    <a:pt x="435" y="701"/>
                    <a:pt x="368" y="735"/>
                    <a:pt x="334" y="735"/>
                  </a:cubicBezTo>
                  <a:cubicBezTo>
                    <a:pt x="234" y="735"/>
                    <a:pt x="134" y="701"/>
                    <a:pt x="68" y="635"/>
                  </a:cubicBezTo>
                  <a:cubicBezTo>
                    <a:pt x="68" y="618"/>
                    <a:pt x="59" y="610"/>
                    <a:pt x="51" y="610"/>
                  </a:cubicBezTo>
                  <a:cubicBezTo>
                    <a:pt x="43" y="610"/>
                    <a:pt x="34" y="618"/>
                    <a:pt x="34" y="635"/>
                  </a:cubicBezTo>
                  <a:cubicBezTo>
                    <a:pt x="1" y="635"/>
                    <a:pt x="1" y="668"/>
                    <a:pt x="1" y="668"/>
                  </a:cubicBezTo>
                  <a:cubicBezTo>
                    <a:pt x="101" y="768"/>
                    <a:pt x="201" y="801"/>
                    <a:pt x="301" y="801"/>
                  </a:cubicBezTo>
                  <a:cubicBezTo>
                    <a:pt x="401" y="801"/>
                    <a:pt x="468" y="768"/>
                    <a:pt x="535" y="735"/>
                  </a:cubicBezTo>
                  <a:cubicBezTo>
                    <a:pt x="568" y="701"/>
                    <a:pt x="601" y="635"/>
                    <a:pt x="601" y="568"/>
                  </a:cubicBezTo>
                  <a:cubicBezTo>
                    <a:pt x="601" y="501"/>
                    <a:pt x="568" y="435"/>
                    <a:pt x="535" y="401"/>
                  </a:cubicBezTo>
                  <a:cubicBezTo>
                    <a:pt x="468" y="368"/>
                    <a:pt x="401" y="334"/>
                    <a:pt x="334" y="334"/>
                  </a:cubicBezTo>
                  <a:cubicBezTo>
                    <a:pt x="268" y="334"/>
                    <a:pt x="201" y="301"/>
                    <a:pt x="168" y="268"/>
                  </a:cubicBezTo>
                  <a:cubicBezTo>
                    <a:pt x="134" y="268"/>
                    <a:pt x="101" y="234"/>
                    <a:pt x="101" y="201"/>
                  </a:cubicBezTo>
                  <a:cubicBezTo>
                    <a:pt x="101" y="168"/>
                    <a:pt x="134" y="134"/>
                    <a:pt x="168" y="101"/>
                  </a:cubicBezTo>
                  <a:cubicBezTo>
                    <a:pt x="201" y="68"/>
                    <a:pt x="268" y="68"/>
                    <a:pt x="301" y="68"/>
                  </a:cubicBezTo>
                  <a:cubicBezTo>
                    <a:pt x="401" y="68"/>
                    <a:pt x="468" y="101"/>
                    <a:pt x="501" y="134"/>
                  </a:cubicBezTo>
                  <a:cubicBezTo>
                    <a:pt x="518" y="151"/>
                    <a:pt x="535" y="159"/>
                    <a:pt x="547" y="159"/>
                  </a:cubicBezTo>
                  <a:cubicBezTo>
                    <a:pt x="560" y="159"/>
                    <a:pt x="568" y="151"/>
                    <a:pt x="568" y="134"/>
                  </a:cubicBezTo>
                  <a:cubicBezTo>
                    <a:pt x="568" y="134"/>
                    <a:pt x="568" y="101"/>
                    <a:pt x="568" y="101"/>
                  </a:cubicBezTo>
                  <a:cubicBezTo>
                    <a:pt x="501" y="34"/>
                    <a:pt x="401" y="1"/>
                    <a:pt x="334"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6"/>
            <p:cNvSpPr/>
            <p:nvPr/>
          </p:nvSpPr>
          <p:spPr>
            <a:xfrm>
              <a:off x="3139925" y="4460300"/>
              <a:ext cx="24200" cy="20875"/>
            </a:xfrm>
            <a:custGeom>
              <a:avLst/>
              <a:gdLst/>
              <a:ahLst/>
              <a:cxnLst/>
              <a:rect l="l" t="t" r="r" b="b"/>
              <a:pathLst>
                <a:path w="968" h="835" extrusionOk="0">
                  <a:moveTo>
                    <a:pt x="567" y="101"/>
                  </a:moveTo>
                  <a:cubicBezTo>
                    <a:pt x="734" y="101"/>
                    <a:pt x="867" y="234"/>
                    <a:pt x="867" y="434"/>
                  </a:cubicBezTo>
                  <a:cubicBezTo>
                    <a:pt x="867" y="601"/>
                    <a:pt x="734" y="734"/>
                    <a:pt x="567" y="768"/>
                  </a:cubicBezTo>
                  <a:cubicBezTo>
                    <a:pt x="133" y="768"/>
                    <a:pt x="133" y="101"/>
                    <a:pt x="567" y="101"/>
                  </a:cubicBezTo>
                  <a:close/>
                  <a:moveTo>
                    <a:pt x="567" y="1"/>
                  </a:moveTo>
                  <a:cubicBezTo>
                    <a:pt x="0" y="1"/>
                    <a:pt x="0" y="834"/>
                    <a:pt x="567" y="834"/>
                  </a:cubicBezTo>
                  <a:cubicBezTo>
                    <a:pt x="701" y="834"/>
                    <a:pt x="801" y="768"/>
                    <a:pt x="867" y="668"/>
                  </a:cubicBezTo>
                  <a:lnTo>
                    <a:pt x="867" y="801"/>
                  </a:lnTo>
                  <a:cubicBezTo>
                    <a:pt x="867" y="801"/>
                    <a:pt x="901" y="834"/>
                    <a:pt x="901" y="834"/>
                  </a:cubicBezTo>
                  <a:cubicBezTo>
                    <a:pt x="934" y="834"/>
                    <a:pt x="934" y="801"/>
                    <a:pt x="934" y="801"/>
                  </a:cubicBezTo>
                  <a:lnTo>
                    <a:pt x="934" y="67"/>
                  </a:lnTo>
                  <a:cubicBezTo>
                    <a:pt x="967" y="34"/>
                    <a:pt x="934" y="1"/>
                    <a:pt x="901" y="1"/>
                  </a:cubicBezTo>
                  <a:cubicBezTo>
                    <a:pt x="901" y="1"/>
                    <a:pt x="867" y="1"/>
                    <a:pt x="867" y="34"/>
                  </a:cubicBezTo>
                  <a:lnTo>
                    <a:pt x="867" y="167"/>
                  </a:lnTo>
                  <a:cubicBezTo>
                    <a:pt x="801" y="67"/>
                    <a:pt x="701" y="1"/>
                    <a:pt x="567"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6"/>
            <p:cNvSpPr/>
            <p:nvPr/>
          </p:nvSpPr>
          <p:spPr>
            <a:xfrm>
              <a:off x="3174050" y="4460300"/>
              <a:ext cx="18425" cy="29225"/>
            </a:xfrm>
            <a:custGeom>
              <a:avLst/>
              <a:gdLst/>
              <a:ahLst/>
              <a:cxnLst/>
              <a:rect l="l" t="t" r="r" b="b"/>
              <a:pathLst>
                <a:path w="737" h="1169" extrusionOk="0">
                  <a:moveTo>
                    <a:pt x="25" y="303"/>
                  </a:moveTo>
                  <a:lnTo>
                    <a:pt x="25" y="303"/>
                  </a:lnTo>
                  <a:cubicBezTo>
                    <a:pt x="11" y="341"/>
                    <a:pt x="3" y="385"/>
                    <a:pt x="3" y="434"/>
                  </a:cubicBezTo>
                  <a:cubicBezTo>
                    <a:pt x="3" y="500"/>
                    <a:pt x="20" y="555"/>
                    <a:pt x="49" y="600"/>
                  </a:cubicBezTo>
                  <a:lnTo>
                    <a:pt x="49" y="600"/>
                  </a:lnTo>
                  <a:cubicBezTo>
                    <a:pt x="8" y="507"/>
                    <a:pt x="0" y="401"/>
                    <a:pt x="25" y="303"/>
                  </a:cubicBezTo>
                  <a:close/>
                  <a:moveTo>
                    <a:pt x="336" y="1"/>
                  </a:moveTo>
                  <a:cubicBezTo>
                    <a:pt x="165" y="40"/>
                    <a:pt x="61" y="163"/>
                    <a:pt x="25" y="303"/>
                  </a:cubicBezTo>
                  <a:lnTo>
                    <a:pt x="25" y="303"/>
                  </a:lnTo>
                  <a:cubicBezTo>
                    <a:pt x="75" y="174"/>
                    <a:pt x="197" y="109"/>
                    <a:pt x="320" y="109"/>
                  </a:cubicBezTo>
                  <a:cubicBezTo>
                    <a:pt x="478" y="109"/>
                    <a:pt x="636" y="217"/>
                    <a:pt x="636" y="434"/>
                  </a:cubicBezTo>
                  <a:cubicBezTo>
                    <a:pt x="636" y="634"/>
                    <a:pt x="478" y="734"/>
                    <a:pt x="320" y="734"/>
                  </a:cubicBezTo>
                  <a:cubicBezTo>
                    <a:pt x="213" y="734"/>
                    <a:pt x="107" y="689"/>
                    <a:pt x="49" y="600"/>
                  </a:cubicBezTo>
                  <a:lnTo>
                    <a:pt x="49" y="600"/>
                  </a:lnTo>
                  <a:cubicBezTo>
                    <a:pt x="97" y="710"/>
                    <a:pt x="193" y="801"/>
                    <a:pt x="336" y="834"/>
                  </a:cubicBezTo>
                  <a:cubicBezTo>
                    <a:pt x="470" y="834"/>
                    <a:pt x="570" y="768"/>
                    <a:pt x="636" y="668"/>
                  </a:cubicBezTo>
                  <a:lnTo>
                    <a:pt x="636" y="768"/>
                  </a:lnTo>
                  <a:cubicBezTo>
                    <a:pt x="636" y="935"/>
                    <a:pt x="503" y="1068"/>
                    <a:pt x="336" y="1068"/>
                  </a:cubicBezTo>
                  <a:cubicBezTo>
                    <a:pt x="270" y="1068"/>
                    <a:pt x="236" y="1068"/>
                    <a:pt x="203" y="1035"/>
                  </a:cubicBezTo>
                  <a:cubicBezTo>
                    <a:pt x="169" y="1035"/>
                    <a:pt x="169" y="1035"/>
                    <a:pt x="136" y="1068"/>
                  </a:cubicBezTo>
                  <a:cubicBezTo>
                    <a:pt x="136" y="1068"/>
                    <a:pt x="136" y="1101"/>
                    <a:pt x="136" y="1101"/>
                  </a:cubicBezTo>
                  <a:cubicBezTo>
                    <a:pt x="203" y="1135"/>
                    <a:pt x="270" y="1135"/>
                    <a:pt x="303" y="1168"/>
                  </a:cubicBezTo>
                  <a:cubicBezTo>
                    <a:pt x="536" y="1168"/>
                    <a:pt x="703" y="968"/>
                    <a:pt x="703" y="768"/>
                  </a:cubicBezTo>
                  <a:lnTo>
                    <a:pt x="737" y="67"/>
                  </a:lnTo>
                  <a:cubicBezTo>
                    <a:pt x="703" y="34"/>
                    <a:pt x="703" y="1"/>
                    <a:pt x="670" y="1"/>
                  </a:cubicBezTo>
                  <a:cubicBezTo>
                    <a:pt x="670" y="1"/>
                    <a:pt x="636" y="34"/>
                    <a:pt x="636" y="67"/>
                  </a:cubicBezTo>
                  <a:lnTo>
                    <a:pt x="636" y="167"/>
                  </a:lnTo>
                  <a:cubicBezTo>
                    <a:pt x="570" y="67"/>
                    <a:pt x="470" y="1"/>
                    <a:pt x="336"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6"/>
            <p:cNvSpPr/>
            <p:nvPr/>
          </p:nvSpPr>
          <p:spPr>
            <a:xfrm>
              <a:off x="3199950" y="4460300"/>
              <a:ext cx="25050" cy="21175"/>
            </a:xfrm>
            <a:custGeom>
              <a:avLst/>
              <a:gdLst/>
              <a:ahLst/>
              <a:cxnLst/>
              <a:rect l="l" t="t" r="r" b="b"/>
              <a:pathLst>
                <a:path w="1002" h="847" extrusionOk="0">
                  <a:moveTo>
                    <a:pt x="436" y="91"/>
                  </a:moveTo>
                  <a:cubicBezTo>
                    <a:pt x="519" y="91"/>
                    <a:pt x="602" y="124"/>
                    <a:pt x="668" y="201"/>
                  </a:cubicBezTo>
                  <a:cubicBezTo>
                    <a:pt x="868" y="434"/>
                    <a:pt x="701" y="768"/>
                    <a:pt x="401" y="768"/>
                  </a:cubicBezTo>
                  <a:cubicBezTo>
                    <a:pt x="234" y="734"/>
                    <a:pt x="101" y="601"/>
                    <a:pt x="101" y="434"/>
                  </a:cubicBezTo>
                  <a:cubicBezTo>
                    <a:pt x="101" y="232"/>
                    <a:pt x="267" y="91"/>
                    <a:pt x="436" y="91"/>
                  </a:cubicBezTo>
                  <a:close/>
                  <a:moveTo>
                    <a:pt x="401" y="1"/>
                  </a:moveTo>
                  <a:cubicBezTo>
                    <a:pt x="168" y="34"/>
                    <a:pt x="1" y="201"/>
                    <a:pt x="1" y="434"/>
                  </a:cubicBezTo>
                  <a:cubicBezTo>
                    <a:pt x="1" y="677"/>
                    <a:pt x="205" y="847"/>
                    <a:pt x="421" y="847"/>
                  </a:cubicBezTo>
                  <a:cubicBezTo>
                    <a:pt x="531" y="847"/>
                    <a:pt x="644" y="803"/>
                    <a:pt x="735" y="701"/>
                  </a:cubicBezTo>
                  <a:cubicBezTo>
                    <a:pt x="1001" y="434"/>
                    <a:pt x="768" y="1"/>
                    <a:pt x="401"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6"/>
            <p:cNvSpPr/>
            <p:nvPr/>
          </p:nvSpPr>
          <p:spPr>
            <a:xfrm>
              <a:off x="2972300" y="4178425"/>
              <a:ext cx="12525" cy="29225"/>
            </a:xfrm>
            <a:custGeom>
              <a:avLst/>
              <a:gdLst/>
              <a:ahLst/>
              <a:cxnLst/>
              <a:rect l="l" t="t" r="r" b="b"/>
              <a:pathLst>
                <a:path w="501" h="1169" extrusionOk="0">
                  <a:moveTo>
                    <a:pt x="267" y="1"/>
                  </a:moveTo>
                  <a:cubicBezTo>
                    <a:pt x="234" y="1"/>
                    <a:pt x="167" y="34"/>
                    <a:pt x="167" y="101"/>
                  </a:cubicBezTo>
                  <a:lnTo>
                    <a:pt x="167" y="334"/>
                  </a:lnTo>
                  <a:lnTo>
                    <a:pt x="134" y="334"/>
                  </a:lnTo>
                  <a:cubicBezTo>
                    <a:pt x="0" y="334"/>
                    <a:pt x="0" y="501"/>
                    <a:pt x="134" y="501"/>
                  </a:cubicBezTo>
                  <a:lnTo>
                    <a:pt x="167" y="501"/>
                  </a:lnTo>
                  <a:lnTo>
                    <a:pt x="167" y="968"/>
                  </a:lnTo>
                  <a:cubicBezTo>
                    <a:pt x="167" y="1068"/>
                    <a:pt x="267" y="1168"/>
                    <a:pt x="367" y="1168"/>
                  </a:cubicBezTo>
                  <a:cubicBezTo>
                    <a:pt x="401" y="1168"/>
                    <a:pt x="467" y="1135"/>
                    <a:pt x="467" y="1068"/>
                  </a:cubicBezTo>
                  <a:cubicBezTo>
                    <a:pt x="467" y="1002"/>
                    <a:pt x="401" y="968"/>
                    <a:pt x="367" y="968"/>
                  </a:cubicBezTo>
                  <a:lnTo>
                    <a:pt x="367" y="501"/>
                  </a:lnTo>
                  <a:lnTo>
                    <a:pt x="401" y="501"/>
                  </a:lnTo>
                  <a:cubicBezTo>
                    <a:pt x="467" y="501"/>
                    <a:pt x="501" y="468"/>
                    <a:pt x="501" y="434"/>
                  </a:cubicBezTo>
                  <a:cubicBezTo>
                    <a:pt x="501" y="368"/>
                    <a:pt x="467" y="334"/>
                    <a:pt x="401" y="334"/>
                  </a:cubicBezTo>
                  <a:lnTo>
                    <a:pt x="367" y="334"/>
                  </a:lnTo>
                  <a:lnTo>
                    <a:pt x="367" y="101"/>
                  </a:lnTo>
                  <a:cubicBezTo>
                    <a:pt x="367" y="34"/>
                    <a:pt x="334" y="1"/>
                    <a:pt x="2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6"/>
            <p:cNvSpPr/>
            <p:nvPr/>
          </p:nvSpPr>
          <p:spPr>
            <a:xfrm>
              <a:off x="2990650" y="4186775"/>
              <a:ext cx="20025" cy="20875"/>
            </a:xfrm>
            <a:custGeom>
              <a:avLst/>
              <a:gdLst/>
              <a:ahLst/>
              <a:cxnLst/>
              <a:rect l="l" t="t" r="r" b="b"/>
              <a:pathLst>
                <a:path w="801" h="835" extrusionOk="0">
                  <a:moveTo>
                    <a:pt x="400" y="167"/>
                  </a:moveTo>
                  <a:cubicBezTo>
                    <a:pt x="467" y="167"/>
                    <a:pt x="500" y="201"/>
                    <a:pt x="567" y="234"/>
                  </a:cubicBezTo>
                  <a:cubicBezTo>
                    <a:pt x="634" y="334"/>
                    <a:pt x="634" y="501"/>
                    <a:pt x="567" y="601"/>
                  </a:cubicBezTo>
                  <a:cubicBezTo>
                    <a:pt x="534" y="634"/>
                    <a:pt x="467" y="668"/>
                    <a:pt x="400" y="668"/>
                  </a:cubicBezTo>
                  <a:cubicBezTo>
                    <a:pt x="334" y="668"/>
                    <a:pt x="300" y="634"/>
                    <a:pt x="234" y="601"/>
                  </a:cubicBezTo>
                  <a:cubicBezTo>
                    <a:pt x="200" y="534"/>
                    <a:pt x="167" y="467"/>
                    <a:pt x="200" y="434"/>
                  </a:cubicBezTo>
                  <a:lnTo>
                    <a:pt x="167" y="434"/>
                  </a:lnTo>
                  <a:cubicBezTo>
                    <a:pt x="167" y="367"/>
                    <a:pt x="200" y="301"/>
                    <a:pt x="234" y="234"/>
                  </a:cubicBezTo>
                  <a:cubicBezTo>
                    <a:pt x="300" y="201"/>
                    <a:pt x="334" y="167"/>
                    <a:pt x="400" y="167"/>
                  </a:cubicBezTo>
                  <a:close/>
                  <a:moveTo>
                    <a:pt x="400" y="0"/>
                  </a:moveTo>
                  <a:cubicBezTo>
                    <a:pt x="300" y="0"/>
                    <a:pt x="200" y="34"/>
                    <a:pt x="134" y="134"/>
                  </a:cubicBezTo>
                  <a:cubicBezTo>
                    <a:pt x="33" y="201"/>
                    <a:pt x="0" y="301"/>
                    <a:pt x="0" y="434"/>
                  </a:cubicBezTo>
                  <a:cubicBezTo>
                    <a:pt x="0" y="534"/>
                    <a:pt x="33" y="634"/>
                    <a:pt x="134" y="701"/>
                  </a:cubicBezTo>
                  <a:cubicBezTo>
                    <a:pt x="200" y="801"/>
                    <a:pt x="300" y="834"/>
                    <a:pt x="400" y="834"/>
                  </a:cubicBezTo>
                  <a:cubicBezTo>
                    <a:pt x="500" y="834"/>
                    <a:pt x="601" y="801"/>
                    <a:pt x="701" y="701"/>
                  </a:cubicBezTo>
                  <a:cubicBezTo>
                    <a:pt x="767" y="634"/>
                    <a:pt x="801" y="534"/>
                    <a:pt x="801" y="434"/>
                  </a:cubicBezTo>
                  <a:cubicBezTo>
                    <a:pt x="801" y="301"/>
                    <a:pt x="767" y="201"/>
                    <a:pt x="701" y="134"/>
                  </a:cubicBezTo>
                  <a:cubicBezTo>
                    <a:pt x="601" y="34"/>
                    <a:pt x="500" y="0"/>
                    <a:pt x="4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6"/>
            <p:cNvSpPr/>
            <p:nvPr/>
          </p:nvSpPr>
          <p:spPr>
            <a:xfrm>
              <a:off x="3018150" y="4186775"/>
              <a:ext cx="30900" cy="20875"/>
            </a:xfrm>
            <a:custGeom>
              <a:avLst/>
              <a:gdLst/>
              <a:ahLst/>
              <a:cxnLst/>
              <a:rect l="l" t="t" r="r" b="b"/>
              <a:pathLst>
                <a:path w="1236" h="835" extrusionOk="0">
                  <a:moveTo>
                    <a:pt x="101" y="0"/>
                  </a:moveTo>
                  <a:cubicBezTo>
                    <a:pt x="68" y="0"/>
                    <a:pt x="1" y="34"/>
                    <a:pt x="1" y="100"/>
                  </a:cubicBezTo>
                  <a:lnTo>
                    <a:pt x="1" y="334"/>
                  </a:lnTo>
                  <a:lnTo>
                    <a:pt x="1" y="734"/>
                  </a:lnTo>
                  <a:cubicBezTo>
                    <a:pt x="1" y="768"/>
                    <a:pt x="34" y="801"/>
                    <a:pt x="101" y="834"/>
                  </a:cubicBezTo>
                  <a:cubicBezTo>
                    <a:pt x="134" y="834"/>
                    <a:pt x="168" y="801"/>
                    <a:pt x="168" y="768"/>
                  </a:cubicBezTo>
                  <a:lnTo>
                    <a:pt x="168" y="334"/>
                  </a:lnTo>
                  <a:cubicBezTo>
                    <a:pt x="168" y="267"/>
                    <a:pt x="234" y="167"/>
                    <a:pt x="334" y="167"/>
                  </a:cubicBezTo>
                  <a:cubicBezTo>
                    <a:pt x="435" y="167"/>
                    <a:pt x="501" y="234"/>
                    <a:pt x="501" y="334"/>
                  </a:cubicBezTo>
                  <a:lnTo>
                    <a:pt x="501" y="734"/>
                  </a:lnTo>
                  <a:cubicBezTo>
                    <a:pt x="501" y="801"/>
                    <a:pt x="535" y="834"/>
                    <a:pt x="601" y="834"/>
                  </a:cubicBezTo>
                  <a:cubicBezTo>
                    <a:pt x="635" y="834"/>
                    <a:pt x="668" y="801"/>
                    <a:pt x="701" y="734"/>
                  </a:cubicBezTo>
                  <a:lnTo>
                    <a:pt x="701" y="334"/>
                  </a:lnTo>
                  <a:cubicBezTo>
                    <a:pt x="701" y="234"/>
                    <a:pt x="768" y="167"/>
                    <a:pt x="902" y="167"/>
                  </a:cubicBezTo>
                  <a:cubicBezTo>
                    <a:pt x="968" y="167"/>
                    <a:pt x="1068" y="234"/>
                    <a:pt x="1068" y="334"/>
                  </a:cubicBezTo>
                  <a:lnTo>
                    <a:pt x="1068" y="734"/>
                  </a:lnTo>
                  <a:cubicBezTo>
                    <a:pt x="1035" y="801"/>
                    <a:pt x="1102" y="834"/>
                    <a:pt x="1135" y="834"/>
                  </a:cubicBezTo>
                  <a:cubicBezTo>
                    <a:pt x="1202" y="834"/>
                    <a:pt x="1235" y="801"/>
                    <a:pt x="1235" y="734"/>
                  </a:cubicBezTo>
                  <a:lnTo>
                    <a:pt x="1235" y="334"/>
                  </a:lnTo>
                  <a:cubicBezTo>
                    <a:pt x="1235" y="134"/>
                    <a:pt x="1068" y="0"/>
                    <a:pt x="902" y="0"/>
                  </a:cubicBezTo>
                  <a:cubicBezTo>
                    <a:pt x="818" y="67"/>
                    <a:pt x="718" y="100"/>
                    <a:pt x="622" y="100"/>
                  </a:cubicBezTo>
                  <a:cubicBezTo>
                    <a:pt x="526" y="100"/>
                    <a:pt x="435" y="67"/>
                    <a:pt x="368" y="0"/>
                  </a:cubicBezTo>
                  <a:cubicBezTo>
                    <a:pt x="301" y="0"/>
                    <a:pt x="234" y="0"/>
                    <a:pt x="168" y="34"/>
                  </a:cubicBezTo>
                  <a:cubicBezTo>
                    <a:pt x="168" y="0"/>
                    <a:pt x="134" y="0"/>
                    <a:pt x="1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6"/>
            <p:cNvSpPr/>
            <p:nvPr/>
          </p:nvSpPr>
          <p:spPr>
            <a:xfrm>
              <a:off x="3056525" y="4201775"/>
              <a:ext cx="6700" cy="5875"/>
            </a:xfrm>
            <a:custGeom>
              <a:avLst/>
              <a:gdLst/>
              <a:ahLst/>
              <a:cxnLst/>
              <a:rect l="l" t="t" r="r" b="b"/>
              <a:pathLst>
                <a:path w="268" h="235" extrusionOk="0">
                  <a:moveTo>
                    <a:pt x="134" y="1"/>
                  </a:moveTo>
                  <a:cubicBezTo>
                    <a:pt x="67" y="1"/>
                    <a:pt x="0" y="34"/>
                    <a:pt x="0" y="134"/>
                  </a:cubicBezTo>
                  <a:cubicBezTo>
                    <a:pt x="0" y="201"/>
                    <a:pt x="67" y="234"/>
                    <a:pt x="134" y="234"/>
                  </a:cubicBezTo>
                  <a:cubicBezTo>
                    <a:pt x="200" y="234"/>
                    <a:pt x="267" y="201"/>
                    <a:pt x="267" y="134"/>
                  </a:cubicBezTo>
                  <a:cubicBezTo>
                    <a:pt x="267" y="34"/>
                    <a:pt x="200" y="1"/>
                    <a:pt x="1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6"/>
            <p:cNvSpPr/>
            <p:nvPr/>
          </p:nvSpPr>
          <p:spPr>
            <a:xfrm>
              <a:off x="3064025" y="4186775"/>
              <a:ext cx="18725" cy="20875"/>
            </a:xfrm>
            <a:custGeom>
              <a:avLst/>
              <a:gdLst/>
              <a:ahLst/>
              <a:cxnLst/>
              <a:rect l="l" t="t" r="r" b="b"/>
              <a:pathLst>
                <a:path w="749" h="835" extrusionOk="0">
                  <a:moveTo>
                    <a:pt x="434" y="0"/>
                  </a:moveTo>
                  <a:cubicBezTo>
                    <a:pt x="201" y="0"/>
                    <a:pt x="1" y="201"/>
                    <a:pt x="1" y="434"/>
                  </a:cubicBezTo>
                  <a:cubicBezTo>
                    <a:pt x="34" y="634"/>
                    <a:pt x="201" y="801"/>
                    <a:pt x="434" y="834"/>
                  </a:cubicBezTo>
                  <a:cubicBezTo>
                    <a:pt x="501" y="834"/>
                    <a:pt x="601" y="801"/>
                    <a:pt x="668" y="734"/>
                  </a:cubicBezTo>
                  <a:cubicBezTo>
                    <a:pt x="749" y="680"/>
                    <a:pt x="699" y="583"/>
                    <a:pt x="624" y="583"/>
                  </a:cubicBezTo>
                  <a:cubicBezTo>
                    <a:pt x="606" y="583"/>
                    <a:pt x="587" y="588"/>
                    <a:pt x="568" y="601"/>
                  </a:cubicBezTo>
                  <a:cubicBezTo>
                    <a:pt x="534" y="634"/>
                    <a:pt x="468" y="634"/>
                    <a:pt x="434" y="634"/>
                  </a:cubicBezTo>
                  <a:cubicBezTo>
                    <a:pt x="301" y="634"/>
                    <a:pt x="167" y="534"/>
                    <a:pt x="167" y="401"/>
                  </a:cubicBezTo>
                  <a:cubicBezTo>
                    <a:pt x="167" y="264"/>
                    <a:pt x="292" y="158"/>
                    <a:pt x="424" y="158"/>
                  </a:cubicBezTo>
                  <a:cubicBezTo>
                    <a:pt x="485" y="158"/>
                    <a:pt x="548" y="181"/>
                    <a:pt x="601" y="234"/>
                  </a:cubicBezTo>
                  <a:cubicBezTo>
                    <a:pt x="618" y="251"/>
                    <a:pt x="634" y="259"/>
                    <a:pt x="651" y="259"/>
                  </a:cubicBezTo>
                  <a:cubicBezTo>
                    <a:pt x="668" y="259"/>
                    <a:pt x="684" y="251"/>
                    <a:pt x="701" y="234"/>
                  </a:cubicBezTo>
                  <a:cubicBezTo>
                    <a:pt x="734" y="167"/>
                    <a:pt x="734" y="134"/>
                    <a:pt x="701" y="100"/>
                  </a:cubicBezTo>
                  <a:cubicBezTo>
                    <a:pt x="634" y="34"/>
                    <a:pt x="5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6"/>
            <p:cNvSpPr/>
            <p:nvPr/>
          </p:nvSpPr>
          <p:spPr>
            <a:xfrm>
              <a:off x="3088200" y="4186775"/>
              <a:ext cx="20050" cy="20875"/>
            </a:xfrm>
            <a:custGeom>
              <a:avLst/>
              <a:gdLst/>
              <a:ahLst/>
              <a:cxnLst/>
              <a:rect l="l" t="t" r="r" b="b"/>
              <a:pathLst>
                <a:path w="802" h="835" extrusionOk="0">
                  <a:moveTo>
                    <a:pt x="401" y="167"/>
                  </a:moveTo>
                  <a:cubicBezTo>
                    <a:pt x="468" y="167"/>
                    <a:pt x="501" y="201"/>
                    <a:pt x="568" y="234"/>
                  </a:cubicBezTo>
                  <a:cubicBezTo>
                    <a:pt x="635" y="334"/>
                    <a:pt x="635" y="501"/>
                    <a:pt x="568" y="601"/>
                  </a:cubicBezTo>
                  <a:cubicBezTo>
                    <a:pt x="501" y="634"/>
                    <a:pt x="468" y="668"/>
                    <a:pt x="401" y="668"/>
                  </a:cubicBezTo>
                  <a:cubicBezTo>
                    <a:pt x="334" y="668"/>
                    <a:pt x="268" y="634"/>
                    <a:pt x="234" y="601"/>
                  </a:cubicBezTo>
                  <a:cubicBezTo>
                    <a:pt x="201" y="534"/>
                    <a:pt x="168" y="467"/>
                    <a:pt x="168" y="434"/>
                  </a:cubicBezTo>
                  <a:cubicBezTo>
                    <a:pt x="168" y="367"/>
                    <a:pt x="201" y="301"/>
                    <a:pt x="234" y="234"/>
                  </a:cubicBezTo>
                  <a:cubicBezTo>
                    <a:pt x="268" y="201"/>
                    <a:pt x="334" y="167"/>
                    <a:pt x="401" y="167"/>
                  </a:cubicBezTo>
                  <a:close/>
                  <a:moveTo>
                    <a:pt x="401" y="0"/>
                  </a:moveTo>
                  <a:cubicBezTo>
                    <a:pt x="301" y="0"/>
                    <a:pt x="168" y="34"/>
                    <a:pt x="101" y="134"/>
                  </a:cubicBezTo>
                  <a:cubicBezTo>
                    <a:pt x="34" y="201"/>
                    <a:pt x="1" y="301"/>
                    <a:pt x="1" y="434"/>
                  </a:cubicBezTo>
                  <a:cubicBezTo>
                    <a:pt x="1" y="534"/>
                    <a:pt x="34" y="634"/>
                    <a:pt x="101" y="701"/>
                  </a:cubicBezTo>
                  <a:cubicBezTo>
                    <a:pt x="168" y="801"/>
                    <a:pt x="301" y="834"/>
                    <a:pt x="401" y="834"/>
                  </a:cubicBezTo>
                  <a:cubicBezTo>
                    <a:pt x="501" y="834"/>
                    <a:pt x="601" y="801"/>
                    <a:pt x="668" y="701"/>
                  </a:cubicBezTo>
                  <a:cubicBezTo>
                    <a:pt x="768" y="634"/>
                    <a:pt x="801" y="534"/>
                    <a:pt x="801" y="434"/>
                  </a:cubicBezTo>
                  <a:cubicBezTo>
                    <a:pt x="801" y="301"/>
                    <a:pt x="768" y="201"/>
                    <a:pt x="668" y="134"/>
                  </a:cubicBezTo>
                  <a:cubicBezTo>
                    <a:pt x="601" y="34"/>
                    <a:pt x="501"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6"/>
            <p:cNvSpPr/>
            <p:nvPr/>
          </p:nvSpPr>
          <p:spPr>
            <a:xfrm>
              <a:off x="3114050" y="4186775"/>
              <a:ext cx="20050" cy="20875"/>
            </a:xfrm>
            <a:custGeom>
              <a:avLst/>
              <a:gdLst/>
              <a:ahLst/>
              <a:cxnLst/>
              <a:rect l="l" t="t" r="r" b="b"/>
              <a:pathLst>
                <a:path w="802" h="835" extrusionOk="0">
                  <a:moveTo>
                    <a:pt x="401" y="167"/>
                  </a:moveTo>
                  <a:cubicBezTo>
                    <a:pt x="468" y="167"/>
                    <a:pt x="501" y="201"/>
                    <a:pt x="568" y="234"/>
                  </a:cubicBezTo>
                  <a:cubicBezTo>
                    <a:pt x="635" y="334"/>
                    <a:pt x="635" y="501"/>
                    <a:pt x="568" y="601"/>
                  </a:cubicBezTo>
                  <a:cubicBezTo>
                    <a:pt x="535" y="634"/>
                    <a:pt x="468" y="668"/>
                    <a:pt x="401" y="668"/>
                  </a:cubicBezTo>
                  <a:cubicBezTo>
                    <a:pt x="335" y="668"/>
                    <a:pt x="301" y="634"/>
                    <a:pt x="234" y="601"/>
                  </a:cubicBezTo>
                  <a:cubicBezTo>
                    <a:pt x="201" y="534"/>
                    <a:pt x="168" y="467"/>
                    <a:pt x="201" y="434"/>
                  </a:cubicBezTo>
                  <a:cubicBezTo>
                    <a:pt x="168" y="367"/>
                    <a:pt x="201" y="301"/>
                    <a:pt x="234" y="234"/>
                  </a:cubicBezTo>
                  <a:cubicBezTo>
                    <a:pt x="301" y="201"/>
                    <a:pt x="335" y="167"/>
                    <a:pt x="401" y="167"/>
                  </a:cubicBezTo>
                  <a:close/>
                  <a:moveTo>
                    <a:pt x="401" y="0"/>
                  </a:moveTo>
                  <a:cubicBezTo>
                    <a:pt x="301" y="0"/>
                    <a:pt x="201" y="34"/>
                    <a:pt x="134" y="134"/>
                  </a:cubicBezTo>
                  <a:cubicBezTo>
                    <a:pt x="34" y="201"/>
                    <a:pt x="1" y="301"/>
                    <a:pt x="1" y="434"/>
                  </a:cubicBezTo>
                  <a:cubicBezTo>
                    <a:pt x="1" y="534"/>
                    <a:pt x="34" y="634"/>
                    <a:pt x="134" y="701"/>
                  </a:cubicBezTo>
                  <a:cubicBezTo>
                    <a:pt x="201" y="801"/>
                    <a:pt x="301" y="834"/>
                    <a:pt x="401" y="834"/>
                  </a:cubicBezTo>
                  <a:cubicBezTo>
                    <a:pt x="501" y="834"/>
                    <a:pt x="601" y="801"/>
                    <a:pt x="701" y="701"/>
                  </a:cubicBezTo>
                  <a:cubicBezTo>
                    <a:pt x="768" y="634"/>
                    <a:pt x="802" y="534"/>
                    <a:pt x="802" y="434"/>
                  </a:cubicBezTo>
                  <a:cubicBezTo>
                    <a:pt x="802" y="301"/>
                    <a:pt x="768" y="201"/>
                    <a:pt x="701" y="134"/>
                  </a:cubicBezTo>
                  <a:cubicBezTo>
                    <a:pt x="601" y="34"/>
                    <a:pt x="501"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6"/>
            <p:cNvSpPr/>
            <p:nvPr/>
          </p:nvSpPr>
          <p:spPr>
            <a:xfrm>
              <a:off x="3140750" y="4186775"/>
              <a:ext cx="21825" cy="28375"/>
            </a:xfrm>
            <a:custGeom>
              <a:avLst/>
              <a:gdLst/>
              <a:ahLst/>
              <a:cxnLst/>
              <a:rect l="l" t="t" r="r" b="b"/>
              <a:pathLst>
                <a:path w="873" h="1135" extrusionOk="0">
                  <a:moveTo>
                    <a:pt x="417" y="184"/>
                  </a:moveTo>
                  <a:cubicBezTo>
                    <a:pt x="476" y="184"/>
                    <a:pt x="534" y="201"/>
                    <a:pt x="567" y="234"/>
                  </a:cubicBezTo>
                  <a:cubicBezTo>
                    <a:pt x="634" y="301"/>
                    <a:pt x="634" y="367"/>
                    <a:pt x="634" y="434"/>
                  </a:cubicBezTo>
                  <a:cubicBezTo>
                    <a:pt x="634" y="467"/>
                    <a:pt x="634" y="534"/>
                    <a:pt x="567" y="601"/>
                  </a:cubicBezTo>
                  <a:cubicBezTo>
                    <a:pt x="534" y="634"/>
                    <a:pt x="476" y="651"/>
                    <a:pt x="417" y="651"/>
                  </a:cubicBezTo>
                  <a:cubicBezTo>
                    <a:pt x="359" y="651"/>
                    <a:pt x="301" y="634"/>
                    <a:pt x="267" y="601"/>
                  </a:cubicBezTo>
                  <a:cubicBezTo>
                    <a:pt x="234" y="534"/>
                    <a:pt x="201" y="467"/>
                    <a:pt x="201" y="434"/>
                  </a:cubicBezTo>
                  <a:cubicBezTo>
                    <a:pt x="201" y="367"/>
                    <a:pt x="234" y="301"/>
                    <a:pt x="267" y="234"/>
                  </a:cubicBezTo>
                  <a:cubicBezTo>
                    <a:pt x="301" y="201"/>
                    <a:pt x="359" y="184"/>
                    <a:pt x="417" y="184"/>
                  </a:cubicBezTo>
                  <a:close/>
                  <a:moveTo>
                    <a:pt x="100" y="0"/>
                  </a:moveTo>
                  <a:cubicBezTo>
                    <a:pt x="67" y="0"/>
                    <a:pt x="0" y="34"/>
                    <a:pt x="34" y="100"/>
                  </a:cubicBezTo>
                  <a:lnTo>
                    <a:pt x="34" y="434"/>
                  </a:lnTo>
                  <a:lnTo>
                    <a:pt x="34" y="1068"/>
                  </a:lnTo>
                  <a:cubicBezTo>
                    <a:pt x="34" y="1101"/>
                    <a:pt x="67" y="1135"/>
                    <a:pt x="100" y="1135"/>
                  </a:cubicBezTo>
                  <a:cubicBezTo>
                    <a:pt x="167" y="1135"/>
                    <a:pt x="201" y="1101"/>
                    <a:pt x="201" y="1034"/>
                  </a:cubicBezTo>
                  <a:lnTo>
                    <a:pt x="201" y="768"/>
                  </a:lnTo>
                  <a:cubicBezTo>
                    <a:pt x="267" y="801"/>
                    <a:pt x="334" y="834"/>
                    <a:pt x="434" y="834"/>
                  </a:cubicBezTo>
                  <a:cubicBezTo>
                    <a:pt x="873" y="834"/>
                    <a:pt x="696" y="14"/>
                    <a:pt x="354" y="14"/>
                  </a:cubicBezTo>
                  <a:cubicBezTo>
                    <a:pt x="305" y="14"/>
                    <a:pt x="254" y="30"/>
                    <a:pt x="201" y="67"/>
                  </a:cubicBezTo>
                  <a:cubicBezTo>
                    <a:pt x="201" y="34"/>
                    <a:pt x="134" y="0"/>
                    <a:pt x="1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6"/>
            <p:cNvSpPr/>
            <p:nvPr/>
          </p:nvSpPr>
          <p:spPr>
            <a:xfrm>
              <a:off x="3166600" y="4186775"/>
              <a:ext cx="20875" cy="20125"/>
            </a:xfrm>
            <a:custGeom>
              <a:avLst/>
              <a:gdLst/>
              <a:ahLst/>
              <a:cxnLst/>
              <a:rect l="l" t="t" r="r" b="b"/>
              <a:pathLst>
                <a:path w="835" h="805" extrusionOk="0">
                  <a:moveTo>
                    <a:pt x="401" y="167"/>
                  </a:moveTo>
                  <a:cubicBezTo>
                    <a:pt x="534" y="167"/>
                    <a:pt x="634" y="234"/>
                    <a:pt x="668" y="334"/>
                  </a:cubicBezTo>
                  <a:lnTo>
                    <a:pt x="201" y="334"/>
                  </a:lnTo>
                  <a:cubicBezTo>
                    <a:pt x="201" y="234"/>
                    <a:pt x="301" y="167"/>
                    <a:pt x="401" y="167"/>
                  </a:cubicBezTo>
                  <a:close/>
                  <a:moveTo>
                    <a:pt x="434" y="0"/>
                  </a:moveTo>
                  <a:cubicBezTo>
                    <a:pt x="201" y="0"/>
                    <a:pt x="0" y="167"/>
                    <a:pt x="0" y="401"/>
                  </a:cubicBezTo>
                  <a:cubicBezTo>
                    <a:pt x="31" y="617"/>
                    <a:pt x="177" y="805"/>
                    <a:pt x="384" y="805"/>
                  </a:cubicBezTo>
                  <a:cubicBezTo>
                    <a:pt x="400" y="805"/>
                    <a:pt x="417" y="803"/>
                    <a:pt x="434" y="801"/>
                  </a:cubicBezTo>
                  <a:cubicBezTo>
                    <a:pt x="568" y="801"/>
                    <a:pt x="668" y="768"/>
                    <a:pt x="734" y="701"/>
                  </a:cubicBezTo>
                  <a:cubicBezTo>
                    <a:pt x="768" y="668"/>
                    <a:pt x="768" y="634"/>
                    <a:pt x="734" y="601"/>
                  </a:cubicBezTo>
                  <a:cubicBezTo>
                    <a:pt x="718" y="584"/>
                    <a:pt x="701" y="576"/>
                    <a:pt x="680" y="576"/>
                  </a:cubicBezTo>
                  <a:cubicBezTo>
                    <a:pt x="659" y="576"/>
                    <a:pt x="634" y="584"/>
                    <a:pt x="601" y="601"/>
                  </a:cubicBezTo>
                  <a:cubicBezTo>
                    <a:pt x="568" y="634"/>
                    <a:pt x="501" y="634"/>
                    <a:pt x="434" y="634"/>
                  </a:cubicBezTo>
                  <a:cubicBezTo>
                    <a:pt x="367" y="634"/>
                    <a:pt x="334" y="601"/>
                    <a:pt x="267" y="567"/>
                  </a:cubicBezTo>
                  <a:cubicBezTo>
                    <a:pt x="267" y="534"/>
                    <a:pt x="234" y="501"/>
                    <a:pt x="234" y="467"/>
                  </a:cubicBezTo>
                  <a:lnTo>
                    <a:pt x="768" y="467"/>
                  </a:lnTo>
                  <a:cubicBezTo>
                    <a:pt x="801" y="467"/>
                    <a:pt x="834" y="434"/>
                    <a:pt x="834" y="401"/>
                  </a:cubicBezTo>
                  <a:cubicBezTo>
                    <a:pt x="834" y="167"/>
                    <a:pt x="6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6"/>
            <p:cNvSpPr/>
            <p:nvPr/>
          </p:nvSpPr>
          <p:spPr>
            <a:xfrm>
              <a:off x="3192450" y="4186775"/>
              <a:ext cx="13375" cy="20875"/>
            </a:xfrm>
            <a:custGeom>
              <a:avLst/>
              <a:gdLst/>
              <a:ahLst/>
              <a:cxnLst/>
              <a:rect l="l" t="t" r="r" b="b"/>
              <a:pathLst>
                <a:path w="535" h="835" extrusionOk="0">
                  <a:moveTo>
                    <a:pt x="101" y="0"/>
                  </a:moveTo>
                  <a:cubicBezTo>
                    <a:pt x="67" y="0"/>
                    <a:pt x="1" y="34"/>
                    <a:pt x="1" y="100"/>
                  </a:cubicBezTo>
                  <a:lnTo>
                    <a:pt x="1" y="734"/>
                  </a:lnTo>
                  <a:cubicBezTo>
                    <a:pt x="1" y="801"/>
                    <a:pt x="67" y="834"/>
                    <a:pt x="101" y="834"/>
                  </a:cubicBezTo>
                  <a:cubicBezTo>
                    <a:pt x="134" y="834"/>
                    <a:pt x="201" y="801"/>
                    <a:pt x="201" y="734"/>
                  </a:cubicBezTo>
                  <a:lnTo>
                    <a:pt x="201" y="434"/>
                  </a:lnTo>
                  <a:cubicBezTo>
                    <a:pt x="201" y="367"/>
                    <a:pt x="234" y="334"/>
                    <a:pt x="267" y="267"/>
                  </a:cubicBezTo>
                  <a:cubicBezTo>
                    <a:pt x="267" y="234"/>
                    <a:pt x="301" y="234"/>
                    <a:pt x="334" y="201"/>
                  </a:cubicBezTo>
                  <a:cubicBezTo>
                    <a:pt x="367" y="167"/>
                    <a:pt x="401" y="167"/>
                    <a:pt x="434" y="167"/>
                  </a:cubicBezTo>
                  <a:cubicBezTo>
                    <a:pt x="501" y="167"/>
                    <a:pt x="534" y="134"/>
                    <a:pt x="534" y="100"/>
                  </a:cubicBezTo>
                  <a:cubicBezTo>
                    <a:pt x="534" y="34"/>
                    <a:pt x="501" y="0"/>
                    <a:pt x="434" y="0"/>
                  </a:cubicBezTo>
                  <a:cubicBezTo>
                    <a:pt x="367" y="0"/>
                    <a:pt x="301" y="0"/>
                    <a:pt x="234" y="67"/>
                  </a:cubicBezTo>
                  <a:lnTo>
                    <a:pt x="201" y="100"/>
                  </a:lnTo>
                  <a:cubicBezTo>
                    <a:pt x="201" y="34"/>
                    <a:pt x="134" y="0"/>
                    <a:pt x="1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6"/>
            <p:cNvSpPr/>
            <p:nvPr/>
          </p:nvSpPr>
          <p:spPr>
            <a:xfrm>
              <a:off x="3234150" y="4177600"/>
              <a:ext cx="25875" cy="30050"/>
            </a:xfrm>
            <a:custGeom>
              <a:avLst/>
              <a:gdLst/>
              <a:ahLst/>
              <a:cxnLst/>
              <a:rect l="l" t="t" r="r" b="b"/>
              <a:pathLst>
                <a:path w="1035" h="1202" extrusionOk="0">
                  <a:moveTo>
                    <a:pt x="734" y="401"/>
                  </a:moveTo>
                  <a:lnTo>
                    <a:pt x="668" y="801"/>
                  </a:lnTo>
                  <a:lnTo>
                    <a:pt x="334" y="801"/>
                  </a:lnTo>
                  <a:lnTo>
                    <a:pt x="401" y="401"/>
                  </a:lnTo>
                  <a:close/>
                  <a:moveTo>
                    <a:pt x="401" y="0"/>
                  </a:moveTo>
                  <a:cubicBezTo>
                    <a:pt x="401" y="0"/>
                    <a:pt x="367" y="34"/>
                    <a:pt x="367" y="34"/>
                  </a:cubicBezTo>
                  <a:lnTo>
                    <a:pt x="334" y="334"/>
                  </a:lnTo>
                  <a:lnTo>
                    <a:pt x="134" y="334"/>
                  </a:lnTo>
                  <a:cubicBezTo>
                    <a:pt x="67" y="334"/>
                    <a:pt x="67" y="401"/>
                    <a:pt x="134" y="401"/>
                  </a:cubicBezTo>
                  <a:lnTo>
                    <a:pt x="301" y="401"/>
                  </a:lnTo>
                  <a:lnTo>
                    <a:pt x="234" y="801"/>
                  </a:lnTo>
                  <a:lnTo>
                    <a:pt x="67" y="801"/>
                  </a:lnTo>
                  <a:cubicBezTo>
                    <a:pt x="0" y="801"/>
                    <a:pt x="0" y="868"/>
                    <a:pt x="67" y="868"/>
                  </a:cubicBezTo>
                  <a:lnTo>
                    <a:pt x="234" y="868"/>
                  </a:lnTo>
                  <a:lnTo>
                    <a:pt x="167" y="1135"/>
                  </a:lnTo>
                  <a:cubicBezTo>
                    <a:pt x="167" y="1168"/>
                    <a:pt x="167" y="1201"/>
                    <a:pt x="201" y="1201"/>
                  </a:cubicBezTo>
                  <a:cubicBezTo>
                    <a:pt x="234" y="1201"/>
                    <a:pt x="234" y="1168"/>
                    <a:pt x="234" y="1168"/>
                  </a:cubicBezTo>
                  <a:lnTo>
                    <a:pt x="301" y="868"/>
                  </a:lnTo>
                  <a:lnTo>
                    <a:pt x="634" y="868"/>
                  </a:lnTo>
                  <a:lnTo>
                    <a:pt x="601" y="1135"/>
                  </a:lnTo>
                  <a:cubicBezTo>
                    <a:pt x="567" y="1168"/>
                    <a:pt x="601" y="1201"/>
                    <a:pt x="634" y="1201"/>
                  </a:cubicBezTo>
                  <a:cubicBezTo>
                    <a:pt x="634" y="1201"/>
                    <a:pt x="668" y="1168"/>
                    <a:pt x="668" y="1168"/>
                  </a:cubicBezTo>
                  <a:lnTo>
                    <a:pt x="734" y="868"/>
                  </a:lnTo>
                  <a:lnTo>
                    <a:pt x="901" y="868"/>
                  </a:lnTo>
                  <a:cubicBezTo>
                    <a:pt x="968" y="868"/>
                    <a:pt x="968" y="801"/>
                    <a:pt x="901" y="801"/>
                  </a:cubicBezTo>
                  <a:lnTo>
                    <a:pt x="734" y="801"/>
                  </a:lnTo>
                  <a:lnTo>
                    <a:pt x="801" y="401"/>
                  </a:lnTo>
                  <a:lnTo>
                    <a:pt x="1001" y="401"/>
                  </a:lnTo>
                  <a:cubicBezTo>
                    <a:pt x="1034" y="401"/>
                    <a:pt x="1034" y="334"/>
                    <a:pt x="1001" y="334"/>
                  </a:cubicBezTo>
                  <a:lnTo>
                    <a:pt x="834" y="334"/>
                  </a:lnTo>
                  <a:lnTo>
                    <a:pt x="868" y="67"/>
                  </a:lnTo>
                  <a:cubicBezTo>
                    <a:pt x="868" y="34"/>
                    <a:pt x="868" y="0"/>
                    <a:pt x="834" y="0"/>
                  </a:cubicBezTo>
                  <a:cubicBezTo>
                    <a:pt x="801" y="0"/>
                    <a:pt x="801" y="34"/>
                    <a:pt x="801" y="34"/>
                  </a:cubicBezTo>
                  <a:lnTo>
                    <a:pt x="768" y="334"/>
                  </a:lnTo>
                  <a:lnTo>
                    <a:pt x="401" y="334"/>
                  </a:lnTo>
                  <a:lnTo>
                    <a:pt x="467" y="67"/>
                  </a:lnTo>
                  <a:cubicBezTo>
                    <a:pt x="467" y="34"/>
                    <a:pt x="434"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6"/>
            <p:cNvSpPr/>
            <p:nvPr/>
          </p:nvSpPr>
          <p:spPr>
            <a:xfrm>
              <a:off x="3264175" y="4178425"/>
              <a:ext cx="21700" cy="29225"/>
            </a:xfrm>
            <a:custGeom>
              <a:avLst/>
              <a:gdLst/>
              <a:ahLst/>
              <a:cxnLst/>
              <a:rect l="l" t="t" r="r" b="b"/>
              <a:pathLst>
                <a:path w="868" h="1169" extrusionOk="0">
                  <a:moveTo>
                    <a:pt x="34" y="1"/>
                  </a:moveTo>
                  <a:cubicBezTo>
                    <a:pt x="0" y="1"/>
                    <a:pt x="0" y="1"/>
                    <a:pt x="0" y="34"/>
                  </a:cubicBezTo>
                  <a:cubicBezTo>
                    <a:pt x="0" y="68"/>
                    <a:pt x="0" y="68"/>
                    <a:pt x="34" y="68"/>
                  </a:cubicBezTo>
                  <a:lnTo>
                    <a:pt x="401" y="68"/>
                  </a:lnTo>
                  <a:lnTo>
                    <a:pt x="401" y="1135"/>
                  </a:lnTo>
                  <a:cubicBezTo>
                    <a:pt x="401" y="1135"/>
                    <a:pt x="401" y="1168"/>
                    <a:pt x="434" y="1168"/>
                  </a:cubicBezTo>
                  <a:cubicBezTo>
                    <a:pt x="434" y="1168"/>
                    <a:pt x="467" y="1135"/>
                    <a:pt x="467" y="1135"/>
                  </a:cubicBezTo>
                  <a:lnTo>
                    <a:pt x="467" y="68"/>
                  </a:lnTo>
                  <a:lnTo>
                    <a:pt x="834" y="68"/>
                  </a:lnTo>
                  <a:cubicBezTo>
                    <a:pt x="834" y="68"/>
                    <a:pt x="868" y="68"/>
                    <a:pt x="868" y="34"/>
                  </a:cubicBezTo>
                  <a:cubicBezTo>
                    <a:pt x="868" y="1"/>
                    <a:pt x="834" y="1"/>
                    <a:pt x="8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6"/>
            <p:cNvSpPr/>
            <p:nvPr/>
          </p:nvSpPr>
          <p:spPr>
            <a:xfrm>
              <a:off x="3293350" y="4178425"/>
              <a:ext cx="17550" cy="29225"/>
            </a:xfrm>
            <a:custGeom>
              <a:avLst/>
              <a:gdLst/>
              <a:ahLst/>
              <a:cxnLst/>
              <a:rect l="l" t="t" r="r" b="b"/>
              <a:pathLst>
                <a:path w="702" h="1169" extrusionOk="0">
                  <a:moveTo>
                    <a:pt x="301" y="68"/>
                  </a:moveTo>
                  <a:cubicBezTo>
                    <a:pt x="401" y="68"/>
                    <a:pt x="501" y="168"/>
                    <a:pt x="501" y="301"/>
                  </a:cubicBezTo>
                  <a:cubicBezTo>
                    <a:pt x="501" y="401"/>
                    <a:pt x="401" y="501"/>
                    <a:pt x="301" y="501"/>
                  </a:cubicBezTo>
                  <a:lnTo>
                    <a:pt x="101" y="501"/>
                  </a:lnTo>
                  <a:lnTo>
                    <a:pt x="101" y="68"/>
                  </a:lnTo>
                  <a:close/>
                  <a:moveTo>
                    <a:pt x="368" y="568"/>
                  </a:moveTo>
                  <a:cubicBezTo>
                    <a:pt x="668" y="635"/>
                    <a:pt x="668" y="1035"/>
                    <a:pt x="368" y="1102"/>
                  </a:cubicBezTo>
                  <a:lnTo>
                    <a:pt x="101" y="1102"/>
                  </a:lnTo>
                  <a:lnTo>
                    <a:pt x="101" y="568"/>
                  </a:lnTo>
                  <a:close/>
                  <a:moveTo>
                    <a:pt x="34" y="1"/>
                  </a:moveTo>
                  <a:cubicBezTo>
                    <a:pt x="34" y="1"/>
                    <a:pt x="1" y="1"/>
                    <a:pt x="1" y="34"/>
                  </a:cubicBezTo>
                  <a:lnTo>
                    <a:pt x="1" y="1135"/>
                  </a:lnTo>
                  <a:cubicBezTo>
                    <a:pt x="1" y="1135"/>
                    <a:pt x="34" y="1168"/>
                    <a:pt x="34" y="1168"/>
                  </a:cubicBezTo>
                  <a:lnTo>
                    <a:pt x="368" y="1168"/>
                  </a:lnTo>
                  <a:cubicBezTo>
                    <a:pt x="568" y="1168"/>
                    <a:pt x="701" y="1002"/>
                    <a:pt x="701" y="835"/>
                  </a:cubicBezTo>
                  <a:cubicBezTo>
                    <a:pt x="701" y="701"/>
                    <a:pt x="601" y="568"/>
                    <a:pt x="468" y="501"/>
                  </a:cubicBezTo>
                  <a:cubicBezTo>
                    <a:pt x="534" y="468"/>
                    <a:pt x="601" y="368"/>
                    <a:pt x="601" y="301"/>
                  </a:cubicBezTo>
                  <a:cubicBezTo>
                    <a:pt x="601" y="134"/>
                    <a:pt x="468" y="1"/>
                    <a:pt x="3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6"/>
            <p:cNvSpPr/>
            <p:nvPr/>
          </p:nvSpPr>
          <p:spPr>
            <a:xfrm>
              <a:off x="3315050" y="4178425"/>
              <a:ext cx="21700" cy="29225"/>
            </a:xfrm>
            <a:custGeom>
              <a:avLst/>
              <a:gdLst/>
              <a:ahLst/>
              <a:cxnLst/>
              <a:rect l="l" t="t" r="r" b="b"/>
              <a:pathLst>
                <a:path w="868" h="1169" extrusionOk="0">
                  <a:moveTo>
                    <a:pt x="33" y="1"/>
                  </a:moveTo>
                  <a:cubicBezTo>
                    <a:pt x="33" y="1"/>
                    <a:pt x="0" y="1"/>
                    <a:pt x="0" y="34"/>
                  </a:cubicBezTo>
                  <a:cubicBezTo>
                    <a:pt x="0" y="68"/>
                    <a:pt x="33" y="68"/>
                    <a:pt x="33" y="68"/>
                  </a:cubicBezTo>
                  <a:lnTo>
                    <a:pt x="400" y="68"/>
                  </a:lnTo>
                  <a:lnTo>
                    <a:pt x="400" y="1135"/>
                  </a:lnTo>
                  <a:cubicBezTo>
                    <a:pt x="400" y="1135"/>
                    <a:pt x="434" y="1168"/>
                    <a:pt x="434" y="1168"/>
                  </a:cubicBezTo>
                  <a:cubicBezTo>
                    <a:pt x="467" y="1168"/>
                    <a:pt x="500" y="1135"/>
                    <a:pt x="500" y="1135"/>
                  </a:cubicBezTo>
                  <a:lnTo>
                    <a:pt x="500" y="68"/>
                  </a:lnTo>
                  <a:lnTo>
                    <a:pt x="834" y="68"/>
                  </a:lnTo>
                  <a:cubicBezTo>
                    <a:pt x="834" y="68"/>
                    <a:pt x="867" y="68"/>
                    <a:pt x="867" y="34"/>
                  </a:cubicBezTo>
                  <a:cubicBezTo>
                    <a:pt x="867" y="1"/>
                    <a:pt x="834" y="1"/>
                    <a:pt x="8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6"/>
            <p:cNvSpPr/>
            <p:nvPr/>
          </p:nvSpPr>
          <p:spPr>
            <a:xfrm>
              <a:off x="3369250" y="4178425"/>
              <a:ext cx="17525" cy="29225"/>
            </a:xfrm>
            <a:custGeom>
              <a:avLst/>
              <a:gdLst/>
              <a:ahLst/>
              <a:cxnLst/>
              <a:rect l="l" t="t" r="r" b="b"/>
              <a:pathLst>
                <a:path w="701" h="1169" extrusionOk="0">
                  <a:moveTo>
                    <a:pt x="34" y="1"/>
                  </a:moveTo>
                  <a:cubicBezTo>
                    <a:pt x="34" y="1"/>
                    <a:pt x="0" y="1"/>
                    <a:pt x="0" y="34"/>
                  </a:cubicBezTo>
                  <a:lnTo>
                    <a:pt x="0" y="1135"/>
                  </a:lnTo>
                  <a:cubicBezTo>
                    <a:pt x="0" y="1135"/>
                    <a:pt x="34" y="1168"/>
                    <a:pt x="34" y="1168"/>
                  </a:cubicBezTo>
                  <a:lnTo>
                    <a:pt x="634" y="1168"/>
                  </a:lnTo>
                  <a:cubicBezTo>
                    <a:pt x="667" y="1168"/>
                    <a:pt x="701" y="1135"/>
                    <a:pt x="701" y="1135"/>
                  </a:cubicBezTo>
                  <a:cubicBezTo>
                    <a:pt x="701" y="1111"/>
                    <a:pt x="684" y="1088"/>
                    <a:pt x="663" y="1088"/>
                  </a:cubicBezTo>
                  <a:cubicBezTo>
                    <a:pt x="654" y="1088"/>
                    <a:pt x="644" y="1092"/>
                    <a:pt x="634" y="1102"/>
                  </a:cubicBezTo>
                  <a:lnTo>
                    <a:pt x="100" y="1102"/>
                  </a:lnTo>
                  <a:lnTo>
                    <a:pt x="100" y="635"/>
                  </a:lnTo>
                  <a:lnTo>
                    <a:pt x="567" y="635"/>
                  </a:lnTo>
                  <a:cubicBezTo>
                    <a:pt x="601" y="635"/>
                    <a:pt x="601" y="601"/>
                    <a:pt x="601" y="601"/>
                  </a:cubicBezTo>
                  <a:cubicBezTo>
                    <a:pt x="601" y="568"/>
                    <a:pt x="601" y="535"/>
                    <a:pt x="567" y="535"/>
                  </a:cubicBezTo>
                  <a:lnTo>
                    <a:pt x="100" y="535"/>
                  </a:lnTo>
                  <a:lnTo>
                    <a:pt x="100" y="68"/>
                  </a:lnTo>
                  <a:lnTo>
                    <a:pt x="634" y="68"/>
                  </a:lnTo>
                  <a:cubicBezTo>
                    <a:pt x="667" y="68"/>
                    <a:pt x="701" y="68"/>
                    <a:pt x="701" y="34"/>
                  </a:cubicBezTo>
                  <a:cubicBezTo>
                    <a:pt x="701" y="1"/>
                    <a:pt x="667" y="1"/>
                    <a:pt x="6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6"/>
            <p:cNvSpPr/>
            <p:nvPr/>
          </p:nvSpPr>
          <p:spPr>
            <a:xfrm>
              <a:off x="3394250" y="4186775"/>
              <a:ext cx="16725" cy="20875"/>
            </a:xfrm>
            <a:custGeom>
              <a:avLst/>
              <a:gdLst/>
              <a:ahLst/>
              <a:cxnLst/>
              <a:rect l="l" t="t" r="r" b="b"/>
              <a:pathLst>
                <a:path w="669" h="835" extrusionOk="0">
                  <a:moveTo>
                    <a:pt x="335" y="0"/>
                  </a:moveTo>
                  <a:cubicBezTo>
                    <a:pt x="234" y="0"/>
                    <a:pt x="134" y="67"/>
                    <a:pt x="68" y="134"/>
                  </a:cubicBezTo>
                  <a:lnTo>
                    <a:pt x="68" y="34"/>
                  </a:lnTo>
                  <a:cubicBezTo>
                    <a:pt x="68" y="17"/>
                    <a:pt x="51" y="9"/>
                    <a:pt x="34" y="9"/>
                  </a:cubicBezTo>
                  <a:cubicBezTo>
                    <a:pt x="18" y="9"/>
                    <a:pt x="1" y="17"/>
                    <a:pt x="1" y="34"/>
                  </a:cubicBezTo>
                  <a:lnTo>
                    <a:pt x="1" y="801"/>
                  </a:lnTo>
                  <a:lnTo>
                    <a:pt x="34" y="801"/>
                  </a:lnTo>
                  <a:lnTo>
                    <a:pt x="34" y="334"/>
                  </a:lnTo>
                  <a:cubicBezTo>
                    <a:pt x="68" y="201"/>
                    <a:pt x="168" y="100"/>
                    <a:pt x="301" y="100"/>
                  </a:cubicBezTo>
                  <a:cubicBezTo>
                    <a:pt x="435" y="100"/>
                    <a:pt x="568" y="201"/>
                    <a:pt x="568" y="334"/>
                  </a:cubicBezTo>
                  <a:lnTo>
                    <a:pt x="568" y="801"/>
                  </a:lnTo>
                  <a:cubicBezTo>
                    <a:pt x="568" y="801"/>
                    <a:pt x="601" y="834"/>
                    <a:pt x="601" y="834"/>
                  </a:cubicBezTo>
                  <a:cubicBezTo>
                    <a:pt x="635" y="834"/>
                    <a:pt x="668" y="801"/>
                    <a:pt x="668" y="801"/>
                  </a:cubicBezTo>
                  <a:lnTo>
                    <a:pt x="668" y="334"/>
                  </a:lnTo>
                  <a:cubicBezTo>
                    <a:pt x="668" y="167"/>
                    <a:pt x="501" y="0"/>
                    <a:pt x="3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6"/>
            <p:cNvSpPr/>
            <p:nvPr/>
          </p:nvSpPr>
          <p:spPr>
            <a:xfrm>
              <a:off x="3415100" y="4180100"/>
              <a:ext cx="5050" cy="35875"/>
            </a:xfrm>
            <a:custGeom>
              <a:avLst/>
              <a:gdLst/>
              <a:ahLst/>
              <a:cxnLst/>
              <a:rect l="l" t="t" r="r" b="b"/>
              <a:pathLst>
                <a:path w="202" h="1435" extrusionOk="0">
                  <a:moveTo>
                    <a:pt x="134" y="1"/>
                  </a:moveTo>
                  <a:cubicBezTo>
                    <a:pt x="134" y="1"/>
                    <a:pt x="101" y="34"/>
                    <a:pt x="101" y="67"/>
                  </a:cubicBezTo>
                  <a:lnTo>
                    <a:pt x="101" y="101"/>
                  </a:lnTo>
                  <a:cubicBezTo>
                    <a:pt x="101" y="101"/>
                    <a:pt x="134" y="134"/>
                    <a:pt x="134" y="134"/>
                  </a:cubicBezTo>
                  <a:cubicBezTo>
                    <a:pt x="168" y="134"/>
                    <a:pt x="201" y="101"/>
                    <a:pt x="201" y="101"/>
                  </a:cubicBezTo>
                  <a:lnTo>
                    <a:pt x="201" y="67"/>
                  </a:lnTo>
                  <a:cubicBezTo>
                    <a:pt x="201" y="34"/>
                    <a:pt x="168" y="1"/>
                    <a:pt x="134" y="1"/>
                  </a:cubicBezTo>
                  <a:close/>
                  <a:moveTo>
                    <a:pt x="134" y="267"/>
                  </a:moveTo>
                  <a:cubicBezTo>
                    <a:pt x="134" y="267"/>
                    <a:pt x="101" y="301"/>
                    <a:pt x="101" y="334"/>
                  </a:cubicBezTo>
                  <a:lnTo>
                    <a:pt x="101" y="1268"/>
                  </a:lnTo>
                  <a:cubicBezTo>
                    <a:pt x="101" y="1301"/>
                    <a:pt x="68" y="1335"/>
                    <a:pt x="34" y="1335"/>
                  </a:cubicBezTo>
                  <a:cubicBezTo>
                    <a:pt x="1" y="1335"/>
                    <a:pt x="1" y="1368"/>
                    <a:pt x="1" y="1368"/>
                  </a:cubicBezTo>
                  <a:cubicBezTo>
                    <a:pt x="1" y="1402"/>
                    <a:pt x="1" y="1435"/>
                    <a:pt x="34" y="1435"/>
                  </a:cubicBezTo>
                  <a:cubicBezTo>
                    <a:pt x="101" y="1435"/>
                    <a:pt x="168" y="1368"/>
                    <a:pt x="168" y="1268"/>
                  </a:cubicBezTo>
                  <a:lnTo>
                    <a:pt x="168" y="334"/>
                  </a:lnTo>
                  <a:cubicBezTo>
                    <a:pt x="168" y="301"/>
                    <a:pt x="168" y="267"/>
                    <a:pt x="134" y="267"/>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6"/>
            <p:cNvSpPr/>
            <p:nvPr/>
          </p:nvSpPr>
          <p:spPr>
            <a:xfrm>
              <a:off x="3428450" y="4186775"/>
              <a:ext cx="25050" cy="21175"/>
            </a:xfrm>
            <a:custGeom>
              <a:avLst/>
              <a:gdLst/>
              <a:ahLst/>
              <a:cxnLst/>
              <a:rect l="l" t="t" r="r" b="b"/>
              <a:pathLst>
                <a:path w="1002" h="847" extrusionOk="0">
                  <a:moveTo>
                    <a:pt x="421" y="91"/>
                  </a:moveTo>
                  <a:cubicBezTo>
                    <a:pt x="504" y="91"/>
                    <a:pt x="591" y="124"/>
                    <a:pt x="668" y="201"/>
                  </a:cubicBezTo>
                  <a:cubicBezTo>
                    <a:pt x="868" y="401"/>
                    <a:pt x="701" y="768"/>
                    <a:pt x="401" y="768"/>
                  </a:cubicBezTo>
                  <a:cubicBezTo>
                    <a:pt x="201" y="734"/>
                    <a:pt x="67" y="601"/>
                    <a:pt x="101" y="434"/>
                  </a:cubicBezTo>
                  <a:cubicBezTo>
                    <a:pt x="101" y="232"/>
                    <a:pt x="252" y="91"/>
                    <a:pt x="421" y="91"/>
                  </a:cubicBezTo>
                  <a:close/>
                  <a:moveTo>
                    <a:pt x="401" y="0"/>
                  </a:moveTo>
                  <a:cubicBezTo>
                    <a:pt x="167" y="34"/>
                    <a:pt x="1" y="201"/>
                    <a:pt x="1" y="434"/>
                  </a:cubicBezTo>
                  <a:cubicBezTo>
                    <a:pt x="1" y="677"/>
                    <a:pt x="205" y="847"/>
                    <a:pt x="421" y="847"/>
                  </a:cubicBezTo>
                  <a:cubicBezTo>
                    <a:pt x="531" y="847"/>
                    <a:pt x="644" y="802"/>
                    <a:pt x="734" y="701"/>
                  </a:cubicBezTo>
                  <a:cubicBezTo>
                    <a:pt x="1001" y="434"/>
                    <a:pt x="768" y="0"/>
                    <a:pt x="4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6"/>
            <p:cNvSpPr/>
            <p:nvPr/>
          </p:nvSpPr>
          <p:spPr>
            <a:xfrm>
              <a:off x="3454600" y="4186775"/>
              <a:ext cx="16400" cy="28375"/>
            </a:xfrm>
            <a:custGeom>
              <a:avLst/>
              <a:gdLst/>
              <a:ahLst/>
              <a:cxnLst/>
              <a:rect l="l" t="t" r="r" b="b"/>
              <a:pathLst>
                <a:path w="656" h="1135" extrusionOk="0">
                  <a:moveTo>
                    <a:pt x="89" y="0"/>
                  </a:moveTo>
                  <a:cubicBezTo>
                    <a:pt x="55" y="0"/>
                    <a:pt x="55" y="34"/>
                    <a:pt x="55" y="67"/>
                  </a:cubicBezTo>
                  <a:lnTo>
                    <a:pt x="22" y="501"/>
                  </a:lnTo>
                  <a:cubicBezTo>
                    <a:pt x="0" y="696"/>
                    <a:pt x="162" y="835"/>
                    <a:pt x="332" y="835"/>
                  </a:cubicBezTo>
                  <a:cubicBezTo>
                    <a:pt x="424" y="835"/>
                    <a:pt x="519" y="794"/>
                    <a:pt x="589" y="701"/>
                  </a:cubicBezTo>
                  <a:lnTo>
                    <a:pt x="589" y="768"/>
                  </a:lnTo>
                  <a:cubicBezTo>
                    <a:pt x="589" y="934"/>
                    <a:pt x="456" y="1068"/>
                    <a:pt x="289" y="1068"/>
                  </a:cubicBezTo>
                  <a:cubicBezTo>
                    <a:pt x="222" y="1068"/>
                    <a:pt x="189" y="1068"/>
                    <a:pt x="155" y="1034"/>
                  </a:cubicBezTo>
                  <a:lnTo>
                    <a:pt x="89" y="1034"/>
                  </a:lnTo>
                  <a:cubicBezTo>
                    <a:pt x="89" y="1068"/>
                    <a:pt x="89" y="1068"/>
                    <a:pt x="89" y="1101"/>
                  </a:cubicBezTo>
                  <a:cubicBezTo>
                    <a:pt x="155" y="1135"/>
                    <a:pt x="222" y="1135"/>
                    <a:pt x="256" y="1135"/>
                  </a:cubicBezTo>
                  <a:cubicBezTo>
                    <a:pt x="489" y="1135"/>
                    <a:pt x="656" y="968"/>
                    <a:pt x="656" y="768"/>
                  </a:cubicBezTo>
                  <a:lnTo>
                    <a:pt x="656" y="34"/>
                  </a:lnTo>
                  <a:lnTo>
                    <a:pt x="622" y="34"/>
                  </a:lnTo>
                  <a:lnTo>
                    <a:pt x="622" y="67"/>
                  </a:lnTo>
                  <a:lnTo>
                    <a:pt x="622" y="501"/>
                  </a:lnTo>
                  <a:cubicBezTo>
                    <a:pt x="606" y="651"/>
                    <a:pt x="489" y="726"/>
                    <a:pt x="372" y="726"/>
                  </a:cubicBezTo>
                  <a:cubicBezTo>
                    <a:pt x="256" y="726"/>
                    <a:pt x="139" y="651"/>
                    <a:pt x="122" y="501"/>
                  </a:cubicBezTo>
                  <a:lnTo>
                    <a:pt x="122" y="67"/>
                  </a:lnTo>
                  <a:cubicBezTo>
                    <a:pt x="122" y="34"/>
                    <a:pt x="122" y="0"/>
                    <a:pt x="8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6"/>
            <p:cNvSpPr/>
            <p:nvPr/>
          </p:nvSpPr>
          <p:spPr>
            <a:xfrm>
              <a:off x="3481825" y="4180100"/>
              <a:ext cx="2525" cy="27550"/>
            </a:xfrm>
            <a:custGeom>
              <a:avLst/>
              <a:gdLst/>
              <a:ahLst/>
              <a:cxnLst/>
              <a:rect l="l" t="t" r="r" b="b"/>
              <a:pathLst>
                <a:path w="101" h="1102" extrusionOk="0">
                  <a:moveTo>
                    <a:pt x="67" y="1"/>
                  </a:moveTo>
                  <a:cubicBezTo>
                    <a:pt x="34" y="1"/>
                    <a:pt x="0" y="34"/>
                    <a:pt x="0" y="67"/>
                  </a:cubicBezTo>
                  <a:lnTo>
                    <a:pt x="0" y="101"/>
                  </a:lnTo>
                  <a:cubicBezTo>
                    <a:pt x="0" y="101"/>
                    <a:pt x="34" y="134"/>
                    <a:pt x="67" y="134"/>
                  </a:cubicBezTo>
                  <a:cubicBezTo>
                    <a:pt x="67" y="134"/>
                    <a:pt x="101" y="101"/>
                    <a:pt x="101" y="101"/>
                  </a:cubicBezTo>
                  <a:lnTo>
                    <a:pt x="101" y="67"/>
                  </a:lnTo>
                  <a:cubicBezTo>
                    <a:pt x="101" y="34"/>
                    <a:pt x="67" y="1"/>
                    <a:pt x="67" y="1"/>
                  </a:cubicBezTo>
                  <a:close/>
                  <a:moveTo>
                    <a:pt x="67" y="267"/>
                  </a:moveTo>
                  <a:cubicBezTo>
                    <a:pt x="34" y="267"/>
                    <a:pt x="0" y="301"/>
                    <a:pt x="0" y="334"/>
                  </a:cubicBezTo>
                  <a:lnTo>
                    <a:pt x="0" y="1068"/>
                  </a:lnTo>
                  <a:cubicBezTo>
                    <a:pt x="0" y="1068"/>
                    <a:pt x="34" y="1101"/>
                    <a:pt x="67" y="1101"/>
                  </a:cubicBezTo>
                  <a:cubicBezTo>
                    <a:pt x="67" y="1101"/>
                    <a:pt x="101" y="1068"/>
                    <a:pt x="101" y="1068"/>
                  </a:cubicBezTo>
                  <a:lnTo>
                    <a:pt x="101" y="334"/>
                  </a:lnTo>
                  <a:cubicBezTo>
                    <a:pt x="101" y="301"/>
                    <a:pt x="67" y="267"/>
                    <a:pt x="67" y="267"/>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6"/>
            <p:cNvSpPr/>
            <p:nvPr/>
          </p:nvSpPr>
          <p:spPr>
            <a:xfrm>
              <a:off x="3494325" y="4186775"/>
              <a:ext cx="16700" cy="20875"/>
            </a:xfrm>
            <a:custGeom>
              <a:avLst/>
              <a:gdLst/>
              <a:ahLst/>
              <a:cxnLst/>
              <a:rect l="l" t="t" r="r" b="b"/>
              <a:pathLst>
                <a:path w="668" h="835" extrusionOk="0">
                  <a:moveTo>
                    <a:pt x="34" y="0"/>
                  </a:moveTo>
                  <a:cubicBezTo>
                    <a:pt x="34" y="0"/>
                    <a:pt x="1" y="34"/>
                    <a:pt x="1" y="34"/>
                  </a:cubicBezTo>
                  <a:lnTo>
                    <a:pt x="1" y="801"/>
                  </a:lnTo>
                  <a:lnTo>
                    <a:pt x="68" y="801"/>
                  </a:lnTo>
                  <a:lnTo>
                    <a:pt x="68" y="334"/>
                  </a:lnTo>
                  <a:cubicBezTo>
                    <a:pt x="68" y="201"/>
                    <a:pt x="168" y="100"/>
                    <a:pt x="301" y="100"/>
                  </a:cubicBezTo>
                  <a:cubicBezTo>
                    <a:pt x="434" y="100"/>
                    <a:pt x="568" y="201"/>
                    <a:pt x="568" y="334"/>
                  </a:cubicBezTo>
                  <a:lnTo>
                    <a:pt x="601" y="768"/>
                  </a:lnTo>
                  <a:cubicBezTo>
                    <a:pt x="568" y="801"/>
                    <a:pt x="601" y="834"/>
                    <a:pt x="635" y="834"/>
                  </a:cubicBezTo>
                  <a:cubicBezTo>
                    <a:pt x="635" y="834"/>
                    <a:pt x="668" y="801"/>
                    <a:pt x="668" y="768"/>
                  </a:cubicBezTo>
                  <a:lnTo>
                    <a:pt x="668" y="334"/>
                  </a:lnTo>
                  <a:cubicBezTo>
                    <a:pt x="668" y="139"/>
                    <a:pt x="500" y="15"/>
                    <a:pt x="327" y="15"/>
                  </a:cubicBezTo>
                  <a:cubicBezTo>
                    <a:pt x="233" y="15"/>
                    <a:pt x="138" y="52"/>
                    <a:pt x="68" y="134"/>
                  </a:cubicBezTo>
                  <a:lnTo>
                    <a:pt x="68" y="34"/>
                  </a:lnTo>
                  <a:cubicBezTo>
                    <a:pt x="68" y="34"/>
                    <a:pt x="68"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6"/>
            <p:cNvSpPr/>
            <p:nvPr/>
          </p:nvSpPr>
          <p:spPr>
            <a:xfrm>
              <a:off x="3516850" y="4187600"/>
              <a:ext cx="20875" cy="28375"/>
            </a:xfrm>
            <a:custGeom>
              <a:avLst/>
              <a:gdLst/>
              <a:ahLst/>
              <a:cxnLst/>
              <a:rect l="l" t="t" r="r" b="b"/>
              <a:pathLst>
                <a:path w="835" h="1135" extrusionOk="0">
                  <a:moveTo>
                    <a:pt x="434" y="76"/>
                  </a:moveTo>
                  <a:cubicBezTo>
                    <a:pt x="584" y="76"/>
                    <a:pt x="734" y="184"/>
                    <a:pt x="734" y="401"/>
                  </a:cubicBezTo>
                  <a:cubicBezTo>
                    <a:pt x="734" y="601"/>
                    <a:pt x="584" y="701"/>
                    <a:pt x="434" y="701"/>
                  </a:cubicBezTo>
                  <a:cubicBezTo>
                    <a:pt x="284" y="701"/>
                    <a:pt x="134" y="601"/>
                    <a:pt x="134" y="401"/>
                  </a:cubicBezTo>
                  <a:cubicBezTo>
                    <a:pt x="134" y="184"/>
                    <a:pt x="284" y="76"/>
                    <a:pt x="434" y="76"/>
                  </a:cubicBezTo>
                  <a:close/>
                  <a:moveTo>
                    <a:pt x="434" y="1"/>
                  </a:moveTo>
                  <a:cubicBezTo>
                    <a:pt x="0" y="101"/>
                    <a:pt x="0" y="701"/>
                    <a:pt x="434" y="801"/>
                  </a:cubicBezTo>
                  <a:cubicBezTo>
                    <a:pt x="568" y="801"/>
                    <a:pt x="668" y="768"/>
                    <a:pt x="734" y="668"/>
                  </a:cubicBezTo>
                  <a:lnTo>
                    <a:pt x="734" y="768"/>
                  </a:lnTo>
                  <a:cubicBezTo>
                    <a:pt x="734" y="935"/>
                    <a:pt x="601" y="1068"/>
                    <a:pt x="434" y="1068"/>
                  </a:cubicBezTo>
                  <a:cubicBezTo>
                    <a:pt x="401" y="1068"/>
                    <a:pt x="334" y="1035"/>
                    <a:pt x="301" y="1035"/>
                  </a:cubicBezTo>
                  <a:cubicBezTo>
                    <a:pt x="301" y="1018"/>
                    <a:pt x="292" y="1010"/>
                    <a:pt x="284" y="1010"/>
                  </a:cubicBezTo>
                  <a:cubicBezTo>
                    <a:pt x="276" y="1010"/>
                    <a:pt x="267" y="1018"/>
                    <a:pt x="267" y="1035"/>
                  </a:cubicBezTo>
                  <a:cubicBezTo>
                    <a:pt x="234" y="1035"/>
                    <a:pt x="234" y="1068"/>
                    <a:pt x="267" y="1068"/>
                  </a:cubicBezTo>
                  <a:cubicBezTo>
                    <a:pt x="301" y="1102"/>
                    <a:pt x="367" y="1102"/>
                    <a:pt x="434" y="1135"/>
                  </a:cubicBezTo>
                  <a:cubicBezTo>
                    <a:pt x="634" y="1135"/>
                    <a:pt x="801" y="935"/>
                    <a:pt x="801" y="735"/>
                  </a:cubicBezTo>
                  <a:lnTo>
                    <a:pt x="834" y="34"/>
                  </a:lnTo>
                  <a:cubicBezTo>
                    <a:pt x="834" y="34"/>
                    <a:pt x="801" y="1"/>
                    <a:pt x="801" y="1"/>
                  </a:cubicBezTo>
                  <a:cubicBezTo>
                    <a:pt x="768" y="1"/>
                    <a:pt x="734" y="34"/>
                    <a:pt x="734" y="34"/>
                  </a:cubicBezTo>
                  <a:lnTo>
                    <a:pt x="734" y="168"/>
                  </a:lnTo>
                  <a:cubicBezTo>
                    <a:pt x="668" y="67"/>
                    <a:pt x="568" y="1"/>
                    <a:pt x="4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6"/>
            <p:cNvSpPr/>
            <p:nvPr/>
          </p:nvSpPr>
          <p:spPr>
            <a:xfrm>
              <a:off x="3560225" y="4186775"/>
              <a:ext cx="16700" cy="20875"/>
            </a:xfrm>
            <a:custGeom>
              <a:avLst/>
              <a:gdLst/>
              <a:ahLst/>
              <a:cxnLst/>
              <a:rect l="l" t="t" r="r" b="b"/>
              <a:pathLst>
                <a:path w="668" h="835" extrusionOk="0">
                  <a:moveTo>
                    <a:pt x="33" y="0"/>
                  </a:moveTo>
                  <a:cubicBezTo>
                    <a:pt x="0" y="0"/>
                    <a:pt x="0" y="34"/>
                    <a:pt x="0" y="34"/>
                  </a:cubicBezTo>
                  <a:lnTo>
                    <a:pt x="0" y="801"/>
                  </a:lnTo>
                  <a:lnTo>
                    <a:pt x="33" y="801"/>
                  </a:lnTo>
                  <a:lnTo>
                    <a:pt x="33" y="334"/>
                  </a:lnTo>
                  <a:cubicBezTo>
                    <a:pt x="33" y="201"/>
                    <a:pt x="167" y="100"/>
                    <a:pt x="300" y="100"/>
                  </a:cubicBezTo>
                  <a:cubicBezTo>
                    <a:pt x="434" y="100"/>
                    <a:pt x="534" y="201"/>
                    <a:pt x="534" y="334"/>
                  </a:cubicBezTo>
                  <a:lnTo>
                    <a:pt x="567" y="768"/>
                  </a:lnTo>
                  <a:cubicBezTo>
                    <a:pt x="567" y="801"/>
                    <a:pt x="600" y="834"/>
                    <a:pt x="600" y="834"/>
                  </a:cubicBezTo>
                  <a:cubicBezTo>
                    <a:pt x="634" y="834"/>
                    <a:pt x="634" y="801"/>
                    <a:pt x="667" y="768"/>
                  </a:cubicBezTo>
                  <a:lnTo>
                    <a:pt x="667" y="334"/>
                  </a:lnTo>
                  <a:cubicBezTo>
                    <a:pt x="667" y="139"/>
                    <a:pt x="499" y="15"/>
                    <a:pt x="326" y="15"/>
                  </a:cubicBezTo>
                  <a:cubicBezTo>
                    <a:pt x="232" y="15"/>
                    <a:pt x="137" y="52"/>
                    <a:pt x="67" y="134"/>
                  </a:cubicBezTo>
                  <a:lnTo>
                    <a:pt x="67" y="34"/>
                  </a:lnTo>
                  <a:cubicBezTo>
                    <a:pt x="67" y="34"/>
                    <a:pt x="33" y="0"/>
                    <a:pt x="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6"/>
            <p:cNvSpPr/>
            <p:nvPr/>
          </p:nvSpPr>
          <p:spPr>
            <a:xfrm>
              <a:off x="3578550" y="4186775"/>
              <a:ext cx="24225" cy="20875"/>
            </a:xfrm>
            <a:custGeom>
              <a:avLst/>
              <a:gdLst/>
              <a:ahLst/>
              <a:cxnLst/>
              <a:rect l="l" t="t" r="r" b="b"/>
              <a:pathLst>
                <a:path w="969" h="835" extrusionOk="0">
                  <a:moveTo>
                    <a:pt x="540" y="138"/>
                  </a:moveTo>
                  <a:cubicBezTo>
                    <a:pt x="690" y="138"/>
                    <a:pt x="846" y="256"/>
                    <a:pt x="868" y="434"/>
                  </a:cubicBezTo>
                  <a:cubicBezTo>
                    <a:pt x="868" y="601"/>
                    <a:pt x="735" y="734"/>
                    <a:pt x="568" y="768"/>
                  </a:cubicBezTo>
                  <a:cubicBezTo>
                    <a:pt x="268" y="734"/>
                    <a:pt x="134" y="434"/>
                    <a:pt x="334" y="234"/>
                  </a:cubicBezTo>
                  <a:cubicBezTo>
                    <a:pt x="390" y="167"/>
                    <a:pt x="464" y="138"/>
                    <a:pt x="540" y="138"/>
                  </a:cubicBezTo>
                  <a:close/>
                  <a:moveTo>
                    <a:pt x="568" y="0"/>
                  </a:moveTo>
                  <a:cubicBezTo>
                    <a:pt x="1" y="0"/>
                    <a:pt x="1" y="834"/>
                    <a:pt x="568" y="834"/>
                  </a:cubicBezTo>
                  <a:cubicBezTo>
                    <a:pt x="668" y="834"/>
                    <a:pt x="801" y="768"/>
                    <a:pt x="868" y="668"/>
                  </a:cubicBezTo>
                  <a:lnTo>
                    <a:pt x="868" y="801"/>
                  </a:lnTo>
                  <a:cubicBezTo>
                    <a:pt x="868" y="801"/>
                    <a:pt x="868" y="834"/>
                    <a:pt x="902" y="834"/>
                  </a:cubicBezTo>
                  <a:cubicBezTo>
                    <a:pt x="935" y="834"/>
                    <a:pt x="935" y="801"/>
                    <a:pt x="935" y="801"/>
                  </a:cubicBezTo>
                  <a:lnTo>
                    <a:pt x="935" y="67"/>
                  </a:lnTo>
                  <a:cubicBezTo>
                    <a:pt x="968" y="34"/>
                    <a:pt x="935" y="0"/>
                    <a:pt x="902" y="0"/>
                  </a:cubicBezTo>
                  <a:cubicBezTo>
                    <a:pt x="868" y="0"/>
                    <a:pt x="868" y="0"/>
                    <a:pt x="868" y="34"/>
                  </a:cubicBezTo>
                  <a:lnTo>
                    <a:pt x="868" y="167"/>
                  </a:lnTo>
                  <a:cubicBezTo>
                    <a:pt x="801" y="67"/>
                    <a:pt x="668" y="0"/>
                    <a:pt x="5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6"/>
            <p:cNvSpPr/>
            <p:nvPr/>
          </p:nvSpPr>
          <p:spPr>
            <a:xfrm>
              <a:off x="3608575" y="4178425"/>
              <a:ext cx="9200" cy="29225"/>
            </a:xfrm>
            <a:custGeom>
              <a:avLst/>
              <a:gdLst/>
              <a:ahLst/>
              <a:cxnLst/>
              <a:rect l="l" t="t" r="r" b="b"/>
              <a:pathLst>
                <a:path w="368" h="1169" extrusionOk="0">
                  <a:moveTo>
                    <a:pt x="168" y="1"/>
                  </a:moveTo>
                  <a:cubicBezTo>
                    <a:pt x="168" y="1"/>
                    <a:pt x="134" y="1"/>
                    <a:pt x="134" y="34"/>
                  </a:cubicBezTo>
                  <a:lnTo>
                    <a:pt x="134" y="334"/>
                  </a:lnTo>
                  <a:lnTo>
                    <a:pt x="34" y="334"/>
                  </a:lnTo>
                  <a:cubicBezTo>
                    <a:pt x="1" y="334"/>
                    <a:pt x="1" y="334"/>
                    <a:pt x="1" y="368"/>
                  </a:cubicBezTo>
                  <a:cubicBezTo>
                    <a:pt x="1" y="434"/>
                    <a:pt x="1" y="434"/>
                    <a:pt x="34" y="434"/>
                  </a:cubicBezTo>
                  <a:lnTo>
                    <a:pt x="134" y="434"/>
                  </a:lnTo>
                  <a:lnTo>
                    <a:pt x="134" y="1035"/>
                  </a:lnTo>
                  <a:cubicBezTo>
                    <a:pt x="134" y="1102"/>
                    <a:pt x="201" y="1168"/>
                    <a:pt x="268" y="1168"/>
                  </a:cubicBezTo>
                  <a:cubicBezTo>
                    <a:pt x="325" y="1168"/>
                    <a:pt x="333" y="1095"/>
                    <a:pt x="292" y="1095"/>
                  </a:cubicBezTo>
                  <a:cubicBezTo>
                    <a:pt x="285" y="1095"/>
                    <a:pt x="277" y="1097"/>
                    <a:pt x="268" y="1102"/>
                  </a:cubicBezTo>
                  <a:cubicBezTo>
                    <a:pt x="268" y="1068"/>
                    <a:pt x="234" y="1068"/>
                    <a:pt x="234" y="1035"/>
                  </a:cubicBezTo>
                  <a:lnTo>
                    <a:pt x="234" y="434"/>
                  </a:lnTo>
                  <a:lnTo>
                    <a:pt x="334" y="434"/>
                  </a:lnTo>
                  <a:cubicBezTo>
                    <a:pt x="368" y="434"/>
                    <a:pt x="368" y="401"/>
                    <a:pt x="368" y="401"/>
                  </a:cubicBezTo>
                  <a:cubicBezTo>
                    <a:pt x="368" y="368"/>
                    <a:pt x="368" y="334"/>
                    <a:pt x="334" y="334"/>
                  </a:cubicBezTo>
                  <a:lnTo>
                    <a:pt x="234" y="334"/>
                  </a:lnTo>
                  <a:lnTo>
                    <a:pt x="234" y="34"/>
                  </a:lnTo>
                  <a:cubicBezTo>
                    <a:pt x="234" y="1"/>
                    <a:pt x="201" y="1"/>
                    <a:pt x="1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6"/>
            <p:cNvSpPr/>
            <p:nvPr/>
          </p:nvSpPr>
          <p:spPr>
            <a:xfrm>
              <a:off x="3626925" y="4186775"/>
              <a:ext cx="16700" cy="20875"/>
            </a:xfrm>
            <a:custGeom>
              <a:avLst/>
              <a:gdLst/>
              <a:ahLst/>
              <a:cxnLst/>
              <a:rect l="l" t="t" r="r" b="b"/>
              <a:pathLst>
                <a:path w="668" h="835" extrusionOk="0">
                  <a:moveTo>
                    <a:pt x="34" y="0"/>
                  </a:moveTo>
                  <a:cubicBezTo>
                    <a:pt x="34" y="0"/>
                    <a:pt x="1" y="34"/>
                    <a:pt x="1" y="67"/>
                  </a:cubicBezTo>
                  <a:lnTo>
                    <a:pt x="1" y="501"/>
                  </a:lnTo>
                  <a:cubicBezTo>
                    <a:pt x="1" y="701"/>
                    <a:pt x="134" y="834"/>
                    <a:pt x="334" y="834"/>
                  </a:cubicBezTo>
                  <a:cubicBezTo>
                    <a:pt x="501" y="834"/>
                    <a:pt x="668" y="701"/>
                    <a:pt x="668" y="501"/>
                  </a:cubicBezTo>
                  <a:lnTo>
                    <a:pt x="668" y="67"/>
                  </a:lnTo>
                  <a:cubicBezTo>
                    <a:pt x="668" y="34"/>
                    <a:pt x="651" y="17"/>
                    <a:pt x="634" y="17"/>
                  </a:cubicBezTo>
                  <a:cubicBezTo>
                    <a:pt x="618" y="17"/>
                    <a:pt x="601" y="34"/>
                    <a:pt x="601" y="67"/>
                  </a:cubicBezTo>
                  <a:lnTo>
                    <a:pt x="601" y="501"/>
                  </a:lnTo>
                  <a:cubicBezTo>
                    <a:pt x="618" y="651"/>
                    <a:pt x="476" y="726"/>
                    <a:pt x="334" y="726"/>
                  </a:cubicBezTo>
                  <a:cubicBezTo>
                    <a:pt x="192" y="726"/>
                    <a:pt x="51" y="651"/>
                    <a:pt x="67" y="501"/>
                  </a:cubicBezTo>
                  <a:lnTo>
                    <a:pt x="67" y="67"/>
                  </a:lnTo>
                  <a:cubicBezTo>
                    <a:pt x="67" y="34"/>
                    <a:pt x="67" y="0"/>
                    <a:pt x="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6"/>
            <p:cNvSpPr/>
            <p:nvPr/>
          </p:nvSpPr>
          <p:spPr>
            <a:xfrm>
              <a:off x="3652775" y="4187250"/>
              <a:ext cx="11700" cy="19550"/>
            </a:xfrm>
            <a:custGeom>
              <a:avLst/>
              <a:gdLst/>
              <a:ahLst/>
              <a:cxnLst/>
              <a:rect l="l" t="t" r="r" b="b"/>
              <a:pathLst>
                <a:path w="468" h="782" extrusionOk="0">
                  <a:moveTo>
                    <a:pt x="27" y="1"/>
                  </a:moveTo>
                  <a:cubicBezTo>
                    <a:pt x="17" y="1"/>
                    <a:pt x="1" y="25"/>
                    <a:pt x="1" y="48"/>
                  </a:cubicBezTo>
                  <a:lnTo>
                    <a:pt x="1" y="749"/>
                  </a:lnTo>
                  <a:cubicBezTo>
                    <a:pt x="1" y="782"/>
                    <a:pt x="1" y="782"/>
                    <a:pt x="34" y="782"/>
                  </a:cubicBezTo>
                  <a:cubicBezTo>
                    <a:pt x="67" y="782"/>
                    <a:pt x="67" y="782"/>
                    <a:pt x="67" y="749"/>
                  </a:cubicBezTo>
                  <a:lnTo>
                    <a:pt x="67" y="382"/>
                  </a:lnTo>
                  <a:cubicBezTo>
                    <a:pt x="101" y="348"/>
                    <a:pt x="134" y="282"/>
                    <a:pt x="167" y="215"/>
                  </a:cubicBezTo>
                  <a:cubicBezTo>
                    <a:pt x="234" y="115"/>
                    <a:pt x="301" y="81"/>
                    <a:pt x="401" y="81"/>
                  </a:cubicBezTo>
                  <a:cubicBezTo>
                    <a:pt x="434" y="81"/>
                    <a:pt x="468" y="48"/>
                    <a:pt x="468" y="48"/>
                  </a:cubicBezTo>
                  <a:cubicBezTo>
                    <a:pt x="434" y="15"/>
                    <a:pt x="434" y="15"/>
                    <a:pt x="401" y="15"/>
                  </a:cubicBezTo>
                  <a:cubicBezTo>
                    <a:pt x="268" y="15"/>
                    <a:pt x="167" y="81"/>
                    <a:pt x="101" y="215"/>
                  </a:cubicBezTo>
                  <a:lnTo>
                    <a:pt x="101" y="48"/>
                  </a:lnTo>
                  <a:cubicBezTo>
                    <a:pt x="101" y="15"/>
                    <a:pt x="67" y="15"/>
                    <a:pt x="34" y="15"/>
                  </a:cubicBezTo>
                  <a:cubicBezTo>
                    <a:pt x="34" y="5"/>
                    <a:pt x="31" y="1"/>
                    <a:pt x="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6"/>
            <p:cNvSpPr/>
            <p:nvPr/>
          </p:nvSpPr>
          <p:spPr>
            <a:xfrm>
              <a:off x="3666925" y="4185925"/>
              <a:ext cx="20875" cy="21725"/>
            </a:xfrm>
            <a:custGeom>
              <a:avLst/>
              <a:gdLst/>
              <a:ahLst/>
              <a:cxnLst/>
              <a:rect l="l" t="t" r="r" b="b"/>
              <a:pathLst>
                <a:path w="835" h="869" extrusionOk="0">
                  <a:moveTo>
                    <a:pt x="419" y="151"/>
                  </a:moveTo>
                  <a:cubicBezTo>
                    <a:pt x="560" y="151"/>
                    <a:pt x="702" y="235"/>
                    <a:pt x="736" y="401"/>
                  </a:cubicBezTo>
                  <a:lnTo>
                    <a:pt x="102" y="401"/>
                  </a:lnTo>
                  <a:cubicBezTo>
                    <a:pt x="135" y="235"/>
                    <a:pt x="277" y="151"/>
                    <a:pt x="419" y="151"/>
                  </a:cubicBezTo>
                  <a:close/>
                  <a:moveTo>
                    <a:pt x="436" y="1"/>
                  </a:moveTo>
                  <a:cubicBezTo>
                    <a:pt x="222" y="1"/>
                    <a:pt x="1" y="159"/>
                    <a:pt x="35" y="468"/>
                  </a:cubicBezTo>
                  <a:cubicBezTo>
                    <a:pt x="35" y="668"/>
                    <a:pt x="202" y="868"/>
                    <a:pt x="402" y="868"/>
                  </a:cubicBezTo>
                  <a:cubicBezTo>
                    <a:pt x="535" y="868"/>
                    <a:pt x="669" y="802"/>
                    <a:pt x="736" y="702"/>
                  </a:cubicBezTo>
                  <a:cubicBezTo>
                    <a:pt x="769" y="668"/>
                    <a:pt x="769" y="635"/>
                    <a:pt x="736" y="635"/>
                  </a:cubicBezTo>
                  <a:lnTo>
                    <a:pt x="702" y="635"/>
                  </a:lnTo>
                  <a:cubicBezTo>
                    <a:pt x="636" y="735"/>
                    <a:pt x="535" y="768"/>
                    <a:pt x="435" y="768"/>
                  </a:cubicBezTo>
                  <a:cubicBezTo>
                    <a:pt x="269" y="768"/>
                    <a:pt x="102" y="635"/>
                    <a:pt x="102" y="468"/>
                  </a:cubicBezTo>
                  <a:lnTo>
                    <a:pt x="769" y="468"/>
                  </a:lnTo>
                  <a:cubicBezTo>
                    <a:pt x="802" y="468"/>
                    <a:pt x="802" y="435"/>
                    <a:pt x="802" y="435"/>
                  </a:cubicBezTo>
                  <a:cubicBezTo>
                    <a:pt x="835" y="143"/>
                    <a:pt x="639" y="1"/>
                    <a:pt x="4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6"/>
            <p:cNvSpPr/>
            <p:nvPr/>
          </p:nvSpPr>
          <p:spPr>
            <a:xfrm>
              <a:off x="3694475" y="4178425"/>
              <a:ext cx="2525" cy="29225"/>
            </a:xfrm>
            <a:custGeom>
              <a:avLst/>
              <a:gdLst/>
              <a:ahLst/>
              <a:cxnLst/>
              <a:rect l="l" t="t" r="r" b="b"/>
              <a:pathLst>
                <a:path w="101" h="1169" extrusionOk="0">
                  <a:moveTo>
                    <a:pt x="34" y="1"/>
                  </a:moveTo>
                  <a:cubicBezTo>
                    <a:pt x="34" y="1"/>
                    <a:pt x="1" y="1"/>
                    <a:pt x="1" y="34"/>
                  </a:cubicBezTo>
                  <a:lnTo>
                    <a:pt x="1" y="868"/>
                  </a:lnTo>
                  <a:cubicBezTo>
                    <a:pt x="1" y="901"/>
                    <a:pt x="34" y="901"/>
                    <a:pt x="34" y="901"/>
                  </a:cubicBezTo>
                  <a:cubicBezTo>
                    <a:pt x="67" y="901"/>
                    <a:pt x="101" y="901"/>
                    <a:pt x="101" y="868"/>
                  </a:cubicBezTo>
                  <a:lnTo>
                    <a:pt x="101" y="34"/>
                  </a:lnTo>
                  <a:cubicBezTo>
                    <a:pt x="101" y="1"/>
                    <a:pt x="67" y="1"/>
                    <a:pt x="34" y="1"/>
                  </a:cubicBezTo>
                  <a:close/>
                  <a:moveTo>
                    <a:pt x="34" y="1035"/>
                  </a:moveTo>
                  <a:cubicBezTo>
                    <a:pt x="34" y="1035"/>
                    <a:pt x="1" y="1068"/>
                    <a:pt x="1" y="1102"/>
                  </a:cubicBezTo>
                  <a:lnTo>
                    <a:pt x="1" y="1135"/>
                  </a:lnTo>
                  <a:cubicBezTo>
                    <a:pt x="1" y="1135"/>
                    <a:pt x="34" y="1168"/>
                    <a:pt x="34" y="1168"/>
                  </a:cubicBezTo>
                  <a:cubicBezTo>
                    <a:pt x="67" y="1168"/>
                    <a:pt x="101" y="1135"/>
                    <a:pt x="101" y="1135"/>
                  </a:cubicBezTo>
                  <a:lnTo>
                    <a:pt x="101" y="1102"/>
                  </a:lnTo>
                  <a:cubicBezTo>
                    <a:pt x="101" y="1068"/>
                    <a:pt x="67" y="1035"/>
                    <a:pt x="34" y="1035"/>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6"/>
            <p:cNvSpPr/>
            <p:nvPr/>
          </p:nvSpPr>
          <p:spPr>
            <a:xfrm>
              <a:off x="2978125" y="4261825"/>
              <a:ext cx="24225" cy="29225"/>
            </a:xfrm>
            <a:custGeom>
              <a:avLst/>
              <a:gdLst/>
              <a:ahLst/>
              <a:cxnLst/>
              <a:rect l="l" t="t" r="r" b="b"/>
              <a:pathLst>
                <a:path w="969" h="1169" extrusionOk="0">
                  <a:moveTo>
                    <a:pt x="1" y="1"/>
                  </a:moveTo>
                  <a:cubicBezTo>
                    <a:pt x="1" y="34"/>
                    <a:pt x="1" y="34"/>
                    <a:pt x="1" y="67"/>
                  </a:cubicBezTo>
                  <a:lnTo>
                    <a:pt x="468" y="1135"/>
                  </a:lnTo>
                  <a:cubicBezTo>
                    <a:pt x="468" y="1135"/>
                    <a:pt x="468" y="1168"/>
                    <a:pt x="468" y="1168"/>
                  </a:cubicBezTo>
                  <a:lnTo>
                    <a:pt x="501" y="1168"/>
                  </a:lnTo>
                  <a:cubicBezTo>
                    <a:pt x="534" y="1135"/>
                    <a:pt x="534" y="1135"/>
                    <a:pt x="501" y="1135"/>
                  </a:cubicBezTo>
                  <a:lnTo>
                    <a:pt x="968" y="67"/>
                  </a:lnTo>
                  <a:cubicBezTo>
                    <a:pt x="968" y="34"/>
                    <a:pt x="968" y="1"/>
                    <a:pt x="935" y="1"/>
                  </a:cubicBezTo>
                  <a:lnTo>
                    <a:pt x="901" y="1"/>
                  </a:lnTo>
                  <a:lnTo>
                    <a:pt x="468" y="1001"/>
                  </a:lnTo>
                  <a:lnTo>
                    <a:pt x="67"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6"/>
            <p:cNvSpPr/>
            <p:nvPr/>
          </p:nvSpPr>
          <p:spPr>
            <a:xfrm>
              <a:off x="3009825" y="4263500"/>
              <a:ext cx="2525" cy="27550"/>
            </a:xfrm>
            <a:custGeom>
              <a:avLst/>
              <a:gdLst/>
              <a:ahLst/>
              <a:cxnLst/>
              <a:rect l="l" t="t" r="r" b="b"/>
              <a:pathLst>
                <a:path w="101" h="1102" extrusionOk="0">
                  <a:moveTo>
                    <a:pt x="34" y="0"/>
                  </a:moveTo>
                  <a:cubicBezTo>
                    <a:pt x="34" y="0"/>
                    <a:pt x="0" y="34"/>
                    <a:pt x="0" y="34"/>
                  </a:cubicBezTo>
                  <a:lnTo>
                    <a:pt x="0" y="67"/>
                  </a:lnTo>
                  <a:cubicBezTo>
                    <a:pt x="0" y="100"/>
                    <a:pt x="34" y="134"/>
                    <a:pt x="34" y="134"/>
                  </a:cubicBezTo>
                  <a:cubicBezTo>
                    <a:pt x="67" y="134"/>
                    <a:pt x="100" y="100"/>
                    <a:pt x="100" y="67"/>
                  </a:cubicBezTo>
                  <a:lnTo>
                    <a:pt x="100" y="34"/>
                  </a:lnTo>
                  <a:cubicBezTo>
                    <a:pt x="100" y="34"/>
                    <a:pt x="67" y="0"/>
                    <a:pt x="34" y="0"/>
                  </a:cubicBezTo>
                  <a:close/>
                  <a:moveTo>
                    <a:pt x="34" y="267"/>
                  </a:moveTo>
                  <a:cubicBezTo>
                    <a:pt x="34" y="267"/>
                    <a:pt x="0" y="300"/>
                    <a:pt x="0" y="300"/>
                  </a:cubicBezTo>
                  <a:lnTo>
                    <a:pt x="0" y="1034"/>
                  </a:lnTo>
                  <a:cubicBezTo>
                    <a:pt x="0" y="1068"/>
                    <a:pt x="34" y="1101"/>
                    <a:pt x="34" y="1101"/>
                  </a:cubicBezTo>
                  <a:cubicBezTo>
                    <a:pt x="67" y="1101"/>
                    <a:pt x="100" y="1068"/>
                    <a:pt x="100" y="1034"/>
                  </a:cubicBezTo>
                  <a:lnTo>
                    <a:pt x="100" y="300"/>
                  </a:lnTo>
                  <a:cubicBezTo>
                    <a:pt x="100" y="300"/>
                    <a:pt x="67" y="267"/>
                    <a:pt x="34" y="267"/>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6"/>
            <p:cNvSpPr/>
            <p:nvPr/>
          </p:nvSpPr>
          <p:spPr>
            <a:xfrm>
              <a:off x="3019825" y="4270175"/>
              <a:ext cx="20050" cy="20875"/>
            </a:xfrm>
            <a:custGeom>
              <a:avLst/>
              <a:gdLst/>
              <a:ahLst/>
              <a:cxnLst/>
              <a:rect l="l" t="t" r="r" b="b"/>
              <a:pathLst>
                <a:path w="802" h="835" extrusionOk="0">
                  <a:moveTo>
                    <a:pt x="401" y="100"/>
                  </a:moveTo>
                  <a:cubicBezTo>
                    <a:pt x="568" y="100"/>
                    <a:pt x="701" y="200"/>
                    <a:pt x="734" y="367"/>
                  </a:cubicBezTo>
                  <a:lnTo>
                    <a:pt x="101" y="367"/>
                  </a:lnTo>
                  <a:cubicBezTo>
                    <a:pt x="134" y="200"/>
                    <a:pt x="267" y="100"/>
                    <a:pt x="401" y="100"/>
                  </a:cubicBezTo>
                  <a:close/>
                  <a:moveTo>
                    <a:pt x="401" y="0"/>
                  </a:moveTo>
                  <a:cubicBezTo>
                    <a:pt x="201" y="0"/>
                    <a:pt x="1" y="200"/>
                    <a:pt x="1" y="434"/>
                  </a:cubicBezTo>
                  <a:cubicBezTo>
                    <a:pt x="34" y="634"/>
                    <a:pt x="201" y="801"/>
                    <a:pt x="401" y="834"/>
                  </a:cubicBezTo>
                  <a:cubicBezTo>
                    <a:pt x="534" y="834"/>
                    <a:pt x="668" y="767"/>
                    <a:pt x="734" y="634"/>
                  </a:cubicBezTo>
                  <a:cubicBezTo>
                    <a:pt x="734" y="634"/>
                    <a:pt x="734" y="601"/>
                    <a:pt x="734" y="567"/>
                  </a:cubicBezTo>
                  <a:lnTo>
                    <a:pt x="668" y="567"/>
                  </a:lnTo>
                  <a:cubicBezTo>
                    <a:pt x="601" y="667"/>
                    <a:pt x="501" y="734"/>
                    <a:pt x="401" y="734"/>
                  </a:cubicBezTo>
                  <a:cubicBezTo>
                    <a:pt x="234" y="734"/>
                    <a:pt x="101" y="601"/>
                    <a:pt x="101" y="434"/>
                  </a:cubicBezTo>
                  <a:lnTo>
                    <a:pt x="768" y="434"/>
                  </a:lnTo>
                  <a:cubicBezTo>
                    <a:pt x="768" y="434"/>
                    <a:pt x="801" y="400"/>
                    <a:pt x="801" y="367"/>
                  </a:cubicBezTo>
                  <a:cubicBezTo>
                    <a:pt x="768" y="167"/>
                    <a:pt x="601" y="0"/>
                    <a:pt x="401"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6"/>
            <p:cNvSpPr/>
            <p:nvPr/>
          </p:nvSpPr>
          <p:spPr>
            <a:xfrm>
              <a:off x="3044850" y="4271000"/>
              <a:ext cx="28375" cy="20050"/>
            </a:xfrm>
            <a:custGeom>
              <a:avLst/>
              <a:gdLst/>
              <a:ahLst/>
              <a:cxnLst/>
              <a:rect l="l" t="t" r="r" b="b"/>
              <a:pathLst>
                <a:path w="1135" h="802" extrusionOk="0">
                  <a:moveTo>
                    <a:pt x="0" y="0"/>
                  </a:moveTo>
                  <a:cubicBezTo>
                    <a:pt x="0" y="0"/>
                    <a:pt x="0" y="34"/>
                    <a:pt x="0" y="67"/>
                  </a:cubicBezTo>
                  <a:lnTo>
                    <a:pt x="334" y="768"/>
                  </a:lnTo>
                  <a:lnTo>
                    <a:pt x="367" y="801"/>
                  </a:lnTo>
                  <a:cubicBezTo>
                    <a:pt x="367" y="801"/>
                    <a:pt x="401" y="768"/>
                    <a:pt x="401" y="768"/>
                  </a:cubicBezTo>
                  <a:lnTo>
                    <a:pt x="601" y="334"/>
                  </a:lnTo>
                  <a:lnTo>
                    <a:pt x="768" y="768"/>
                  </a:lnTo>
                  <a:cubicBezTo>
                    <a:pt x="768" y="801"/>
                    <a:pt x="801" y="801"/>
                    <a:pt x="801" y="801"/>
                  </a:cubicBezTo>
                  <a:lnTo>
                    <a:pt x="801" y="768"/>
                  </a:lnTo>
                  <a:lnTo>
                    <a:pt x="1101" y="67"/>
                  </a:lnTo>
                  <a:cubicBezTo>
                    <a:pt x="1134" y="34"/>
                    <a:pt x="1134" y="0"/>
                    <a:pt x="1101" y="0"/>
                  </a:cubicBezTo>
                  <a:cubicBezTo>
                    <a:pt x="1101" y="0"/>
                    <a:pt x="1068" y="0"/>
                    <a:pt x="1068" y="34"/>
                  </a:cubicBezTo>
                  <a:lnTo>
                    <a:pt x="801" y="668"/>
                  </a:lnTo>
                  <a:lnTo>
                    <a:pt x="601" y="234"/>
                  </a:lnTo>
                  <a:cubicBezTo>
                    <a:pt x="601" y="201"/>
                    <a:pt x="567" y="201"/>
                    <a:pt x="567" y="201"/>
                  </a:cubicBezTo>
                  <a:cubicBezTo>
                    <a:pt x="534" y="201"/>
                    <a:pt x="534" y="201"/>
                    <a:pt x="534" y="234"/>
                  </a:cubicBezTo>
                  <a:lnTo>
                    <a:pt x="334" y="668"/>
                  </a:lnTo>
                  <a:lnTo>
                    <a:pt x="67" y="34"/>
                  </a:lnTo>
                  <a:cubicBezTo>
                    <a:pt x="67" y="0"/>
                    <a:pt x="34" y="0"/>
                    <a:pt x="0"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6"/>
            <p:cNvSpPr/>
            <p:nvPr/>
          </p:nvSpPr>
          <p:spPr>
            <a:xfrm>
              <a:off x="3088200" y="4269925"/>
              <a:ext cx="23375" cy="21125"/>
            </a:xfrm>
            <a:custGeom>
              <a:avLst/>
              <a:gdLst/>
              <a:ahLst/>
              <a:cxnLst/>
              <a:rect l="l" t="t" r="r" b="b"/>
              <a:pathLst>
                <a:path w="935" h="845" extrusionOk="0">
                  <a:moveTo>
                    <a:pt x="535" y="110"/>
                  </a:moveTo>
                  <a:cubicBezTo>
                    <a:pt x="735" y="110"/>
                    <a:pt x="868" y="244"/>
                    <a:pt x="868" y="410"/>
                  </a:cubicBezTo>
                  <a:cubicBezTo>
                    <a:pt x="868" y="611"/>
                    <a:pt x="735" y="744"/>
                    <a:pt x="535" y="744"/>
                  </a:cubicBezTo>
                  <a:cubicBezTo>
                    <a:pt x="101" y="744"/>
                    <a:pt x="101" y="110"/>
                    <a:pt x="535" y="110"/>
                  </a:cubicBezTo>
                  <a:close/>
                  <a:moveTo>
                    <a:pt x="918" y="1"/>
                  </a:moveTo>
                  <a:cubicBezTo>
                    <a:pt x="914" y="1"/>
                    <a:pt x="908" y="3"/>
                    <a:pt x="902" y="10"/>
                  </a:cubicBezTo>
                  <a:cubicBezTo>
                    <a:pt x="868" y="10"/>
                    <a:pt x="868" y="10"/>
                    <a:pt x="868" y="43"/>
                  </a:cubicBezTo>
                  <a:lnTo>
                    <a:pt x="868" y="177"/>
                  </a:lnTo>
                  <a:cubicBezTo>
                    <a:pt x="768" y="43"/>
                    <a:pt x="668" y="10"/>
                    <a:pt x="535" y="10"/>
                  </a:cubicBezTo>
                  <a:cubicBezTo>
                    <a:pt x="1" y="10"/>
                    <a:pt x="1" y="844"/>
                    <a:pt x="535" y="844"/>
                  </a:cubicBezTo>
                  <a:cubicBezTo>
                    <a:pt x="668" y="844"/>
                    <a:pt x="768" y="777"/>
                    <a:pt x="868" y="677"/>
                  </a:cubicBezTo>
                  <a:lnTo>
                    <a:pt x="868" y="811"/>
                  </a:lnTo>
                  <a:cubicBezTo>
                    <a:pt x="868" y="811"/>
                    <a:pt x="868" y="844"/>
                    <a:pt x="902" y="844"/>
                  </a:cubicBezTo>
                  <a:cubicBezTo>
                    <a:pt x="902" y="844"/>
                    <a:pt x="935" y="811"/>
                    <a:pt x="935" y="811"/>
                  </a:cubicBezTo>
                  <a:lnTo>
                    <a:pt x="935" y="43"/>
                  </a:lnTo>
                  <a:cubicBezTo>
                    <a:pt x="935" y="43"/>
                    <a:pt x="935" y="1"/>
                    <a:pt x="918"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6"/>
            <p:cNvSpPr/>
            <p:nvPr/>
          </p:nvSpPr>
          <p:spPr>
            <a:xfrm>
              <a:off x="3120725" y="4261825"/>
              <a:ext cx="2525" cy="29225"/>
            </a:xfrm>
            <a:custGeom>
              <a:avLst/>
              <a:gdLst/>
              <a:ahLst/>
              <a:cxnLst/>
              <a:rect l="l" t="t" r="r" b="b"/>
              <a:pathLst>
                <a:path w="101" h="1169" extrusionOk="0">
                  <a:moveTo>
                    <a:pt x="68" y="1"/>
                  </a:moveTo>
                  <a:cubicBezTo>
                    <a:pt x="34" y="1"/>
                    <a:pt x="1" y="1"/>
                    <a:pt x="1" y="34"/>
                  </a:cubicBezTo>
                  <a:lnTo>
                    <a:pt x="1" y="1135"/>
                  </a:lnTo>
                  <a:cubicBezTo>
                    <a:pt x="1" y="1135"/>
                    <a:pt x="34" y="1168"/>
                    <a:pt x="68" y="1168"/>
                  </a:cubicBezTo>
                  <a:cubicBezTo>
                    <a:pt x="68" y="1168"/>
                    <a:pt x="101" y="1135"/>
                    <a:pt x="101" y="1135"/>
                  </a:cubicBezTo>
                  <a:lnTo>
                    <a:pt x="101" y="34"/>
                  </a:lnTo>
                  <a:cubicBezTo>
                    <a:pt x="101" y="1"/>
                    <a:pt x="68" y="1"/>
                    <a:pt x="68"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6"/>
            <p:cNvSpPr/>
            <p:nvPr/>
          </p:nvSpPr>
          <p:spPr>
            <a:xfrm>
              <a:off x="3131575" y="4261825"/>
              <a:ext cx="1700" cy="29225"/>
            </a:xfrm>
            <a:custGeom>
              <a:avLst/>
              <a:gdLst/>
              <a:ahLst/>
              <a:cxnLst/>
              <a:rect l="l" t="t" r="r" b="b"/>
              <a:pathLst>
                <a:path w="68" h="1169" extrusionOk="0">
                  <a:moveTo>
                    <a:pt x="34" y="1"/>
                  </a:moveTo>
                  <a:cubicBezTo>
                    <a:pt x="0" y="1"/>
                    <a:pt x="0" y="1"/>
                    <a:pt x="0" y="34"/>
                  </a:cubicBezTo>
                  <a:lnTo>
                    <a:pt x="0" y="1135"/>
                  </a:lnTo>
                  <a:cubicBezTo>
                    <a:pt x="0" y="1135"/>
                    <a:pt x="0" y="1168"/>
                    <a:pt x="34" y="1168"/>
                  </a:cubicBezTo>
                  <a:cubicBezTo>
                    <a:pt x="67" y="1168"/>
                    <a:pt x="67" y="1135"/>
                    <a:pt x="67" y="1135"/>
                  </a:cubicBezTo>
                  <a:lnTo>
                    <a:pt x="67" y="34"/>
                  </a:lnTo>
                  <a:cubicBezTo>
                    <a:pt x="67" y="1"/>
                    <a:pt x="67" y="1"/>
                    <a:pt x="34"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6"/>
            <p:cNvSpPr/>
            <p:nvPr/>
          </p:nvSpPr>
          <p:spPr>
            <a:xfrm>
              <a:off x="3151600" y="4261500"/>
              <a:ext cx="19200" cy="29325"/>
            </a:xfrm>
            <a:custGeom>
              <a:avLst/>
              <a:gdLst/>
              <a:ahLst/>
              <a:cxnLst/>
              <a:rect l="l" t="t" r="r" b="b"/>
              <a:pathLst>
                <a:path w="768" h="1173" extrusionOk="0">
                  <a:moveTo>
                    <a:pt x="384" y="1"/>
                  </a:moveTo>
                  <a:cubicBezTo>
                    <a:pt x="289" y="1"/>
                    <a:pt x="197" y="35"/>
                    <a:pt x="133" y="114"/>
                  </a:cubicBezTo>
                  <a:lnTo>
                    <a:pt x="67" y="147"/>
                  </a:lnTo>
                  <a:cubicBezTo>
                    <a:pt x="40" y="174"/>
                    <a:pt x="56" y="223"/>
                    <a:pt x="99" y="223"/>
                  </a:cubicBezTo>
                  <a:cubicBezTo>
                    <a:pt x="109" y="223"/>
                    <a:pt x="121" y="220"/>
                    <a:pt x="133" y="214"/>
                  </a:cubicBezTo>
                  <a:lnTo>
                    <a:pt x="167" y="147"/>
                  </a:lnTo>
                  <a:cubicBezTo>
                    <a:pt x="228" y="96"/>
                    <a:pt x="297" y="73"/>
                    <a:pt x="365" y="73"/>
                  </a:cubicBezTo>
                  <a:cubicBezTo>
                    <a:pt x="521" y="73"/>
                    <a:pt x="667" y="195"/>
                    <a:pt x="667" y="380"/>
                  </a:cubicBezTo>
                  <a:cubicBezTo>
                    <a:pt x="667" y="481"/>
                    <a:pt x="634" y="547"/>
                    <a:pt x="567" y="614"/>
                  </a:cubicBezTo>
                  <a:lnTo>
                    <a:pt x="33" y="1114"/>
                  </a:lnTo>
                  <a:cubicBezTo>
                    <a:pt x="0" y="1114"/>
                    <a:pt x="0" y="1148"/>
                    <a:pt x="33" y="1148"/>
                  </a:cubicBezTo>
                  <a:cubicBezTo>
                    <a:pt x="33" y="1164"/>
                    <a:pt x="42" y="1173"/>
                    <a:pt x="50" y="1173"/>
                  </a:cubicBezTo>
                  <a:cubicBezTo>
                    <a:pt x="58" y="1173"/>
                    <a:pt x="67" y="1164"/>
                    <a:pt x="67" y="1148"/>
                  </a:cubicBezTo>
                  <a:lnTo>
                    <a:pt x="734" y="1148"/>
                  </a:lnTo>
                  <a:cubicBezTo>
                    <a:pt x="734" y="1148"/>
                    <a:pt x="767" y="1148"/>
                    <a:pt x="767" y="1114"/>
                  </a:cubicBezTo>
                  <a:cubicBezTo>
                    <a:pt x="767" y="1114"/>
                    <a:pt x="734" y="1081"/>
                    <a:pt x="734" y="1081"/>
                  </a:cubicBezTo>
                  <a:lnTo>
                    <a:pt x="167" y="1081"/>
                  </a:lnTo>
                  <a:lnTo>
                    <a:pt x="634" y="681"/>
                  </a:lnTo>
                  <a:cubicBezTo>
                    <a:pt x="701" y="581"/>
                    <a:pt x="767" y="481"/>
                    <a:pt x="767" y="380"/>
                  </a:cubicBezTo>
                  <a:cubicBezTo>
                    <a:pt x="767" y="280"/>
                    <a:pt x="734" y="180"/>
                    <a:pt x="667" y="114"/>
                  </a:cubicBezTo>
                  <a:cubicBezTo>
                    <a:pt x="597" y="43"/>
                    <a:pt x="489" y="1"/>
                    <a:pt x="384"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6"/>
            <p:cNvSpPr/>
            <p:nvPr/>
          </p:nvSpPr>
          <p:spPr>
            <a:xfrm>
              <a:off x="3175775" y="4262025"/>
              <a:ext cx="21700" cy="29025"/>
            </a:xfrm>
            <a:custGeom>
              <a:avLst/>
              <a:gdLst/>
              <a:ahLst/>
              <a:cxnLst/>
              <a:rect l="l" t="t" r="r" b="b"/>
              <a:pathLst>
                <a:path w="868" h="1161" extrusionOk="0">
                  <a:moveTo>
                    <a:pt x="668" y="159"/>
                  </a:moveTo>
                  <a:lnTo>
                    <a:pt x="668" y="826"/>
                  </a:lnTo>
                  <a:lnTo>
                    <a:pt x="134" y="826"/>
                  </a:lnTo>
                  <a:lnTo>
                    <a:pt x="668" y="159"/>
                  </a:lnTo>
                  <a:close/>
                  <a:moveTo>
                    <a:pt x="713" y="1"/>
                  </a:moveTo>
                  <a:cubicBezTo>
                    <a:pt x="701" y="1"/>
                    <a:pt x="684" y="9"/>
                    <a:pt x="668" y="26"/>
                  </a:cubicBezTo>
                  <a:lnTo>
                    <a:pt x="0" y="860"/>
                  </a:lnTo>
                  <a:cubicBezTo>
                    <a:pt x="0" y="860"/>
                    <a:pt x="0" y="893"/>
                    <a:pt x="0" y="927"/>
                  </a:cubicBezTo>
                  <a:lnTo>
                    <a:pt x="668" y="927"/>
                  </a:lnTo>
                  <a:lnTo>
                    <a:pt x="668" y="1127"/>
                  </a:lnTo>
                  <a:cubicBezTo>
                    <a:pt x="668" y="1127"/>
                    <a:pt x="668" y="1160"/>
                    <a:pt x="701" y="1160"/>
                  </a:cubicBezTo>
                  <a:cubicBezTo>
                    <a:pt x="701" y="1160"/>
                    <a:pt x="734" y="1127"/>
                    <a:pt x="734" y="1127"/>
                  </a:cubicBezTo>
                  <a:lnTo>
                    <a:pt x="734" y="927"/>
                  </a:lnTo>
                  <a:lnTo>
                    <a:pt x="801" y="927"/>
                  </a:lnTo>
                  <a:cubicBezTo>
                    <a:pt x="868" y="927"/>
                    <a:pt x="868" y="826"/>
                    <a:pt x="801" y="826"/>
                  </a:cubicBezTo>
                  <a:lnTo>
                    <a:pt x="734" y="826"/>
                  </a:lnTo>
                  <a:lnTo>
                    <a:pt x="734" y="26"/>
                  </a:lnTo>
                  <a:cubicBezTo>
                    <a:pt x="734" y="9"/>
                    <a:pt x="726" y="1"/>
                    <a:pt x="713"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6"/>
            <p:cNvSpPr/>
            <p:nvPr/>
          </p:nvSpPr>
          <p:spPr>
            <a:xfrm>
              <a:off x="3204125" y="4261825"/>
              <a:ext cx="22550" cy="28825"/>
            </a:xfrm>
            <a:custGeom>
              <a:avLst/>
              <a:gdLst/>
              <a:ahLst/>
              <a:cxnLst/>
              <a:rect l="l" t="t" r="r" b="b"/>
              <a:pathLst>
                <a:path w="902" h="1153" extrusionOk="0">
                  <a:moveTo>
                    <a:pt x="395" y="461"/>
                  </a:moveTo>
                  <a:cubicBezTo>
                    <a:pt x="467" y="461"/>
                    <a:pt x="540" y="484"/>
                    <a:pt x="601" y="534"/>
                  </a:cubicBezTo>
                  <a:cubicBezTo>
                    <a:pt x="801" y="734"/>
                    <a:pt x="668" y="1068"/>
                    <a:pt x="367" y="1068"/>
                  </a:cubicBezTo>
                  <a:cubicBezTo>
                    <a:pt x="234" y="1068"/>
                    <a:pt x="101" y="968"/>
                    <a:pt x="67" y="801"/>
                  </a:cubicBezTo>
                  <a:cubicBezTo>
                    <a:pt x="67" y="801"/>
                    <a:pt x="67" y="768"/>
                    <a:pt x="67" y="768"/>
                  </a:cubicBezTo>
                  <a:cubicBezTo>
                    <a:pt x="67" y="582"/>
                    <a:pt x="229" y="461"/>
                    <a:pt x="395" y="461"/>
                  </a:cubicBezTo>
                  <a:close/>
                  <a:moveTo>
                    <a:pt x="534" y="1"/>
                  </a:moveTo>
                  <a:cubicBezTo>
                    <a:pt x="334" y="1"/>
                    <a:pt x="201" y="101"/>
                    <a:pt x="101" y="234"/>
                  </a:cubicBezTo>
                  <a:cubicBezTo>
                    <a:pt x="34" y="401"/>
                    <a:pt x="1" y="568"/>
                    <a:pt x="1" y="734"/>
                  </a:cubicBezTo>
                  <a:cubicBezTo>
                    <a:pt x="1" y="734"/>
                    <a:pt x="1" y="768"/>
                    <a:pt x="1" y="801"/>
                  </a:cubicBezTo>
                  <a:cubicBezTo>
                    <a:pt x="22" y="1020"/>
                    <a:pt x="201" y="1152"/>
                    <a:pt x="388" y="1152"/>
                  </a:cubicBezTo>
                  <a:cubicBezTo>
                    <a:pt x="487" y="1152"/>
                    <a:pt x="587" y="1115"/>
                    <a:pt x="668" y="1035"/>
                  </a:cubicBezTo>
                  <a:cubicBezTo>
                    <a:pt x="901" y="801"/>
                    <a:pt x="734" y="401"/>
                    <a:pt x="401" y="367"/>
                  </a:cubicBezTo>
                  <a:cubicBezTo>
                    <a:pt x="267" y="401"/>
                    <a:pt x="167" y="434"/>
                    <a:pt x="101" y="501"/>
                  </a:cubicBezTo>
                  <a:cubicBezTo>
                    <a:pt x="101" y="434"/>
                    <a:pt x="134" y="367"/>
                    <a:pt x="167" y="267"/>
                  </a:cubicBezTo>
                  <a:cubicBezTo>
                    <a:pt x="234" y="167"/>
                    <a:pt x="367" y="67"/>
                    <a:pt x="534" y="67"/>
                  </a:cubicBezTo>
                  <a:cubicBezTo>
                    <a:pt x="534" y="67"/>
                    <a:pt x="568" y="67"/>
                    <a:pt x="568" y="34"/>
                  </a:cubicBezTo>
                  <a:cubicBezTo>
                    <a:pt x="568" y="1"/>
                    <a:pt x="534" y="1"/>
                    <a:pt x="534"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6"/>
            <p:cNvSpPr/>
            <p:nvPr/>
          </p:nvSpPr>
          <p:spPr>
            <a:xfrm>
              <a:off x="3242475" y="4270175"/>
              <a:ext cx="17550" cy="20050"/>
            </a:xfrm>
            <a:custGeom>
              <a:avLst/>
              <a:gdLst/>
              <a:ahLst/>
              <a:cxnLst/>
              <a:rect l="l" t="t" r="r" b="b"/>
              <a:pathLst>
                <a:path w="702" h="802" extrusionOk="0">
                  <a:moveTo>
                    <a:pt x="435" y="0"/>
                  </a:moveTo>
                  <a:cubicBezTo>
                    <a:pt x="201" y="0"/>
                    <a:pt x="34" y="167"/>
                    <a:pt x="34" y="400"/>
                  </a:cubicBezTo>
                  <a:cubicBezTo>
                    <a:pt x="34" y="634"/>
                    <a:pt x="230" y="802"/>
                    <a:pt x="439" y="802"/>
                  </a:cubicBezTo>
                  <a:cubicBezTo>
                    <a:pt x="529" y="802"/>
                    <a:pt x="621" y="771"/>
                    <a:pt x="701" y="701"/>
                  </a:cubicBezTo>
                  <a:cubicBezTo>
                    <a:pt x="701" y="701"/>
                    <a:pt x="701" y="667"/>
                    <a:pt x="701" y="667"/>
                  </a:cubicBezTo>
                  <a:cubicBezTo>
                    <a:pt x="685" y="651"/>
                    <a:pt x="676" y="642"/>
                    <a:pt x="668" y="642"/>
                  </a:cubicBezTo>
                  <a:cubicBezTo>
                    <a:pt x="660" y="642"/>
                    <a:pt x="651" y="651"/>
                    <a:pt x="635" y="667"/>
                  </a:cubicBezTo>
                  <a:cubicBezTo>
                    <a:pt x="568" y="701"/>
                    <a:pt x="501" y="734"/>
                    <a:pt x="435" y="734"/>
                  </a:cubicBezTo>
                  <a:cubicBezTo>
                    <a:pt x="1" y="734"/>
                    <a:pt x="1" y="67"/>
                    <a:pt x="435" y="67"/>
                  </a:cubicBezTo>
                  <a:cubicBezTo>
                    <a:pt x="501" y="67"/>
                    <a:pt x="568" y="100"/>
                    <a:pt x="635" y="134"/>
                  </a:cubicBezTo>
                  <a:cubicBezTo>
                    <a:pt x="651" y="150"/>
                    <a:pt x="660" y="159"/>
                    <a:pt x="668" y="159"/>
                  </a:cubicBezTo>
                  <a:cubicBezTo>
                    <a:pt x="676" y="159"/>
                    <a:pt x="685" y="150"/>
                    <a:pt x="701" y="134"/>
                  </a:cubicBezTo>
                  <a:cubicBezTo>
                    <a:pt x="701" y="134"/>
                    <a:pt x="701" y="100"/>
                    <a:pt x="701" y="100"/>
                  </a:cubicBezTo>
                  <a:cubicBezTo>
                    <a:pt x="635" y="33"/>
                    <a:pt x="535" y="0"/>
                    <a:pt x="435"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6"/>
            <p:cNvSpPr/>
            <p:nvPr/>
          </p:nvSpPr>
          <p:spPr>
            <a:xfrm>
              <a:off x="3265000" y="4270125"/>
              <a:ext cx="25675" cy="20850"/>
            </a:xfrm>
            <a:custGeom>
              <a:avLst/>
              <a:gdLst/>
              <a:ahLst/>
              <a:cxnLst/>
              <a:rect l="l" t="t" r="r" b="b"/>
              <a:pathLst>
                <a:path w="1027" h="834" extrusionOk="0">
                  <a:moveTo>
                    <a:pt x="468" y="102"/>
                  </a:moveTo>
                  <a:cubicBezTo>
                    <a:pt x="901" y="102"/>
                    <a:pt x="901" y="736"/>
                    <a:pt x="468" y="736"/>
                  </a:cubicBezTo>
                  <a:cubicBezTo>
                    <a:pt x="1" y="736"/>
                    <a:pt x="1" y="102"/>
                    <a:pt x="468" y="102"/>
                  </a:cubicBezTo>
                  <a:close/>
                  <a:moveTo>
                    <a:pt x="505" y="0"/>
                  </a:moveTo>
                  <a:cubicBezTo>
                    <a:pt x="492" y="0"/>
                    <a:pt x="480" y="1"/>
                    <a:pt x="468" y="2"/>
                  </a:cubicBezTo>
                  <a:cubicBezTo>
                    <a:pt x="234" y="35"/>
                    <a:pt x="67" y="202"/>
                    <a:pt x="67" y="436"/>
                  </a:cubicBezTo>
                  <a:cubicBezTo>
                    <a:pt x="67" y="678"/>
                    <a:pt x="272" y="834"/>
                    <a:pt x="487" y="834"/>
                  </a:cubicBezTo>
                  <a:cubicBezTo>
                    <a:pt x="598" y="834"/>
                    <a:pt x="711" y="793"/>
                    <a:pt x="801" y="703"/>
                  </a:cubicBezTo>
                  <a:cubicBezTo>
                    <a:pt x="1027" y="445"/>
                    <a:pt x="848" y="0"/>
                    <a:pt x="505"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6"/>
            <p:cNvSpPr/>
            <p:nvPr/>
          </p:nvSpPr>
          <p:spPr>
            <a:xfrm>
              <a:off x="3295025" y="4271000"/>
              <a:ext cx="31725" cy="20050"/>
            </a:xfrm>
            <a:custGeom>
              <a:avLst/>
              <a:gdLst/>
              <a:ahLst/>
              <a:cxnLst/>
              <a:rect l="l" t="t" r="r" b="b"/>
              <a:pathLst>
                <a:path w="1269" h="802" extrusionOk="0">
                  <a:moveTo>
                    <a:pt x="34" y="0"/>
                  </a:moveTo>
                  <a:cubicBezTo>
                    <a:pt x="34" y="0"/>
                    <a:pt x="0" y="0"/>
                    <a:pt x="0" y="34"/>
                  </a:cubicBezTo>
                  <a:lnTo>
                    <a:pt x="0" y="768"/>
                  </a:lnTo>
                  <a:cubicBezTo>
                    <a:pt x="0" y="801"/>
                    <a:pt x="34" y="801"/>
                    <a:pt x="34" y="801"/>
                  </a:cubicBezTo>
                  <a:cubicBezTo>
                    <a:pt x="67" y="801"/>
                    <a:pt x="67" y="768"/>
                    <a:pt x="34" y="768"/>
                  </a:cubicBezTo>
                  <a:lnTo>
                    <a:pt x="34" y="334"/>
                  </a:lnTo>
                  <a:cubicBezTo>
                    <a:pt x="17" y="184"/>
                    <a:pt x="159" y="109"/>
                    <a:pt x="297" y="109"/>
                  </a:cubicBezTo>
                  <a:cubicBezTo>
                    <a:pt x="434" y="109"/>
                    <a:pt x="568" y="184"/>
                    <a:pt x="534" y="334"/>
                  </a:cubicBezTo>
                  <a:lnTo>
                    <a:pt x="534" y="768"/>
                  </a:lnTo>
                  <a:lnTo>
                    <a:pt x="601" y="768"/>
                  </a:lnTo>
                  <a:lnTo>
                    <a:pt x="601" y="301"/>
                  </a:lnTo>
                  <a:cubicBezTo>
                    <a:pt x="584" y="167"/>
                    <a:pt x="718" y="101"/>
                    <a:pt x="851" y="101"/>
                  </a:cubicBezTo>
                  <a:cubicBezTo>
                    <a:pt x="985" y="101"/>
                    <a:pt x="1118" y="167"/>
                    <a:pt x="1101" y="301"/>
                  </a:cubicBezTo>
                  <a:lnTo>
                    <a:pt x="1168" y="768"/>
                  </a:lnTo>
                  <a:cubicBezTo>
                    <a:pt x="1168" y="801"/>
                    <a:pt x="1201" y="801"/>
                    <a:pt x="1235" y="801"/>
                  </a:cubicBezTo>
                  <a:cubicBezTo>
                    <a:pt x="1235" y="801"/>
                    <a:pt x="1268" y="768"/>
                    <a:pt x="1268" y="768"/>
                  </a:cubicBezTo>
                  <a:lnTo>
                    <a:pt x="1268" y="334"/>
                  </a:lnTo>
                  <a:cubicBezTo>
                    <a:pt x="1268" y="134"/>
                    <a:pt x="1101" y="0"/>
                    <a:pt x="934" y="0"/>
                  </a:cubicBezTo>
                  <a:cubicBezTo>
                    <a:pt x="801" y="0"/>
                    <a:pt x="701" y="67"/>
                    <a:pt x="634" y="167"/>
                  </a:cubicBezTo>
                  <a:cubicBezTo>
                    <a:pt x="568" y="67"/>
                    <a:pt x="467" y="0"/>
                    <a:pt x="334" y="0"/>
                  </a:cubicBezTo>
                  <a:cubicBezTo>
                    <a:pt x="234" y="0"/>
                    <a:pt x="167" y="34"/>
                    <a:pt x="101" y="101"/>
                  </a:cubicBezTo>
                  <a:lnTo>
                    <a:pt x="101" y="34"/>
                  </a:lnTo>
                  <a:cubicBezTo>
                    <a:pt x="101" y="0"/>
                    <a:pt x="67" y="0"/>
                    <a:pt x="34"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6"/>
            <p:cNvSpPr/>
            <p:nvPr/>
          </p:nvSpPr>
          <p:spPr>
            <a:xfrm>
              <a:off x="3335875" y="4270575"/>
              <a:ext cx="30900" cy="20475"/>
            </a:xfrm>
            <a:custGeom>
              <a:avLst/>
              <a:gdLst/>
              <a:ahLst/>
              <a:cxnLst/>
              <a:rect l="l" t="t" r="r" b="b"/>
              <a:pathLst>
                <a:path w="1236" h="819" extrusionOk="0">
                  <a:moveTo>
                    <a:pt x="34" y="1"/>
                  </a:moveTo>
                  <a:cubicBezTo>
                    <a:pt x="18" y="1"/>
                    <a:pt x="1" y="17"/>
                    <a:pt x="1" y="51"/>
                  </a:cubicBezTo>
                  <a:lnTo>
                    <a:pt x="1" y="785"/>
                  </a:lnTo>
                  <a:cubicBezTo>
                    <a:pt x="1" y="818"/>
                    <a:pt x="1" y="818"/>
                    <a:pt x="34" y="818"/>
                  </a:cubicBezTo>
                  <a:cubicBezTo>
                    <a:pt x="34" y="818"/>
                    <a:pt x="34" y="785"/>
                    <a:pt x="34" y="785"/>
                  </a:cubicBezTo>
                  <a:lnTo>
                    <a:pt x="34" y="351"/>
                  </a:lnTo>
                  <a:cubicBezTo>
                    <a:pt x="18" y="201"/>
                    <a:pt x="151" y="126"/>
                    <a:pt x="285" y="126"/>
                  </a:cubicBezTo>
                  <a:cubicBezTo>
                    <a:pt x="418" y="126"/>
                    <a:pt x="551" y="201"/>
                    <a:pt x="535" y="351"/>
                  </a:cubicBezTo>
                  <a:lnTo>
                    <a:pt x="535" y="785"/>
                  </a:lnTo>
                  <a:lnTo>
                    <a:pt x="568" y="785"/>
                  </a:lnTo>
                  <a:lnTo>
                    <a:pt x="568" y="318"/>
                  </a:lnTo>
                  <a:cubicBezTo>
                    <a:pt x="568" y="271"/>
                    <a:pt x="580" y="228"/>
                    <a:pt x="602" y="193"/>
                  </a:cubicBezTo>
                  <a:lnTo>
                    <a:pt x="602" y="193"/>
                  </a:lnTo>
                  <a:cubicBezTo>
                    <a:pt x="603" y="193"/>
                    <a:pt x="604" y="193"/>
                    <a:pt x="606" y="193"/>
                  </a:cubicBezTo>
                  <a:cubicBezTo>
                    <a:pt x="692" y="193"/>
                    <a:pt x="782" y="158"/>
                    <a:pt x="849" y="88"/>
                  </a:cubicBezTo>
                  <a:lnTo>
                    <a:pt x="849" y="88"/>
                  </a:lnTo>
                  <a:cubicBezTo>
                    <a:pt x="833" y="86"/>
                    <a:pt x="817" y="84"/>
                    <a:pt x="802" y="84"/>
                  </a:cubicBezTo>
                  <a:cubicBezTo>
                    <a:pt x="715" y="84"/>
                    <a:pt x="642" y="126"/>
                    <a:pt x="602" y="193"/>
                  </a:cubicBezTo>
                  <a:lnTo>
                    <a:pt x="602" y="193"/>
                  </a:lnTo>
                  <a:cubicBezTo>
                    <a:pt x="491" y="191"/>
                    <a:pt x="384" y="133"/>
                    <a:pt x="335" y="17"/>
                  </a:cubicBezTo>
                  <a:cubicBezTo>
                    <a:pt x="234" y="17"/>
                    <a:pt x="134" y="51"/>
                    <a:pt x="68" y="118"/>
                  </a:cubicBezTo>
                  <a:lnTo>
                    <a:pt x="68" y="51"/>
                  </a:lnTo>
                  <a:cubicBezTo>
                    <a:pt x="68" y="17"/>
                    <a:pt x="51" y="1"/>
                    <a:pt x="34" y="1"/>
                  </a:cubicBezTo>
                  <a:close/>
                  <a:moveTo>
                    <a:pt x="902" y="17"/>
                  </a:moveTo>
                  <a:cubicBezTo>
                    <a:pt x="886" y="44"/>
                    <a:pt x="869" y="68"/>
                    <a:pt x="849" y="88"/>
                  </a:cubicBezTo>
                  <a:lnTo>
                    <a:pt x="849" y="88"/>
                  </a:lnTo>
                  <a:cubicBezTo>
                    <a:pt x="965" y="108"/>
                    <a:pt x="1068" y="200"/>
                    <a:pt x="1068" y="318"/>
                  </a:cubicBezTo>
                  <a:lnTo>
                    <a:pt x="1168" y="785"/>
                  </a:lnTo>
                  <a:cubicBezTo>
                    <a:pt x="1168" y="785"/>
                    <a:pt x="1168" y="818"/>
                    <a:pt x="1202" y="818"/>
                  </a:cubicBezTo>
                  <a:cubicBezTo>
                    <a:pt x="1235" y="818"/>
                    <a:pt x="1235" y="818"/>
                    <a:pt x="1235" y="785"/>
                  </a:cubicBezTo>
                  <a:lnTo>
                    <a:pt x="1235" y="351"/>
                  </a:lnTo>
                  <a:cubicBezTo>
                    <a:pt x="1235" y="151"/>
                    <a:pt x="1102" y="17"/>
                    <a:pt x="902" y="17"/>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6"/>
            <p:cNvSpPr/>
            <p:nvPr/>
          </p:nvSpPr>
          <p:spPr>
            <a:xfrm>
              <a:off x="3370450" y="4269325"/>
              <a:ext cx="20900" cy="21725"/>
            </a:xfrm>
            <a:custGeom>
              <a:avLst/>
              <a:gdLst/>
              <a:ahLst/>
              <a:cxnLst/>
              <a:rect l="l" t="t" r="r" b="b"/>
              <a:pathLst>
                <a:path w="836" h="869" extrusionOk="0">
                  <a:moveTo>
                    <a:pt x="453" y="134"/>
                  </a:moveTo>
                  <a:cubicBezTo>
                    <a:pt x="586" y="134"/>
                    <a:pt x="719" y="234"/>
                    <a:pt x="753" y="401"/>
                  </a:cubicBezTo>
                  <a:lnTo>
                    <a:pt x="119" y="401"/>
                  </a:lnTo>
                  <a:cubicBezTo>
                    <a:pt x="152" y="234"/>
                    <a:pt x="286" y="134"/>
                    <a:pt x="453" y="134"/>
                  </a:cubicBezTo>
                  <a:close/>
                  <a:moveTo>
                    <a:pt x="428" y="0"/>
                  </a:moveTo>
                  <a:cubicBezTo>
                    <a:pt x="214" y="0"/>
                    <a:pt x="1" y="159"/>
                    <a:pt x="52" y="468"/>
                  </a:cubicBezTo>
                  <a:cubicBezTo>
                    <a:pt x="52" y="668"/>
                    <a:pt x="219" y="835"/>
                    <a:pt x="419" y="868"/>
                  </a:cubicBezTo>
                  <a:cubicBezTo>
                    <a:pt x="553" y="868"/>
                    <a:pt x="686" y="801"/>
                    <a:pt x="753" y="668"/>
                  </a:cubicBezTo>
                  <a:cubicBezTo>
                    <a:pt x="753" y="668"/>
                    <a:pt x="753" y="635"/>
                    <a:pt x="753" y="635"/>
                  </a:cubicBezTo>
                  <a:cubicBezTo>
                    <a:pt x="753" y="618"/>
                    <a:pt x="744" y="610"/>
                    <a:pt x="732" y="610"/>
                  </a:cubicBezTo>
                  <a:cubicBezTo>
                    <a:pt x="719" y="610"/>
                    <a:pt x="703" y="618"/>
                    <a:pt x="686" y="635"/>
                  </a:cubicBezTo>
                  <a:cubicBezTo>
                    <a:pt x="653" y="701"/>
                    <a:pt x="553" y="768"/>
                    <a:pt x="419" y="768"/>
                  </a:cubicBezTo>
                  <a:cubicBezTo>
                    <a:pt x="252" y="768"/>
                    <a:pt x="119" y="635"/>
                    <a:pt x="119" y="468"/>
                  </a:cubicBezTo>
                  <a:lnTo>
                    <a:pt x="786" y="468"/>
                  </a:lnTo>
                  <a:cubicBezTo>
                    <a:pt x="820" y="468"/>
                    <a:pt x="820" y="434"/>
                    <a:pt x="820" y="434"/>
                  </a:cubicBezTo>
                  <a:cubicBezTo>
                    <a:pt x="836" y="143"/>
                    <a:pt x="631" y="0"/>
                    <a:pt x="428"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6"/>
            <p:cNvSpPr/>
            <p:nvPr/>
          </p:nvSpPr>
          <p:spPr>
            <a:xfrm>
              <a:off x="3398425" y="4270575"/>
              <a:ext cx="16700" cy="20875"/>
            </a:xfrm>
            <a:custGeom>
              <a:avLst/>
              <a:gdLst/>
              <a:ahLst/>
              <a:cxnLst/>
              <a:rect l="l" t="t" r="r" b="b"/>
              <a:pathLst>
                <a:path w="668" h="835" extrusionOk="0">
                  <a:moveTo>
                    <a:pt x="51" y="1"/>
                  </a:moveTo>
                  <a:cubicBezTo>
                    <a:pt x="26" y="1"/>
                    <a:pt x="1" y="17"/>
                    <a:pt x="1" y="51"/>
                  </a:cubicBezTo>
                  <a:lnTo>
                    <a:pt x="1" y="785"/>
                  </a:lnTo>
                  <a:lnTo>
                    <a:pt x="67" y="785"/>
                  </a:lnTo>
                  <a:lnTo>
                    <a:pt x="67" y="318"/>
                  </a:lnTo>
                  <a:cubicBezTo>
                    <a:pt x="67" y="184"/>
                    <a:pt x="201" y="84"/>
                    <a:pt x="334" y="84"/>
                  </a:cubicBezTo>
                  <a:cubicBezTo>
                    <a:pt x="468" y="84"/>
                    <a:pt x="568" y="184"/>
                    <a:pt x="568" y="318"/>
                  </a:cubicBezTo>
                  <a:lnTo>
                    <a:pt x="601" y="785"/>
                  </a:lnTo>
                  <a:cubicBezTo>
                    <a:pt x="601" y="818"/>
                    <a:pt x="618" y="835"/>
                    <a:pt x="635" y="835"/>
                  </a:cubicBezTo>
                  <a:cubicBezTo>
                    <a:pt x="651" y="835"/>
                    <a:pt x="668" y="818"/>
                    <a:pt x="668" y="785"/>
                  </a:cubicBezTo>
                  <a:lnTo>
                    <a:pt x="668" y="351"/>
                  </a:lnTo>
                  <a:cubicBezTo>
                    <a:pt x="668" y="151"/>
                    <a:pt x="534" y="17"/>
                    <a:pt x="334" y="17"/>
                  </a:cubicBezTo>
                  <a:cubicBezTo>
                    <a:pt x="234" y="17"/>
                    <a:pt x="168" y="51"/>
                    <a:pt x="101" y="118"/>
                  </a:cubicBezTo>
                  <a:lnTo>
                    <a:pt x="101" y="51"/>
                  </a:lnTo>
                  <a:cubicBezTo>
                    <a:pt x="101" y="17"/>
                    <a:pt x="76" y="1"/>
                    <a:pt x="51"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6"/>
            <p:cNvSpPr/>
            <p:nvPr/>
          </p:nvSpPr>
          <p:spPr>
            <a:xfrm>
              <a:off x="3421775" y="4261400"/>
              <a:ext cx="10050" cy="29650"/>
            </a:xfrm>
            <a:custGeom>
              <a:avLst/>
              <a:gdLst/>
              <a:ahLst/>
              <a:cxnLst/>
              <a:rect l="l" t="t" r="r" b="b"/>
              <a:pathLst>
                <a:path w="402" h="1186" extrusionOk="0">
                  <a:moveTo>
                    <a:pt x="201" y="1"/>
                  </a:moveTo>
                  <a:cubicBezTo>
                    <a:pt x="184" y="1"/>
                    <a:pt x="168" y="18"/>
                    <a:pt x="168" y="51"/>
                  </a:cubicBezTo>
                  <a:lnTo>
                    <a:pt x="168" y="351"/>
                  </a:lnTo>
                  <a:lnTo>
                    <a:pt x="67" y="351"/>
                  </a:lnTo>
                  <a:cubicBezTo>
                    <a:pt x="1" y="351"/>
                    <a:pt x="1" y="351"/>
                    <a:pt x="1" y="384"/>
                  </a:cubicBezTo>
                  <a:cubicBezTo>
                    <a:pt x="1" y="451"/>
                    <a:pt x="1" y="451"/>
                    <a:pt x="67" y="451"/>
                  </a:cubicBezTo>
                  <a:lnTo>
                    <a:pt x="168" y="451"/>
                  </a:lnTo>
                  <a:lnTo>
                    <a:pt x="168" y="1018"/>
                  </a:lnTo>
                  <a:cubicBezTo>
                    <a:pt x="168" y="1118"/>
                    <a:pt x="234" y="1185"/>
                    <a:pt x="301" y="1185"/>
                  </a:cubicBezTo>
                  <a:cubicBezTo>
                    <a:pt x="334" y="1185"/>
                    <a:pt x="334" y="1085"/>
                    <a:pt x="301" y="1085"/>
                  </a:cubicBezTo>
                  <a:cubicBezTo>
                    <a:pt x="268" y="1085"/>
                    <a:pt x="234" y="1052"/>
                    <a:pt x="234" y="1018"/>
                  </a:cubicBezTo>
                  <a:lnTo>
                    <a:pt x="234" y="451"/>
                  </a:lnTo>
                  <a:lnTo>
                    <a:pt x="334" y="451"/>
                  </a:lnTo>
                  <a:cubicBezTo>
                    <a:pt x="368" y="451"/>
                    <a:pt x="368" y="418"/>
                    <a:pt x="401" y="384"/>
                  </a:cubicBezTo>
                  <a:cubicBezTo>
                    <a:pt x="368" y="384"/>
                    <a:pt x="368" y="351"/>
                    <a:pt x="334" y="351"/>
                  </a:cubicBezTo>
                  <a:lnTo>
                    <a:pt x="234" y="351"/>
                  </a:lnTo>
                  <a:lnTo>
                    <a:pt x="234" y="51"/>
                  </a:lnTo>
                  <a:cubicBezTo>
                    <a:pt x="234" y="18"/>
                    <a:pt x="218" y="1"/>
                    <a:pt x="201"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6"/>
            <p:cNvSpPr/>
            <p:nvPr/>
          </p:nvSpPr>
          <p:spPr>
            <a:xfrm>
              <a:off x="3438450" y="4270175"/>
              <a:ext cx="15875" cy="20875"/>
            </a:xfrm>
            <a:custGeom>
              <a:avLst/>
              <a:gdLst/>
              <a:ahLst/>
              <a:cxnLst/>
              <a:rect l="l" t="t" r="r" b="b"/>
              <a:pathLst>
                <a:path w="635" h="835" extrusionOk="0">
                  <a:moveTo>
                    <a:pt x="334" y="0"/>
                  </a:moveTo>
                  <a:cubicBezTo>
                    <a:pt x="268" y="0"/>
                    <a:pt x="201" y="33"/>
                    <a:pt x="134" y="67"/>
                  </a:cubicBezTo>
                  <a:cubicBezTo>
                    <a:pt x="68" y="100"/>
                    <a:pt x="34" y="167"/>
                    <a:pt x="34" y="234"/>
                  </a:cubicBezTo>
                  <a:cubicBezTo>
                    <a:pt x="34" y="300"/>
                    <a:pt x="68" y="334"/>
                    <a:pt x="134" y="367"/>
                  </a:cubicBezTo>
                  <a:cubicBezTo>
                    <a:pt x="201" y="400"/>
                    <a:pt x="268" y="434"/>
                    <a:pt x="334" y="434"/>
                  </a:cubicBezTo>
                  <a:cubicBezTo>
                    <a:pt x="368" y="434"/>
                    <a:pt x="435" y="467"/>
                    <a:pt x="501" y="500"/>
                  </a:cubicBezTo>
                  <a:cubicBezTo>
                    <a:pt x="535" y="534"/>
                    <a:pt x="535" y="567"/>
                    <a:pt x="568" y="601"/>
                  </a:cubicBezTo>
                  <a:cubicBezTo>
                    <a:pt x="535" y="634"/>
                    <a:pt x="535" y="667"/>
                    <a:pt x="501" y="701"/>
                  </a:cubicBezTo>
                  <a:cubicBezTo>
                    <a:pt x="435" y="734"/>
                    <a:pt x="401" y="734"/>
                    <a:pt x="334" y="734"/>
                  </a:cubicBezTo>
                  <a:cubicBezTo>
                    <a:pt x="234" y="734"/>
                    <a:pt x="168" y="701"/>
                    <a:pt x="101" y="667"/>
                  </a:cubicBezTo>
                  <a:cubicBezTo>
                    <a:pt x="84" y="651"/>
                    <a:pt x="68" y="642"/>
                    <a:pt x="55" y="642"/>
                  </a:cubicBezTo>
                  <a:cubicBezTo>
                    <a:pt x="43" y="642"/>
                    <a:pt x="34" y="651"/>
                    <a:pt x="34" y="667"/>
                  </a:cubicBezTo>
                  <a:cubicBezTo>
                    <a:pt x="1" y="667"/>
                    <a:pt x="1" y="701"/>
                    <a:pt x="34" y="701"/>
                  </a:cubicBezTo>
                  <a:cubicBezTo>
                    <a:pt x="101" y="767"/>
                    <a:pt x="201" y="801"/>
                    <a:pt x="334" y="834"/>
                  </a:cubicBezTo>
                  <a:cubicBezTo>
                    <a:pt x="401" y="834"/>
                    <a:pt x="468" y="801"/>
                    <a:pt x="535" y="767"/>
                  </a:cubicBezTo>
                  <a:cubicBezTo>
                    <a:pt x="568" y="734"/>
                    <a:pt x="601" y="667"/>
                    <a:pt x="635" y="601"/>
                  </a:cubicBezTo>
                  <a:cubicBezTo>
                    <a:pt x="601" y="534"/>
                    <a:pt x="568" y="467"/>
                    <a:pt x="535" y="434"/>
                  </a:cubicBezTo>
                  <a:cubicBezTo>
                    <a:pt x="468" y="400"/>
                    <a:pt x="401" y="367"/>
                    <a:pt x="334" y="367"/>
                  </a:cubicBezTo>
                  <a:cubicBezTo>
                    <a:pt x="268" y="334"/>
                    <a:pt x="201" y="334"/>
                    <a:pt x="168" y="300"/>
                  </a:cubicBezTo>
                  <a:cubicBezTo>
                    <a:pt x="134" y="267"/>
                    <a:pt x="101" y="234"/>
                    <a:pt x="101" y="234"/>
                  </a:cubicBezTo>
                  <a:cubicBezTo>
                    <a:pt x="101" y="167"/>
                    <a:pt x="134" y="134"/>
                    <a:pt x="168" y="134"/>
                  </a:cubicBezTo>
                  <a:cubicBezTo>
                    <a:pt x="201" y="100"/>
                    <a:pt x="268" y="67"/>
                    <a:pt x="334" y="67"/>
                  </a:cubicBezTo>
                  <a:cubicBezTo>
                    <a:pt x="401" y="67"/>
                    <a:pt x="468" y="100"/>
                    <a:pt x="535" y="167"/>
                  </a:cubicBezTo>
                  <a:lnTo>
                    <a:pt x="568" y="167"/>
                  </a:lnTo>
                  <a:cubicBezTo>
                    <a:pt x="601" y="134"/>
                    <a:pt x="601" y="100"/>
                    <a:pt x="568" y="100"/>
                  </a:cubicBezTo>
                  <a:cubicBezTo>
                    <a:pt x="501" y="33"/>
                    <a:pt x="435" y="33"/>
                    <a:pt x="334"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6"/>
            <p:cNvSpPr/>
            <p:nvPr/>
          </p:nvSpPr>
          <p:spPr>
            <a:xfrm>
              <a:off x="2973600" y="4112475"/>
              <a:ext cx="22900" cy="29300"/>
            </a:xfrm>
            <a:custGeom>
              <a:avLst/>
              <a:gdLst/>
              <a:ahLst/>
              <a:cxnLst/>
              <a:rect l="l" t="t" r="r" b="b"/>
              <a:pathLst>
                <a:path w="916" h="1172" extrusionOk="0">
                  <a:moveTo>
                    <a:pt x="163" y="0"/>
                  </a:moveTo>
                  <a:cubicBezTo>
                    <a:pt x="82" y="0"/>
                    <a:pt x="88" y="204"/>
                    <a:pt x="182" y="204"/>
                  </a:cubicBezTo>
                  <a:lnTo>
                    <a:pt x="482" y="204"/>
                  </a:lnTo>
                  <a:lnTo>
                    <a:pt x="282" y="371"/>
                  </a:lnTo>
                  <a:cubicBezTo>
                    <a:pt x="248" y="404"/>
                    <a:pt x="248" y="471"/>
                    <a:pt x="282" y="504"/>
                  </a:cubicBezTo>
                  <a:cubicBezTo>
                    <a:pt x="315" y="537"/>
                    <a:pt x="349" y="537"/>
                    <a:pt x="349" y="537"/>
                  </a:cubicBezTo>
                  <a:cubicBezTo>
                    <a:pt x="415" y="537"/>
                    <a:pt x="482" y="571"/>
                    <a:pt x="515" y="604"/>
                  </a:cubicBezTo>
                  <a:cubicBezTo>
                    <a:pt x="549" y="637"/>
                    <a:pt x="582" y="704"/>
                    <a:pt x="582" y="737"/>
                  </a:cubicBezTo>
                  <a:cubicBezTo>
                    <a:pt x="582" y="804"/>
                    <a:pt x="549" y="871"/>
                    <a:pt x="515" y="904"/>
                  </a:cubicBezTo>
                  <a:cubicBezTo>
                    <a:pt x="465" y="954"/>
                    <a:pt x="407" y="979"/>
                    <a:pt x="353" y="979"/>
                  </a:cubicBezTo>
                  <a:cubicBezTo>
                    <a:pt x="298" y="979"/>
                    <a:pt x="248" y="954"/>
                    <a:pt x="215" y="904"/>
                  </a:cubicBezTo>
                  <a:cubicBezTo>
                    <a:pt x="202" y="892"/>
                    <a:pt x="186" y="886"/>
                    <a:pt x="168" y="886"/>
                  </a:cubicBezTo>
                  <a:cubicBezTo>
                    <a:pt x="94" y="886"/>
                    <a:pt x="1" y="984"/>
                    <a:pt x="82" y="1038"/>
                  </a:cubicBezTo>
                  <a:cubicBezTo>
                    <a:pt x="148" y="1138"/>
                    <a:pt x="248" y="1171"/>
                    <a:pt x="349" y="1171"/>
                  </a:cubicBezTo>
                  <a:cubicBezTo>
                    <a:pt x="715" y="1171"/>
                    <a:pt x="916" y="737"/>
                    <a:pt x="649" y="471"/>
                  </a:cubicBezTo>
                  <a:cubicBezTo>
                    <a:pt x="615" y="437"/>
                    <a:pt x="582" y="404"/>
                    <a:pt x="582" y="371"/>
                  </a:cubicBezTo>
                  <a:lnTo>
                    <a:pt x="782" y="170"/>
                  </a:lnTo>
                  <a:lnTo>
                    <a:pt x="782" y="137"/>
                  </a:lnTo>
                  <a:cubicBezTo>
                    <a:pt x="782" y="137"/>
                    <a:pt x="782" y="104"/>
                    <a:pt x="782" y="104"/>
                  </a:cubicBezTo>
                  <a:cubicBezTo>
                    <a:pt x="782" y="37"/>
                    <a:pt x="749" y="4"/>
                    <a:pt x="682" y="4"/>
                  </a:cubicBezTo>
                  <a:lnTo>
                    <a:pt x="182" y="4"/>
                  </a:lnTo>
                  <a:cubicBezTo>
                    <a:pt x="175" y="1"/>
                    <a:pt x="169" y="0"/>
                    <a:pt x="1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6"/>
            <p:cNvSpPr/>
            <p:nvPr/>
          </p:nvSpPr>
          <p:spPr>
            <a:xfrm>
              <a:off x="2999825" y="4135850"/>
              <a:ext cx="7300" cy="5975"/>
            </a:xfrm>
            <a:custGeom>
              <a:avLst/>
              <a:gdLst/>
              <a:ahLst/>
              <a:cxnLst/>
              <a:rect l="l" t="t" r="r" b="b"/>
              <a:pathLst>
                <a:path w="292" h="239" extrusionOk="0">
                  <a:moveTo>
                    <a:pt x="158" y="0"/>
                  </a:moveTo>
                  <a:cubicBezTo>
                    <a:pt x="151" y="0"/>
                    <a:pt x="142" y="1"/>
                    <a:pt x="133" y="3"/>
                  </a:cubicBezTo>
                  <a:cubicBezTo>
                    <a:pt x="0" y="36"/>
                    <a:pt x="0" y="236"/>
                    <a:pt x="133" y="236"/>
                  </a:cubicBezTo>
                  <a:cubicBezTo>
                    <a:pt x="142" y="238"/>
                    <a:pt x="151" y="239"/>
                    <a:pt x="158" y="239"/>
                  </a:cubicBezTo>
                  <a:cubicBezTo>
                    <a:pt x="292" y="239"/>
                    <a:pt x="292" y="0"/>
                    <a:pt x="1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6"/>
            <p:cNvSpPr/>
            <p:nvPr/>
          </p:nvSpPr>
          <p:spPr>
            <a:xfrm>
              <a:off x="3008150" y="4112550"/>
              <a:ext cx="21700" cy="30050"/>
            </a:xfrm>
            <a:custGeom>
              <a:avLst/>
              <a:gdLst/>
              <a:ahLst/>
              <a:cxnLst/>
              <a:rect l="l" t="t" r="r" b="b"/>
              <a:pathLst>
                <a:path w="868" h="1202" extrusionOk="0">
                  <a:moveTo>
                    <a:pt x="434" y="201"/>
                  </a:moveTo>
                  <a:cubicBezTo>
                    <a:pt x="501" y="201"/>
                    <a:pt x="568" y="234"/>
                    <a:pt x="601" y="301"/>
                  </a:cubicBezTo>
                  <a:cubicBezTo>
                    <a:pt x="634" y="368"/>
                    <a:pt x="668" y="468"/>
                    <a:pt x="668" y="601"/>
                  </a:cubicBezTo>
                  <a:cubicBezTo>
                    <a:pt x="668" y="701"/>
                    <a:pt x="634" y="801"/>
                    <a:pt x="601" y="868"/>
                  </a:cubicBezTo>
                  <a:cubicBezTo>
                    <a:pt x="568" y="935"/>
                    <a:pt x="501" y="968"/>
                    <a:pt x="434" y="1001"/>
                  </a:cubicBezTo>
                  <a:cubicBezTo>
                    <a:pt x="368" y="968"/>
                    <a:pt x="301" y="935"/>
                    <a:pt x="267" y="868"/>
                  </a:cubicBezTo>
                  <a:cubicBezTo>
                    <a:pt x="234" y="801"/>
                    <a:pt x="201" y="701"/>
                    <a:pt x="201" y="601"/>
                  </a:cubicBezTo>
                  <a:cubicBezTo>
                    <a:pt x="201" y="468"/>
                    <a:pt x="234" y="368"/>
                    <a:pt x="267" y="301"/>
                  </a:cubicBezTo>
                  <a:cubicBezTo>
                    <a:pt x="301" y="234"/>
                    <a:pt x="368" y="201"/>
                    <a:pt x="434" y="201"/>
                  </a:cubicBezTo>
                  <a:close/>
                  <a:moveTo>
                    <a:pt x="434" y="1"/>
                  </a:moveTo>
                  <a:cubicBezTo>
                    <a:pt x="301" y="1"/>
                    <a:pt x="201" y="67"/>
                    <a:pt x="134" y="201"/>
                  </a:cubicBezTo>
                  <a:cubicBezTo>
                    <a:pt x="34" y="301"/>
                    <a:pt x="1" y="434"/>
                    <a:pt x="1" y="601"/>
                  </a:cubicBezTo>
                  <a:cubicBezTo>
                    <a:pt x="1" y="734"/>
                    <a:pt x="34" y="868"/>
                    <a:pt x="134" y="1001"/>
                  </a:cubicBezTo>
                  <a:cubicBezTo>
                    <a:pt x="201" y="1101"/>
                    <a:pt x="301" y="1168"/>
                    <a:pt x="434" y="1201"/>
                  </a:cubicBezTo>
                  <a:cubicBezTo>
                    <a:pt x="568" y="1168"/>
                    <a:pt x="668" y="1101"/>
                    <a:pt x="734" y="1001"/>
                  </a:cubicBezTo>
                  <a:cubicBezTo>
                    <a:pt x="801" y="868"/>
                    <a:pt x="868" y="734"/>
                    <a:pt x="868" y="601"/>
                  </a:cubicBezTo>
                  <a:cubicBezTo>
                    <a:pt x="868" y="434"/>
                    <a:pt x="801" y="301"/>
                    <a:pt x="734" y="201"/>
                  </a:cubicBezTo>
                  <a:cubicBezTo>
                    <a:pt x="668" y="67"/>
                    <a:pt x="568" y="1"/>
                    <a:pt x="4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6"/>
            <p:cNvSpPr/>
            <p:nvPr/>
          </p:nvSpPr>
          <p:spPr>
            <a:xfrm>
              <a:off x="3038175" y="4114225"/>
              <a:ext cx="22550" cy="27550"/>
            </a:xfrm>
            <a:custGeom>
              <a:avLst/>
              <a:gdLst/>
              <a:ahLst/>
              <a:cxnLst/>
              <a:rect l="l" t="t" r="r" b="b"/>
              <a:pathLst>
                <a:path w="902" h="1102" extrusionOk="0">
                  <a:moveTo>
                    <a:pt x="601" y="301"/>
                  </a:moveTo>
                  <a:lnTo>
                    <a:pt x="601" y="701"/>
                  </a:lnTo>
                  <a:lnTo>
                    <a:pt x="267" y="701"/>
                  </a:lnTo>
                  <a:lnTo>
                    <a:pt x="601" y="301"/>
                  </a:lnTo>
                  <a:close/>
                  <a:moveTo>
                    <a:pt x="634" y="0"/>
                  </a:moveTo>
                  <a:lnTo>
                    <a:pt x="34" y="768"/>
                  </a:lnTo>
                  <a:cubicBezTo>
                    <a:pt x="0" y="801"/>
                    <a:pt x="0" y="868"/>
                    <a:pt x="34" y="901"/>
                  </a:cubicBezTo>
                  <a:lnTo>
                    <a:pt x="601" y="901"/>
                  </a:lnTo>
                  <a:lnTo>
                    <a:pt x="601" y="1001"/>
                  </a:lnTo>
                  <a:cubicBezTo>
                    <a:pt x="601" y="1068"/>
                    <a:pt x="634" y="1101"/>
                    <a:pt x="701" y="1101"/>
                  </a:cubicBezTo>
                  <a:cubicBezTo>
                    <a:pt x="734" y="1101"/>
                    <a:pt x="801" y="1068"/>
                    <a:pt x="801" y="1001"/>
                  </a:cubicBezTo>
                  <a:lnTo>
                    <a:pt x="801" y="901"/>
                  </a:lnTo>
                  <a:cubicBezTo>
                    <a:pt x="834" y="901"/>
                    <a:pt x="901" y="834"/>
                    <a:pt x="901" y="801"/>
                  </a:cubicBezTo>
                  <a:cubicBezTo>
                    <a:pt x="901" y="736"/>
                    <a:pt x="844" y="685"/>
                    <a:pt x="796" y="685"/>
                  </a:cubicBezTo>
                  <a:cubicBezTo>
                    <a:pt x="770" y="685"/>
                    <a:pt x="746" y="699"/>
                    <a:pt x="734" y="734"/>
                  </a:cubicBezTo>
                  <a:lnTo>
                    <a:pt x="7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6"/>
            <p:cNvSpPr/>
            <p:nvPr/>
          </p:nvSpPr>
          <p:spPr>
            <a:xfrm>
              <a:off x="3065700" y="4113375"/>
              <a:ext cx="18375" cy="28400"/>
            </a:xfrm>
            <a:custGeom>
              <a:avLst/>
              <a:gdLst/>
              <a:ahLst/>
              <a:cxnLst/>
              <a:rect l="l" t="t" r="r" b="b"/>
              <a:pathLst>
                <a:path w="735" h="1136" extrusionOk="0">
                  <a:moveTo>
                    <a:pt x="100" y="1"/>
                  </a:moveTo>
                  <a:cubicBezTo>
                    <a:pt x="67" y="34"/>
                    <a:pt x="67" y="34"/>
                    <a:pt x="67" y="68"/>
                  </a:cubicBezTo>
                  <a:lnTo>
                    <a:pt x="0" y="501"/>
                  </a:lnTo>
                  <a:lnTo>
                    <a:pt x="0" y="535"/>
                  </a:lnTo>
                  <a:lnTo>
                    <a:pt x="34" y="568"/>
                  </a:lnTo>
                  <a:cubicBezTo>
                    <a:pt x="50" y="585"/>
                    <a:pt x="75" y="593"/>
                    <a:pt x="100" y="593"/>
                  </a:cubicBezTo>
                  <a:cubicBezTo>
                    <a:pt x="125" y="593"/>
                    <a:pt x="150" y="585"/>
                    <a:pt x="167" y="568"/>
                  </a:cubicBezTo>
                  <a:cubicBezTo>
                    <a:pt x="209" y="526"/>
                    <a:pt x="261" y="507"/>
                    <a:pt x="312" y="507"/>
                  </a:cubicBezTo>
                  <a:cubicBezTo>
                    <a:pt x="424" y="507"/>
                    <a:pt x="534" y="597"/>
                    <a:pt x="534" y="735"/>
                  </a:cubicBezTo>
                  <a:cubicBezTo>
                    <a:pt x="534" y="768"/>
                    <a:pt x="534" y="835"/>
                    <a:pt x="501" y="868"/>
                  </a:cubicBezTo>
                  <a:cubicBezTo>
                    <a:pt x="451" y="918"/>
                    <a:pt x="392" y="943"/>
                    <a:pt x="334" y="943"/>
                  </a:cubicBezTo>
                  <a:cubicBezTo>
                    <a:pt x="275" y="943"/>
                    <a:pt x="217" y="918"/>
                    <a:pt x="167" y="868"/>
                  </a:cubicBezTo>
                  <a:cubicBezTo>
                    <a:pt x="150" y="852"/>
                    <a:pt x="125" y="843"/>
                    <a:pt x="100" y="843"/>
                  </a:cubicBezTo>
                  <a:cubicBezTo>
                    <a:pt x="75" y="843"/>
                    <a:pt x="50" y="852"/>
                    <a:pt x="34" y="868"/>
                  </a:cubicBezTo>
                  <a:cubicBezTo>
                    <a:pt x="0" y="902"/>
                    <a:pt x="0" y="968"/>
                    <a:pt x="34" y="1002"/>
                  </a:cubicBezTo>
                  <a:cubicBezTo>
                    <a:pt x="100" y="1102"/>
                    <a:pt x="200" y="1135"/>
                    <a:pt x="334" y="1135"/>
                  </a:cubicBezTo>
                  <a:cubicBezTo>
                    <a:pt x="434" y="1135"/>
                    <a:pt x="534" y="1102"/>
                    <a:pt x="601" y="1002"/>
                  </a:cubicBezTo>
                  <a:cubicBezTo>
                    <a:pt x="701" y="935"/>
                    <a:pt x="734" y="835"/>
                    <a:pt x="734" y="735"/>
                  </a:cubicBezTo>
                  <a:cubicBezTo>
                    <a:pt x="734" y="601"/>
                    <a:pt x="701" y="501"/>
                    <a:pt x="601" y="435"/>
                  </a:cubicBezTo>
                  <a:cubicBezTo>
                    <a:pt x="552" y="386"/>
                    <a:pt x="485" y="355"/>
                    <a:pt x="401" y="355"/>
                  </a:cubicBezTo>
                  <a:cubicBezTo>
                    <a:pt x="370" y="355"/>
                    <a:pt x="336" y="359"/>
                    <a:pt x="300" y="368"/>
                  </a:cubicBezTo>
                  <a:lnTo>
                    <a:pt x="200" y="368"/>
                  </a:lnTo>
                  <a:lnTo>
                    <a:pt x="234" y="201"/>
                  </a:lnTo>
                  <a:lnTo>
                    <a:pt x="634" y="201"/>
                  </a:lnTo>
                  <a:cubicBezTo>
                    <a:pt x="701" y="201"/>
                    <a:pt x="734" y="168"/>
                    <a:pt x="734" y="101"/>
                  </a:cubicBezTo>
                  <a:cubicBezTo>
                    <a:pt x="734" y="34"/>
                    <a:pt x="701" y="1"/>
                    <a:pt x="6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6"/>
            <p:cNvSpPr/>
            <p:nvPr/>
          </p:nvSpPr>
          <p:spPr>
            <a:xfrm>
              <a:off x="3104900" y="4112550"/>
              <a:ext cx="5025" cy="29225"/>
            </a:xfrm>
            <a:custGeom>
              <a:avLst/>
              <a:gdLst/>
              <a:ahLst/>
              <a:cxnLst/>
              <a:rect l="l" t="t" r="r" b="b"/>
              <a:pathLst>
                <a:path w="201" h="1169" extrusionOk="0">
                  <a:moveTo>
                    <a:pt x="100" y="1"/>
                  </a:moveTo>
                  <a:cubicBezTo>
                    <a:pt x="33" y="1"/>
                    <a:pt x="0" y="34"/>
                    <a:pt x="0" y="101"/>
                  </a:cubicBezTo>
                  <a:lnTo>
                    <a:pt x="0" y="1068"/>
                  </a:lnTo>
                  <a:cubicBezTo>
                    <a:pt x="0" y="1135"/>
                    <a:pt x="33" y="1168"/>
                    <a:pt x="100" y="1168"/>
                  </a:cubicBezTo>
                  <a:cubicBezTo>
                    <a:pt x="133" y="1168"/>
                    <a:pt x="200" y="1135"/>
                    <a:pt x="167" y="1068"/>
                  </a:cubicBezTo>
                  <a:lnTo>
                    <a:pt x="167" y="101"/>
                  </a:lnTo>
                  <a:cubicBezTo>
                    <a:pt x="200" y="34"/>
                    <a:pt x="133" y="1"/>
                    <a:pt x="1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6"/>
            <p:cNvSpPr/>
            <p:nvPr/>
          </p:nvSpPr>
          <p:spPr>
            <a:xfrm>
              <a:off x="3114475" y="4112550"/>
              <a:ext cx="5450" cy="29225"/>
            </a:xfrm>
            <a:custGeom>
              <a:avLst/>
              <a:gdLst/>
              <a:ahLst/>
              <a:cxnLst/>
              <a:rect l="l" t="t" r="r" b="b"/>
              <a:pathLst>
                <a:path w="218" h="1169" extrusionOk="0">
                  <a:moveTo>
                    <a:pt x="117" y="1"/>
                  </a:moveTo>
                  <a:cubicBezTo>
                    <a:pt x="51" y="1"/>
                    <a:pt x="17" y="34"/>
                    <a:pt x="17" y="101"/>
                  </a:cubicBezTo>
                  <a:lnTo>
                    <a:pt x="17" y="134"/>
                  </a:lnTo>
                  <a:cubicBezTo>
                    <a:pt x="1" y="184"/>
                    <a:pt x="51" y="209"/>
                    <a:pt x="105" y="209"/>
                  </a:cubicBezTo>
                  <a:cubicBezTo>
                    <a:pt x="159" y="209"/>
                    <a:pt x="217" y="184"/>
                    <a:pt x="217" y="134"/>
                  </a:cubicBezTo>
                  <a:lnTo>
                    <a:pt x="217" y="101"/>
                  </a:lnTo>
                  <a:cubicBezTo>
                    <a:pt x="217" y="34"/>
                    <a:pt x="151" y="1"/>
                    <a:pt x="117" y="1"/>
                  </a:cubicBezTo>
                  <a:close/>
                  <a:moveTo>
                    <a:pt x="117" y="334"/>
                  </a:moveTo>
                  <a:cubicBezTo>
                    <a:pt x="51" y="334"/>
                    <a:pt x="17" y="401"/>
                    <a:pt x="17" y="434"/>
                  </a:cubicBezTo>
                  <a:lnTo>
                    <a:pt x="17" y="1101"/>
                  </a:lnTo>
                  <a:cubicBezTo>
                    <a:pt x="17" y="1135"/>
                    <a:pt x="51" y="1168"/>
                    <a:pt x="117" y="1168"/>
                  </a:cubicBezTo>
                  <a:cubicBezTo>
                    <a:pt x="151" y="1168"/>
                    <a:pt x="217" y="1135"/>
                    <a:pt x="217" y="1101"/>
                  </a:cubicBezTo>
                  <a:lnTo>
                    <a:pt x="217" y="434"/>
                  </a:lnTo>
                  <a:cubicBezTo>
                    <a:pt x="217" y="368"/>
                    <a:pt x="151" y="334"/>
                    <a:pt x="117" y="334"/>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6"/>
            <p:cNvSpPr/>
            <p:nvPr/>
          </p:nvSpPr>
          <p:spPr>
            <a:xfrm>
              <a:off x="3126575" y="4112550"/>
              <a:ext cx="18000" cy="29225"/>
            </a:xfrm>
            <a:custGeom>
              <a:avLst/>
              <a:gdLst/>
              <a:ahLst/>
              <a:cxnLst/>
              <a:rect l="l" t="t" r="r" b="b"/>
              <a:pathLst>
                <a:path w="720" h="1169" extrusionOk="0">
                  <a:moveTo>
                    <a:pt x="100" y="1"/>
                  </a:moveTo>
                  <a:cubicBezTo>
                    <a:pt x="34" y="1"/>
                    <a:pt x="0" y="34"/>
                    <a:pt x="0" y="101"/>
                  </a:cubicBezTo>
                  <a:lnTo>
                    <a:pt x="0" y="1068"/>
                  </a:lnTo>
                  <a:cubicBezTo>
                    <a:pt x="0" y="1135"/>
                    <a:pt x="67" y="1168"/>
                    <a:pt x="100" y="1168"/>
                  </a:cubicBezTo>
                  <a:cubicBezTo>
                    <a:pt x="167" y="1168"/>
                    <a:pt x="200" y="1135"/>
                    <a:pt x="200" y="1068"/>
                  </a:cubicBezTo>
                  <a:lnTo>
                    <a:pt x="200" y="935"/>
                  </a:lnTo>
                  <a:lnTo>
                    <a:pt x="301" y="835"/>
                  </a:lnTo>
                  <a:lnTo>
                    <a:pt x="534" y="1135"/>
                  </a:lnTo>
                  <a:cubicBezTo>
                    <a:pt x="567" y="1168"/>
                    <a:pt x="567" y="1168"/>
                    <a:pt x="601" y="1168"/>
                  </a:cubicBezTo>
                  <a:cubicBezTo>
                    <a:pt x="634" y="1168"/>
                    <a:pt x="667" y="1168"/>
                    <a:pt x="667" y="1135"/>
                  </a:cubicBezTo>
                  <a:cubicBezTo>
                    <a:pt x="701" y="1101"/>
                    <a:pt x="701" y="1068"/>
                    <a:pt x="667" y="1035"/>
                  </a:cubicBezTo>
                  <a:lnTo>
                    <a:pt x="401" y="701"/>
                  </a:lnTo>
                  <a:lnTo>
                    <a:pt x="667" y="468"/>
                  </a:lnTo>
                  <a:cubicBezTo>
                    <a:pt x="719" y="390"/>
                    <a:pt x="651" y="313"/>
                    <a:pt x="586" y="313"/>
                  </a:cubicBezTo>
                  <a:cubicBezTo>
                    <a:pt x="567" y="313"/>
                    <a:pt x="549" y="319"/>
                    <a:pt x="534" y="334"/>
                  </a:cubicBezTo>
                  <a:lnTo>
                    <a:pt x="200" y="668"/>
                  </a:lnTo>
                  <a:lnTo>
                    <a:pt x="200" y="101"/>
                  </a:lnTo>
                  <a:cubicBezTo>
                    <a:pt x="200" y="34"/>
                    <a:pt x="134" y="1"/>
                    <a:pt x="10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6"/>
            <p:cNvSpPr/>
            <p:nvPr/>
          </p:nvSpPr>
          <p:spPr>
            <a:xfrm>
              <a:off x="3147425" y="4120900"/>
              <a:ext cx="20875" cy="20875"/>
            </a:xfrm>
            <a:custGeom>
              <a:avLst/>
              <a:gdLst/>
              <a:ahLst/>
              <a:cxnLst/>
              <a:rect l="l" t="t" r="r" b="b"/>
              <a:pathLst>
                <a:path w="835" h="835" extrusionOk="0">
                  <a:moveTo>
                    <a:pt x="401" y="167"/>
                  </a:moveTo>
                  <a:cubicBezTo>
                    <a:pt x="534" y="167"/>
                    <a:pt x="601" y="234"/>
                    <a:pt x="667" y="334"/>
                  </a:cubicBezTo>
                  <a:lnTo>
                    <a:pt x="200" y="334"/>
                  </a:lnTo>
                  <a:cubicBezTo>
                    <a:pt x="200" y="234"/>
                    <a:pt x="300" y="167"/>
                    <a:pt x="401" y="167"/>
                  </a:cubicBezTo>
                  <a:close/>
                  <a:moveTo>
                    <a:pt x="434" y="0"/>
                  </a:moveTo>
                  <a:cubicBezTo>
                    <a:pt x="200" y="0"/>
                    <a:pt x="0" y="200"/>
                    <a:pt x="0" y="434"/>
                  </a:cubicBezTo>
                  <a:cubicBezTo>
                    <a:pt x="0" y="667"/>
                    <a:pt x="200" y="834"/>
                    <a:pt x="434" y="834"/>
                  </a:cubicBezTo>
                  <a:cubicBezTo>
                    <a:pt x="534" y="834"/>
                    <a:pt x="667" y="801"/>
                    <a:pt x="734" y="734"/>
                  </a:cubicBezTo>
                  <a:cubicBezTo>
                    <a:pt x="767" y="701"/>
                    <a:pt x="767" y="667"/>
                    <a:pt x="734" y="634"/>
                  </a:cubicBezTo>
                  <a:cubicBezTo>
                    <a:pt x="717" y="617"/>
                    <a:pt x="692" y="609"/>
                    <a:pt x="667" y="609"/>
                  </a:cubicBezTo>
                  <a:cubicBezTo>
                    <a:pt x="642" y="609"/>
                    <a:pt x="617" y="617"/>
                    <a:pt x="601" y="634"/>
                  </a:cubicBezTo>
                  <a:cubicBezTo>
                    <a:pt x="567" y="667"/>
                    <a:pt x="501" y="667"/>
                    <a:pt x="434" y="667"/>
                  </a:cubicBezTo>
                  <a:cubicBezTo>
                    <a:pt x="367" y="667"/>
                    <a:pt x="334" y="634"/>
                    <a:pt x="267" y="601"/>
                  </a:cubicBezTo>
                  <a:cubicBezTo>
                    <a:pt x="267" y="567"/>
                    <a:pt x="234" y="534"/>
                    <a:pt x="234" y="467"/>
                  </a:cubicBezTo>
                  <a:lnTo>
                    <a:pt x="767" y="467"/>
                  </a:lnTo>
                  <a:cubicBezTo>
                    <a:pt x="801" y="467"/>
                    <a:pt x="834" y="467"/>
                    <a:pt x="834" y="400"/>
                  </a:cubicBezTo>
                  <a:cubicBezTo>
                    <a:pt x="834" y="167"/>
                    <a:pt x="634" y="0"/>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6"/>
            <p:cNvSpPr/>
            <p:nvPr/>
          </p:nvSpPr>
          <p:spPr>
            <a:xfrm>
              <a:off x="3172425" y="4121725"/>
              <a:ext cx="16725" cy="20050"/>
            </a:xfrm>
            <a:custGeom>
              <a:avLst/>
              <a:gdLst/>
              <a:ahLst/>
              <a:cxnLst/>
              <a:rect l="l" t="t" r="r" b="b"/>
              <a:pathLst>
                <a:path w="669" h="802" extrusionOk="0">
                  <a:moveTo>
                    <a:pt x="368" y="1"/>
                  </a:moveTo>
                  <a:cubicBezTo>
                    <a:pt x="301" y="1"/>
                    <a:pt x="234" y="34"/>
                    <a:pt x="168" y="67"/>
                  </a:cubicBezTo>
                  <a:cubicBezTo>
                    <a:pt x="101" y="101"/>
                    <a:pt x="68" y="167"/>
                    <a:pt x="68" y="234"/>
                  </a:cubicBezTo>
                  <a:cubicBezTo>
                    <a:pt x="68" y="267"/>
                    <a:pt x="68" y="301"/>
                    <a:pt x="101" y="334"/>
                  </a:cubicBezTo>
                  <a:cubicBezTo>
                    <a:pt x="134" y="401"/>
                    <a:pt x="168" y="434"/>
                    <a:pt x="201" y="434"/>
                  </a:cubicBezTo>
                  <a:cubicBezTo>
                    <a:pt x="268" y="468"/>
                    <a:pt x="301" y="468"/>
                    <a:pt x="368" y="501"/>
                  </a:cubicBezTo>
                  <a:cubicBezTo>
                    <a:pt x="401" y="501"/>
                    <a:pt x="435" y="501"/>
                    <a:pt x="501" y="534"/>
                  </a:cubicBezTo>
                  <a:lnTo>
                    <a:pt x="501" y="568"/>
                  </a:lnTo>
                  <a:cubicBezTo>
                    <a:pt x="501" y="568"/>
                    <a:pt x="468" y="601"/>
                    <a:pt x="468" y="601"/>
                  </a:cubicBezTo>
                  <a:cubicBezTo>
                    <a:pt x="435" y="634"/>
                    <a:pt x="401" y="634"/>
                    <a:pt x="335" y="634"/>
                  </a:cubicBezTo>
                  <a:cubicBezTo>
                    <a:pt x="268" y="634"/>
                    <a:pt x="201" y="601"/>
                    <a:pt x="168" y="568"/>
                  </a:cubicBezTo>
                  <a:cubicBezTo>
                    <a:pt x="151" y="551"/>
                    <a:pt x="126" y="543"/>
                    <a:pt x="101" y="543"/>
                  </a:cubicBezTo>
                  <a:cubicBezTo>
                    <a:pt x="76" y="543"/>
                    <a:pt x="51" y="551"/>
                    <a:pt x="34" y="568"/>
                  </a:cubicBezTo>
                  <a:cubicBezTo>
                    <a:pt x="1" y="601"/>
                    <a:pt x="1" y="668"/>
                    <a:pt x="34" y="701"/>
                  </a:cubicBezTo>
                  <a:cubicBezTo>
                    <a:pt x="134" y="768"/>
                    <a:pt x="234" y="801"/>
                    <a:pt x="335" y="801"/>
                  </a:cubicBezTo>
                  <a:cubicBezTo>
                    <a:pt x="435" y="801"/>
                    <a:pt x="501" y="768"/>
                    <a:pt x="568" y="734"/>
                  </a:cubicBezTo>
                  <a:cubicBezTo>
                    <a:pt x="635" y="701"/>
                    <a:pt x="668" y="634"/>
                    <a:pt x="668" y="534"/>
                  </a:cubicBezTo>
                  <a:cubicBezTo>
                    <a:pt x="668" y="501"/>
                    <a:pt x="668" y="468"/>
                    <a:pt x="635" y="434"/>
                  </a:cubicBezTo>
                  <a:cubicBezTo>
                    <a:pt x="601" y="401"/>
                    <a:pt x="568" y="367"/>
                    <a:pt x="535" y="334"/>
                  </a:cubicBezTo>
                  <a:cubicBezTo>
                    <a:pt x="468" y="301"/>
                    <a:pt x="401" y="301"/>
                    <a:pt x="368" y="301"/>
                  </a:cubicBezTo>
                  <a:cubicBezTo>
                    <a:pt x="335" y="267"/>
                    <a:pt x="268" y="267"/>
                    <a:pt x="234" y="234"/>
                  </a:cubicBezTo>
                  <a:cubicBezTo>
                    <a:pt x="234" y="234"/>
                    <a:pt x="268" y="201"/>
                    <a:pt x="268" y="201"/>
                  </a:cubicBezTo>
                  <a:cubicBezTo>
                    <a:pt x="301" y="201"/>
                    <a:pt x="335" y="167"/>
                    <a:pt x="368" y="167"/>
                  </a:cubicBezTo>
                  <a:cubicBezTo>
                    <a:pt x="435" y="167"/>
                    <a:pt x="468" y="201"/>
                    <a:pt x="535" y="234"/>
                  </a:cubicBezTo>
                  <a:cubicBezTo>
                    <a:pt x="548" y="248"/>
                    <a:pt x="568" y="256"/>
                    <a:pt x="586" y="256"/>
                  </a:cubicBezTo>
                  <a:cubicBezTo>
                    <a:pt x="612" y="256"/>
                    <a:pt x="635" y="240"/>
                    <a:pt x="635" y="201"/>
                  </a:cubicBezTo>
                  <a:cubicBezTo>
                    <a:pt x="668" y="167"/>
                    <a:pt x="668" y="134"/>
                    <a:pt x="635" y="101"/>
                  </a:cubicBezTo>
                  <a:cubicBezTo>
                    <a:pt x="568" y="34"/>
                    <a:pt x="468" y="1"/>
                    <a:pt x="36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6"/>
            <p:cNvSpPr/>
            <p:nvPr/>
          </p:nvSpPr>
          <p:spPr>
            <a:xfrm>
              <a:off x="2848050" y="1941825"/>
              <a:ext cx="1896375" cy="1895550"/>
            </a:xfrm>
            <a:custGeom>
              <a:avLst/>
              <a:gdLst/>
              <a:ahLst/>
              <a:cxnLst/>
              <a:rect l="l" t="t" r="r" b="b"/>
              <a:pathLst>
                <a:path w="75855" h="75822" extrusionOk="0">
                  <a:moveTo>
                    <a:pt x="0" y="1"/>
                  </a:moveTo>
                  <a:lnTo>
                    <a:pt x="0" y="75822"/>
                  </a:lnTo>
                  <a:lnTo>
                    <a:pt x="75854" y="75822"/>
                  </a:lnTo>
                  <a:lnTo>
                    <a:pt x="7585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6"/>
            <p:cNvSpPr/>
            <p:nvPr/>
          </p:nvSpPr>
          <p:spPr>
            <a:xfrm>
              <a:off x="2953125" y="3905750"/>
              <a:ext cx="140950" cy="130100"/>
            </a:xfrm>
            <a:custGeom>
              <a:avLst/>
              <a:gdLst/>
              <a:ahLst/>
              <a:cxnLst/>
              <a:rect l="l" t="t" r="r" b="b"/>
              <a:pathLst>
                <a:path w="5638" h="5204" extrusionOk="0">
                  <a:moveTo>
                    <a:pt x="4270" y="434"/>
                  </a:moveTo>
                  <a:cubicBezTo>
                    <a:pt x="4537" y="434"/>
                    <a:pt x="4803" y="567"/>
                    <a:pt x="4937" y="834"/>
                  </a:cubicBezTo>
                  <a:cubicBezTo>
                    <a:pt x="5204" y="1468"/>
                    <a:pt x="5137" y="2168"/>
                    <a:pt x="4770" y="2769"/>
                  </a:cubicBezTo>
                  <a:cubicBezTo>
                    <a:pt x="4270" y="3569"/>
                    <a:pt x="3603" y="4236"/>
                    <a:pt x="2835" y="4770"/>
                  </a:cubicBezTo>
                  <a:cubicBezTo>
                    <a:pt x="2035" y="4236"/>
                    <a:pt x="1368" y="3569"/>
                    <a:pt x="867" y="2769"/>
                  </a:cubicBezTo>
                  <a:cubicBezTo>
                    <a:pt x="500" y="2168"/>
                    <a:pt x="434" y="1468"/>
                    <a:pt x="701" y="834"/>
                  </a:cubicBezTo>
                  <a:cubicBezTo>
                    <a:pt x="834" y="567"/>
                    <a:pt x="1101" y="434"/>
                    <a:pt x="1401" y="434"/>
                  </a:cubicBezTo>
                  <a:cubicBezTo>
                    <a:pt x="2335" y="434"/>
                    <a:pt x="2602" y="1635"/>
                    <a:pt x="2602" y="1668"/>
                  </a:cubicBezTo>
                  <a:lnTo>
                    <a:pt x="3036" y="1668"/>
                  </a:lnTo>
                  <a:cubicBezTo>
                    <a:pt x="3036" y="1635"/>
                    <a:pt x="3302" y="434"/>
                    <a:pt x="4270" y="434"/>
                  </a:cubicBezTo>
                  <a:close/>
                  <a:moveTo>
                    <a:pt x="1401" y="0"/>
                  </a:moveTo>
                  <a:cubicBezTo>
                    <a:pt x="967" y="0"/>
                    <a:pt x="567" y="234"/>
                    <a:pt x="334" y="600"/>
                  </a:cubicBezTo>
                  <a:cubicBezTo>
                    <a:pt x="0" y="1368"/>
                    <a:pt x="67" y="2268"/>
                    <a:pt x="500" y="2969"/>
                  </a:cubicBezTo>
                  <a:cubicBezTo>
                    <a:pt x="1134" y="4136"/>
                    <a:pt x="2635" y="5170"/>
                    <a:pt x="2702" y="5204"/>
                  </a:cubicBezTo>
                  <a:lnTo>
                    <a:pt x="2935" y="5204"/>
                  </a:lnTo>
                  <a:cubicBezTo>
                    <a:pt x="3002" y="5170"/>
                    <a:pt x="4503" y="4136"/>
                    <a:pt x="5137" y="2969"/>
                  </a:cubicBezTo>
                  <a:cubicBezTo>
                    <a:pt x="5604" y="2268"/>
                    <a:pt x="5637" y="1368"/>
                    <a:pt x="5304" y="600"/>
                  </a:cubicBezTo>
                  <a:cubicBezTo>
                    <a:pt x="5070" y="234"/>
                    <a:pt x="4670" y="0"/>
                    <a:pt x="4270" y="0"/>
                  </a:cubicBezTo>
                  <a:cubicBezTo>
                    <a:pt x="3603" y="33"/>
                    <a:pt x="3069" y="434"/>
                    <a:pt x="2835" y="1034"/>
                  </a:cubicBezTo>
                  <a:cubicBezTo>
                    <a:pt x="2569" y="434"/>
                    <a:pt x="2035" y="33"/>
                    <a:pt x="140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6"/>
            <p:cNvSpPr/>
            <p:nvPr/>
          </p:nvSpPr>
          <p:spPr>
            <a:xfrm>
              <a:off x="3397600" y="3915750"/>
              <a:ext cx="160975" cy="127600"/>
            </a:xfrm>
            <a:custGeom>
              <a:avLst/>
              <a:gdLst/>
              <a:ahLst/>
              <a:cxnLst/>
              <a:rect l="l" t="t" r="r" b="b"/>
              <a:pathLst>
                <a:path w="6439" h="5104" extrusionOk="0">
                  <a:moveTo>
                    <a:pt x="5871" y="401"/>
                  </a:moveTo>
                  <a:lnTo>
                    <a:pt x="2769" y="4504"/>
                  </a:lnTo>
                  <a:lnTo>
                    <a:pt x="2135" y="2068"/>
                  </a:lnTo>
                  <a:lnTo>
                    <a:pt x="2069" y="2002"/>
                  </a:lnTo>
                  <a:lnTo>
                    <a:pt x="634" y="401"/>
                  </a:lnTo>
                  <a:close/>
                  <a:moveTo>
                    <a:pt x="134" y="0"/>
                  </a:moveTo>
                  <a:lnTo>
                    <a:pt x="0" y="334"/>
                  </a:lnTo>
                  <a:lnTo>
                    <a:pt x="1735" y="2235"/>
                  </a:lnTo>
                  <a:lnTo>
                    <a:pt x="2502" y="5037"/>
                  </a:lnTo>
                  <a:lnTo>
                    <a:pt x="2869" y="5104"/>
                  </a:lnTo>
                  <a:lnTo>
                    <a:pt x="6438" y="334"/>
                  </a:lnTo>
                  <a:lnTo>
                    <a:pt x="627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6"/>
            <p:cNvSpPr/>
            <p:nvPr/>
          </p:nvSpPr>
          <p:spPr>
            <a:xfrm>
              <a:off x="3438450" y="3914075"/>
              <a:ext cx="123450" cy="61750"/>
            </a:xfrm>
            <a:custGeom>
              <a:avLst/>
              <a:gdLst/>
              <a:ahLst/>
              <a:cxnLst/>
              <a:rect l="l" t="t" r="r" b="b"/>
              <a:pathLst>
                <a:path w="4938" h="2470" extrusionOk="0">
                  <a:moveTo>
                    <a:pt x="4738" y="1"/>
                  </a:moveTo>
                  <a:lnTo>
                    <a:pt x="1" y="2102"/>
                  </a:lnTo>
                  <a:lnTo>
                    <a:pt x="168" y="2469"/>
                  </a:lnTo>
                  <a:lnTo>
                    <a:pt x="4938" y="368"/>
                  </a:lnTo>
                  <a:lnTo>
                    <a:pt x="473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6"/>
            <p:cNvSpPr/>
            <p:nvPr/>
          </p:nvSpPr>
          <p:spPr>
            <a:xfrm>
              <a:off x="3149925" y="3905875"/>
              <a:ext cx="160125" cy="130825"/>
            </a:xfrm>
            <a:custGeom>
              <a:avLst/>
              <a:gdLst/>
              <a:ahLst/>
              <a:cxnLst/>
              <a:rect l="l" t="t" r="r" b="b"/>
              <a:pathLst>
                <a:path w="6405" h="5233" extrusionOk="0">
                  <a:moveTo>
                    <a:pt x="3503" y="395"/>
                  </a:moveTo>
                  <a:cubicBezTo>
                    <a:pt x="5004" y="395"/>
                    <a:pt x="6038" y="1863"/>
                    <a:pt x="5604" y="3297"/>
                  </a:cubicBezTo>
                  <a:lnTo>
                    <a:pt x="5604" y="3397"/>
                  </a:lnTo>
                  <a:lnTo>
                    <a:pt x="5905" y="4765"/>
                  </a:lnTo>
                  <a:lnTo>
                    <a:pt x="4804" y="4498"/>
                  </a:lnTo>
                  <a:lnTo>
                    <a:pt x="4637" y="4498"/>
                  </a:lnTo>
                  <a:cubicBezTo>
                    <a:pt x="4265" y="4723"/>
                    <a:pt x="3865" y="4828"/>
                    <a:pt x="3474" y="4828"/>
                  </a:cubicBezTo>
                  <a:cubicBezTo>
                    <a:pt x="2534" y="4828"/>
                    <a:pt x="1651" y="4221"/>
                    <a:pt x="1368" y="3231"/>
                  </a:cubicBezTo>
                  <a:cubicBezTo>
                    <a:pt x="968" y="1796"/>
                    <a:pt x="2035" y="429"/>
                    <a:pt x="3503" y="429"/>
                  </a:cubicBezTo>
                  <a:lnTo>
                    <a:pt x="3503" y="395"/>
                  </a:lnTo>
                  <a:close/>
                  <a:moveTo>
                    <a:pt x="3467" y="0"/>
                  </a:moveTo>
                  <a:cubicBezTo>
                    <a:pt x="2826" y="0"/>
                    <a:pt x="2172" y="236"/>
                    <a:pt x="1635" y="762"/>
                  </a:cubicBezTo>
                  <a:cubicBezTo>
                    <a:pt x="0" y="2430"/>
                    <a:pt x="1168" y="5232"/>
                    <a:pt x="3503" y="5232"/>
                  </a:cubicBezTo>
                  <a:cubicBezTo>
                    <a:pt x="3936" y="5232"/>
                    <a:pt x="4370" y="5132"/>
                    <a:pt x="4770" y="4899"/>
                  </a:cubicBezTo>
                  <a:lnTo>
                    <a:pt x="6138" y="5232"/>
                  </a:lnTo>
                  <a:lnTo>
                    <a:pt x="6405" y="4999"/>
                  </a:lnTo>
                  <a:lnTo>
                    <a:pt x="6005" y="3364"/>
                  </a:lnTo>
                  <a:cubicBezTo>
                    <a:pt x="6071" y="3131"/>
                    <a:pt x="6105" y="2864"/>
                    <a:pt x="6105" y="2630"/>
                  </a:cubicBezTo>
                  <a:cubicBezTo>
                    <a:pt x="6105" y="1047"/>
                    <a:pt x="4816" y="0"/>
                    <a:pt x="346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6"/>
            <p:cNvSpPr/>
            <p:nvPr/>
          </p:nvSpPr>
          <p:spPr>
            <a:xfrm>
              <a:off x="4508400" y="3915750"/>
              <a:ext cx="100925" cy="120100"/>
            </a:xfrm>
            <a:custGeom>
              <a:avLst/>
              <a:gdLst/>
              <a:ahLst/>
              <a:cxnLst/>
              <a:rect l="l" t="t" r="r" b="b"/>
              <a:pathLst>
                <a:path w="4037" h="4804" extrusionOk="0">
                  <a:moveTo>
                    <a:pt x="3636" y="401"/>
                  </a:moveTo>
                  <a:lnTo>
                    <a:pt x="3636" y="4237"/>
                  </a:lnTo>
                  <a:lnTo>
                    <a:pt x="2135" y="2869"/>
                  </a:lnTo>
                  <a:lnTo>
                    <a:pt x="1901" y="2869"/>
                  </a:lnTo>
                  <a:lnTo>
                    <a:pt x="434" y="4237"/>
                  </a:lnTo>
                  <a:lnTo>
                    <a:pt x="434" y="401"/>
                  </a:lnTo>
                  <a:close/>
                  <a:moveTo>
                    <a:pt x="200" y="0"/>
                  </a:moveTo>
                  <a:lnTo>
                    <a:pt x="0" y="200"/>
                  </a:lnTo>
                  <a:lnTo>
                    <a:pt x="0" y="4637"/>
                  </a:lnTo>
                  <a:lnTo>
                    <a:pt x="334" y="4804"/>
                  </a:lnTo>
                  <a:lnTo>
                    <a:pt x="2035" y="3269"/>
                  </a:lnTo>
                  <a:lnTo>
                    <a:pt x="3703" y="4804"/>
                  </a:lnTo>
                  <a:lnTo>
                    <a:pt x="4036" y="4637"/>
                  </a:lnTo>
                  <a:lnTo>
                    <a:pt x="4036" y="200"/>
                  </a:lnTo>
                  <a:lnTo>
                    <a:pt x="3836"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6"/>
            <p:cNvSpPr/>
            <p:nvPr/>
          </p:nvSpPr>
          <p:spPr>
            <a:xfrm>
              <a:off x="2848050" y="1625775"/>
              <a:ext cx="1890525" cy="2525"/>
            </a:xfrm>
            <a:custGeom>
              <a:avLst/>
              <a:gdLst/>
              <a:ahLst/>
              <a:cxnLst/>
              <a:rect l="l" t="t" r="r" b="b"/>
              <a:pathLst>
                <a:path w="75621" h="101" extrusionOk="0">
                  <a:moveTo>
                    <a:pt x="0" y="0"/>
                  </a:moveTo>
                  <a:lnTo>
                    <a:pt x="0" y="100"/>
                  </a:lnTo>
                  <a:lnTo>
                    <a:pt x="75621" y="100"/>
                  </a:lnTo>
                  <a:lnTo>
                    <a:pt x="7562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6"/>
            <p:cNvSpPr/>
            <p:nvPr/>
          </p:nvSpPr>
          <p:spPr>
            <a:xfrm>
              <a:off x="3029825" y="2749325"/>
              <a:ext cx="470375" cy="304800"/>
            </a:xfrm>
            <a:custGeom>
              <a:avLst/>
              <a:gdLst/>
              <a:ahLst/>
              <a:cxnLst/>
              <a:rect l="l" t="t" r="r" b="b"/>
              <a:pathLst>
                <a:path w="18815" h="12192" extrusionOk="0">
                  <a:moveTo>
                    <a:pt x="5935" y="1"/>
                  </a:moveTo>
                  <a:cubicBezTo>
                    <a:pt x="4833" y="1"/>
                    <a:pt x="3745" y="253"/>
                    <a:pt x="2736" y="758"/>
                  </a:cubicBezTo>
                  <a:cubicBezTo>
                    <a:pt x="2036" y="1125"/>
                    <a:pt x="1402" y="1592"/>
                    <a:pt x="835" y="2125"/>
                  </a:cubicBezTo>
                  <a:cubicBezTo>
                    <a:pt x="435" y="2526"/>
                    <a:pt x="1" y="3093"/>
                    <a:pt x="601" y="3526"/>
                  </a:cubicBezTo>
                  <a:cubicBezTo>
                    <a:pt x="851" y="3677"/>
                    <a:pt x="1139" y="3752"/>
                    <a:pt x="1422" y="3752"/>
                  </a:cubicBezTo>
                  <a:cubicBezTo>
                    <a:pt x="1517" y="3752"/>
                    <a:pt x="1610" y="3743"/>
                    <a:pt x="1702" y="3727"/>
                  </a:cubicBezTo>
                  <a:cubicBezTo>
                    <a:pt x="1763" y="3727"/>
                    <a:pt x="1822" y="3725"/>
                    <a:pt x="1880" y="3725"/>
                  </a:cubicBezTo>
                  <a:cubicBezTo>
                    <a:pt x="2142" y="3725"/>
                    <a:pt x="2372" y="3748"/>
                    <a:pt x="2536" y="3993"/>
                  </a:cubicBezTo>
                  <a:cubicBezTo>
                    <a:pt x="2669" y="4194"/>
                    <a:pt x="2770" y="4427"/>
                    <a:pt x="2870" y="4661"/>
                  </a:cubicBezTo>
                  <a:cubicBezTo>
                    <a:pt x="3103" y="5128"/>
                    <a:pt x="3337" y="5628"/>
                    <a:pt x="3537" y="6128"/>
                  </a:cubicBezTo>
                  <a:cubicBezTo>
                    <a:pt x="3603" y="6362"/>
                    <a:pt x="3804" y="6729"/>
                    <a:pt x="3670" y="6962"/>
                  </a:cubicBezTo>
                  <a:cubicBezTo>
                    <a:pt x="3603" y="7096"/>
                    <a:pt x="3303" y="7229"/>
                    <a:pt x="3203" y="7329"/>
                  </a:cubicBezTo>
                  <a:cubicBezTo>
                    <a:pt x="1902" y="8430"/>
                    <a:pt x="1735" y="10165"/>
                    <a:pt x="2202" y="11666"/>
                  </a:cubicBezTo>
                  <a:cubicBezTo>
                    <a:pt x="2200" y="11665"/>
                    <a:pt x="2199" y="11664"/>
                    <a:pt x="2198" y="11664"/>
                  </a:cubicBezTo>
                  <a:cubicBezTo>
                    <a:pt x="2167" y="11664"/>
                    <a:pt x="3161" y="12192"/>
                    <a:pt x="3885" y="12192"/>
                  </a:cubicBezTo>
                  <a:cubicBezTo>
                    <a:pt x="3974" y="12192"/>
                    <a:pt x="4059" y="12184"/>
                    <a:pt x="4137" y="12166"/>
                  </a:cubicBezTo>
                  <a:cubicBezTo>
                    <a:pt x="5138" y="11932"/>
                    <a:pt x="6139" y="11632"/>
                    <a:pt x="7173" y="11332"/>
                  </a:cubicBezTo>
                  <a:lnTo>
                    <a:pt x="13110" y="9664"/>
                  </a:lnTo>
                  <a:cubicBezTo>
                    <a:pt x="14144" y="9397"/>
                    <a:pt x="15145" y="9097"/>
                    <a:pt x="16179" y="8797"/>
                  </a:cubicBezTo>
                  <a:cubicBezTo>
                    <a:pt x="16880" y="8630"/>
                    <a:pt x="17780" y="8463"/>
                    <a:pt x="18147" y="7830"/>
                  </a:cubicBezTo>
                  <a:cubicBezTo>
                    <a:pt x="18814" y="6595"/>
                    <a:pt x="17347" y="5261"/>
                    <a:pt x="16313" y="4627"/>
                  </a:cubicBezTo>
                  <a:cubicBezTo>
                    <a:pt x="15545" y="4194"/>
                    <a:pt x="14678" y="3927"/>
                    <a:pt x="13777" y="3793"/>
                  </a:cubicBezTo>
                  <a:cubicBezTo>
                    <a:pt x="13344" y="3693"/>
                    <a:pt x="12910" y="3660"/>
                    <a:pt x="12443" y="3593"/>
                  </a:cubicBezTo>
                  <a:cubicBezTo>
                    <a:pt x="11943" y="3493"/>
                    <a:pt x="11743" y="3193"/>
                    <a:pt x="11442" y="2859"/>
                  </a:cubicBezTo>
                  <a:cubicBezTo>
                    <a:pt x="10342" y="1658"/>
                    <a:pt x="9141" y="558"/>
                    <a:pt x="7440" y="157"/>
                  </a:cubicBezTo>
                  <a:cubicBezTo>
                    <a:pt x="6939" y="53"/>
                    <a:pt x="6436" y="1"/>
                    <a:pt x="593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6"/>
            <p:cNvSpPr/>
            <p:nvPr/>
          </p:nvSpPr>
          <p:spPr>
            <a:xfrm>
              <a:off x="3017325" y="2797750"/>
              <a:ext cx="478700" cy="281225"/>
            </a:xfrm>
            <a:custGeom>
              <a:avLst/>
              <a:gdLst/>
              <a:ahLst/>
              <a:cxnLst/>
              <a:rect l="l" t="t" r="r" b="b"/>
              <a:pathLst>
                <a:path w="19148" h="11249" extrusionOk="0">
                  <a:moveTo>
                    <a:pt x="3949" y="0"/>
                  </a:moveTo>
                  <a:cubicBezTo>
                    <a:pt x="3578" y="0"/>
                    <a:pt x="3207" y="19"/>
                    <a:pt x="2836" y="55"/>
                  </a:cubicBezTo>
                  <a:cubicBezTo>
                    <a:pt x="1869" y="222"/>
                    <a:pt x="901" y="622"/>
                    <a:pt x="468" y="1456"/>
                  </a:cubicBezTo>
                  <a:cubicBezTo>
                    <a:pt x="1" y="2290"/>
                    <a:pt x="267" y="3291"/>
                    <a:pt x="701" y="4091"/>
                  </a:cubicBezTo>
                  <a:cubicBezTo>
                    <a:pt x="1668" y="5926"/>
                    <a:pt x="4170" y="6827"/>
                    <a:pt x="4170" y="7394"/>
                  </a:cubicBezTo>
                  <a:cubicBezTo>
                    <a:pt x="4170" y="7827"/>
                    <a:pt x="3503" y="8027"/>
                    <a:pt x="3203" y="8294"/>
                  </a:cubicBezTo>
                  <a:cubicBezTo>
                    <a:pt x="2936" y="8561"/>
                    <a:pt x="2736" y="8861"/>
                    <a:pt x="2669" y="9228"/>
                  </a:cubicBezTo>
                  <a:cubicBezTo>
                    <a:pt x="2602" y="9962"/>
                    <a:pt x="3036" y="10629"/>
                    <a:pt x="3737" y="10896"/>
                  </a:cubicBezTo>
                  <a:cubicBezTo>
                    <a:pt x="4363" y="11185"/>
                    <a:pt x="5112" y="11248"/>
                    <a:pt x="5832" y="11248"/>
                  </a:cubicBezTo>
                  <a:cubicBezTo>
                    <a:pt x="6108" y="11248"/>
                    <a:pt x="6380" y="11239"/>
                    <a:pt x="6639" y="11230"/>
                  </a:cubicBezTo>
                  <a:cubicBezTo>
                    <a:pt x="7673" y="11163"/>
                    <a:pt x="8673" y="10996"/>
                    <a:pt x="9674" y="10663"/>
                  </a:cubicBezTo>
                  <a:cubicBezTo>
                    <a:pt x="10608" y="10362"/>
                    <a:pt x="11542" y="9962"/>
                    <a:pt x="12409" y="9428"/>
                  </a:cubicBezTo>
                  <a:cubicBezTo>
                    <a:pt x="12843" y="9128"/>
                    <a:pt x="13310" y="8895"/>
                    <a:pt x="13810" y="8695"/>
                  </a:cubicBezTo>
                  <a:cubicBezTo>
                    <a:pt x="14344" y="8494"/>
                    <a:pt x="14911" y="8361"/>
                    <a:pt x="15445" y="8261"/>
                  </a:cubicBezTo>
                  <a:cubicBezTo>
                    <a:pt x="16412" y="8127"/>
                    <a:pt x="17346" y="7961"/>
                    <a:pt x="18113" y="7427"/>
                  </a:cubicBezTo>
                  <a:cubicBezTo>
                    <a:pt x="18747" y="7093"/>
                    <a:pt x="19148" y="6426"/>
                    <a:pt x="19114" y="5692"/>
                  </a:cubicBezTo>
                  <a:cubicBezTo>
                    <a:pt x="18914" y="3958"/>
                    <a:pt x="16612" y="3491"/>
                    <a:pt x="15045" y="3257"/>
                  </a:cubicBezTo>
                  <a:cubicBezTo>
                    <a:pt x="13977" y="3124"/>
                    <a:pt x="12910" y="2824"/>
                    <a:pt x="11909" y="2390"/>
                  </a:cubicBezTo>
                  <a:cubicBezTo>
                    <a:pt x="10942" y="1956"/>
                    <a:pt x="10008" y="1456"/>
                    <a:pt x="9040" y="1056"/>
                  </a:cubicBezTo>
                  <a:cubicBezTo>
                    <a:pt x="8040" y="655"/>
                    <a:pt x="7006" y="355"/>
                    <a:pt x="5938" y="188"/>
                  </a:cubicBezTo>
                  <a:cubicBezTo>
                    <a:pt x="5275" y="60"/>
                    <a:pt x="4612" y="0"/>
                    <a:pt x="3949"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6"/>
            <p:cNvSpPr/>
            <p:nvPr/>
          </p:nvSpPr>
          <p:spPr>
            <a:xfrm>
              <a:off x="3108225" y="3012550"/>
              <a:ext cx="24850" cy="22775"/>
            </a:xfrm>
            <a:custGeom>
              <a:avLst/>
              <a:gdLst/>
              <a:ahLst/>
              <a:cxnLst/>
              <a:rect l="l" t="t" r="r" b="b"/>
              <a:pathLst>
                <a:path w="994" h="911" extrusionOk="0">
                  <a:moveTo>
                    <a:pt x="410" y="0"/>
                  </a:moveTo>
                  <a:cubicBezTo>
                    <a:pt x="396" y="0"/>
                    <a:pt x="382" y="1"/>
                    <a:pt x="367" y="2"/>
                  </a:cubicBezTo>
                  <a:cubicBezTo>
                    <a:pt x="234" y="36"/>
                    <a:pt x="101" y="136"/>
                    <a:pt x="34" y="269"/>
                  </a:cubicBezTo>
                  <a:cubicBezTo>
                    <a:pt x="0" y="336"/>
                    <a:pt x="0" y="436"/>
                    <a:pt x="34" y="503"/>
                  </a:cubicBezTo>
                  <a:cubicBezTo>
                    <a:pt x="34" y="536"/>
                    <a:pt x="34" y="570"/>
                    <a:pt x="34" y="570"/>
                  </a:cubicBezTo>
                  <a:cubicBezTo>
                    <a:pt x="71" y="791"/>
                    <a:pt x="251" y="911"/>
                    <a:pt x="433" y="911"/>
                  </a:cubicBezTo>
                  <a:cubicBezTo>
                    <a:pt x="579" y="911"/>
                    <a:pt x="727" y="833"/>
                    <a:pt x="801" y="670"/>
                  </a:cubicBezTo>
                  <a:cubicBezTo>
                    <a:pt x="993" y="381"/>
                    <a:pt x="755" y="0"/>
                    <a:pt x="410"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6"/>
            <p:cNvSpPr/>
            <p:nvPr/>
          </p:nvSpPr>
          <p:spPr>
            <a:xfrm>
              <a:off x="3411525" y="2960275"/>
              <a:ext cx="13625" cy="13125"/>
            </a:xfrm>
            <a:custGeom>
              <a:avLst/>
              <a:gdLst/>
              <a:ahLst/>
              <a:cxnLst/>
              <a:rect l="l" t="t" r="r" b="b"/>
              <a:pathLst>
                <a:path w="545" h="525" extrusionOk="0">
                  <a:moveTo>
                    <a:pt x="271" y="0"/>
                  </a:moveTo>
                  <a:cubicBezTo>
                    <a:pt x="195" y="0"/>
                    <a:pt x="118" y="45"/>
                    <a:pt x="77" y="125"/>
                  </a:cubicBezTo>
                  <a:cubicBezTo>
                    <a:pt x="0" y="305"/>
                    <a:pt x="141" y="525"/>
                    <a:pt x="301" y="525"/>
                  </a:cubicBezTo>
                  <a:cubicBezTo>
                    <a:pt x="349" y="525"/>
                    <a:pt x="398" y="505"/>
                    <a:pt x="444" y="459"/>
                  </a:cubicBezTo>
                  <a:cubicBezTo>
                    <a:pt x="477" y="426"/>
                    <a:pt x="511" y="426"/>
                    <a:pt x="511" y="392"/>
                  </a:cubicBezTo>
                  <a:lnTo>
                    <a:pt x="544" y="359"/>
                  </a:lnTo>
                  <a:lnTo>
                    <a:pt x="544" y="326"/>
                  </a:lnTo>
                  <a:cubicBezTo>
                    <a:pt x="544" y="225"/>
                    <a:pt x="544" y="159"/>
                    <a:pt x="477" y="92"/>
                  </a:cubicBezTo>
                  <a:cubicBezTo>
                    <a:pt x="444" y="59"/>
                    <a:pt x="444" y="59"/>
                    <a:pt x="411" y="59"/>
                  </a:cubicBezTo>
                  <a:cubicBezTo>
                    <a:pt x="371" y="19"/>
                    <a:pt x="321" y="0"/>
                    <a:pt x="271"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6"/>
            <p:cNvSpPr/>
            <p:nvPr/>
          </p:nvSpPr>
          <p:spPr>
            <a:xfrm>
              <a:off x="3062200" y="2816850"/>
              <a:ext cx="14350" cy="12700"/>
            </a:xfrm>
            <a:custGeom>
              <a:avLst/>
              <a:gdLst/>
              <a:ahLst/>
              <a:cxnLst/>
              <a:rect l="l" t="t" r="r" b="b"/>
              <a:pathLst>
                <a:path w="574" h="508" extrusionOk="0">
                  <a:moveTo>
                    <a:pt x="287" y="0"/>
                  </a:moveTo>
                  <a:cubicBezTo>
                    <a:pt x="212" y="0"/>
                    <a:pt x="147" y="44"/>
                    <a:pt x="107" y="125"/>
                  </a:cubicBezTo>
                  <a:cubicBezTo>
                    <a:pt x="1" y="284"/>
                    <a:pt x="169" y="507"/>
                    <a:pt x="344" y="507"/>
                  </a:cubicBezTo>
                  <a:cubicBezTo>
                    <a:pt x="388" y="507"/>
                    <a:pt x="433" y="492"/>
                    <a:pt x="474" y="459"/>
                  </a:cubicBezTo>
                  <a:cubicBezTo>
                    <a:pt x="507" y="425"/>
                    <a:pt x="507" y="392"/>
                    <a:pt x="541" y="358"/>
                  </a:cubicBezTo>
                  <a:lnTo>
                    <a:pt x="574" y="358"/>
                  </a:lnTo>
                  <a:lnTo>
                    <a:pt x="574" y="325"/>
                  </a:lnTo>
                  <a:cubicBezTo>
                    <a:pt x="574" y="225"/>
                    <a:pt x="541" y="125"/>
                    <a:pt x="507" y="92"/>
                  </a:cubicBezTo>
                  <a:cubicBezTo>
                    <a:pt x="474" y="58"/>
                    <a:pt x="440" y="58"/>
                    <a:pt x="440" y="58"/>
                  </a:cubicBezTo>
                  <a:cubicBezTo>
                    <a:pt x="388" y="19"/>
                    <a:pt x="335" y="0"/>
                    <a:pt x="287"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6"/>
            <p:cNvSpPr/>
            <p:nvPr/>
          </p:nvSpPr>
          <p:spPr>
            <a:xfrm>
              <a:off x="3153250" y="3008925"/>
              <a:ext cx="9200" cy="8100"/>
            </a:xfrm>
            <a:custGeom>
              <a:avLst/>
              <a:gdLst/>
              <a:ahLst/>
              <a:cxnLst/>
              <a:rect l="l" t="t" r="r" b="b"/>
              <a:pathLst>
                <a:path w="368" h="324" extrusionOk="0">
                  <a:moveTo>
                    <a:pt x="160" y="1"/>
                  </a:moveTo>
                  <a:cubicBezTo>
                    <a:pt x="98" y="1"/>
                    <a:pt x="50" y="32"/>
                    <a:pt x="1" y="81"/>
                  </a:cubicBezTo>
                  <a:cubicBezTo>
                    <a:pt x="1" y="114"/>
                    <a:pt x="1" y="147"/>
                    <a:pt x="1" y="181"/>
                  </a:cubicBezTo>
                  <a:cubicBezTo>
                    <a:pt x="19" y="272"/>
                    <a:pt x="98" y="324"/>
                    <a:pt x="176" y="324"/>
                  </a:cubicBezTo>
                  <a:cubicBezTo>
                    <a:pt x="240" y="324"/>
                    <a:pt x="304" y="289"/>
                    <a:pt x="334" y="214"/>
                  </a:cubicBezTo>
                  <a:cubicBezTo>
                    <a:pt x="368" y="147"/>
                    <a:pt x="301" y="47"/>
                    <a:pt x="234" y="14"/>
                  </a:cubicBezTo>
                  <a:cubicBezTo>
                    <a:pt x="207" y="5"/>
                    <a:pt x="183" y="1"/>
                    <a:pt x="160"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6"/>
            <p:cNvSpPr/>
            <p:nvPr/>
          </p:nvSpPr>
          <p:spPr>
            <a:xfrm>
              <a:off x="3280025" y="2907200"/>
              <a:ext cx="9175" cy="8250"/>
            </a:xfrm>
            <a:custGeom>
              <a:avLst/>
              <a:gdLst/>
              <a:ahLst/>
              <a:cxnLst/>
              <a:rect l="l" t="t" r="r" b="b"/>
              <a:pathLst>
                <a:path w="367" h="330" extrusionOk="0">
                  <a:moveTo>
                    <a:pt x="160" y="1"/>
                  </a:moveTo>
                  <a:cubicBezTo>
                    <a:pt x="88" y="1"/>
                    <a:pt x="25" y="38"/>
                    <a:pt x="0" y="114"/>
                  </a:cubicBezTo>
                  <a:cubicBezTo>
                    <a:pt x="0" y="114"/>
                    <a:pt x="0" y="147"/>
                    <a:pt x="0" y="180"/>
                  </a:cubicBezTo>
                  <a:cubicBezTo>
                    <a:pt x="19" y="277"/>
                    <a:pt x="96" y="329"/>
                    <a:pt x="169" y="329"/>
                  </a:cubicBezTo>
                  <a:cubicBezTo>
                    <a:pt x="221" y="329"/>
                    <a:pt x="272" y="303"/>
                    <a:pt x="300" y="247"/>
                  </a:cubicBezTo>
                  <a:cubicBezTo>
                    <a:pt x="367" y="147"/>
                    <a:pt x="300" y="47"/>
                    <a:pt x="234" y="13"/>
                  </a:cubicBezTo>
                  <a:cubicBezTo>
                    <a:pt x="209" y="5"/>
                    <a:pt x="184" y="1"/>
                    <a:pt x="160"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6"/>
            <p:cNvSpPr/>
            <p:nvPr/>
          </p:nvSpPr>
          <p:spPr>
            <a:xfrm>
              <a:off x="3440950" y="2968900"/>
              <a:ext cx="9200" cy="8250"/>
            </a:xfrm>
            <a:custGeom>
              <a:avLst/>
              <a:gdLst/>
              <a:ahLst/>
              <a:cxnLst/>
              <a:rect l="l" t="t" r="r" b="b"/>
              <a:pathLst>
                <a:path w="368" h="330" extrusionOk="0">
                  <a:moveTo>
                    <a:pt x="176" y="1"/>
                  </a:moveTo>
                  <a:cubicBezTo>
                    <a:pt x="119" y="1"/>
                    <a:pt x="59" y="32"/>
                    <a:pt x="34" y="81"/>
                  </a:cubicBezTo>
                  <a:cubicBezTo>
                    <a:pt x="1" y="114"/>
                    <a:pt x="1" y="147"/>
                    <a:pt x="34" y="181"/>
                  </a:cubicBezTo>
                  <a:cubicBezTo>
                    <a:pt x="34" y="278"/>
                    <a:pt x="114" y="330"/>
                    <a:pt x="193" y="330"/>
                  </a:cubicBezTo>
                  <a:cubicBezTo>
                    <a:pt x="250" y="330"/>
                    <a:pt x="307" y="303"/>
                    <a:pt x="335" y="247"/>
                  </a:cubicBezTo>
                  <a:cubicBezTo>
                    <a:pt x="368" y="147"/>
                    <a:pt x="335" y="47"/>
                    <a:pt x="234" y="14"/>
                  </a:cubicBezTo>
                  <a:cubicBezTo>
                    <a:pt x="217" y="5"/>
                    <a:pt x="196" y="1"/>
                    <a:pt x="17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6"/>
            <p:cNvSpPr/>
            <p:nvPr/>
          </p:nvSpPr>
          <p:spPr>
            <a:xfrm>
              <a:off x="2954775" y="1941375"/>
              <a:ext cx="935700" cy="480775"/>
            </a:xfrm>
            <a:custGeom>
              <a:avLst/>
              <a:gdLst/>
              <a:ahLst/>
              <a:cxnLst/>
              <a:rect l="l" t="t" r="r" b="b"/>
              <a:pathLst>
                <a:path w="37428" h="19231" extrusionOk="0">
                  <a:moveTo>
                    <a:pt x="17415" y="0"/>
                  </a:moveTo>
                  <a:cubicBezTo>
                    <a:pt x="16936" y="0"/>
                    <a:pt x="16456" y="39"/>
                    <a:pt x="15979" y="119"/>
                  </a:cubicBezTo>
                  <a:cubicBezTo>
                    <a:pt x="11776" y="886"/>
                    <a:pt x="8707" y="4555"/>
                    <a:pt x="8740" y="8825"/>
                  </a:cubicBezTo>
                  <a:cubicBezTo>
                    <a:pt x="8416" y="8800"/>
                    <a:pt x="8102" y="8788"/>
                    <a:pt x="7798" y="8788"/>
                  </a:cubicBezTo>
                  <a:cubicBezTo>
                    <a:pt x="2458" y="8788"/>
                    <a:pt x="355" y="12534"/>
                    <a:pt x="134" y="14996"/>
                  </a:cubicBezTo>
                  <a:cubicBezTo>
                    <a:pt x="1" y="16464"/>
                    <a:pt x="2202" y="16697"/>
                    <a:pt x="3503" y="17031"/>
                  </a:cubicBezTo>
                  <a:cubicBezTo>
                    <a:pt x="5305" y="17531"/>
                    <a:pt x="7173" y="17898"/>
                    <a:pt x="9007" y="18132"/>
                  </a:cubicBezTo>
                  <a:cubicBezTo>
                    <a:pt x="12710" y="18599"/>
                    <a:pt x="16446" y="18832"/>
                    <a:pt x="20182" y="18899"/>
                  </a:cubicBezTo>
                  <a:cubicBezTo>
                    <a:pt x="22050" y="18932"/>
                    <a:pt x="23951" y="18999"/>
                    <a:pt x="25853" y="19066"/>
                  </a:cubicBezTo>
                  <a:cubicBezTo>
                    <a:pt x="27147" y="19114"/>
                    <a:pt x="28442" y="19231"/>
                    <a:pt x="29737" y="19231"/>
                  </a:cubicBezTo>
                  <a:cubicBezTo>
                    <a:pt x="30243" y="19231"/>
                    <a:pt x="30750" y="19213"/>
                    <a:pt x="31256" y="19166"/>
                  </a:cubicBezTo>
                  <a:cubicBezTo>
                    <a:pt x="32090" y="19066"/>
                    <a:pt x="34392" y="18065"/>
                    <a:pt x="35126" y="17698"/>
                  </a:cubicBezTo>
                  <a:cubicBezTo>
                    <a:pt x="35773" y="17421"/>
                    <a:pt x="33287" y="10649"/>
                    <a:pt x="24614" y="10649"/>
                  </a:cubicBezTo>
                  <a:cubicBezTo>
                    <a:pt x="23902" y="10649"/>
                    <a:pt x="23148" y="10694"/>
                    <a:pt x="22350" y="10793"/>
                  </a:cubicBezTo>
                  <a:cubicBezTo>
                    <a:pt x="23084" y="9626"/>
                    <a:pt x="24285" y="8825"/>
                    <a:pt x="25619" y="8558"/>
                  </a:cubicBezTo>
                  <a:cubicBezTo>
                    <a:pt x="26216" y="8423"/>
                    <a:pt x="26820" y="8372"/>
                    <a:pt x="27426" y="8372"/>
                  </a:cubicBezTo>
                  <a:cubicBezTo>
                    <a:pt x="28617" y="8372"/>
                    <a:pt x="29818" y="8570"/>
                    <a:pt x="30990" y="8725"/>
                  </a:cubicBezTo>
                  <a:cubicBezTo>
                    <a:pt x="31864" y="8850"/>
                    <a:pt x="32757" y="8956"/>
                    <a:pt x="33648" y="8956"/>
                  </a:cubicBezTo>
                  <a:cubicBezTo>
                    <a:pt x="34424" y="8956"/>
                    <a:pt x="35199" y="8876"/>
                    <a:pt x="35960" y="8658"/>
                  </a:cubicBezTo>
                  <a:cubicBezTo>
                    <a:pt x="36493" y="8525"/>
                    <a:pt x="37361" y="8291"/>
                    <a:pt x="37427" y="7624"/>
                  </a:cubicBezTo>
                  <a:cubicBezTo>
                    <a:pt x="37394" y="7024"/>
                    <a:pt x="37194" y="6423"/>
                    <a:pt x="36794" y="5990"/>
                  </a:cubicBezTo>
                  <a:cubicBezTo>
                    <a:pt x="36130" y="5105"/>
                    <a:pt x="35101" y="4587"/>
                    <a:pt x="34028" y="4587"/>
                  </a:cubicBezTo>
                  <a:cubicBezTo>
                    <a:pt x="33805" y="4587"/>
                    <a:pt x="33581" y="4610"/>
                    <a:pt x="33358" y="4655"/>
                  </a:cubicBezTo>
                  <a:cubicBezTo>
                    <a:pt x="31902" y="2450"/>
                    <a:pt x="29484" y="1250"/>
                    <a:pt x="27009" y="1250"/>
                  </a:cubicBezTo>
                  <a:cubicBezTo>
                    <a:pt x="25741" y="1250"/>
                    <a:pt x="24459" y="1565"/>
                    <a:pt x="23284" y="2220"/>
                  </a:cubicBezTo>
                  <a:cubicBezTo>
                    <a:pt x="21650" y="777"/>
                    <a:pt x="19548" y="0"/>
                    <a:pt x="1741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6"/>
            <p:cNvSpPr/>
            <p:nvPr/>
          </p:nvSpPr>
          <p:spPr>
            <a:xfrm>
              <a:off x="2950600" y="2020500"/>
              <a:ext cx="985750" cy="490300"/>
            </a:xfrm>
            <a:custGeom>
              <a:avLst/>
              <a:gdLst/>
              <a:ahLst/>
              <a:cxnLst/>
              <a:rect l="l" t="t" r="r" b="b"/>
              <a:pathLst>
                <a:path w="39430" h="19612" extrusionOk="0">
                  <a:moveTo>
                    <a:pt x="15036" y="0"/>
                  </a:moveTo>
                  <a:cubicBezTo>
                    <a:pt x="14232" y="0"/>
                    <a:pt x="13436" y="136"/>
                    <a:pt x="12677" y="423"/>
                  </a:cubicBezTo>
                  <a:cubicBezTo>
                    <a:pt x="11676" y="823"/>
                    <a:pt x="10809" y="1591"/>
                    <a:pt x="10242" y="2525"/>
                  </a:cubicBezTo>
                  <a:cubicBezTo>
                    <a:pt x="9708" y="3592"/>
                    <a:pt x="9708" y="4826"/>
                    <a:pt x="10208" y="5894"/>
                  </a:cubicBezTo>
                  <a:cubicBezTo>
                    <a:pt x="10442" y="6494"/>
                    <a:pt x="10208" y="8629"/>
                    <a:pt x="5738" y="8629"/>
                  </a:cubicBezTo>
                  <a:cubicBezTo>
                    <a:pt x="4104" y="8629"/>
                    <a:pt x="2503" y="9163"/>
                    <a:pt x="1235" y="10197"/>
                  </a:cubicBezTo>
                  <a:cubicBezTo>
                    <a:pt x="168" y="11031"/>
                    <a:pt x="1" y="12565"/>
                    <a:pt x="868" y="13599"/>
                  </a:cubicBezTo>
                  <a:cubicBezTo>
                    <a:pt x="1736" y="14733"/>
                    <a:pt x="3137" y="15400"/>
                    <a:pt x="4471" y="15867"/>
                  </a:cubicBezTo>
                  <a:cubicBezTo>
                    <a:pt x="5939" y="16368"/>
                    <a:pt x="7506" y="16668"/>
                    <a:pt x="9007" y="17068"/>
                  </a:cubicBezTo>
                  <a:cubicBezTo>
                    <a:pt x="10609" y="17569"/>
                    <a:pt x="12043" y="18436"/>
                    <a:pt x="13677" y="18936"/>
                  </a:cubicBezTo>
                  <a:cubicBezTo>
                    <a:pt x="14493" y="19174"/>
                    <a:pt x="15334" y="19291"/>
                    <a:pt x="16179" y="19291"/>
                  </a:cubicBezTo>
                  <a:cubicBezTo>
                    <a:pt x="16994" y="19291"/>
                    <a:pt x="17812" y="19182"/>
                    <a:pt x="18614" y="18970"/>
                  </a:cubicBezTo>
                  <a:cubicBezTo>
                    <a:pt x="19415" y="18703"/>
                    <a:pt x="20282" y="18469"/>
                    <a:pt x="21149" y="18302"/>
                  </a:cubicBezTo>
                  <a:cubicBezTo>
                    <a:pt x="21438" y="18270"/>
                    <a:pt x="21730" y="18255"/>
                    <a:pt x="22022" y="18255"/>
                  </a:cubicBezTo>
                  <a:cubicBezTo>
                    <a:pt x="22642" y="18255"/>
                    <a:pt x="23262" y="18323"/>
                    <a:pt x="23851" y="18436"/>
                  </a:cubicBezTo>
                  <a:cubicBezTo>
                    <a:pt x="25753" y="18803"/>
                    <a:pt x="27587" y="19570"/>
                    <a:pt x="29522" y="19603"/>
                  </a:cubicBezTo>
                  <a:cubicBezTo>
                    <a:pt x="29605" y="19609"/>
                    <a:pt x="29687" y="19611"/>
                    <a:pt x="29769" y="19611"/>
                  </a:cubicBezTo>
                  <a:cubicBezTo>
                    <a:pt x="30748" y="19611"/>
                    <a:pt x="31688" y="19246"/>
                    <a:pt x="32457" y="18569"/>
                  </a:cubicBezTo>
                  <a:cubicBezTo>
                    <a:pt x="33325" y="18136"/>
                    <a:pt x="34092" y="17502"/>
                    <a:pt x="34659" y="16701"/>
                  </a:cubicBezTo>
                  <a:cubicBezTo>
                    <a:pt x="35360" y="15834"/>
                    <a:pt x="35493" y="14667"/>
                    <a:pt x="35059" y="13632"/>
                  </a:cubicBezTo>
                  <a:cubicBezTo>
                    <a:pt x="34025" y="11064"/>
                    <a:pt x="31023" y="10730"/>
                    <a:pt x="28588" y="10730"/>
                  </a:cubicBezTo>
                  <a:cubicBezTo>
                    <a:pt x="26954" y="10764"/>
                    <a:pt x="25319" y="10864"/>
                    <a:pt x="23718" y="11097"/>
                  </a:cubicBezTo>
                  <a:cubicBezTo>
                    <a:pt x="23217" y="11143"/>
                    <a:pt x="22684" y="11251"/>
                    <a:pt x="22163" y="11251"/>
                  </a:cubicBezTo>
                  <a:cubicBezTo>
                    <a:pt x="21922" y="11251"/>
                    <a:pt x="21682" y="11227"/>
                    <a:pt x="21450" y="11164"/>
                  </a:cubicBezTo>
                  <a:cubicBezTo>
                    <a:pt x="20649" y="10931"/>
                    <a:pt x="20049" y="10097"/>
                    <a:pt x="20549" y="9329"/>
                  </a:cubicBezTo>
                  <a:cubicBezTo>
                    <a:pt x="21283" y="8229"/>
                    <a:pt x="22917" y="7728"/>
                    <a:pt x="24152" y="7495"/>
                  </a:cubicBezTo>
                  <a:cubicBezTo>
                    <a:pt x="24903" y="7403"/>
                    <a:pt x="25655" y="7352"/>
                    <a:pt x="26406" y="7352"/>
                  </a:cubicBezTo>
                  <a:cubicBezTo>
                    <a:pt x="27022" y="7352"/>
                    <a:pt x="27638" y="7386"/>
                    <a:pt x="28254" y="7461"/>
                  </a:cubicBezTo>
                  <a:cubicBezTo>
                    <a:pt x="29808" y="7615"/>
                    <a:pt x="31416" y="7878"/>
                    <a:pt x="33003" y="7878"/>
                  </a:cubicBezTo>
                  <a:cubicBezTo>
                    <a:pt x="34177" y="7878"/>
                    <a:pt x="35340" y="7734"/>
                    <a:pt x="36460" y="7295"/>
                  </a:cubicBezTo>
                  <a:cubicBezTo>
                    <a:pt x="37494" y="6894"/>
                    <a:pt x="38562" y="6227"/>
                    <a:pt x="38995" y="5160"/>
                  </a:cubicBezTo>
                  <a:cubicBezTo>
                    <a:pt x="39429" y="4026"/>
                    <a:pt x="38929" y="2758"/>
                    <a:pt x="38095" y="1991"/>
                  </a:cubicBezTo>
                  <a:cubicBezTo>
                    <a:pt x="37094" y="1090"/>
                    <a:pt x="35726" y="723"/>
                    <a:pt x="34426" y="456"/>
                  </a:cubicBezTo>
                  <a:cubicBezTo>
                    <a:pt x="33512" y="311"/>
                    <a:pt x="32585" y="230"/>
                    <a:pt x="31662" y="230"/>
                  </a:cubicBezTo>
                  <a:cubicBezTo>
                    <a:pt x="31102" y="230"/>
                    <a:pt x="30543" y="260"/>
                    <a:pt x="29989" y="323"/>
                  </a:cubicBezTo>
                  <a:cubicBezTo>
                    <a:pt x="28488" y="456"/>
                    <a:pt x="27020" y="757"/>
                    <a:pt x="25586" y="1190"/>
                  </a:cubicBezTo>
                  <a:cubicBezTo>
                    <a:pt x="24467" y="1470"/>
                    <a:pt x="23364" y="1815"/>
                    <a:pt x="22243" y="1815"/>
                  </a:cubicBezTo>
                  <a:cubicBezTo>
                    <a:pt x="21760" y="1815"/>
                    <a:pt x="21274" y="1751"/>
                    <a:pt x="20782" y="1591"/>
                  </a:cubicBezTo>
                  <a:cubicBezTo>
                    <a:pt x="19348" y="1157"/>
                    <a:pt x="18014" y="456"/>
                    <a:pt x="16546" y="156"/>
                  </a:cubicBezTo>
                  <a:cubicBezTo>
                    <a:pt x="16045" y="53"/>
                    <a:pt x="15539" y="0"/>
                    <a:pt x="15036"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6"/>
            <p:cNvSpPr/>
            <p:nvPr/>
          </p:nvSpPr>
          <p:spPr>
            <a:xfrm>
              <a:off x="3002325" y="2297050"/>
              <a:ext cx="24025" cy="22975"/>
            </a:xfrm>
            <a:custGeom>
              <a:avLst/>
              <a:gdLst/>
              <a:ahLst/>
              <a:cxnLst/>
              <a:rect l="l" t="t" r="r" b="b"/>
              <a:pathLst>
                <a:path w="961" h="919" extrusionOk="0">
                  <a:moveTo>
                    <a:pt x="410" y="0"/>
                  </a:moveTo>
                  <a:cubicBezTo>
                    <a:pt x="396" y="0"/>
                    <a:pt x="381" y="1"/>
                    <a:pt x="367" y="2"/>
                  </a:cubicBezTo>
                  <a:cubicBezTo>
                    <a:pt x="200" y="35"/>
                    <a:pt x="67" y="135"/>
                    <a:pt x="33" y="302"/>
                  </a:cubicBezTo>
                  <a:cubicBezTo>
                    <a:pt x="0" y="369"/>
                    <a:pt x="0" y="436"/>
                    <a:pt x="0" y="502"/>
                  </a:cubicBezTo>
                  <a:cubicBezTo>
                    <a:pt x="0" y="536"/>
                    <a:pt x="0" y="569"/>
                    <a:pt x="0" y="602"/>
                  </a:cubicBezTo>
                  <a:cubicBezTo>
                    <a:pt x="56" y="808"/>
                    <a:pt x="237" y="919"/>
                    <a:pt x="421" y="919"/>
                  </a:cubicBezTo>
                  <a:cubicBezTo>
                    <a:pt x="566" y="919"/>
                    <a:pt x="712" y="850"/>
                    <a:pt x="801" y="702"/>
                  </a:cubicBezTo>
                  <a:cubicBezTo>
                    <a:pt x="961" y="382"/>
                    <a:pt x="752" y="0"/>
                    <a:pt x="410"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6"/>
            <p:cNvSpPr/>
            <p:nvPr/>
          </p:nvSpPr>
          <p:spPr>
            <a:xfrm>
              <a:off x="3684475" y="2433850"/>
              <a:ext cx="24200" cy="23575"/>
            </a:xfrm>
            <a:custGeom>
              <a:avLst/>
              <a:gdLst/>
              <a:ahLst/>
              <a:cxnLst/>
              <a:rect l="l" t="t" r="r" b="b"/>
              <a:pathLst>
                <a:path w="968" h="943" extrusionOk="0">
                  <a:moveTo>
                    <a:pt x="367" y="1"/>
                  </a:moveTo>
                  <a:cubicBezTo>
                    <a:pt x="200" y="34"/>
                    <a:pt x="100" y="134"/>
                    <a:pt x="34" y="301"/>
                  </a:cubicBezTo>
                  <a:cubicBezTo>
                    <a:pt x="0" y="367"/>
                    <a:pt x="0" y="434"/>
                    <a:pt x="0" y="534"/>
                  </a:cubicBezTo>
                  <a:cubicBezTo>
                    <a:pt x="0" y="534"/>
                    <a:pt x="0" y="568"/>
                    <a:pt x="0" y="601"/>
                  </a:cubicBezTo>
                  <a:cubicBezTo>
                    <a:pt x="56" y="823"/>
                    <a:pt x="244" y="942"/>
                    <a:pt x="430" y="942"/>
                  </a:cubicBezTo>
                  <a:cubicBezTo>
                    <a:pt x="579" y="942"/>
                    <a:pt x="726" y="865"/>
                    <a:pt x="801" y="701"/>
                  </a:cubicBezTo>
                  <a:cubicBezTo>
                    <a:pt x="968" y="367"/>
                    <a:pt x="734" y="1"/>
                    <a:pt x="36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6"/>
            <p:cNvSpPr/>
            <p:nvPr/>
          </p:nvSpPr>
          <p:spPr>
            <a:xfrm>
              <a:off x="3036250" y="2320650"/>
              <a:ext cx="13625" cy="12300"/>
            </a:xfrm>
            <a:custGeom>
              <a:avLst/>
              <a:gdLst/>
              <a:ahLst/>
              <a:cxnLst/>
              <a:rect l="l" t="t" r="r" b="b"/>
              <a:pathLst>
                <a:path w="545" h="492" extrusionOk="0">
                  <a:moveTo>
                    <a:pt x="272" y="0"/>
                  </a:moveTo>
                  <a:cubicBezTo>
                    <a:pt x="195" y="0"/>
                    <a:pt x="118" y="45"/>
                    <a:pt x="77" y="125"/>
                  </a:cubicBezTo>
                  <a:cubicBezTo>
                    <a:pt x="1" y="279"/>
                    <a:pt x="140" y="492"/>
                    <a:pt x="299" y="492"/>
                  </a:cubicBezTo>
                  <a:cubicBezTo>
                    <a:pt x="348" y="492"/>
                    <a:pt x="398" y="472"/>
                    <a:pt x="444" y="426"/>
                  </a:cubicBezTo>
                  <a:cubicBezTo>
                    <a:pt x="478" y="426"/>
                    <a:pt x="511" y="392"/>
                    <a:pt x="511" y="359"/>
                  </a:cubicBezTo>
                  <a:lnTo>
                    <a:pt x="544" y="359"/>
                  </a:lnTo>
                  <a:lnTo>
                    <a:pt x="544" y="326"/>
                  </a:lnTo>
                  <a:cubicBezTo>
                    <a:pt x="544" y="225"/>
                    <a:pt x="544" y="125"/>
                    <a:pt x="478" y="92"/>
                  </a:cubicBezTo>
                  <a:cubicBezTo>
                    <a:pt x="444" y="59"/>
                    <a:pt x="444" y="59"/>
                    <a:pt x="411" y="59"/>
                  </a:cubicBezTo>
                  <a:cubicBezTo>
                    <a:pt x="372" y="19"/>
                    <a:pt x="322" y="0"/>
                    <a:pt x="272"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6"/>
            <p:cNvSpPr/>
            <p:nvPr/>
          </p:nvSpPr>
          <p:spPr>
            <a:xfrm>
              <a:off x="3811125" y="2078800"/>
              <a:ext cx="14300" cy="12800"/>
            </a:xfrm>
            <a:custGeom>
              <a:avLst/>
              <a:gdLst/>
              <a:ahLst/>
              <a:cxnLst/>
              <a:rect l="l" t="t" r="r" b="b"/>
              <a:pathLst>
                <a:path w="572" h="512" extrusionOk="0">
                  <a:moveTo>
                    <a:pt x="284" y="1"/>
                  </a:moveTo>
                  <a:cubicBezTo>
                    <a:pt x="210" y="1"/>
                    <a:pt x="145" y="45"/>
                    <a:pt x="105" y="126"/>
                  </a:cubicBezTo>
                  <a:cubicBezTo>
                    <a:pt x="0" y="308"/>
                    <a:pt x="161" y="511"/>
                    <a:pt x="332" y="511"/>
                  </a:cubicBezTo>
                  <a:cubicBezTo>
                    <a:pt x="380" y="511"/>
                    <a:pt x="428" y="496"/>
                    <a:pt x="472" y="459"/>
                  </a:cubicBezTo>
                  <a:cubicBezTo>
                    <a:pt x="505" y="426"/>
                    <a:pt x="505" y="426"/>
                    <a:pt x="538" y="393"/>
                  </a:cubicBezTo>
                  <a:lnTo>
                    <a:pt x="538" y="359"/>
                  </a:lnTo>
                  <a:cubicBezTo>
                    <a:pt x="538" y="359"/>
                    <a:pt x="538" y="326"/>
                    <a:pt x="538" y="326"/>
                  </a:cubicBezTo>
                  <a:cubicBezTo>
                    <a:pt x="572" y="226"/>
                    <a:pt x="538" y="159"/>
                    <a:pt x="472" y="92"/>
                  </a:cubicBezTo>
                  <a:cubicBezTo>
                    <a:pt x="472" y="59"/>
                    <a:pt x="438" y="59"/>
                    <a:pt x="438" y="59"/>
                  </a:cubicBezTo>
                  <a:cubicBezTo>
                    <a:pt x="386" y="20"/>
                    <a:pt x="333" y="1"/>
                    <a:pt x="284"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6"/>
            <p:cNvSpPr/>
            <p:nvPr/>
          </p:nvSpPr>
          <p:spPr>
            <a:xfrm>
              <a:off x="3046525" y="2293425"/>
              <a:ext cx="10350" cy="6700"/>
            </a:xfrm>
            <a:custGeom>
              <a:avLst/>
              <a:gdLst/>
              <a:ahLst/>
              <a:cxnLst/>
              <a:rect l="l" t="t" r="r" b="b"/>
              <a:pathLst>
                <a:path w="414" h="268" extrusionOk="0">
                  <a:moveTo>
                    <a:pt x="175" y="0"/>
                  </a:moveTo>
                  <a:cubicBezTo>
                    <a:pt x="118" y="0"/>
                    <a:pt x="58" y="31"/>
                    <a:pt x="33" y="80"/>
                  </a:cubicBezTo>
                  <a:cubicBezTo>
                    <a:pt x="0" y="114"/>
                    <a:pt x="0" y="147"/>
                    <a:pt x="33" y="180"/>
                  </a:cubicBezTo>
                  <a:cubicBezTo>
                    <a:pt x="33" y="243"/>
                    <a:pt x="65" y="267"/>
                    <a:pt x="106" y="267"/>
                  </a:cubicBezTo>
                  <a:cubicBezTo>
                    <a:pt x="220" y="267"/>
                    <a:pt x="413" y="87"/>
                    <a:pt x="267" y="14"/>
                  </a:cubicBezTo>
                  <a:lnTo>
                    <a:pt x="234" y="14"/>
                  </a:lnTo>
                  <a:cubicBezTo>
                    <a:pt x="216" y="5"/>
                    <a:pt x="195" y="0"/>
                    <a:pt x="17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6"/>
            <p:cNvSpPr/>
            <p:nvPr/>
          </p:nvSpPr>
          <p:spPr>
            <a:xfrm>
              <a:off x="3440125" y="2087450"/>
              <a:ext cx="10125" cy="6675"/>
            </a:xfrm>
            <a:custGeom>
              <a:avLst/>
              <a:gdLst/>
              <a:ahLst/>
              <a:cxnLst/>
              <a:rect l="l" t="t" r="r" b="b"/>
              <a:pathLst>
                <a:path w="405" h="267" extrusionOk="0">
                  <a:moveTo>
                    <a:pt x="160" y="0"/>
                  </a:moveTo>
                  <a:cubicBezTo>
                    <a:pt x="98" y="0"/>
                    <a:pt x="49" y="31"/>
                    <a:pt x="1" y="80"/>
                  </a:cubicBezTo>
                  <a:cubicBezTo>
                    <a:pt x="1" y="113"/>
                    <a:pt x="1" y="147"/>
                    <a:pt x="1" y="180"/>
                  </a:cubicBezTo>
                  <a:cubicBezTo>
                    <a:pt x="10" y="243"/>
                    <a:pt x="47" y="267"/>
                    <a:pt x="93" y="267"/>
                  </a:cubicBezTo>
                  <a:cubicBezTo>
                    <a:pt x="219" y="267"/>
                    <a:pt x="405" y="87"/>
                    <a:pt x="234" y="13"/>
                  </a:cubicBezTo>
                  <a:cubicBezTo>
                    <a:pt x="207" y="4"/>
                    <a:pt x="183" y="0"/>
                    <a:pt x="160"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6"/>
            <p:cNvSpPr/>
            <p:nvPr/>
          </p:nvSpPr>
          <p:spPr>
            <a:xfrm>
              <a:off x="3859600" y="2076600"/>
              <a:ext cx="9525" cy="6700"/>
            </a:xfrm>
            <a:custGeom>
              <a:avLst/>
              <a:gdLst/>
              <a:ahLst/>
              <a:cxnLst/>
              <a:rect l="l" t="t" r="r" b="b"/>
              <a:pathLst>
                <a:path w="381" h="268" extrusionOk="0">
                  <a:moveTo>
                    <a:pt x="155" y="1"/>
                  </a:moveTo>
                  <a:cubicBezTo>
                    <a:pt x="85" y="1"/>
                    <a:pt x="25" y="32"/>
                    <a:pt x="0" y="80"/>
                  </a:cubicBezTo>
                  <a:cubicBezTo>
                    <a:pt x="0" y="114"/>
                    <a:pt x="0" y="147"/>
                    <a:pt x="0" y="180"/>
                  </a:cubicBezTo>
                  <a:cubicBezTo>
                    <a:pt x="9" y="243"/>
                    <a:pt x="45" y="267"/>
                    <a:pt x="88" y="267"/>
                  </a:cubicBezTo>
                  <a:cubicBezTo>
                    <a:pt x="205" y="267"/>
                    <a:pt x="380" y="87"/>
                    <a:pt x="234" y="14"/>
                  </a:cubicBezTo>
                  <a:cubicBezTo>
                    <a:pt x="207" y="5"/>
                    <a:pt x="180" y="1"/>
                    <a:pt x="15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6"/>
            <p:cNvSpPr/>
            <p:nvPr/>
          </p:nvSpPr>
          <p:spPr>
            <a:xfrm>
              <a:off x="2879725" y="2405675"/>
              <a:ext cx="454525" cy="268475"/>
            </a:xfrm>
            <a:custGeom>
              <a:avLst/>
              <a:gdLst/>
              <a:ahLst/>
              <a:cxnLst/>
              <a:rect l="l" t="t" r="r" b="b"/>
              <a:pathLst>
                <a:path w="18181" h="10739" extrusionOk="0">
                  <a:moveTo>
                    <a:pt x="8927" y="0"/>
                  </a:moveTo>
                  <a:cubicBezTo>
                    <a:pt x="8010" y="0"/>
                    <a:pt x="7081" y="194"/>
                    <a:pt x="6205" y="594"/>
                  </a:cubicBezTo>
                  <a:cubicBezTo>
                    <a:pt x="5505" y="961"/>
                    <a:pt x="4871" y="1428"/>
                    <a:pt x="4304" y="1995"/>
                  </a:cubicBezTo>
                  <a:cubicBezTo>
                    <a:pt x="4037" y="2295"/>
                    <a:pt x="3803" y="2595"/>
                    <a:pt x="3570" y="2962"/>
                  </a:cubicBezTo>
                  <a:cubicBezTo>
                    <a:pt x="3470" y="3129"/>
                    <a:pt x="3403" y="3296"/>
                    <a:pt x="3270" y="3463"/>
                  </a:cubicBezTo>
                  <a:cubicBezTo>
                    <a:pt x="3136" y="3729"/>
                    <a:pt x="2869" y="3896"/>
                    <a:pt x="2569" y="3963"/>
                  </a:cubicBezTo>
                  <a:cubicBezTo>
                    <a:pt x="1302" y="4397"/>
                    <a:pt x="134" y="5397"/>
                    <a:pt x="234" y="6732"/>
                  </a:cubicBezTo>
                  <a:cubicBezTo>
                    <a:pt x="1" y="7165"/>
                    <a:pt x="167" y="7699"/>
                    <a:pt x="568" y="7966"/>
                  </a:cubicBezTo>
                  <a:cubicBezTo>
                    <a:pt x="828" y="8144"/>
                    <a:pt x="1138" y="8198"/>
                    <a:pt x="1465" y="8198"/>
                  </a:cubicBezTo>
                  <a:cubicBezTo>
                    <a:pt x="1934" y="8198"/>
                    <a:pt x="2436" y="8086"/>
                    <a:pt x="2869" y="8066"/>
                  </a:cubicBezTo>
                  <a:cubicBezTo>
                    <a:pt x="3109" y="8058"/>
                    <a:pt x="3349" y="8053"/>
                    <a:pt x="3589" y="8053"/>
                  </a:cubicBezTo>
                  <a:cubicBezTo>
                    <a:pt x="5283" y="8053"/>
                    <a:pt x="6970" y="8261"/>
                    <a:pt x="8607" y="8700"/>
                  </a:cubicBezTo>
                  <a:cubicBezTo>
                    <a:pt x="10441" y="9167"/>
                    <a:pt x="12276" y="9800"/>
                    <a:pt x="14077" y="10367"/>
                  </a:cubicBezTo>
                  <a:cubicBezTo>
                    <a:pt x="14649" y="10553"/>
                    <a:pt x="15363" y="10738"/>
                    <a:pt x="16035" y="10738"/>
                  </a:cubicBezTo>
                  <a:cubicBezTo>
                    <a:pt x="16815" y="10738"/>
                    <a:pt x="17537" y="10489"/>
                    <a:pt x="17913" y="9700"/>
                  </a:cubicBezTo>
                  <a:cubicBezTo>
                    <a:pt x="18147" y="9067"/>
                    <a:pt x="18180" y="8366"/>
                    <a:pt x="18013" y="7732"/>
                  </a:cubicBezTo>
                  <a:cubicBezTo>
                    <a:pt x="17880" y="6998"/>
                    <a:pt x="17580" y="6298"/>
                    <a:pt x="17146" y="5697"/>
                  </a:cubicBezTo>
                  <a:cubicBezTo>
                    <a:pt x="16746" y="5097"/>
                    <a:pt x="16246" y="4597"/>
                    <a:pt x="15645" y="4196"/>
                  </a:cubicBezTo>
                  <a:cubicBezTo>
                    <a:pt x="15245" y="3996"/>
                    <a:pt x="14911" y="3729"/>
                    <a:pt x="14611" y="3362"/>
                  </a:cubicBezTo>
                  <a:cubicBezTo>
                    <a:pt x="14378" y="3062"/>
                    <a:pt x="14177" y="2695"/>
                    <a:pt x="13944" y="2395"/>
                  </a:cubicBezTo>
                  <a:cubicBezTo>
                    <a:pt x="12704" y="840"/>
                    <a:pt x="10840" y="0"/>
                    <a:pt x="8927"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6"/>
            <p:cNvSpPr/>
            <p:nvPr/>
          </p:nvSpPr>
          <p:spPr>
            <a:xfrm>
              <a:off x="2872225" y="2487150"/>
              <a:ext cx="467025" cy="218050"/>
            </a:xfrm>
            <a:custGeom>
              <a:avLst/>
              <a:gdLst/>
              <a:ahLst/>
              <a:cxnLst/>
              <a:rect l="l" t="t" r="r" b="b"/>
              <a:pathLst>
                <a:path w="18681" h="8722" extrusionOk="0">
                  <a:moveTo>
                    <a:pt x="10131" y="0"/>
                  </a:moveTo>
                  <a:cubicBezTo>
                    <a:pt x="8644" y="0"/>
                    <a:pt x="7161" y="343"/>
                    <a:pt x="5805" y="1037"/>
                  </a:cubicBezTo>
                  <a:cubicBezTo>
                    <a:pt x="5004" y="1438"/>
                    <a:pt x="4137" y="1705"/>
                    <a:pt x="3269" y="1838"/>
                  </a:cubicBezTo>
                  <a:cubicBezTo>
                    <a:pt x="2502" y="1938"/>
                    <a:pt x="1768" y="2172"/>
                    <a:pt x="1135" y="2572"/>
                  </a:cubicBezTo>
                  <a:cubicBezTo>
                    <a:pt x="0" y="3406"/>
                    <a:pt x="401" y="4907"/>
                    <a:pt x="1401" y="5641"/>
                  </a:cubicBezTo>
                  <a:cubicBezTo>
                    <a:pt x="2575" y="6529"/>
                    <a:pt x="4232" y="6844"/>
                    <a:pt x="5682" y="6844"/>
                  </a:cubicBezTo>
                  <a:cubicBezTo>
                    <a:pt x="5757" y="6844"/>
                    <a:pt x="5831" y="6843"/>
                    <a:pt x="5905" y="6842"/>
                  </a:cubicBezTo>
                  <a:cubicBezTo>
                    <a:pt x="6672" y="6775"/>
                    <a:pt x="7472" y="6641"/>
                    <a:pt x="8240" y="6475"/>
                  </a:cubicBezTo>
                  <a:cubicBezTo>
                    <a:pt x="8452" y="6437"/>
                    <a:pt x="8666" y="6418"/>
                    <a:pt x="8879" y="6418"/>
                  </a:cubicBezTo>
                  <a:cubicBezTo>
                    <a:pt x="9603" y="6418"/>
                    <a:pt x="10315" y="6637"/>
                    <a:pt x="10908" y="7075"/>
                  </a:cubicBezTo>
                  <a:cubicBezTo>
                    <a:pt x="12207" y="7872"/>
                    <a:pt x="13532" y="8721"/>
                    <a:pt x="15068" y="8721"/>
                  </a:cubicBezTo>
                  <a:cubicBezTo>
                    <a:pt x="15268" y="8721"/>
                    <a:pt x="15471" y="8707"/>
                    <a:pt x="15678" y="8676"/>
                  </a:cubicBezTo>
                  <a:cubicBezTo>
                    <a:pt x="16512" y="8543"/>
                    <a:pt x="17313" y="8076"/>
                    <a:pt x="17813" y="7342"/>
                  </a:cubicBezTo>
                  <a:cubicBezTo>
                    <a:pt x="18680" y="6608"/>
                    <a:pt x="18580" y="5307"/>
                    <a:pt x="18047" y="4340"/>
                  </a:cubicBezTo>
                  <a:cubicBezTo>
                    <a:pt x="17313" y="3072"/>
                    <a:pt x="16212" y="2005"/>
                    <a:pt x="14944" y="1271"/>
                  </a:cubicBezTo>
                  <a:cubicBezTo>
                    <a:pt x="13450" y="427"/>
                    <a:pt x="11788" y="0"/>
                    <a:pt x="10131"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6"/>
            <p:cNvSpPr/>
            <p:nvPr/>
          </p:nvSpPr>
          <p:spPr>
            <a:xfrm>
              <a:off x="3241650" y="2599750"/>
              <a:ext cx="24850" cy="23275"/>
            </a:xfrm>
            <a:custGeom>
              <a:avLst/>
              <a:gdLst/>
              <a:ahLst/>
              <a:cxnLst/>
              <a:rect l="l" t="t" r="r" b="b"/>
              <a:pathLst>
                <a:path w="994" h="931" extrusionOk="0">
                  <a:moveTo>
                    <a:pt x="410" y="1"/>
                  </a:moveTo>
                  <a:cubicBezTo>
                    <a:pt x="396" y="1"/>
                    <a:pt x="382" y="1"/>
                    <a:pt x="368" y="3"/>
                  </a:cubicBezTo>
                  <a:cubicBezTo>
                    <a:pt x="234" y="36"/>
                    <a:pt x="101" y="136"/>
                    <a:pt x="67" y="269"/>
                  </a:cubicBezTo>
                  <a:cubicBezTo>
                    <a:pt x="34" y="336"/>
                    <a:pt x="1" y="436"/>
                    <a:pt x="34" y="503"/>
                  </a:cubicBezTo>
                  <a:cubicBezTo>
                    <a:pt x="34" y="536"/>
                    <a:pt x="34" y="570"/>
                    <a:pt x="34" y="570"/>
                  </a:cubicBezTo>
                  <a:cubicBezTo>
                    <a:pt x="72" y="800"/>
                    <a:pt x="265" y="931"/>
                    <a:pt x="454" y="931"/>
                  </a:cubicBezTo>
                  <a:cubicBezTo>
                    <a:pt x="593" y="931"/>
                    <a:pt x="730" y="859"/>
                    <a:pt x="801" y="703"/>
                  </a:cubicBezTo>
                  <a:cubicBezTo>
                    <a:pt x="993" y="383"/>
                    <a:pt x="755" y="1"/>
                    <a:pt x="410"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6"/>
            <p:cNvSpPr/>
            <p:nvPr/>
          </p:nvSpPr>
          <p:spPr>
            <a:xfrm>
              <a:off x="2913925" y="2573075"/>
              <a:ext cx="24850" cy="23600"/>
            </a:xfrm>
            <a:custGeom>
              <a:avLst/>
              <a:gdLst/>
              <a:ahLst/>
              <a:cxnLst/>
              <a:rect l="l" t="t" r="r" b="b"/>
              <a:pathLst>
                <a:path w="994" h="944" extrusionOk="0">
                  <a:moveTo>
                    <a:pt x="410" y="0"/>
                  </a:moveTo>
                  <a:cubicBezTo>
                    <a:pt x="396" y="0"/>
                    <a:pt x="382" y="1"/>
                    <a:pt x="367" y="2"/>
                  </a:cubicBezTo>
                  <a:cubicBezTo>
                    <a:pt x="234" y="36"/>
                    <a:pt x="100" y="136"/>
                    <a:pt x="67" y="302"/>
                  </a:cubicBezTo>
                  <a:cubicBezTo>
                    <a:pt x="34" y="369"/>
                    <a:pt x="0" y="436"/>
                    <a:pt x="34" y="503"/>
                  </a:cubicBezTo>
                  <a:cubicBezTo>
                    <a:pt x="34" y="536"/>
                    <a:pt x="34" y="569"/>
                    <a:pt x="34" y="603"/>
                  </a:cubicBezTo>
                  <a:cubicBezTo>
                    <a:pt x="71" y="824"/>
                    <a:pt x="251" y="944"/>
                    <a:pt x="433" y="944"/>
                  </a:cubicBezTo>
                  <a:cubicBezTo>
                    <a:pt x="579" y="944"/>
                    <a:pt x="726" y="866"/>
                    <a:pt x="801" y="703"/>
                  </a:cubicBezTo>
                  <a:cubicBezTo>
                    <a:pt x="993" y="382"/>
                    <a:pt x="754" y="0"/>
                    <a:pt x="410"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6"/>
            <p:cNvSpPr/>
            <p:nvPr/>
          </p:nvSpPr>
          <p:spPr>
            <a:xfrm>
              <a:off x="3275775" y="2623125"/>
              <a:ext cx="14275" cy="12525"/>
            </a:xfrm>
            <a:custGeom>
              <a:avLst/>
              <a:gdLst/>
              <a:ahLst/>
              <a:cxnLst/>
              <a:rect l="l" t="t" r="r" b="b"/>
              <a:pathLst>
                <a:path w="571" h="501" extrusionOk="0">
                  <a:moveTo>
                    <a:pt x="313" y="0"/>
                  </a:moveTo>
                  <a:cubicBezTo>
                    <a:pt x="231" y="0"/>
                    <a:pt x="146" y="37"/>
                    <a:pt x="103" y="102"/>
                  </a:cubicBezTo>
                  <a:cubicBezTo>
                    <a:pt x="1" y="282"/>
                    <a:pt x="155" y="501"/>
                    <a:pt x="323" y="501"/>
                  </a:cubicBezTo>
                  <a:cubicBezTo>
                    <a:pt x="373" y="501"/>
                    <a:pt x="424" y="481"/>
                    <a:pt x="470" y="435"/>
                  </a:cubicBezTo>
                  <a:cubicBezTo>
                    <a:pt x="504" y="435"/>
                    <a:pt x="504" y="402"/>
                    <a:pt x="537" y="369"/>
                  </a:cubicBezTo>
                  <a:lnTo>
                    <a:pt x="570" y="335"/>
                  </a:lnTo>
                  <a:cubicBezTo>
                    <a:pt x="570" y="335"/>
                    <a:pt x="570" y="335"/>
                    <a:pt x="570" y="302"/>
                  </a:cubicBezTo>
                  <a:cubicBezTo>
                    <a:pt x="570" y="235"/>
                    <a:pt x="537" y="135"/>
                    <a:pt x="504" y="68"/>
                  </a:cubicBezTo>
                  <a:cubicBezTo>
                    <a:pt x="470" y="68"/>
                    <a:pt x="437" y="68"/>
                    <a:pt x="437" y="35"/>
                  </a:cubicBezTo>
                  <a:cubicBezTo>
                    <a:pt x="401" y="11"/>
                    <a:pt x="358" y="0"/>
                    <a:pt x="313"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6"/>
            <p:cNvSpPr/>
            <p:nvPr/>
          </p:nvSpPr>
          <p:spPr>
            <a:xfrm>
              <a:off x="3047925" y="2623950"/>
              <a:ext cx="14450" cy="12550"/>
            </a:xfrm>
            <a:custGeom>
              <a:avLst/>
              <a:gdLst/>
              <a:ahLst/>
              <a:cxnLst/>
              <a:rect l="l" t="t" r="r" b="b"/>
              <a:pathLst>
                <a:path w="578" h="502" extrusionOk="0">
                  <a:moveTo>
                    <a:pt x="287" y="1"/>
                  </a:moveTo>
                  <a:cubicBezTo>
                    <a:pt x="205" y="1"/>
                    <a:pt x="121" y="37"/>
                    <a:pt x="77" y="102"/>
                  </a:cubicBezTo>
                  <a:cubicBezTo>
                    <a:pt x="0" y="282"/>
                    <a:pt x="141" y="501"/>
                    <a:pt x="316" y="501"/>
                  </a:cubicBezTo>
                  <a:cubicBezTo>
                    <a:pt x="369" y="501"/>
                    <a:pt x="424" y="482"/>
                    <a:pt x="478" y="436"/>
                  </a:cubicBezTo>
                  <a:cubicBezTo>
                    <a:pt x="478" y="436"/>
                    <a:pt x="511" y="402"/>
                    <a:pt x="511" y="369"/>
                  </a:cubicBezTo>
                  <a:lnTo>
                    <a:pt x="544" y="369"/>
                  </a:lnTo>
                  <a:cubicBezTo>
                    <a:pt x="544" y="336"/>
                    <a:pt x="544" y="336"/>
                    <a:pt x="544" y="336"/>
                  </a:cubicBezTo>
                  <a:cubicBezTo>
                    <a:pt x="578" y="235"/>
                    <a:pt x="544" y="135"/>
                    <a:pt x="478" y="69"/>
                  </a:cubicBezTo>
                  <a:cubicBezTo>
                    <a:pt x="478" y="69"/>
                    <a:pt x="444" y="69"/>
                    <a:pt x="411" y="35"/>
                  </a:cubicBezTo>
                  <a:cubicBezTo>
                    <a:pt x="376" y="12"/>
                    <a:pt x="332" y="1"/>
                    <a:pt x="28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6"/>
            <p:cNvSpPr/>
            <p:nvPr/>
          </p:nvSpPr>
          <p:spPr>
            <a:xfrm>
              <a:off x="3286675" y="2596150"/>
              <a:ext cx="9200" cy="8250"/>
            </a:xfrm>
            <a:custGeom>
              <a:avLst/>
              <a:gdLst/>
              <a:ahLst/>
              <a:cxnLst/>
              <a:rect l="l" t="t" r="r" b="b"/>
              <a:pathLst>
                <a:path w="368" h="330" extrusionOk="0">
                  <a:moveTo>
                    <a:pt x="175" y="0"/>
                  </a:moveTo>
                  <a:cubicBezTo>
                    <a:pt x="116" y="0"/>
                    <a:pt x="50" y="31"/>
                    <a:pt x="1" y="80"/>
                  </a:cubicBezTo>
                  <a:cubicBezTo>
                    <a:pt x="1" y="113"/>
                    <a:pt x="1" y="147"/>
                    <a:pt x="1" y="180"/>
                  </a:cubicBezTo>
                  <a:cubicBezTo>
                    <a:pt x="20" y="277"/>
                    <a:pt x="108" y="329"/>
                    <a:pt x="190" y="329"/>
                  </a:cubicBezTo>
                  <a:cubicBezTo>
                    <a:pt x="250" y="329"/>
                    <a:pt x="307" y="302"/>
                    <a:pt x="334" y="247"/>
                  </a:cubicBezTo>
                  <a:cubicBezTo>
                    <a:pt x="368" y="147"/>
                    <a:pt x="334" y="47"/>
                    <a:pt x="234" y="13"/>
                  </a:cubicBezTo>
                  <a:cubicBezTo>
                    <a:pt x="217" y="4"/>
                    <a:pt x="196" y="0"/>
                    <a:pt x="175"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6"/>
            <p:cNvSpPr/>
            <p:nvPr/>
          </p:nvSpPr>
          <p:spPr>
            <a:xfrm>
              <a:off x="3084875" y="2510250"/>
              <a:ext cx="9200" cy="8250"/>
            </a:xfrm>
            <a:custGeom>
              <a:avLst/>
              <a:gdLst/>
              <a:ahLst/>
              <a:cxnLst/>
              <a:rect l="l" t="t" r="r" b="b"/>
              <a:pathLst>
                <a:path w="368" h="330" extrusionOk="0">
                  <a:moveTo>
                    <a:pt x="160" y="0"/>
                  </a:moveTo>
                  <a:cubicBezTo>
                    <a:pt x="98" y="0"/>
                    <a:pt x="49" y="31"/>
                    <a:pt x="0" y="80"/>
                  </a:cubicBezTo>
                  <a:cubicBezTo>
                    <a:pt x="0" y="113"/>
                    <a:pt x="0" y="147"/>
                    <a:pt x="0" y="180"/>
                  </a:cubicBezTo>
                  <a:cubicBezTo>
                    <a:pt x="20" y="277"/>
                    <a:pt x="107" y="329"/>
                    <a:pt x="190" y="329"/>
                  </a:cubicBezTo>
                  <a:cubicBezTo>
                    <a:pt x="249" y="329"/>
                    <a:pt x="306" y="303"/>
                    <a:pt x="334" y="247"/>
                  </a:cubicBezTo>
                  <a:cubicBezTo>
                    <a:pt x="367" y="147"/>
                    <a:pt x="301" y="47"/>
                    <a:pt x="234" y="13"/>
                  </a:cubicBezTo>
                  <a:cubicBezTo>
                    <a:pt x="207" y="4"/>
                    <a:pt x="183" y="0"/>
                    <a:pt x="160"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6"/>
            <p:cNvSpPr/>
            <p:nvPr/>
          </p:nvSpPr>
          <p:spPr>
            <a:xfrm>
              <a:off x="2932275" y="2614475"/>
              <a:ext cx="9200" cy="8450"/>
            </a:xfrm>
            <a:custGeom>
              <a:avLst/>
              <a:gdLst/>
              <a:ahLst/>
              <a:cxnLst/>
              <a:rect l="l" t="t" r="r" b="b"/>
              <a:pathLst>
                <a:path w="368" h="338" extrusionOk="0">
                  <a:moveTo>
                    <a:pt x="175" y="1"/>
                  </a:moveTo>
                  <a:cubicBezTo>
                    <a:pt x="118" y="1"/>
                    <a:pt x="58" y="32"/>
                    <a:pt x="33" y="81"/>
                  </a:cubicBezTo>
                  <a:cubicBezTo>
                    <a:pt x="0" y="114"/>
                    <a:pt x="0" y="147"/>
                    <a:pt x="33" y="181"/>
                  </a:cubicBezTo>
                  <a:cubicBezTo>
                    <a:pt x="33" y="275"/>
                    <a:pt x="108" y="338"/>
                    <a:pt x="185" y="338"/>
                  </a:cubicBezTo>
                  <a:cubicBezTo>
                    <a:pt x="244" y="338"/>
                    <a:pt x="305" y="301"/>
                    <a:pt x="334" y="214"/>
                  </a:cubicBezTo>
                  <a:cubicBezTo>
                    <a:pt x="367" y="147"/>
                    <a:pt x="334" y="47"/>
                    <a:pt x="234" y="14"/>
                  </a:cubicBezTo>
                  <a:cubicBezTo>
                    <a:pt x="216" y="5"/>
                    <a:pt x="195" y="1"/>
                    <a:pt x="17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6"/>
            <p:cNvSpPr/>
            <p:nvPr/>
          </p:nvSpPr>
          <p:spPr>
            <a:xfrm>
              <a:off x="3118225" y="2122750"/>
              <a:ext cx="674675" cy="1712125"/>
            </a:xfrm>
            <a:custGeom>
              <a:avLst/>
              <a:gdLst/>
              <a:ahLst/>
              <a:cxnLst/>
              <a:rect l="l" t="t" r="r" b="b"/>
              <a:pathLst>
                <a:path w="26987" h="68485" extrusionOk="0">
                  <a:moveTo>
                    <a:pt x="10032" y="0"/>
                  </a:moveTo>
                  <a:cubicBezTo>
                    <a:pt x="10024" y="0"/>
                    <a:pt x="10016" y="1"/>
                    <a:pt x="10008" y="2"/>
                  </a:cubicBezTo>
                  <a:cubicBezTo>
                    <a:pt x="9608" y="102"/>
                    <a:pt x="10475" y="2104"/>
                    <a:pt x="10008" y="2971"/>
                  </a:cubicBezTo>
                  <a:cubicBezTo>
                    <a:pt x="9508" y="4139"/>
                    <a:pt x="9074" y="5306"/>
                    <a:pt x="8707" y="6507"/>
                  </a:cubicBezTo>
                  <a:cubicBezTo>
                    <a:pt x="8253" y="4377"/>
                    <a:pt x="7314" y="3456"/>
                    <a:pt x="6943" y="3456"/>
                  </a:cubicBezTo>
                  <a:cubicBezTo>
                    <a:pt x="6878" y="3456"/>
                    <a:pt x="6830" y="3484"/>
                    <a:pt x="6806" y="3538"/>
                  </a:cubicBezTo>
                  <a:cubicBezTo>
                    <a:pt x="6739" y="3738"/>
                    <a:pt x="7072" y="4239"/>
                    <a:pt x="7473" y="4973"/>
                  </a:cubicBezTo>
                  <a:cubicBezTo>
                    <a:pt x="7906" y="5873"/>
                    <a:pt x="8207" y="6841"/>
                    <a:pt x="8307" y="7808"/>
                  </a:cubicBezTo>
                  <a:cubicBezTo>
                    <a:pt x="8407" y="8942"/>
                    <a:pt x="8807" y="10043"/>
                    <a:pt x="9407" y="11010"/>
                  </a:cubicBezTo>
                  <a:cubicBezTo>
                    <a:pt x="9641" y="11377"/>
                    <a:pt x="9908" y="11777"/>
                    <a:pt x="10208" y="12111"/>
                  </a:cubicBezTo>
                  <a:cubicBezTo>
                    <a:pt x="9019" y="11610"/>
                    <a:pt x="7743" y="11374"/>
                    <a:pt x="6461" y="11374"/>
                  </a:cubicBezTo>
                  <a:cubicBezTo>
                    <a:pt x="6375" y="11374"/>
                    <a:pt x="6290" y="11375"/>
                    <a:pt x="6205" y="11377"/>
                  </a:cubicBezTo>
                  <a:cubicBezTo>
                    <a:pt x="4398" y="11533"/>
                    <a:pt x="3697" y="12154"/>
                    <a:pt x="4482" y="12154"/>
                  </a:cubicBezTo>
                  <a:cubicBezTo>
                    <a:pt x="4537" y="12154"/>
                    <a:pt x="4600" y="12151"/>
                    <a:pt x="4671" y="12144"/>
                  </a:cubicBezTo>
                  <a:cubicBezTo>
                    <a:pt x="5074" y="12090"/>
                    <a:pt x="5478" y="12063"/>
                    <a:pt x="5879" y="12063"/>
                  </a:cubicBezTo>
                  <a:cubicBezTo>
                    <a:pt x="7931" y="12063"/>
                    <a:pt x="9918" y="12768"/>
                    <a:pt x="11509" y="14079"/>
                  </a:cubicBezTo>
                  <a:cubicBezTo>
                    <a:pt x="14678" y="16614"/>
                    <a:pt x="15945" y="20917"/>
                    <a:pt x="15779" y="22819"/>
                  </a:cubicBezTo>
                  <a:cubicBezTo>
                    <a:pt x="15712" y="23519"/>
                    <a:pt x="15679" y="24220"/>
                    <a:pt x="15679" y="24920"/>
                  </a:cubicBezTo>
                  <a:cubicBezTo>
                    <a:pt x="15612" y="27022"/>
                    <a:pt x="15679" y="28756"/>
                    <a:pt x="15679" y="28756"/>
                  </a:cubicBezTo>
                  <a:cubicBezTo>
                    <a:pt x="14544" y="26588"/>
                    <a:pt x="11809" y="24987"/>
                    <a:pt x="9107" y="23619"/>
                  </a:cubicBezTo>
                  <a:cubicBezTo>
                    <a:pt x="6872" y="22518"/>
                    <a:pt x="4704" y="21484"/>
                    <a:pt x="3503" y="20417"/>
                  </a:cubicBezTo>
                  <a:cubicBezTo>
                    <a:pt x="3170" y="20117"/>
                    <a:pt x="2869" y="19783"/>
                    <a:pt x="2603" y="19450"/>
                  </a:cubicBezTo>
                  <a:cubicBezTo>
                    <a:pt x="1309" y="17848"/>
                    <a:pt x="471" y="15905"/>
                    <a:pt x="218" y="15905"/>
                  </a:cubicBezTo>
                  <a:cubicBezTo>
                    <a:pt x="197" y="15905"/>
                    <a:pt x="180" y="15919"/>
                    <a:pt x="168" y="15947"/>
                  </a:cubicBezTo>
                  <a:cubicBezTo>
                    <a:pt x="1" y="16347"/>
                    <a:pt x="468" y="20617"/>
                    <a:pt x="8407" y="24353"/>
                  </a:cubicBezTo>
                  <a:cubicBezTo>
                    <a:pt x="16346" y="28089"/>
                    <a:pt x="15745" y="32225"/>
                    <a:pt x="15745" y="32225"/>
                  </a:cubicBezTo>
                  <a:cubicBezTo>
                    <a:pt x="14892" y="31911"/>
                    <a:pt x="13843" y="31791"/>
                    <a:pt x="12793" y="31791"/>
                  </a:cubicBezTo>
                  <a:cubicBezTo>
                    <a:pt x="11503" y="31791"/>
                    <a:pt x="10212" y="31971"/>
                    <a:pt x="9274" y="32192"/>
                  </a:cubicBezTo>
                  <a:cubicBezTo>
                    <a:pt x="8579" y="32344"/>
                    <a:pt x="7921" y="32411"/>
                    <a:pt x="7300" y="32411"/>
                  </a:cubicBezTo>
                  <a:cubicBezTo>
                    <a:pt x="2885" y="32411"/>
                    <a:pt x="376" y="29024"/>
                    <a:pt x="201" y="28790"/>
                  </a:cubicBezTo>
                  <a:lnTo>
                    <a:pt x="201" y="28790"/>
                  </a:lnTo>
                  <a:cubicBezTo>
                    <a:pt x="1814" y="31407"/>
                    <a:pt x="4677" y="32969"/>
                    <a:pt x="7725" y="32969"/>
                  </a:cubicBezTo>
                  <a:cubicBezTo>
                    <a:pt x="8018" y="32969"/>
                    <a:pt x="8312" y="32955"/>
                    <a:pt x="8607" y="32926"/>
                  </a:cubicBezTo>
                  <a:lnTo>
                    <a:pt x="8607" y="32926"/>
                  </a:lnTo>
                  <a:cubicBezTo>
                    <a:pt x="7039" y="33560"/>
                    <a:pt x="4504" y="35928"/>
                    <a:pt x="3303" y="36562"/>
                  </a:cubicBezTo>
                  <a:cubicBezTo>
                    <a:pt x="2102" y="37162"/>
                    <a:pt x="434" y="36895"/>
                    <a:pt x="868" y="37062"/>
                  </a:cubicBezTo>
                  <a:cubicBezTo>
                    <a:pt x="1226" y="37203"/>
                    <a:pt x="1598" y="37263"/>
                    <a:pt x="1973" y="37263"/>
                  </a:cubicBezTo>
                  <a:cubicBezTo>
                    <a:pt x="3378" y="37263"/>
                    <a:pt x="4831" y="36412"/>
                    <a:pt x="5805" y="35728"/>
                  </a:cubicBezTo>
                  <a:cubicBezTo>
                    <a:pt x="6172" y="35494"/>
                    <a:pt x="6472" y="35228"/>
                    <a:pt x="6672" y="35061"/>
                  </a:cubicBezTo>
                  <a:cubicBezTo>
                    <a:pt x="7325" y="34559"/>
                    <a:pt x="9564" y="32603"/>
                    <a:pt x="12622" y="32603"/>
                  </a:cubicBezTo>
                  <a:cubicBezTo>
                    <a:pt x="13628" y="32603"/>
                    <a:pt x="14723" y="32814"/>
                    <a:pt x="15879" y="33360"/>
                  </a:cubicBezTo>
                  <a:cubicBezTo>
                    <a:pt x="16379" y="33593"/>
                    <a:pt x="16879" y="33860"/>
                    <a:pt x="17380" y="34160"/>
                  </a:cubicBezTo>
                  <a:cubicBezTo>
                    <a:pt x="22016" y="37029"/>
                    <a:pt x="23084" y="41399"/>
                    <a:pt x="23184" y="45702"/>
                  </a:cubicBezTo>
                  <a:cubicBezTo>
                    <a:pt x="23217" y="47803"/>
                    <a:pt x="23017" y="49871"/>
                    <a:pt x="22884" y="51739"/>
                  </a:cubicBezTo>
                  <a:cubicBezTo>
                    <a:pt x="22750" y="53040"/>
                    <a:pt x="22383" y="54274"/>
                    <a:pt x="21850" y="55475"/>
                  </a:cubicBezTo>
                  <a:cubicBezTo>
                    <a:pt x="19381" y="61380"/>
                    <a:pt x="13310" y="68485"/>
                    <a:pt x="13310" y="68485"/>
                  </a:cubicBezTo>
                  <a:lnTo>
                    <a:pt x="25552" y="68485"/>
                  </a:lnTo>
                  <a:cubicBezTo>
                    <a:pt x="23651" y="65349"/>
                    <a:pt x="26987" y="52573"/>
                    <a:pt x="26787" y="45068"/>
                  </a:cubicBezTo>
                  <a:cubicBezTo>
                    <a:pt x="26720" y="42533"/>
                    <a:pt x="25986" y="40031"/>
                    <a:pt x="24685" y="37863"/>
                  </a:cubicBezTo>
                  <a:cubicBezTo>
                    <a:pt x="22950" y="35027"/>
                    <a:pt x="20649" y="33326"/>
                    <a:pt x="19548" y="32059"/>
                  </a:cubicBezTo>
                  <a:cubicBezTo>
                    <a:pt x="18547" y="30791"/>
                    <a:pt x="17880" y="29290"/>
                    <a:pt x="17613" y="27689"/>
                  </a:cubicBezTo>
                  <a:cubicBezTo>
                    <a:pt x="17480" y="26988"/>
                    <a:pt x="17413" y="26254"/>
                    <a:pt x="17380" y="25521"/>
                  </a:cubicBezTo>
                  <a:cubicBezTo>
                    <a:pt x="17346" y="24420"/>
                    <a:pt x="17447" y="23286"/>
                    <a:pt x="17713" y="22185"/>
                  </a:cubicBezTo>
                  <a:cubicBezTo>
                    <a:pt x="18080" y="20617"/>
                    <a:pt x="17980" y="18716"/>
                    <a:pt x="17880" y="16781"/>
                  </a:cubicBezTo>
                  <a:cubicBezTo>
                    <a:pt x="17847" y="15847"/>
                    <a:pt x="17813" y="14913"/>
                    <a:pt x="17847" y="14012"/>
                  </a:cubicBezTo>
                  <a:cubicBezTo>
                    <a:pt x="17947" y="11210"/>
                    <a:pt x="20182" y="8575"/>
                    <a:pt x="19715" y="8375"/>
                  </a:cubicBezTo>
                  <a:cubicBezTo>
                    <a:pt x="19699" y="8369"/>
                    <a:pt x="19683" y="8367"/>
                    <a:pt x="19665" y="8367"/>
                  </a:cubicBezTo>
                  <a:cubicBezTo>
                    <a:pt x="19131" y="8367"/>
                    <a:pt x="17438" y="10708"/>
                    <a:pt x="17180" y="13579"/>
                  </a:cubicBezTo>
                  <a:cubicBezTo>
                    <a:pt x="16813" y="17682"/>
                    <a:pt x="16579" y="19783"/>
                    <a:pt x="16579" y="19783"/>
                  </a:cubicBezTo>
                  <a:cubicBezTo>
                    <a:pt x="15812" y="16414"/>
                    <a:pt x="12810" y="12945"/>
                    <a:pt x="11376" y="11677"/>
                  </a:cubicBezTo>
                  <a:cubicBezTo>
                    <a:pt x="9941" y="10443"/>
                    <a:pt x="8774" y="8242"/>
                    <a:pt x="10008" y="4973"/>
                  </a:cubicBezTo>
                  <a:cubicBezTo>
                    <a:pt x="11252" y="1731"/>
                    <a:pt x="10472" y="0"/>
                    <a:pt x="100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6"/>
            <p:cNvSpPr/>
            <p:nvPr/>
          </p:nvSpPr>
          <p:spPr>
            <a:xfrm>
              <a:off x="3697800" y="3080625"/>
              <a:ext cx="85925" cy="709000"/>
            </a:xfrm>
            <a:custGeom>
              <a:avLst/>
              <a:gdLst/>
              <a:ahLst/>
              <a:cxnLst/>
              <a:rect l="l" t="t" r="r" b="b"/>
              <a:pathLst>
                <a:path w="3437" h="28360" extrusionOk="0">
                  <a:moveTo>
                    <a:pt x="567" y="1"/>
                  </a:moveTo>
                  <a:cubicBezTo>
                    <a:pt x="538" y="1"/>
                    <a:pt x="511" y="25"/>
                    <a:pt x="535" y="48"/>
                  </a:cubicBezTo>
                  <a:cubicBezTo>
                    <a:pt x="2303" y="3217"/>
                    <a:pt x="2503" y="6986"/>
                    <a:pt x="2169" y="10522"/>
                  </a:cubicBezTo>
                  <a:cubicBezTo>
                    <a:pt x="1802" y="14392"/>
                    <a:pt x="401" y="18161"/>
                    <a:pt x="134" y="22030"/>
                  </a:cubicBezTo>
                  <a:cubicBezTo>
                    <a:pt x="1" y="24132"/>
                    <a:pt x="435" y="26300"/>
                    <a:pt x="1035" y="28302"/>
                  </a:cubicBezTo>
                  <a:cubicBezTo>
                    <a:pt x="1048" y="28341"/>
                    <a:pt x="1082" y="28360"/>
                    <a:pt x="1116" y="28360"/>
                  </a:cubicBezTo>
                  <a:cubicBezTo>
                    <a:pt x="1169" y="28360"/>
                    <a:pt x="1222" y="28316"/>
                    <a:pt x="1202" y="28235"/>
                  </a:cubicBezTo>
                  <a:cubicBezTo>
                    <a:pt x="368" y="24299"/>
                    <a:pt x="902" y="20396"/>
                    <a:pt x="1569" y="16460"/>
                  </a:cubicBezTo>
                  <a:cubicBezTo>
                    <a:pt x="2203" y="12857"/>
                    <a:pt x="3437" y="9221"/>
                    <a:pt x="2936" y="5519"/>
                  </a:cubicBezTo>
                  <a:cubicBezTo>
                    <a:pt x="2703" y="3617"/>
                    <a:pt x="1569" y="1683"/>
                    <a:pt x="601" y="15"/>
                  </a:cubicBezTo>
                  <a:cubicBezTo>
                    <a:pt x="592" y="5"/>
                    <a:pt x="579" y="1"/>
                    <a:pt x="567"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6"/>
            <p:cNvSpPr/>
            <p:nvPr/>
          </p:nvSpPr>
          <p:spPr>
            <a:xfrm>
              <a:off x="3506850" y="3492600"/>
              <a:ext cx="188250" cy="342275"/>
            </a:xfrm>
            <a:custGeom>
              <a:avLst/>
              <a:gdLst/>
              <a:ahLst/>
              <a:cxnLst/>
              <a:rect l="l" t="t" r="r" b="b"/>
              <a:pathLst>
                <a:path w="7530" h="13691" extrusionOk="0">
                  <a:moveTo>
                    <a:pt x="7459" y="0"/>
                  </a:moveTo>
                  <a:cubicBezTo>
                    <a:pt x="7447" y="0"/>
                    <a:pt x="7439" y="4"/>
                    <a:pt x="7439" y="14"/>
                  </a:cubicBezTo>
                  <a:cubicBezTo>
                    <a:pt x="6872" y="1382"/>
                    <a:pt x="6371" y="2749"/>
                    <a:pt x="5704" y="4050"/>
                  </a:cubicBezTo>
                  <a:cubicBezTo>
                    <a:pt x="5070" y="5318"/>
                    <a:pt x="4337" y="6519"/>
                    <a:pt x="3536" y="7686"/>
                  </a:cubicBezTo>
                  <a:cubicBezTo>
                    <a:pt x="2202" y="9588"/>
                    <a:pt x="767" y="11489"/>
                    <a:pt x="0" y="13691"/>
                  </a:cubicBezTo>
                  <a:lnTo>
                    <a:pt x="1401" y="13691"/>
                  </a:lnTo>
                  <a:cubicBezTo>
                    <a:pt x="1735" y="12890"/>
                    <a:pt x="2068" y="12056"/>
                    <a:pt x="2402" y="11256"/>
                  </a:cubicBezTo>
                  <a:cubicBezTo>
                    <a:pt x="2902" y="10155"/>
                    <a:pt x="3403" y="9121"/>
                    <a:pt x="3936" y="8087"/>
                  </a:cubicBezTo>
                  <a:cubicBezTo>
                    <a:pt x="5037" y="6085"/>
                    <a:pt x="6038" y="4017"/>
                    <a:pt x="6905" y="1916"/>
                  </a:cubicBezTo>
                  <a:lnTo>
                    <a:pt x="6905" y="1882"/>
                  </a:lnTo>
                  <a:cubicBezTo>
                    <a:pt x="7139" y="1282"/>
                    <a:pt x="7339" y="681"/>
                    <a:pt x="7506" y="48"/>
                  </a:cubicBezTo>
                  <a:cubicBezTo>
                    <a:pt x="7529" y="24"/>
                    <a:pt x="7486" y="0"/>
                    <a:pt x="745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6"/>
            <p:cNvSpPr/>
            <p:nvPr/>
          </p:nvSpPr>
          <p:spPr>
            <a:xfrm>
              <a:off x="3611925" y="3576200"/>
              <a:ext cx="82575" cy="258675"/>
            </a:xfrm>
            <a:custGeom>
              <a:avLst/>
              <a:gdLst/>
              <a:ahLst/>
              <a:cxnLst/>
              <a:rect l="l" t="t" r="r" b="b"/>
              <a:pathLst>
                <a:path w="3303" h="10347" extrusionOk="0">
                  <a:moveTo>
                    <a:pt x="3255" y="1"/>
                  </a:moveTo>
                  <a:cubicBezTo>
                    <a:pt x="3237" y="1"/>
                    <a:pt x="3217" y="11"/>
                    <a:pt x="3202" y="39"/>
                  </a:cubicBezTo>
                  <a:cubicBezTo>
                    <a:pt x="3202" y="73"/>
                    <a:pt x="3169" y="139"/>
                    <a:pt x="3169" y="173"/>
                  </a:cubicBezTo>
                  <a:cubicBezTo>
                    <a:pt x="3069" y="373"/>
                    <a:pt x="2969" y="606"/>
                    <a:pt x="2936" y="806"/>
                  </a:cubicBezTo>
                  <a:cubicBezTo>
                    <a:pt x="2802" y="1240"/>
                    <a:pt x="2669" y="1707"/>
                    <a:pt x="2569" y="2141"/>
                  </a:cubicBezTo>
                  <a:cubicBezTo>
                    <a:pt x="2502" y="2374"/>
                    <a:pt x="2435" y="2608"/>
                    <a:pt x="2335" y="2808"/>
                  </a:cubicBezTo>
                  <a:cubicBezTo>
                    <a:pt x="2068" y="3642"/>
                    <a:pt x="1768" y="4442"/>
                    <a:pt x="1468" y="5276"/>
                  </a:cubicBezTo>
                  <a:cubicBezTo>
                    <a:pt x="834" y="6911"/>
                    <a:pt x="100" y="8579"/>
                    <a:pt x="0" y="10347"/>
                  </a:cubicBezTo>
                  <a:lnTo>
                    <a:pt x="2502" y="10347"/>
                  </a:lnTo>
                  <a:cubicBezTo>
                    <a:pt x="2469" y="9546"/>
                    <a:pt x="2435" y="8746"/>
                    <a:pt x="2302" y="7945"/>
                  </a:cubicBezTo>
                  <a:cubicBezTo>
                    <a:pt x="2235" y="7078"/>
                    <a:pt x="2202" y="6177"/>
                    <a:pt x="2268" y="5310"/>
                  </a:cubicBezTo>
                  <a:cubicBezTo>
                    <a:pt x="2302" y="4409"/>
                    <a:pt x="2435" y="3475"/>
                    <a:pt x="2602" y="2574"/>
                  </a:cubicBezTo>
                  <a:cubicBezTo>
                    <a:pt x="2635" y="2508"/>
                    <a:pt x="2669" y="2441"/>
                    <a:pt x="2669" y="2374"/>
                  </a:cubicBezTo>
                  <a:cubicBezTo>
                    <a:pt x="2869" y="1607"/>
                    <a:pt x="3102" y="840"/>
                    <a:pt x="3303" y="39"/>
                  </a:cubicBezTo>
                  <a:cubicBezTo>
                    <a:pt x="3303" y="20"/>
                    <a:pt x="3280" y="1"/>
                    <a:pt x="3255"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6"/>
            <p:cNvSpPr/>
            <p:nvPr/>
          </p:nvSpPr>
          <p:spPr>
            <a:xfrm>
              <a:off x="3549375" y="2950900"/>
              <a:ext cx="179325" cy="344850"/>
            </a:xfrm>
            <a:custGeom>
              <a:avLst/>
              <a:gdLst/>
              <a:ahLst/>
              <a:cxnLst/>
              <a:rect l="l" t="t" r="r" b="b"/>
              <a:pathLst>
                <a:path w="7173" h="13794" extrusionOk="0">
                  <a:moveTo>
                    <a:pt x="0" y="0"/>
                  </a:moveTo>
                  <a:cubicBezTo>
                    <a:pt x="2135" y="1334"/>
                    <a:pt x="3870" y="3503"/>
                    <a:pt x="5004" y="5704"/>
                  </a:cubicBezTo>
                  <a:cubicBezTo>
                    <a:pt x="5638" y="6905"/>
                    <a:pt x="6138" y="8206"/>
                    <a:pt x="6472" y="9540"/>
                  </a:cubicBezTo>
                  <a:cubicBezTo>
                    <a:pt x="6805" y="10908"/>
                    <a:pt x="7005" y="12342"/>
                    <a:pt x="7039" y="13743"/>
                  </a:cubicBezTo>
                  <a:cubicBezTo>
                    <a:pt x="7055" y="13777"/>
                    <a:pt x="7080" y="13793"/>
                    <a:pt x="7105" y="13793"/>
                  </a:cubicBezTo>
                  <a:cubicBezTo>
                    <a:pt x="7130" y="13793"/>
                    <a:pt x="7156" y="13777"/>
                    <a:pt x="7172" y="13743"/>
                  </a:cubicBezTo>
                  <a:cubicBezTo>
                    <a:pt x="7172" y="12409"/>
                    <a:pt x="7039" y="11075"/>
                    <a:pt x="6772" y="9774"/>
                  </a:cubicBezTo>
                  <a:cubicBezTo>
                    <a:pt x="6705" y="9073"/>
                    <a:pt x="6572" y="8373"/>
                    <a:pt x="6438" y="7706"/>
                  </a:cubicBezTo>
                  <a:cubicBezTo>
                    <a:pt x="5971" y="5404"/>
                    <a:pt x="4604" y="3369"/>
                    <a:pt x="2702" y="2035"/>
                  </a:cubicBezTo>
                  <a:cubicBezTo>
                    <a:pt x="1902" y="1234"/>
                    <a:pt x="1001" y="567"/>
                    <a:pt x="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6"/>
            <p:cNvSpPr/>
            <p:nvPr/>
          </p:nvSpPr>
          <p:spPr>
            <a:xfrm>
              <a:off x="3664450" y="3266125"/>
              <a:ext cx="58400" cy="244350"/>
            </a:xfrm>
            <a:custGeom>
              <a:avLst/>
              <a:gdLst/>
              <a:ahLst/>
              <a:cxnLst/>
              <a:rect l="l" t="t" r="r" b="b"/>
              <a:pathLst>
                <a:path w="2336" h="9774" extrusionOk="0">
                  <a:moveTo>
                    <a:pt x="1335" y="0"/>
                  </a:moveTo>
                  <a:lnTo>
                    <a:pt x="1335" y="0"/>
                  </a:lnTo>
                  <a:cubicBezTo>
                    <a:pt x="1368" y="2102"/>
                    <a:pt x="1168" y="4170"/>
                    <a:pt x="1035" y="6038"/>
                  </a:cubicBezTo>
                  <a:cubicBezTo>
                    <a:pt x="901" y="7305"/>
                    <a:pt x="534" y="8573"/>
                    <a:pt x="1" y="9774"/>
                  </a:cubicBezTo>
                  <a:cubicBezTo>
                    <a:pt x="768" y="8706"/>
                    <a:pt x="1502" y="7706"/>
                    <a:pt x="1802" y="6438"/>
                  </a:cubicBezTo>
                  <a:cubicBezTo>
                    <a:pt x="2336" y="4270"/>
                    <a:pt x="1802" y="2135"/>
                    <a:pt x="133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6"/>
            <p:cNvSpPr/>
            <p:nvPr/>
          </p:nvSpPr>
          <p:spPr>
            <a:xfrm>
              <a:off x="3556875" y="2814950"/>
              <a:ext cx="177650" cy="254375"/>
            </a:xfrm>
            <a:custGeom>
              <a:avLst/>
              <a:gdLst/>
              <a:ahLst/>
              <a:cxnLst/>
              <a:rect l="l" t="t" r="r" b="b"/>
              <a:pathLst>
                <a:path w="7106" h="10175" extrusionOk="0">
                  <a:moveTo>
                    <a:pt x="67" y="1"/>
                  </a:moveTo>
                  <a:lnTo>
                    <a:pt x="67" y="1"/>
                  </a:lnTo>
                  <a:cubicBezTo>
                    <a:pt x="1" y="2236"/>
                    <a:pt x="868" y="4404"/>
                    <a:pt x="2402" y="6005"/>
                  </a:cubicBezTo>
                  <a:cubicBezTo>
                    <a:pt x="3370" y="6972"/>
                    <a:pt x="4604" y="7706"/>
                    <a:pt x="5638" y="8640"/>
                  </a:cubicBezTo>
                  <a:cubicBezTo>
                    <a:pt x="6138" y="9107"/>
                    <a:pt x="6639" y="9641"/>
                    <a:pt x="7106" y="10175"/>
                  </a:cubicBezTo>
                  <a:cubicBezTo>
                    <a:pt x="5404" y="7339"/>
                    <a:pt x="3069" y="5605"/>
                    <a:pt x="2002" y="4371"/>
                  </a:cubicBezTo>
                  <a:cubicBezTo>
                    <a:pt x="1001" y="3103"/>
                    <a:pt x="334" y="1602"/>
                    <a:pt x="67"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6"/>
            <p:cNvSpPr/>
            <p:nvPr/>
          </p:nvSpPr>
          <p:spPr>
            <a:xfrm>
              <a:off x="3183275" y="2608975"/>
              <a:ext cx="162650" cy="104275"/>
            </a:xfrm>
            <a:custGeom>
              <a:avLst/>
              <a:gdLst/>
              <a:ahLst/>
              <a:cxnLst/>
              <a:rect l="l" t="t" r="r" b="b"/>
              <a:pathLst>
                <a:path w="6506" h="4171" extrusionOk="0">
                  <a:moveTo>
                    <a:pt x="1" y="1"/>
                  </a:moveTo>
                  <a:cubicBezTo>
                    <a:pt x="267" y="434"/>
                    <a:pt x="601" y="834"/>
                    <a:pt x="968" y="1201"/>
                  </a:cubicBezTo>
                  <a:cubicBezTo>
                    <a:pt x="1668" y="2002"/>
                    <a:pt x="2502" y="2702"/>
                    <a:pt x="3436" y="3203"/>
                  </a:cubicBezTo>
                  <a:cubicBezTo>
                    <a:pt x="4437" y="3636"/>
                    <a:pt x="5438" y="3970"/>
                    <a:pt x="6505" y="4170"/>
                  </a:cubicBezTo>
                  <a:cubicBezTo>
                    <a:pt x="4270" y="3036"/>
                    <a:pt x="2102" y="2069"/>
                    <a:pt x="901" y="968"/>
                  </a:cubicBezTo>
                  <a:cubicBezTo>
                    <a:pt x="568" y="668"/>
                    <a:pt x="267" y="334"/>
                    <a:pt x="1"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6"/>
            <p:cNvSpPr/>
            <p:nvPr/>
          </p:nvSpPr>
          <p:spPr>
            <a:xfrm>
              <a:off x="3405925" y="2473875"/>
              <a:ext cx="124300" cy="271050"/>
            </a:xfrm>
            <a:custGeom>
              <a:avLst/>
              <a:gdLst/>
              <a:ahLst/>
              <a:cxnLst/>
              <a:rect l="l" t="t" r="r" b="b"/>
              <a:pathLst>
                <a:path w="4972" h="10842" extrusionOk="0">
                  <a:moveTo>
                    <a:pt x="1" y="1"/>
                  </a:moveTo>
                  <a:cubicBezTo>
                    <a:pt x="3170" y="2569"/>
                    <a:pt x="4437" y="6872"/>
                    <a:pt x="4271" y="8774"/>
                  </a:cubicBezTo>
                  <a:cubicBezTo>
                    <a:pt x="4204" y="9474"/>
                    <a:pt x="4171" y="10175"/>
                    <a:pt x="4171" y="10842"/>
                  </a:cubicBezTo>
                  <a:cubicBezTo>
                    <a:pt x="4538" y="8807"/>
                    <a:pt x="4971" y="6705"/>
                    <a:pt x="4137" y="4737"/>
                  </a:cubicBezTo>
                  <a:cubicBezTo>
                    <a:pt x="3704" y="3770"/>
                    <a:pt x="3103" y="2903"/>
                    <a:pt x="2403" y="2102"/>
                  </a:cubicBezTo>
                  <a:cubicBezTo>
                    <a:pt x="1736" y="1268"/>
                    <a:pt x="935" y="568"/>
                    <a:pt x="1"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6"/>
            <p:cNvSpPr/>
            <p:nvPr/>
          </p:nvSpPr>
          <p:spPr>
            <a:xfrm>
              <a:off x="3263325" y="2925300"/>
              <a:ext cx="289400" cy="91500"/>
            </a:xfrm>
            <a:custGeom>
              <a:avLst/>
              <a:gdLst/>
              <a:ahLst/>
              <a:cxnLst/>
              <a:rect l="l" t="t" r="r" b="b"/>
              <a:pathLst>
                <a:path w="11576" h="3660" extrusionOk="0">
                  <a:moveTo>
                    <a:pt x="7013" y="1"/>
                  </a:moveTo>
                  <a:cubicBezTo>
                    <a:pt x="6560" y="1"/>
                    <a:pt x="6108" y="54"/>
                    <a:pt x="5672" y="157"/>
                  </a:cubicBezTo>
                  <a:cubicBezTo>
                    <a:pt x="3437" y="657"/>
                    <a:pt x="1435" y="1891"/>
                    <a:pt x="1" y="3659"/>
                  </a:cubicBezTo>
                  <a:lnTo>
                    <a:pt x="1" y="3659"/>
                  </a:lnTo>
                  <a:cubicBezTo>
                    <a:pt x="368" y="3426"/>
                    <a:pt x="668" y="3159"/>
                    <a:pt x="868" y="2992"/>
                  </a:cubicBezTo>
                  <a:cubicBezTo>
                    <a:pt x="1519" y="2466"/>
                    <a:pt x="3751" y="529"/>
                    <a:pt x="6799" y="529"/>
                  </a:cubicBezTo>
                  <a:cubicBezTo>
                    <a:pt x="7810" y="529"/>
                    <a:pt x="8912" y="742"/>
                    <a:pt x="10075" y="1291"/>
                  </a:cubicBezTo>
                  <a:cubicBezTo>
                    <a:pt x="10575" y="1524"/>
                    <a:pt x="11075" y="1791"/>
                    <a:pt x="11576" y="2091"/>
                  </a:cubicBezTo>
                  <a:cubicBezTo>
                    <a:pt x="10875" y="1358"/>
                    <a:pt x="10075" y="791"/>
                    <a:pt x="9141" y="424"/>
                  </a:cubicBezTo>
                  <a:cubicBezTo>
                    <a:pt x="8464" y="136"/>
                    <a:pt x="7737" y="1"/>
                    <a:pt x="701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6"/>
            <p:cNvSpPr/>
            <p:nvPr/>
          </p:nvSpPr>
          <p:spPr>
            <a:xfrm>
              <a:off x="3345900" y="2726550"/>
              <a:ext cx="125450" cy="84125"/>
            </a:xfrm>
            <a:custGeom>
              <a:avLst/>
              <a:gdLst/>
              <a:ahLst/>
              <a:cxnLst/>
              <a:rect l="l" t="t" r="r" b="b"/>
              <a:pathLst>
                <a:path w="5018" h="3365" extrusionOk="0">
                  <a:moveTo>
                    <a:pt x="34" y="1"/>
                  </a:moveTo>
                  <a:cubicBezTo>
                    <a:pt x="34" y="1"/>
                    <a:pt x="0" y="1"/>
                    <a:pt x="34" y="34"/>
                  </a:cubicBezTo>
                  <a:cubicBezTo>
                    <a:pt x="1735" y="1002"/>
                    <a:pt x="3469" y="1902"/>
                    <a:pt x="4904" y="3337"/>
                  </a:cubicBezTo>
                  <a:cubicBezTo>
                    <a:pt x="4914" y="3356"/>
                    <a:pt x="4929" y="3364"/>
                    <a:pt x="4944" y="3364"/>
                  </a:cubicBezTo>
                  <a:cubicBezTo>
                    <a:pt x="4981" y="3364"/>
                    <a:pt x="5018" y="3317"/>
                    <a:pt x="4970" y="3270"/>
                  </a:cubicBezTo>
                  <a:cubicBezTo>
                    <a:pt x="3803" y="1635"/>
                    <a:pt x="1835" y="701"/>
                    <a:pt x="3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6"/>
            <p:cNvSpPr/>
            <p:nvPr/>
          </p:nvSpPr>
          <p:spPr>
            <a:xfrm>
              <a:off x="3535200" y="2773675"/>
              <a:ext cx="58250" cy="186625"/>
            </a:xfrm>
            <a:custGeom>
              <a:avLst/>
              <a:gdLst/>
              <a:ahLst/>
              <a:cxnLst/>
              <a:rect l="l" t="t" r="r" b="b"/>
              <a:pathLst>
                <a:path w="2330" h="7465" extrusionOk="0">
                  <a:moveTo>
                    <a:pt x="121" y="1"/>
                  </a:moveTo>
                  <a:cubicBezTo>
                    <a:pt x="100" y="1"/>
                    <a:pt x="84" y="17"/>
                    <a:pt x="100" y="51"/>
                  </a:cubicBezTo>
                  <a:cubicBezTo>
                    <a:pt x="34" y="784"/>
                    <a:pt x="0" y="1518"/>
                    <a:pt x="34" y="2252"/>
                  </a:cubicBezTo>
                  <a:cubicBezTo>
                    <a:pt x="34" y="2919"/>
                    <a:pt x="100" y="3587"/>
                    <a:pt x="234" y="4220"/>
                  </a:cubicBezTo>
                  <a:cubicBezTo>
                    <a:pt x="534" y="5521"/>
                    <a:pt x="1335" y="6489"/>
                    <a:pt x="2202" y="7456"/>
                  </a:cubicBezTo>
                  <a:cubicBezTo>
                    <a:pt x="2208" y="7462"/>
                    <a:pt x="2216" y="7465"/>
                    <a:pt x="2226" y="7465"/>
                  </a:cubicBezTo>
                  <a:cubicBezTo>
                    <a:pt x="2267" y="7465"/>
                    <a:pt x="2329" y="7410"/>
                    <a:pt x="2302" y="7356"/>
                  </a:cubicBezTo>
                  <a:cubicBezTo>
                    <a:pt x="1568" y="6389"/>
                    <a:pt x="801" y="5288"/>
                    <a:pt x="534" y="4087"/>
                  </a:cubicBezTo>
                  <a:cubicBezTo>
                    <a:pt x="234" y="2753"/>
                    <a:pt x="301" y="1385"/>
                    <a:pt x="167" y="51"/>
                  </a:cubicBezTo>
                  <a:cubicBezTo>
                    <a:pt x="167" y="17"/>
                    <a:pt x="142" y="1"/>
                    <a:pt x="121"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6"/>
            <p:cNvSpPr/>
            <p:nvPr/>
          </p:nvSpPr>
          <p:spPr>
            <a:xfrm>
              <a:off x="3538550" y="2541425"/>
              <a:ext cx="31700" cy="219350"/>
            </a:xfrm>
            <a:custGeom>
              <a:avLst/>
              <a:gdLst/>
              <a:ahLst/>
              <a:cxnLst/>
              <a:rect l="l" t="t" r="r" b="b"/>
              <a:pathLst>
                <a:path w="1268" h="8774" extrusionOk="0">
                  <a:moveTo>
                    <a:pt x="1067" y="1"/>
                  </a:moveTo>
                  <a:cubicBezTo>
                    <a:pt x="934" y="1101"/>
                    <a:pt x="767" y="2236"/>
                    <a:pt x="567" y="3336"/>
                  </a:cubicBezTo>
                  <a:cubicBezTo>
                    <a:pt x="233" y="5103"/>
                    <a:pt x="0" y="7037"/>
                    <a:pt x="566" y="8737"/>
                  </a:cubicBezTo>
                  <a:lnTo>
                    <a:pt x="566" y="8737"/>
                  </a:lnTo>
                  <a:cubicBezTo>
                    <a:pt x="536" y="7616"/>
                    <a:pt x="636" y="6527"/>
                    <a:pt x="900" y="5438"/>
                  </a:cubicBezTo>
                  <a:cubicBezTo>
                    <a:pt x="1267" y="3870"/>
                    <a:pt x="1134" y="1935"/>
                    <a:pt x="1067" y="1"/>
                  </a:cubicBezTo>
                  <a:close/>
                  <a:moveTo>
                    <a:pt x="566" y="8737"/>
                  </a:moveTo>
                  <a:cubicBezTo>
                    <a:pt x="566" y="8749"/>
                    <a:pt x="566" y="8761"/>
                    <a:pt x="567" y="8774"/>
                  </a:cubicBezTo>
                  <a:lnTo>
                    <a:pt x="567" y="8740"/>
                  </a:lnTo>
                  <a:cubicBezTo>
                    <a:pt x="566" y="8739"/>
                    <a:pt x="566" y="8738"/>
                    <a:pt x="566" y="8737"/>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6"/>
            <p:cNvSpPr/>
            <p:nvPr/>
          </p:nvSpPr>
          <p:spPr>
            <a:xfrm>
              <a:off x="3376150" y="2400150"/>
              <a:ext cx="105550" cy="123175"/>
            </a:xfrm>
            <a:custGeom>
              <a:avLst/>
              <a:gdLst/>
              <a:ahLst/>
              <a:cxnLst/>
              <a:rect l="l" t="t" r="r" b="b"/>
              <a:pathLst>
                <a:path w="4222" h="4927" extrusionOk="0">
                  <a:moveTo>
                    <a:pt x="57" y="0"/>
                  </a:moveTo>
                  <a:cubicBezTo>
                    <a:pt x="27" y="0"/>
                    <a:pt x="1" y="24"/>
                    <a:pt x="24" y="48"/>
                  </a:cubicBezTo>
                  <a:cubicBezTo>
                    <a:pt x="491" y="982"/>
                    <a:pt x="1125" y="1816"/>
                    <a:pt x="1859" y="2549"/>
                  </a:cubicBezTo>
                  <a:cubicBezTo>
                    <a:pt x="2626" y="3317"/>
                    <a:pt x="3394" y="4084"/>
                    <a:pt x="4094" y="4918"/>
                  </a:cubicBezTo>
                  <a:cubicBezTo>
                    <a:pt x="4100" y="4924"/>
                    <a:pt x="4109" y="4927"/>
                    <a:pt x="4119" y="4927"/>
                  </a:cubicBezTo>
                  <a:cubicBezTo>
                    <a:pt x="4161" y="4927"/>
                    <a:pt x="4221" y="4878"/>
                    <a:pt x="4194" y="4851"/>
                  </a:cubicBezTo>
                  <a:cubicBezTo>
                    <a:pt x="3627" y="3984"/>
                    <a:pt x="2927" y="3183"/>
                    <a:pt x="2193" y="2483"/>
                  </a:cubicBezTo>
                  <a:cubicBezTo>
                    <a:pt x="1359" y="1782"/>
                    <a:pt x="658" y="948"/>
                    <a:pt x="91" y="14"/>
                  </a:cubicBezTo>
                  <a:cubicBezTo>
                    <a:pt x="81" y="4"/>
                    <a:pt x="69" y="0"/>
                    <a:pt x="5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6"/>
            <p:cNvSpPr/>
            <p:nvPr/>
          </p:nvSpPr>
          <p:spPr>
            <a:xfrm>
              <a:off x="3305025" y="2247050"/>
              <a:ext cx="48400" cy="150125"/>
            </a:xfrm>
            <a:custGeom>
              <a:avLst/>
              <a:gdLst/>
              <a:ahLst/>
              <a:cxnLst/>
              <a:rect l="l" t="t" r="r" b="b"/>
              <a:pathLst>
                <a:path w="1936" h="6005" extrusionOk="0">
                  <a:moveTo>
                    <a:pt x="1" y="1"/>
                  </a:moveTo>
                  <a:cubicBezTo>
                    <a:pt x="434" y="868"/>
                    <a:pt x="735" y="1835"/>
                    <a:pt x="835" y="2836"/>
                  </a:cubicBezTo>
                  <a:cubicBezTo>
                    <a:pt x="935" y="3970"/>
                    <a:pt x="1302" y="5037"/>
                    <a:pt x="1935" y="6005"/>
                  </a:cubicBezTo>
                  <a:cubicBezTo>
                    <a:pt x="1635" y="5371"/>
                    <a:pt x="1435" y="4704"/>
                    <a:pt x="1368" y="4003"/>
                  </a:cubicBezTo>
                  <a:cubicBezTo>
                    <a:pt x="1368" y="3403"/>
                    <a:pt x="1302" y="2836"/>
                    <a:pt x="1168" y="2269"/>
                  </a:cubicBezTo>
                  <a:cubicBezTo>
                    <a:pt x="901" y="1435"/>
                    <a:pt x="501" y="668"/>
                    <a:pt x="1"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6"/>
            <p:cNvSpPr/>
            <p:nvPr/>
          </p:nvSpPr>
          <p:spPr>
            <a:xfrm>
              <a:off x="4131675" y="2715550"/>
              <a:ext cx="425100" cy="191675"/>
            </a:xfrm>
            <a:custGeom>
              <a:avLst/>
              <a:gdLst/>
              <a:ahLst/>
              <a:cxnLst/>
              <a:rect l="l" t="t" r="r" b="b"/>
              <a:pathLst>
                <a:path w="17004" h="7667" extrusionOk="0">
                  <a:moveTo>
                    <a:pt x="7978" y="0"/>
                  </a:moveTo>
                  <a:cubicBezTo>
                    <a:pt x="6863" y="0"/>
                    <a:pt x="5746" y="344"/>
                    <a:pt x="4795" y="1041"/>
                  </a:cubicBezTo>
                  <a:cubicBezTo>
                    <a:pt x="4228" y="1442"/>
                    <a:pt x="3728" y="1909"/>
                    <a:pt x="3327" y="2476"/>
                  </a:cubicBezTo>
                  <a:cubicBezTo>
                    <a:pt x="3094" y="2776"/>
                    <a:pt x="2894" y="3076"/>
                    <a:pt x="2727" y="3410"/>
                  </a:cubicBezTo>
                  <a:cubicBezTo>
                    <a:pt x="2627" y="3610"/>
                    <a:pt x="2527" y="4110"/>
                    <a:pt x="2327" y="4210"/>
                  </a:cubicBezTo>
                  <a:cubicBezTo>
                    <a:pt x="2193" y="4244"/>
                    <a:pt x="2026" y="4277"/>
                    <a:pt x="1893" y="4310"/>
                  </a:cubicBezTo>
                  <a:cubicBezTo>
                    <a:pt x="1726" y="4344"/>
                    <a:pt x="1559" y="4410"/>
                    <a:pt x="1426" y="4511"/>
                  </a:cubicBezTo>
                  <a:cubicBezTo>
                    <a:pt x="1159" y="4644"/>
                    <a:pt x="892" y="4844"/>
                    <a:pt x="692" y="5078"/>
                  </a:cubicBezTo>
                  <a:cubicBezTo>
                    <a:pt x="259" y="5545"/>
                    <a:pt x="25" y="6178"/>
                    <a:pt x="25" y="6812"/>
                  </a:cubicBezTo>
                  <a:cubicBezTo>
                    <a:pt x="1" y="6861"/>
                    <a:pt x="30" y="6892"/>
                    <a:pt x="60" y="6892"/>
                  </a:cubicBezTo>
                  <a:cubicBezTo>
                    <a:pt x="71" y="6892"/>
                    <a:pt x="83" y="6888"/>
                    <a:pt x="92" y="6879"/>
                  </a:cubicBezTo>
                  <a:cubicBezTo>
                    <a:pt x="344" y="7320"/>
                    <a:pt x="774" y="7582"/>
                    <a:pt x="1242" y="7582"/>
                  </a:cubicBezTo>
                  <a:cubicBezTo>
                    <a:pt x="1270" y="7582"/>
                    <a:pt x="1298" y="7581"/>
                    <a:pt x="1326" y="7579"/>
                  </a:cubicBezTo>
                  <a:cubicBezTo>
                    <a:pt x="1876" y="7643"/>
                    <a:pt x="2412" y="7666"/>
                    <a:pt x="2952" y="7666"/>
                  </a:cubicBezTo>
                  <a:cubicBezTo>
                    <a:pt x="3264" y="7666"/>
                    <a:pt x="3577" y="7658"/>
                    <a:pt x="3894" y="7646"/>
                  </a:cubicBezTo>
                  <a:cubicBezTo>
                    <a:pt x="5629" y="7613"/>
                    <a:pt x="7364" y="7446"/>
                    <a:pt x="9098" y="7313"/>
                  </a:cubicBezTo>
                  <a:cubicBezTo>
                    <a:pt x="10833" y="7112"/>
                    <a:pt x="12567" y="7046"/>
                    <a:pt x="14302" y="7046"/>
                  </a:cubicBezTo>
                  <a:cubicBezTo>
                    <a:pt x="14736" y="7079"/>
                    <a:pt x="15136" y="7079"/>
                    <a:pt x="15569" y="7112"/>
                  </a:cubicBezTo>
                  <a:cubicBezTo>
                    <a:pt x="15704" y="7142"/>
                    <a:pt x="15846" y="7159"/>
                    <a:pt x="15992" y="7159"/>
                  </a:cubicBezTo>
                  <a:cubicBezTo>
                    <a:pt x="16170" y="7159"/>
                    <a:pt x="16353" y="7134"/>
                    <a:pt x="16537" y="7079"/>
                  </a:cubicBezTo>
                  <a:cubicBezTo>
                    <a:pt x="17004" y="6846"/>
                    <a:pt x="16970" y="6178"/>
                    <a:pt x="16937" y="5745"/>
                  </a:cubicBezTo>
                  <a:cubicBezTo>
                    <a:pt x="16770" y="4410"/>
                    <a:pt x="15936" y="3310"/>
                    <a:pt x="14736" y="2776"/>
                  </a:cubicBezTo>
                  <a:cubicBezTo>
                    <a:pt x="14165" y="2506"/>
                    <a:pt x="13541" y="2371"/>
                    <a:pt x="12911" y="2371"/>
                  </a:cubicBezTo>
                  <a:cubicBezTo>
                    <a:pt x="12841" y="2371"/>
                    <a:pt x="12771" y="2372"/>
                    <a:pt x="12701" y="2376"/>
                  </a:cubicBezTo>
                  <a:cubicBezTo>
                    <a:pt x="12534" y="2376"/>
                    <a:pt x="12434" y="2376"/>
                    <a:pt x="12367" y="2276"/>
                  </a:cubicBezTo>
                  <a:cubicBezTo>
                    <a:pt x="12267" y="2175"/>
                    <a:pt x="12200" y="2075"/>
                    <a:pt x="12134" y="1975"/>
                  </a:cubicBezTo>
                  <a:cubicBezTo>
                    <a:pt x="11934" y="1708"/>
                    <a:pt x="11700" y="1442"/>
                    <a:pt x="11433" y="1241"/>
                  </a:cubicBezTo>
                  <a:cubicBezTo>
                    <a:pt x="10436" y="419"/>
                    <a:pt x="9208" y="0"/>
                    <a:pt x="7978"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6"/>
            <p:cNvSpPr/>
            <p:nvPr/>
          </p:nvSpPr>
          <p:spPr>
            <a:xfrm>
              <a:off x="4129775" y="2776900"/>
              <a:ext cx="437025" cy="171950"/>
            </a:xfrm>
            <a:custGeom>
              <a:avLst/>
              <a:gdLst/>
              <a:ahLst/>
              <a:cxnLst/>
              <a:rect l="l" t="t" r="r" b="b"/>
              <a:pathLst>
                <a:path w="17481" h="6878" extrusionOk="0">
                  <a:moveTo>
                    <a:pt x="8122" y="1"/>
                  </a:moveTo>
                  <a:cubicBezTo>
                    <a:pt x="6978" y="1"/>
                    <a:pt x="5850" y="295"/>
                    <a:pt x="4838" y="1022"/>
                  </a:cubicBezTo>
                  <a:cubicBezTo>
                    <a:pt x="4571" y="1223"/>
                    <a:pt x="4304" y="1456"/>
                    <a:pt x="4071" y="1723"/>
                  </a:cubicBezTo>
                  <a:cubicBezTo>
                    <a:pt x="3970" y="1856"/>
                    <a:pt x="3870" y="1990"/>
                    <a:pt x="3804" y="2123"/>
                  </a:cubicBezTo>
                  <a:cubicBezTo>
                    <a:pt x="3704" y="2223"/>
                    <a:pt x="3670" y="2457"/>
                    <a:pt x="3503" y="2524"/>
                  </a:cubicBezTo>
                  <a:cubicBezTo>
                    <a:pt x="3423" y="2584"/>
                    <a:pt x="3271" y="2596"/>
                    <a:pt x="3126" y="2596"/>
                  </a:cubicBezTo>
                  <a:cubicBezTo>
                    <a:pt x="3030" y="2596"/>
                    <a:pt x="2936" y="2590"/>
                    <a:pt x="2870" y="2590"/>
                  </a:cubicBezTo>
                  <a:cubicBezTo>
                    <a:pt x="2636" y="2624"/>
                    <a:pt x="2436" y="2624"/>
                    <a:pt x="2236" y="2690"/>
                  </a:cubicBezTo>
                  <a:cubicBezTo>
                    <a:pt x="1836" y="2757"/>
                    <a:pt x="1469" y="2857"/>
                    <a:pt x="1102" y="3024"/>
                  </a:cubicBezTo>
                  <a:cubicBezTo>
                    <a:pt x="568" y="3257"/>
                    <a:pt x="1" y="3724"/>
                    <a:pt x="68" y="4358"/>
                  </a:cubicBezTo>
                  <a:cubicBezTo>
                    <a:pt x="68" y="4425"/>
                    <a:pt x="68" y="4458"/>
                    <a:pt x="101" y="4525"/>
                  </a:cubicBezTo>
                  <a:cubicBezTo>
                    <a:pt x="201" y="5592"/>
                    <a:pt x="1335" y="6226"/>
                    <a:pt x="2369" y="6493"/>
                  </a:cubicBezTo>
                  <a:cubicBezTo>
                    <a:pt x="3458" y="6740"/>
                    <a:pt x="4601" y="6878"/>
                    <a:pt x="5732" y="6878"/>
                  </a:cubicBezTo>
                  <a:cubicBezTo>
                    <a:pt x="6126" y="6878"/>
                    <a:pt x="6518" y="6861"/>
                    <a:pt x="6906" y="6827"/>
                  </a:cubicBezTo>
                  <a:cubicBezTo>
                    <a:pt x="8440" y="6693"/>
                    <a:pt x="9908" y="6360"/>
                    <a:pt x="11342" y="5826"/>
                  </a:cubicBezTo>
                  <a:cubicBezTo>
                    <a:pt x="11709" y="5692"/>
                    <a:pt x="12043" y="5526"/>
                    <a:pt x="12376" y="5359"/>
                  </a:cubicBezTo>
                  <a:cubicBezTo>
                    <a:pt x="12530" y="5287"/>
                    <a:pt x="12671" y="5259"/>
                    <a:pt x="12808" y="5259"/>
                  </a:cubicBezTo>
                  <a:cubicBezTo>
                    <a:pt x="13115" y="5259"/>
                    <a:pt x="13398" y="5400"/>
                    <a:pt x="13744" y="5492"/>
                  </a:cubicBezTo>
                  <a:cubicBezTo>
                    <a:pt x="14142" y="5652"/>
                    <a:pt x="14564" y="5728"/>
                    <a:pt x="14982" y="5728"/>
                  </a:cubicBezTo>
                  <a:cubicBezTo>
                    <a:pt x="15264" y="5728"/>
                    <a:pt x="15543" y="5693"/>
                    <a:pt x="15812" y="5626"/>
                  </a:cubicBezTo>
                  <a:cubicBezTo>
                    <a:pt x="16880" y="5259"/>
                    <a:pt x="17480" y="3991"/>
                    <a:pt x="16646" y="3124"/>
                  </a:cubicBezTo>
                  <a:cubicBezTo>
                    <a:pt x="16179" y="2624"/>
                    <a:pt x="15545" y="2357"/>
                    <a:pt x="14878" y="2323"/>
                  </a:cubicBezTo>
                  <a:cubicBezTo>
                    <a:pt x="14044" y="2257"/>
                    <a:pt x="13310" y="1623"/>
                    <a:pt x="12577" y="1256"/>
                  </a:cubicBezTo>
                  <a:cubicBezTo>
                    <a:pt x="11220" y="530"/>
                    <a:pt x="9656" y="1"/>
                    <a:pt x="8122"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6"/>
            <p:cNvSpPr/>
            <p:nvPr/>
          </p:nvSpPr>
          <p:spPr>
            <a:xfrm>
              <a:off x="4159800" y="2863325"/>
              <a:ext cx="20050" cy="19225"/>
            </a:xfrm>
            <a:custGeom>
              <a:avLst/>
              <a:gdLst/>
              <a:ahLst/>
              <a:cxnLst/>
              <a:rect l="l" t="t" r="r" b="b"/>
              <a:pathLst>
                <a:path w="802" h="769" extrusionOk="0">
                  <a:moveTo>
                    <a:pt x="301" y="1"/>
                  </a:moveTo>
                  <a:cubicBezTo>
                    <a:pt x="168" y="34"/>
                    <a:pt x="68" y="101"/>
                    <a:pt x="34" y="234"/>
                  </a:cubicBezTo>
                  <a:cubicBezTo>
                    <a:pt x="1" y="301"/>
                    <a:pt x="1" y="367"/>
                    <a:pt x="1" y="434"/>
                  </a:cubicBezTo>
                  <a:cubicBezTo>
                    <a:pt x="1" y="468"/>
                    <a:pt x="1" y="468"/>
                    <a:pt x="1" y="501"/>
                  </a:cubicBezTo>
                  <a:cubicBezTo>
                    <a:pt x="58" y="673"/>
                    <a:pt x="225" y="768"/>
                    <a:pt x="388" y="768"/>
                  </a:cubicBezTo>
                  <a:cubicBezTo>
                    <a:pt x="510" y="768"/>
                    <a:pt x="630" y="715"/>
                    <a:pt x="701" y="601"/>
                  </a:cubicBezTo>
                  <a:cubicBezTo>
                    <a:pt x="801" y="301"/>
                    <a:pt x="601" y="1"/>
                    <a:pt x="301"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6"/>
            <p:cNvSpPr/>
            <p:nvPr/>
          </p:nvSpPr>
          <p:spPr>
            <a:xfrm>
              <a:off x="4360775" y="2881675"/>
              <a:ext cx="20875" cy="19475"/>
            </a:xfrm>
            <a:custGeom>
              <a:avLst/>
              <a:gdLst/>
              <a:ahLst/>
              <a:cxnLst/>
              <a:rect l="l" t="t" r="r" b="b"/>
              <a:pathLst>
                <a:path w="835" h="779" extrusionOk="0">
                  <a:moveTo>
                    <a:pt x="301" y="0"/>
                  </a:moveTo>
                  <a:cubicBezTo>
                    <a:pt x="168" y="34"/>
                    <a:pt x="68" y="134"/>
                    <a:pt x="34" y="234"/>
                  </a:cubicBezTo>
                  <a:cubicBezTo>
                    <a:pt x="1" y="301"/>
                    <a:pt x="1" y="367"/>
                    <a:pt x="34" y="434"/>
                  </a:cubicBezTo>
                  <a:cubicBezTo>
                    <a:pt x="34" y="467"/>
                    <a:pt x="34" y="501"/>
                    <a:pt x="34" y="501"/>
                  </a:cubicBezTo>
                  <a:cubicBezTo>
                    <a:pt x="71" y="686"/>
                    <a:pt x="222" y="779"/>
                    <a:pt x="377" y="779"/>
                  </a:cubicBezTo>
                  <a:cubicBezTo>
                    <a:pt x="500" y="779"/>
                    <a:pt x="627" y="719"/>
                    <a:pt x="701" y="601"/>
                  </a:cubicBezTo>
                  <a:cubicBezTo>
                    <a:pt x="835" y="301"/>
                    <a:pt x="601" y="0"/>
                    <a:pt x="301"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6"/>
            <p:cNvSpPr/>
            <p:nvPr/>
          </p:nvSpPr>
          <p:spPr>
            <a:xfrm>
              <a:off x="4527300" y="2883300"/>
              <a:ext cx="11975" cy="11375"/>
            </a:xfrm>
            <a:custGeom>
              <a:avLst/>
              <a:gdLst/>
              <a:ahLst/>
              <a:cxnLst/>
              <a:rect l="l" t="t" r="r" b="b"/>
              <a:pathLst>
                <a:path w="479" h="455" extrusionOk="0">
                  <a:moveTo>
                    <a:pt x="232" y="1"/>
                  </a:moveTo>
                  <a:cubicBezTo>
                    <a:pt x="163" y="1"/>
                    <a:pt x="100" y="38"/>
                    <a:pt x="78" y="102"/>
                  </a:cubicBezTo>
                  <a:cubicBezTo>
                    <a:pt x="0" y="258"/>
                    <a:pt x="125" y="455"/>
                    <a:pt x="263" y="455"/>
                  </a:cubicBezTo>
                  <a:cubicBezTo>
                    <a:pt x="302" y="455"/>
                    <a:pt x="342" y="439"/>
                    <a:pt x="378" y="402"/>
                  </a:cubicBezTo>
                  <a:cubicBezTo>
                    <a:pt x="412" y="369"/>
                    <a:pt x="445" y="336"/>
                    <a:pt x="445" y="336"/>
                  </a:cubicBezTo>
                  <a:cubicBezTo>
                    <a:pt x="445" y="336"/>
                    <a:pt x="445" y="302"/>
                    <a:pt x="445" y="302"/>
                  </a:cubicBezTo>
                  <a:cubicBezTo>
                    <a:pt x="445" y="302"/>
                    <a:pt x="445" y="269"/>
                    <a:pt x="445" y="269"/>
                  </a:cubicBezTo>
                  <a:cubicBezTo>
                    <a:pt x="478" y="202"/>
                    <a:pt x="445" y="136"/>
                    <a:pt x="412" y="69"/>
                  </a:cubicBezTo>
                  <a:cubicBezTo>
                    <a:pt x="378" y="69"/>
                    <a:pt x="378" y="35"/>
                    <a:pt x="345" y="35"/>
                  </a:cubicBezTo>
                  <a:cubicBezTo>
                    <a:pt x="309" y="12"/>
                    <a:pt x="270" y="1"/>
                    <a:pt x="232"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6"/>
            <p:cNvSpPr/>
            <p:nvPr/>
          </p:nvSpPr>
          <p:spPr>
            <a:xfrm>
              <a:off x="4307975" y="2787600"/>
              <a:ext cx="11975" cy="11175"/>
            </a:xfrm>
            <a:custGeom>
              <a:avLst/>
              <a:gdLst/>
              <a:ahLst/>
              <a:cxnLst/>
              <a:rect l="l" t="t" r="r" b="b"/>
              <a:pathLst>
                <a:path w="479" h="447" extrusionOk="0">
                  <a:moveTo>
                    <a:pt x="236" y="0"/>
                  </a:moveTo>
                  <a:cubicBezTo>
                    <a:pt x="178" y="0"/>
                    <a:pt x="117" y="36"/>
                    <a:pt x="78" y="94"/>
                  </a:cubicBezTo>
                  <a:cubicBezTo>
                    <a:pt x="0" y="250"/>
                    <a:pt x="125" y="447"/>
                    <a:pt x="278" y="447"/>
                  </a:cubicBezTo>
                  <a:cubicBezTo>
                    <a:pt x="322" y="447"/>
                    <a:pt x="368" y="431"/>
                    <a:pt x="412" y="394"/>
                  </a:cubicBezTo>
                  <a:cubicBezTo>
                    <a:pt x="412" y="361"/>
                    <a:pt x="445" y="361"/>
                    <a:pt x="445" y="328"/>
                  </a:cubicBezTo>
                  <a:lnTo>
                    <a:pt x="478" y="294"/>
                  </a:lnTo>
                  <a:cubicBezTo>
                    <a:pt x="478" y="194"/>
                    <a:pt x="478" y="127"/>
                    <a:pt x="412" y="61"/>
                  </a:cubicBezTo>
                  <a:lnTo>
                    <a:pt x="345" y="61"/>
                  </a:lnTo>
                  <a:cubicBezTo>
                    <a:pt x="317" y="19"/>
                    <a:pt x="277" y="0"/>
                    <a:pt x="23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6"/>
            <p:cNvSpPr/>
            <p:nvPr/>
          </p:nvSpPr>
          <p:spPr>
            <a:xfrm>
              <a:off x="4203175" y="2863000"/>
              <a:ext cx="8600" cy="5650"/>
            </a:xfrm>
            <a:custGeom>
              <a:avLst/>
              <a:gdLst/>
              <a:ahLst/>
              <a:cxnLst/>
              <a:rect l="l" t="t" r="r" b="b"/>
              <a:pathLst>
                <a:path w="344" h="226" extrusionOk="0">
                  <a:moveTo>
                    <a:pt x="142" y="0"/>
                  </a:moveTo>
                  <a:cubicBezTo>
                    <a:pt x="85" y="0"/>
                    <a:pt x="25" y="31"/>
                    <a:pt x="0" y="80"/>
                  </a:cubicBezTo>
                  <a:cubicBezTo>
                    <a:pt x="0" y="114"/>
                    <a:pt x="0" y="147"/>
                    <a:pt x="0" y="147"/>
                  </a:cubicBezTo>
                  <a:cubicBezTo>
                    <a:pt x="10" y="204"/>
                    <a:pt x="46" y="226"/>
                    <a:pt x="89" y="226"/>
                  </a:cubicBezTo>
                  <a:cubicBezTo>
                    <a:pt x="196" y="226"/>
                    <a:pt x="344" y="85"/>
                    <a:pt x="201" y="14"/>
                  </a:cubicBezTo>
                  <a:cubicBezTo>
                    <a:pt x="183" y="5"/>
                    <a:pt x="162" y="0"/>
                    <a:pt x="142"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6"/>
            <p:cNvSpPr/>
            <p:nvPr/>
          </p:nvSpPr>
          <p:spPr>
            <a:xfrm>
              <a:off x="4510050" y="2898025"/>
              <a:ext cx="8375" cy="6650"/>
            </a:xfrm>
            <a:custGeom>
              <a:avLst/>
              <a:gdLst/>
              <a:ahLst/>
              <a:cxnLst/>
              <a:rect l="l" t="t" r="r" b="b"/>
              <a:pathLst>
                <a:path w="335" h="266" extrusionOk="0">
                  <a:moveTo>
                    <a:pt x="161" y="0"/>
                  </a:moveTo>
                  <a:cubicBezTo>
                    <a:pt x="101" y="0"/>
                    <a:pt x="59" y="31"/>
                    <a:pt x="34" y="80"/>
                  </a:cubicBezTo>
                  <a:cubicBezTo>
                    <a:pt x="1" y="80"/>
                    <a:pt x="1" y="114"/>
                    <a:pt x="34" y="147"/>
                  </a:cubicBezTo>
                  <a:cubicBezTo>
                    <a:pt x="34" y="222"/>
                    <a:pt x="97" y="265"/>
                    <a:pt x="164" y="265"/>
                  </a:cubicBezTo>
                  <a:cubicBezTo>
                    <a:pt x="217" y="265"/>
                    <a:pt x="272" y="239"/>
                    <a:pt x="301" y="180"/>
                  </a:cubicBezTo>
                  <a:cubicBezTo>
                    <a:pt x="334" y="114"/>
                    <a:pt x="301" y="47"/>
                    <a:pt x="234" y="14"/>
                  </a:cubicBezTo>
                  <a:cubicBezTo>
                    <a:pt x="208" y="5"/>
                    <a:pt x="183" y="0"/>
                    <a:pt x="161"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6"/>
            <p:cNvSpPr/>
            <p:nvPr/>
          </p:nvSpPr>
          <p:spPr>
            <a:xfrm>
              <a:off x="3715325" y="2071925"/>
              <a:ext cx="1011575" cy="467575"/>
            </a:xfrm>
            <a:custGeom>
              <a:avLst/>
              <a:gdLst/>
              <a:ahLst/>
              <a:cxnLst/>
              <a:rect l="l" t="t" r="r" b="b"/>
              <a:pathLst>
                <a:path w="40463" h="18703" extrusionOk="0">
                  <a:moveTo>
                    <a:pt x="19513" y="0"/>
                  </a:moveTo>
                  <a:cubicBezTo>
                    <a:pt x="19491" y="0"/>
                    <a:pt x="19469" y="0"/>
                    <a:pt x="19448" y="1"/>
                  </a:cubicBezTo>
                  <a:cubicBezTo>
                    <a:pt x="18213" y="34"/>
                    <a:pt x="16979" y="367"/>
                    <a:pt x="15912" y="968"/>
                  </a:cubicBezTo>
                  <a:cubicBezTo>
                    <a:pt x="13610" y="2169"/>
                    <a:pt x="12042" y="4404"/>
                    <a:pt x="11175" y="6805"/>
                  </a:cubicBezTo>
                  <a:cubicBezTo>
                    <a:pt x="10975" y="7339"/>
                    <a:pt x="10808" y="7906"/>
                    <a:pt x="10675" y="8507"/>
                  </a:cubicBezTo>
                  <a:cubicBezTo>
                    <a:pt x="9822" y="8293"/>
                    <a:pt x="8921" y="8157"/>
                    <a:pt x="8025" y="8157"/>
                  </a:cubicBezTo>
                  <a:cubicBezTo>
                    <a:pt x="6958" y="8157"/>
                    <a:pt x="5898" y="8351"/>
                    <a:pt x="4937" y="8840"/>
                  </a:cubicBezTo>
                  <a:cubicBezTo>
                    <a:pt x="3136" y="9741"/>
                    <a:pt x="1935" y="11442"/>
                    <a:pt x="1168" y="13277"/>
                  </a:cubicBezTo>
                  <a:cubicBezTo>
                    <a:pt x="734" y="14377"/>
                    <a:pt x="367" y="15545"/>
                    <a:pt x="101" y="16712"/>
                  </a:cubicBezTo>
                  <a:cubicBezTo>
                    <a:pt x="67" y="16712"/>
                    <a:pt x="34" y="16779"/>
                    <a:pt x="67" y="16813"/>
                  </a:cubicBezTo>
                  <a:cubicBezTo>
                    <a:pt x="34" y="16879"/>
                    <a:pt x="34" y="17013"/>
                    <a:pt x="0" y="17046"/>
                  </a:cubicBezTo>
                  <a:cubicBezTo>
                    <a:pt x="0" y="17063"/>
                    <a:pt x="17" y="17071"/>
                    <a:pt x="34" y="17071"/>
                  </a:cubicBezTo>
                  <a:cubicBezTo>
                    <a:pt x="51" y="17071"/>
                    <a:pt x="67" y="17063"/>
                    <a:pt x="67" y="17046"/>
                  </a:cubicBezTo>
                  <a:lnTo>
                    <a:pt x="101" y="16913"/>
                  </a:lnTo>
                  <a:cubicBezTo>
                    <a:pt x="568" y="17847"/>
                    <a:pt x="1468" y="18480"/>
                    <a:pt x="2502" y="18614"/>
                  </a:cubicBezTo>
                  <a:cubicBezTo>
                    <a:pt x="2849" y="18677"/>
                    <a:pt x="3198" y="18703"/>
                    <a:pt x="3547" y="18703"/>
                  </a:cubicBezTo>
                  <a:cubicBezTo>
                    <a:pt x="4676" y="18703"/>
                    <a:pt x="5810" y="18433"/>
                    <a:pt x="6905" y="18280"/>
                  </a:cubicBezTo>
                  <a:cubicBezTo>
                    <a:pt x="9941" y="17847"/>
                    <a:pt x="13010" y="17580"/>
                    <a:pt x="16079" y="17413"/>
                  </a:cubicBezTo>
                  <a:cubicBezTo>
                    <a:pt x="22183" y="17046"/>
                    <a:pt x="28321" y="17013"/>
                    <a:pt x="34425" y="16579"/>
                  </a:cubicBezTo>
                  <a:cubicBezTo>
                    <a:pt x="35759" y="16479"/>
                    <a:pt x="37294" y="16479"/>
                    <a:pt x="38528" y="15912"/>
                  </a:cubicBezTo>
                  <a:cubicBezTo>
                    <a:pt x="39562" y="15478"/>
                    <a:pt x="40429" y="14578"/>
                    <a:pt x="40429" y="13377"/>
                  </a:cubicBezTo>
                  <a:cubicBezTo>
                    <a:pt x="40463" y="12176"/>
                    <a:pt x="39829" y="10942"/>
                    <a:pt x="39228" y="9941"/>
                  </a:cubicBezTo>
                  <a:cubicBezTo>
                    <a:pt x="37254" y="6744"/>
                    <a:pt x="33807" y="4813"/>
                    <a:pt x="30077" y="4813"/>
                  </a:cubicBezTo>
                  <a:cubicBezTo>
                    <a:pt x="29837" y="4813"/>
                    <a:pt x="29596" y="4821"/>
                    <a:pt x="29355" y="4837"/>
                  </a:cubicBezTo>
                  <a:cubicBezTo>
                    <a:pt x="29021" y="4837"/>
                    <a:pt x="28721" y="4871"/>
                    <a:pt x="28354" y="4937"/>
                  </a:cubicBezTo>
                  <a:cubicBezTo>
                    <a:pt x="28160" y="4973"/>
                    <a:pt x="27909" y="5055"/>
                    <a:pt x="27692" y="5055"/>
                  </a:cubicBezTo>
                  <a:cubicBezTo>
                    <a:pt x="27499" y="5055"/>
                    <a:pt x="27332" y="4990"/>
                    <a:pt x="27253" y="4771"/>
                  </a:cubicBezTo>
                  <a:cubicBezTo>
                    <a:pt x="27054" y="4239"/>
                    <a:pt x="25067" y="0"/>
                    <a:pt x="19513"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6"/>
            <p:cNvSpPr/>
            <p:nvPr/>
          </p:nvSpPr>
          <p:spPr>
            <a:xfrm>
              <a:off x="3712825" y="2257325"/>
              <a:ext cx="1026600" cy="456750"/>
            </a:xfrm>
            <a:custGeom>
              <a:avLst/>
              <a:gdLst/>
              <a:ahLst/>
              <a:cxnLst/>
              <a:rect l="l" t="t" r="r" b="b"/>
              <a:pathLst>
                <a:path w="41064" h="18270" extrusionOk="0">
                  <a:moveTo>
                    <a:pt x="25917" y="1"/>
                  </a:moveTo>
                  <a:cubicBezTo>
                    <a:pt x="24394" y="1"/>
                    <a:pt x="22902" y="246"/>
                    <a:pt x="21482" y="757"/>
                  </a:cubicBezTo>
                  <a:cubicBezTo>
                    <a:pt x="20215" y="1224"/>
                    <a:pt x="19047" y="1858"/>
                    <a:pt x="18013" y="2692"/>
                  </a:cubicBezTo>
                  <a:cubicBezTo>
                    <a:pt x="17844" y="2833"/>
                    <a:pt x="17770" y="2974"/>
                    <a:pt x="17570" y="2974"/>
                  </a:cubicBezTo>
                  <a:cubicBezTo>
                    <a:pt x="17534" y="2974"/>
                    <a:pt x="17493" y="2969"/>
                    <a:pt x="17446" y="2959"/>
                  </a:cubicBezTo>
                  <a:cubicBezTo>
                    <a:pt x="17146" y="2925"/>
                    <a:pt x="16846" y="2859"/>
                    <a:pt x="16546" y="2825"/>
                  </a:cubicBezTo>
                  <a:cubicBezTo>
                    <a:pt x="16117" y="2759"/>
                    <a:pt x="15666" y="2718"/>
                    <a:pt x="15215" y="2718"/>
                  </a:cubicBezTo>
                  <a:cubicBezTo>
                    <a:pt x="13838" y="2718"/>
                    <a:pt x="12454" y="3104"/>
                    <a:pt x="11675" y="4360"/>
                  </a:cubicBezTo>
                  <a:cubicBezTo>
                    <a:pt x="11475" y="4660"/>
                    <a:pt x="11375" y="4993"/>
                    <a:pt x="11308" y="5360"/>
                  </a:cubicBezTo>
                  <a:cubicBezTo>
                    <a:pt x="9856" y="4563"/>
                    <a:pt x="8234" y="4009"/>
                    <a:pt x="6587" y="4009"/>
                  </a:cubicBezTo>
                  <a:cubicBezTo>
                    <a:pt x="6304" y="4009"/>
                    <a:pt x="6021" y="4025"/>
                    <a:pt x="5738" y="4059"/>
                  </a:cubicBezTo>
                  <a:cubicBezTo>
                    <a:pt x="4103" y="4193"/>
                    <a:pt x="2602" y="4960"/>
                    <a:pt x="1535" y="6194"/>
                  </a:cubicBezTo>
                  <a:cubicBezTo>
                    <a:pt x="968" y="6895"/>
                    <a:pt x="567" y="7695"/>
                    <a:pt x="367" y="8563"/>
                  </a:cubicBezTo>
                  <a:cubicBezTo>
                    <a:pt x="67" y="9430"/>
                    <a:pt x="0" y="10364"/>
                    <a:pt x="167" y="11265"/>
                  </a:cubicBezTo>
                  <a:cubicBezTo>
                    <a:pt x="534" y="12999"/>
                    <a:pt x="2202" y="14000"/>
                    <a:pt x="3603" y="14834"/>
                  </a:cubicBezTo>
                  <a:cubicBezTo>
                    <a:pt x="4470" y="15401"/>
                    <a:pt x="5404" y="15834"/>
                    <a:pt x="6405" y="16135"/>
                  </a:cubicBezTo>
                  <a:cubicBezTo>
                    <a:pt x="6975" y="16257"/>
                    <a:pt x="7557" y="16329"/>
                    <a:pt x="8137" y="16329"/>
                  </a:cubicBezTo>
                  <a:cubicBezTo>
                    <a:pt x="8507" y="16329"/>
                    <a:pt x="8876" y="16300"/>
                    <a:pt x="9240" y="16235"/>
                  </a:cubicBezTo>
                  <a:cubicBezTo>
                    <a:pt x="9579" y="16171"/>
                    <a:pt x="9917" y="16148"/>
                    <a:pt x="10264" y="16148"/>
                  </a:cubicBezTo>
                  <a:cubicBezTo>
                    <a:pt x="10464" y="16148"/>
                    <a:pt x="10667" y="16156"/>
                    <a:pt x="10875" y="16168"/>
                  </a:cubicBezTo>
                  <a:cubicBezTo>
                    <a:pt x="11409" y="16268"/>
                    <a:pt x="11909" y="16468"/>
                    <a:pt x="12343" y="16802"/>
                  </a:cubicBezTo>
                  <a:cubicBezTo>
                    <a:pt x="13076" y="17336"/>
                    <a:pt x="13710" y="17936"/>
                    <a:pt x="14577" y="18169"/>
                  </a:cubicBezTo>
                  <a:cubicBezTo>
                    <a:pt x="14761" y="18236"/>
                    <a:pt x="14953" y="18270"/>
                    <a:pt x="15145" y="18270"/>
                  </a:cubicBezTo>
                  <a:cubicBezTo>
                    <a:pt x="15336" y="18270"/>
                    <a:pt x="15528" y="18236"/>
                    <a:pt x="15712" y="18169"/>
                  </a:cubicBezTo>
                  <a:cubicBezTo>
                    <a:pt x="16145" y="18036"/>
                    <a:pt x="16512" y="17702"/>
                    <a:pt x="16979" y="17636"/>
                  </a:cubicBezTo>
                  <a:cubicBezTo>
                    <a:pt x="17413" y="17636"/>
                    <a:pt x="17880" y="17736"/>
                    <a:pt x="18313" y="17869"/>
                  </a:cubicBezTo>
                  <a:cubicBezTo>
                    <a:pt x="18747" y="17969"/>
                    <a:pt x="19181" y="18036"/>
                    <a:pt x="19648" y="18069"/>
                  </a:cubicBezTo>
                  <a:cubicBezTo>
                    <a:pt x="19866" y="18091"/>
                    <a:pt x="20092" y="18103"/>
                    <a:pt x="20320" y="18103"/>
                  </a:cubicBezTo>
                  <a:cubicBezTo>
                    <a:pt x="21518" y="18103"/>
                    <a:pt x="22788" y="17772"/>
                    <a:pt x="23517" y="16735"/>
                  </a:cubicBezTo>
                  <a:cubicBezTo>
                    <a:pt x="24351" y="15501"/>
                    <a:pt x="24184" y="13833"/>
                    <a:pt x="23117" y="12766"/>
                  </a:cubicBezTo>
                  <a:cubicBezTo>
                    <a:pt x="22491" y="12192"/>
                    <a:pt x="21720" y="11981"/>
                    <a:pt x="20918" y="11981"/>
                  </a:cubicBezTo>
                  <a:cubicBezTo>
                    <a:pt x="20181" y="11981"/>
                    <a:pt x="19417" y="12159"/>
                    <a:pt x="18714" y="12399"/>
                  </a:cubicBezTo>
                  <a:cubicBezTo>
                    <a:pt x="18689" y="12350"/>
                    <a:pt x="18647" y="12319"/>
                    <a:pt x="18600" y="12319"/>
                  </a:cubicBezTo>
                  <a:cubicBezTo>
                    <a:pt x="18583" y="12319"/>
                    <a:pt x="18565" y="12323"/>
                    <a:pt x="18547" y="12332"/>
                  </a:cubicBezTo>
                  <a:cubicBezTo>
                    <a:pt x="18447" y="12399"/>
                    <a:pt x="18330" y="12432"/>
                    <a:pt x="18213" y="12432"/>
                  </a:cubicBezTo>
                  <a:cubicBezTo>
                    <a:pt x="18097" y="12432"/>
                    <a:pt x="17980" y="12399"/>
                    <a:pt x="17880" y="12332"/>
                  </a:cubicBezTo>
                  <a:cubicBezTo>
                    <a:pt x="18780" y="11832"/>
                    <a:pt x="19781" y="11465"/>
                    <a:pt x="20782" y="11231"/>
                  </a:cubicBezTo>
                  <a:cubicBezTo>
                    <a:pt x="21753" y="10981"/>
                    <a:pt x="22725" y="10732"/>
                    <a:pt x="23696" y="10732"/>
                  </a:cubicBezTo>
                  <a:cubicBezTo>
                    <a:pt x="23892" y="10732"/>
                    <a:pt x="24088" y="10742"/>
                    <a:pt x="24284" y="10764"/>
                  </a:cubicBezTo>
                  <a:cubicBezTo>
                    <a:pt x="25452" y="10931"/>
                    <a:pt x="26586" y="11265"/>
                    <a:pt x="27720" y="11431"/>
                  </a:cubicBezTo>
                  <a:cubicBezTo>
                    <a:pt x="28888" y="11598"/>
                    <a:pt x="30055" y="11732"/>
                    <a:pt x="31223" y="11765"/>
                  </a:cubicBezTo>
                  <a:cubicBezTo>
                    <a:pt x="31636" y="11789"/>
                    <a:pt x="32050" y="11800"/>
                    <a:pt x="32462" y="11800"/>
                  </a:cubicBezTo>
                  <a:cubicBezTo>
                    <a:pt x="33213" y="11800"/>
                    <a:pt x="33959" y="11763"/>
                    <a:pt x="34692" y="11698"/>
                  </a:cubicBezTo>
                  <a:cubicBezTo>
                    <a:pt x="35693" y="11665"/>
                    <a:pt x="36660" y="11465"/>
                    <a:pt x="37561" y="11098"/>
                  </a:cubicBezTo>
                  <a:cubicBezTo>
                    <a:pt x="39362" y="10331"/>
                    <a:pt x="40596" y="8429"/>
                    <a:pt x="40863" y="6528"/>
                  </a:cubicBezTo>
                  <a:cubicBezTo>
                    <a:pt x="41063" y="4760"/>
                    <a:pt x="40162" y="3059"/>
                    <a:pt x="38595" y="2258"/>
                  </a:cubicBezTo>
                  <a:cubicBezTo>
                    <a:pt x="37688" y="1820"/>
                    <a:pt x="36723" y="1588"/>
                    <a:pt x="35726" y="1588"/>
                  </a:cubicBezTo>
                  <a:cubicBezTo>
                    <a:pt x="35660" y="1588"/>
                    <a:pt x="35593" y="1589"/>
                    <a:pt x="35526" y="1591"/>
                  </a:cubicBezTo>
                  <a:cubicBezTo>
                    <a:pt x="34992" y="1591"/>
                    <a:pt x="34458" y="1658"/>
                    <a:pt x="33958" y="1758"/>
                  </a:cubicBezTo>
                  <a:cubicBezTo>
                    <a:pt x="33733" y="1805"/>
                    <a:pt x="33509" y="1827"/>
                    <a:pt x="33286" y="1827"/>
                  </a:cubicBezTo>
                  <a:cubicBezTo>
                    <a:pt x="32879" y="1827"/>
                    <a:pt x="32478" y="1754"/>
                    <a:pt x="32090" y="1624"/>
                  </a:cubicBezTo>
                  <a:cubicBezTo>
                    <a:pt x="31156" y="1291"/>
                    <a:pt x="30322" y="790"/>
                    <a:pt x="29355" y="524"/>
                  </a:cubicBezTo>
                  <a:cubicBezTo>
                    <a:pt x="28487" y="257"/>
                    <a:pt x="27620" y="90"/>
                    <a:pt x="26719" y="23"/>
                  </a:cubicBezTo>
                  <a:cubicBezTo>
                    <a:pt x="26451" y="8"/>
                    <a:pt x="26184" y="1"/>
                    <a:pt x="25917"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6"/>
            <p:cNvSpPr/>
            <p:nvPr/>
          </p:nvSpPr>
          <p:spPr>
            <a:xfrm>
              <a:off x="4636825" y="2415650"/>
              <a:ext cx="20875" cy="19050"/>
            </a:xfrm>
            <a:custGeom>
              <a:avLst/>
              <a:gdLst/>
              <a:ahLst/>
              <a:cxnLst/>
              <a:rect l="l" t="t" r="r" b="b"/>
              <a:pathLst>
                <a:path w="835" h="762" extrusionOk="0">
                  <a:moveTo>
                    <a:pt x="448" y="0"/>
                  </a:moveTo>
                  <a:cubicBezTo>
                    <a:pt x="328" y="0"/>
                    <a:pt x="208" y="61"/>
                    <a:pt x="134" y="195"/>
                  </a:cubicBezTo>
                  <a:cubicBezTo>
                    <a:pt x="0" y="462"/>
                    <a:pt x="200" y="762"/>
                    <a:pt x="500" y="762"/>
                  </a:cubicBezTo>
                  <a:cubicBezTo>
                    <a:pt x="634" y="762"/>
                    <a:pt x="734" y="662"/>
                    <a:pt x="801" y="528"/>
                  </a:cubicBezTo>
                  <a:cubicBezTo>
                    <a:pt x="834" y="462"/>
                    <a:pt x="834" y="395"/>
                    <a:pt x="801" y="328"/>
                  </a:cubicBezTo>
                  <a:cubicBezTo>
                    <a:pt x="801" y="328"/>
                    <a:pt x="801" y="295"/>
                    <a:pt x="801" y="262"/>
                  </a:cubicBezTo>
                  <a:cubicBezTo>
                    <a:pt x="745" y="95"/>
                    <a:pt x="597" y="0"/>
                    <a:pt x="448"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6"/>
            <p:cNvSpPr/>
            <p:nvPr/>
          </p:nvSpPr>
          <p:spPr>
            <a:xfrm>
              <a:off x="3848750" y="2438150"/>
              <a:ext cx="20875" cy="19900"/>
            </a:xfrm>
            <a:custGeom>
              <a:avLst/>
              <a:gdLst/>
              <a:ahLst/>
              <a:cxnLst/>
              <a:rect l="l" t="t" r="r" b="b"/>
              <a:pathLst>
                <a:path w="835" h="796" extrusionOk="0">
                  <a:moveTo>
                    <a:pt x="448" y="1"/>
                  </a:moveTo>
                  <a:cubicBezTo>
                    <a:pt x="329" y="1"/>
                    <a:pt x="208" y="62"/>
                    <a:pt x="134" y="195"/>
                  </a:cubicBezTo>
                  <a:cubicBezTo>
                    <a:pt x="1" y="462"/>
                    <a:pt x="201" y="796"/>
                    <a:pt x="534" y="796"/>
                  </a:cubicBezTo>
                  <a:cubicBezTo>
                    <a:pt x="668" y="763"/>
                    <a:pt x="768" y="662"/>
                    <a:pt x="801" y="529"/>
                  </a:cubicBezTo>
                  <a:cubicBezTo>
                    <a:pt x="835" y="462"/>
                    <a:pt x="835" y="396"/>
                    <a:pt x="801" y="329"/>
                  </a:cubicBezTo>
                  <a:lnTo>
                    <a:pt x="801" y="262"/>
                  </a:lnTo>
                  <a:cubicBezTo>
                    <a:pt x="746" y="96"/>
                    <a:pt x="598" y="1"/>
                    <a:pt x="448"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6"/>
            <p:cNvSpPr/>
            <p:nvPr/>
          </p:nvSpPr>
          <p:spPr>
            <a:xfrm>
              <a:off x="4321600" y="2486100"/>
              <a:ext cx="20875" cy="19500"/>
            </a:xfrm>
            <a:custGeom>
              <a:avLst/>
              <a:gdLst/>
              <a:ahLst/>
              <a:cxnLst/>
              <a:rect l="l" t="t" r="r" b="b"/>
              <a:pathLst>
                <a:path w="835" h="780" extrusionOk="0">
                  <a:moveTo>
                    <a:pt x="475" y="1"/>
                  </a:moveTo>
                  <a:cubicBezTo>
                    <a:pt x="351" y="1"/>
                    <a:pt x="223" y="60"/>
                    <a:pt x="134" y="179"/>
                  </a:cubicBezTo>
                  <a:cubicBezTo>
                    <a:pt x="0" y="446"/>
                    <a:pt x="200" y="779"/>
                    <a:pt x="534" y="779"/>
                  </a:cubicBezTo>
                  <a:cubicBezTo>
                    <a:pt x="667" y="746"/>
                    <a:pt x="767" y="646"/>
                    <a:pt x="801" y="546"/>
                  </a:cubicBezTo>
                  <a:cubicBezTo>
                    <a:pt x="834" y="479"/>
                    <a:pt x="834" y="412"/>
                    <a:pt x="834" y="346"/>
                  </a:cubicBezTo>
                  <a:cubicBezTo>
                    <a:pt x="834" y="312"/>
                    <a:pt x="834" y="279"/>
                    <a:pt x="834" y="279"/>
                  </a:cubicBezTo>
                  <a:cubicBezTo>
                    <a:pt x="778" y="94"/>
                    <a:pt x="630" y="1"/>
                    <a:pt x="47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6"/>
            <p:cNvSpPr/>
            <p:nvPr/>
          </p:nvSpPr>
          <p:spPr>
            <a:xfrm>
              <a:off x="4615975" y="2404075"/>
              <a:ext cx="12750" cy="10650"/>
            </a:xfrm>
            <a:custGeom>
              <a:avLst/>
              <a:gdLst/>
              <a:ahLst/>
              <a:cxnLst/>
              <a:rect l="l" t="t" r="r" b="b"/>
              <a:pathLst>
                <a:path w="510" h="426" extrusionOk="0">
                  <a:moveTo>
                    <a:pt x="231" y="0"/>
                  </a:moveTo>
                  <a:cubicBezTo>
                    <a:pt x="186" y="0"/>
                    <a:pt x="140" y="17"/>
                    <a:pt x="100" y="57"/>
                  </a:cubicBezTo>
                  <a:cubicBezTo>
                    <a:pt x="67" y="57"/>
                    <a:pt x="67" y="91"/>
                    <a:pt x="34" y="124"/>
                  </a:cubicBezTo>
                  <a:lnTo>
                    <a:pt x="34" y="157"/>
                  </a:lnTo>
                  <a:cubicBezTo>
                    <a:pt x="0" y="224"/>
                    <a:pt x="34" y="291"/>
                    <a:pt x="100" y="358"/>
                  </a:cubicBezTo>
                  <a:lnTo>
                    <a:pt x="134" y="391"/>
                  </a:lnTo>
                  <a:cubicBezTo>
                    <a:pt x="169" y="415"/>
                    <a:pt x="209" y="426"/>
                    <a:pt x="248" y="426"/>
                  </a:cubicBezTo>
                  <a:cubicBezTo>
                    <a:pt x="320" y="426"/>
                    <a:pt x="391" y="389"/>
                    <a:pt x="434" y="324"/>
                  </a:cubicBezTo>
                  <a:cubicBezTo>
                    <a:pt x="510" y="172"/>
                    <a:pt x="374" y="0"/>
                    <a:pt x="231"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6"/>
            <p:cNvSpPr/>
            <p:nvPr/>
          </p:nvSpPr>
          <p:spPr>
            <a:xfrm>
              <a:off x="3949650" y="2611325"/>
              <a:ext cx="12875" cy="11050"/>
            </a:xfrm>
            <a:custGeom>
              <a:avLst/>
              <a:gdLst/>
              <a:ahLst/>
              <a:cxnLst/>
              <a:rect l="l" t="t" r="r" b="b"/>
              <a:pathLst>
                <a:path w="515" h="442" extrusionOk="0">
                  <a:moveTo>
                    <a:pt x="212" y="1"/>
                  </a:moveTo>
                  <a:cubicBezTo>
                    <a:pt x="173" y="1"/>
                    <a:pt x="135" y="13"/>
                    <a:pt x="101" y="40"/>
                  </a:cubicBezTo>
                  <a:cubicBezTo>
                    <a:pt x="68" y="73"/>
                    <a:pt x="68" y="107"/>
                    <a:pt x="68" y="107"/>
                  </a:cubicBezTo>
                  <a:lnTo>
                    <a:pt x="34" y="140"/>
                  </a:lnTo>
                  <a:cubicBezTo>
                    <a:pt x="34" y="140"/>
                    <a:pt x="34" y="173"/>
                    <a:pt x="34" y="173"/>
                  </a:cubicBezTo>
                  <a:cubicBezTo>
                    <a:pt x="1" y="240"/>
                    <a:pt x="34" y="307"/>
                    <a:pt x="101" y="374"/>
                  </a:cubicBezTo>
                  <a:lnTo>
                    <a:pt x="134" y="407"/>
                  </a:lnTo>
                  <a:cubicBezTo>
                    <a:pt x="170" y="431"/>
                    <a:pt x="209" y="442"/>
                    <a:pt x="249" y="442"/>
                  </a:cubicBezTo>
                  <a:cubicBezTo>
                    <a:pt x="320" y="442"/>
                    <a:pt x="391" y="405"/>
                    <a:pt x="434" y="340"/>
                  </a:cubicBezTo>
                  <a:cubicBezTo>
                    <a:pt x="514" y="181"/>
                    <a:pt x="362" y="1"/>
                    <a:pt x="212"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6"/>
            <p:cNvSpPr/>
            <p:nvPr/>
          </p:nvSpPr>
          <p:spPr>
            <a:xfrm>
              <a:off x="4610975" y="2430900"/>
              <a:ext cx="8350" cy="7150"/>
            </a:xfrm>
            <a:custGeom>
              <a:avLst/>
              <a:gdLst/>
              <a:ahLst/>
              <a:cxnLst/>
              <a:rect l="l" t="t" r="r" b="b"/>
              <a:pathLst>
                <a:path w="334" h="286" extrusionOk="0">
                  <a:moveTo>
                    <a:pt x="170" y="0"/>
                  </a:moveTo>
                  <a:cubicBezTo>
                    <a:pt x="118" y="0"/>
                    <a:pt x="63" y="27"/>
                    <a:pt x="33" y="85"/>
                  </a:cubicBezTo>
                  <a:cubicBezTo>
                    <a:pt x="0" y="152"/>
                    <a:pt x="33" y="252"/>
                    <a:pt x="133" y="285"/>
                  </a:cubicBezTo>
                  <a:cubicBezTo>
                    <a:pt x="200" y="285"/>
                    <a:pt x="267" y="285"/>
                    <a:pt x="300" y="219"/>
                  </a:cubicBezTo>
                  <a:cubicBezTo>
                    <a:pt x="334" y="185"/>
                    <a:pt x="334" y="152"/>
                    <a:pt x="300" y="119"/>
                  </a:cubicBezTo>
                  <a:cubicBezTo>
                    <a:pt x="300" y="44"/>
                    <a:pt x="237" y="0"/>
                    <a:pt x="170"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6"/>
            <p:cNvSpPr/>
            <p:nvPr/>
          </p:nvSpPr>
          <p:spPr>
            <a:xfrm>
              <a:off x="4273225" y="2607900"/>
              <a:ext cx="7525" cy="7275"/>
            </a:xfrm>
            <a:custGeom>
              <a:avLst/>
              <a:gdLst/>
              <a:ahLst/>
              <a:cxnLst/>
              <a:rect l="l" t="t" r="r" b="b"/>
              <a:pathLst>
                <a:path w="301" h="291" extrusionOk="0">
                  <a:moveTo>
                    <a:pt x="150" y="1"/>
                  </a:moveTo>
                  <a:cubicBezTo>
                    <a:pt x="98" y="1"/>
                    <a:pt x="49" y="35"/>
                    <a:pt x="34" y="110"/>
                  </a:cubicBezTo>
                  <a:cubicBezTo>
                    <a:pt x="0" y="177"/>
                    <a:pt x="34" y="244"/>
                    <a:pt x="100" y="277"/>
                  </a:cubicBezTo>
                  <a:cubicBezTo>
                    <a:pt x="118" y="286"/>
                    <a:pt x="136" y="290"/>
                    <a:pt x="154" y="290"/>
                  </a:cubicBezTo>
                  <a:cubicBezTo>
                    <a:pt x="203" y="290"/>
                    <a:pt x="252" y="259"/>
                    <a:pt x="301" y="210"/>
                  </a:cubicBezTo>
                  <a:cubicBezTo>
                    <a:pt x="301" y="210"/>
                    <a:pt x="301" y="177"/>
                    <a:pt x="301" y="144"/>
                  </a:cubicBezTo>
                  <a:cubicBezTo>
                    <a:pt x="282" y="52"/>
                    <a:pt x="214" y="1"/>
                    <a:pt x="150"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6"/>
            <p:cNvSpPr/>
            <p:nvPr/>
          </p:nvSpPr>
          <p:spPr>
            <a:xfrm>
              <a:off x="4235700" y="2309975"/>
              <a:ext cx="7525" cy="6650"/>
            </a:xfrm>
            <a:custGeom>
              <a:avLst/>
              <a:gdLst/>
              <a:ahLst/>
              <a:cxnLst/>
              <a:rect l="l" t="t" r="r" b="b"/>
              <a:pathLst>
                <a:path w="301" h="266" extrusionOk="0">
                  <a:moveTo>
                    <a:pt x="146" y="0"/>
                  </a:moveTo>
                  <a:cubicBezTo>
                    <a:pt x="95" y="0"/>
                    <a:pt x="48" y="27"/>
                    <a:pt x="34" y="85"/>
                  </a:cubicBezTo>
                  <a:cubicBezTo>
                    <a:pt x="0" y="152"/>
                    <a:pt x="34" y="219"/>
                    <a:pt x="100" y="252"/>
                  </a:cubicBezTo>
                  <a:cubicBezTo>
                    <a:pt x="118" y="261"/>
                    <a:pt x="139" y="265"/>
                    <a:pt x="159" y="265"/>
                  </a:cubicBezTo>
                  <a:cubicBezTo>
                    <a:pt x="216" y="265"/>
                    <a:pt x="276" y="234"/>
                    <a:pt x="301" y="185"/>
                  </a:cubicBezTo>
                  <a:cubicBezTo>
                    <a:pt x="301" y="185"/>
                    <a:pt x="301" y="152"/>
                    <a:pt x="301" y="119"/>
                  </a:cubicBezTo>
                  <a:cubicBezTo>
                    <a:pt x="282" y="44"/>
                    <a:pt x="210" y="0"/>
                    <a:pt x="14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6"/>
            <p:cNvSpPr/>
            <p:nvPr/>
          </p:nvSpPr>
          <p:spPr>
            <a:xfrm>
              <a:off x="3912975" y="2616925"/>
              <a:ext cx="8350" cy="7425"/>
            </a:xfrm>
            <a:custGeom>
              <a:avLst/>
              <a:gdLst/>
              <a:ahLst/>
              <a:cxnLst/>
              <a:rect l="l" t="t" r="r" b="b"/>
              <a:pathLst>
                <a:path w="334" h="297" extrusionOk="0">
                  <a:moveTo>
                    <a:pt x="163" y="1"/>
                  </a:moveTo>
                  <a:cubicBezTo>
                    <a:pt x="112" y="1"/>
                    <a:pt x="61" y="27"/>
                    <a:pt x="33" y="83"/>
                  </a:cubicBezTo>
                  <a:cubicBezTo>
                    <a:pt x="0" y="183"/>
                    <a:pt x="33" y="250"/>
                    <a:pt x="134" y="283"/>
                  </a:cubicBezTo>
                  <a:cubicBezTo>
                    <a:pt x="151" y="292"/>
                    <a:pt x="169" y="296"/>
                    <a:pt x="187" y="296"/>
                  </a:cubicBezTo>
                  <a:cubicBezTo>
                    <a:pt x="234" y="296"/>
                    <a:pt x="276" y="265"/>
                    <a:pt x="300" y="216"/>
                  </a:cubicBezTo>
                  <a:cubicBezTo>
                    <a:pt x="334" y="183"/>
                    <a:pt x="334" y="183"/>
                    <a:pt x="300" y="150"/>
                  </a:cubicBezTo>
                  <a:cubicBezTo>
                    <a:pt x="300" y="52"/>
                    <a:pt x="232" y="1"/>
                    <a:pt x="16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6"/>
            <p:cNvSpPr/>
            <p:nvPr/>
          </p:nvSpPr>
          <p:spPr>
            <a:xfrm>
              <a:off x="3659450" y="2277800"/>
              <a:ext cx="886025" cy="1558750"/>
            </a:xfrm>
            <a:custGeom>
              <a:avLst/>
              <a:gdLst/>
              <a:ahLst/>
              <a:cxnLst/>
              <a:rect l="l" t="t" r="r" b="b"/>
              <a:pathLst>
                <a:path w="35441" h="62350" extrusionOk="0">
                  <a:moveTo>
                    <a:pt x="26636" y="1"/>
                  </a:moveTo>
                  <a:cubicBezTo>
                    <a:pt x="26631" y="1"/>
                    <a:pt x="26625" y="2"/>
                    <a:pt x="26620" y="5"/>
                  </a:cubicBezTo>
                  <a:cubicBezTo>
                    <a:pt x="26353" y="138"/>
                    <a:pt x="26386" y="672"/>
                    <a:pt x="25585" y="4241"/>
                  </a:cubicBezTo>
                  <a:cubicBezTo>
                    <a:pt x="24818" y="7777"/>
                    <a:pt x="19314" y="9712"/>
                    <a:pt x="13977" y="15583"/>
                  </a:cubicBezTo>
                  <a:cubicBezTo>
                    <a:pt x="13477" y="16116"/>
                    <a:pt x="13043" y="16717"/>
                    <a:pt x="12643" y="17317"/>
                  </a:cubicBezTo>
                  <a:cubicBezTo>
                    <a:pt x="12309" y="15482"/>
                    <a:pt x="11375" y="11980"/>
                    <a:pt x="9174" y="10179"/>
                  </a:cubicBezTo>
                  <a:cubicBezTo>
                    <a:pt x="8877" y="9931"/>
                    <a:pt x="8682" y="9833"/>
                    <a:pt x="8565" y="9833"/>
                  </a:cubicBezTo>
                  <a:cubicBezTo>
                    <a:pt x="8212" y="9833"/>
                    <a:pt x="8588" y="10744"/>
                    <a:pt x="9040" y="11146"/>
                  </a:cubicBezTo>
                  <a:cubicBezTo>
                    <a:pt x="9174" y="11279"/>
                    <a:pt x="9307" y="11446"/>
                    <a:pt x="9407" y="11613"/>
                  </a:cubicBezTo>
                  <a:cubicBezTo>
                    <a:pt x="10608" y="13348"/>
                    <a:pt x="11342" y="15382"/>
                    <a:pt x="11542" y="17484"/>
                  </a:cubicBezTo>
                  <a:cubicBezTo>
                    <a:pt x="11575" y="18084"/>
                    <a:pt x="11609" y="18651"/>
                    <a:pt x="11609" y="19218"/>
                  </a:cubicBezTo>
                  <a:cubicBezTo>
                    <a:pt x="10808" y="21053"/>
                    <a:pt x="10341" y="23055"/>
                    <a:pt x="10208" y="25056"/>
                  </a:cubicBezTo>
                  <a:cubicBezTo>
                    <a:pt x="9974" y="28392"/>
                    <a:pt x="10375" y="31661"/>
                    <a:pt x="10241" y="34429"/>
                  </a:cubicBezTo>
                  <a:cubicBezTo>
                    <a:pt x="10108" y="37632"/>
                    <a:pt x="8773" y="40734"/>
                    <a:pt x="7372" y="43603"/>
                  </a:cubicBezTo>
                  <a:cubicBezTo>
                    <a:pt x="6405" y="45504"/>
                    <a:pt x="5504" y="47472"/>
                    <a:pt x="4737" y="49440"/>
                  </a:cubicBezTo>
                  <a:cubicBezTo>
                    <a:pt x="3203" y="53810"/>
                    <a:pt x="4570" y="57112"/>
                    <a:pt x="4103" y="59247"/>
                  </a:cubicBezTo>
                  <a:cubicBezTo>
                    <a:pt x="3670" y="61382"/>
                    <a:pt x="1" y="62349"/>
                    <a:pt x="1" y="62349"/>
                  </a:cubicBezTo>
                  <a:lnTo>
                    <a:pt x="11575" y="62349"/>
                  </a:lnTo>
                  <a:cubicBezTo>
                    <a:pt x="11409" y="60815"/>
                    <a:pt x="10775" y="59481"/>
                    <a:pt x="10174" y="58046"/>
                  </a:cubicBezTo>
                  <a:cubicBezTo>
                    <a:pt x="9574" y="56579"/>
                    <a:pt x="8974" y="55044"/>
                    <a:pt x="8940" y="53143"/>
                  </a:cubicBezTo>
                  <a:cubicBezTo>
                    <a:pt x="8874" y="49740"/>
                    <a:pt x="11008" y="44904"/>
                    <a:pt x="12576" y="40133"/>
                  </a:cubicBezTo>
                  <a:cubicBezTo>
                    <a:pt x="12743" y="39633"/>
                    <a:pt x="12910" y="39133"/>
                    <a:pt x="13077" y="38632"/>
                  </a:cubicBezTo>
                  <a:cubicBezTo>
                    <a:pt x="13210" y="38132"/>
                    <a:pt x="13343" y="37598"/>
                    <a:pt x="13443" y="37098"/>
                  </a:cubicBezTo>
                  <a:cubicBezTo>
                    <a:pt x="13744" y="34996"/>
                    <a:pt x="13877" y="32895"/>
                    <a:pt x="13810" y="30760"/>
                  </a:cubicBezTo>
                  <a:lnTo>
                    <a:pt x="13810" y="30126"/>
                  </a:lnTo>
                  <a:cubicBezTo>
                    <a:pt x="15278" y="28725"/>
                    <a:pt x="18147" y="26290"/>
                    <a:pt x="21116" y="25623"/>
                  </a:cubicBezTo>
                  <a:cubicBezTo>
                    <a:pt x="21483" y="25523"/>
                    <a:pt x="21883" y="25423"/>
                    <a:pt x="22250" y="25290"/>
                  </a:cubicBezTo>
                  <a:cubicBezTo>
                    <a:pt x="25585" y="24155"/>
                    <a:pt x="27353" y="21887"/>
                    <a:pt x="27320" y="21453"/>
                  </a:cubicBezTo>
                  <a:cubicBezTo>
                    <a:pt x="27289" y="21234"/>
                    <a:pt x="27132" y="21140"/>
                    <a:pt x="26929" y="21140"/>
                  </a:cubicBezTo>
                  <a:cubicBezTo>
                    <a:pt x="26701" y="21140"/>
                    <a:pt x="26416" y="21259"/>
                    <a:pt x="26186" y="21453"/>
                  </a:cubicBezTo>
                  <a:cubicBezTo>
                    <a:pt x="24985" y="22955"/>
                    <a:pt x="23250" y="23955"/>
                    <a:pt x="21349" y="24255"/>
                  </a:cubicBezTo>
                  <a:cubicBezTo>
                    <a:pt x="18614" y="24789"/>
                    <a:pt x="16045" y="25990"/>
                    <a:pt x="13844" y="27691"/>
                  </a:cubicBezTo>
                  <a:cubicBezTo>
                    <a:pt x="13844" y="26891"/>
                    <a:pt x="13877" y="26090"/>
                    <a:pt x="13910" y="25323"/>
                  </a:cubicBezTo>
                  <a:cubicBezTo>
                    <a:pt x="14044" y="23221"/>
                    <a:pt x="14311" y="21253"/>
                    <a:pt x="14978" y="19652"/>
                  </a:cubicBezTo>
                  <a:cubicBezTo>
                    <a:pt x="16045" y="17017"/>
                    <a:pt x="18080" y="15349"/>
                    <a:pt x="20482" y="14282"/>
                  </a:cubicBezTo>
                  <a:cubicBezTo>
                    <a:pt x="22750" y="13248"/>
                    <a:pt x="25385" y="12781"/>
                    <a:pt x="27920" y="12580"/>
                  </a:cubicBezTo>
                  <a:cubicBezTo>
                    <a:pt x="33158" y="12113"/>
                    <a:pt x="34825" y="8244"/>
                    <a:pt x="35159" y="7243"/>
                  </a:cubicBezTo>
                  <a:cubicBezTo>
                    <a:pt x="35440" y="6450"/>
                    <a:pt x="35192" y="5520"/>
                    <a:pt x="34941" y="5520"/>
                  </a:cubicBezTo>
                  <a:cubicBezTo>
                    <a:pt x="34864" y="5520"/>
                    <a:pt x="34788" y="5607"/>
                    <a:pt x="34725" y="5809"/>
                  </a:cubicBezTo>
                  <a:cubicBezTo>
                    <a:pt x="34392" y="6843"/>
                    <a:pt x="33891" y="7777"/>
                    <a:pt x="33258" y="8644"/>
                  </a:cubicBezTo>
                  <a:cubicBezTo>
                    <a:pt x="31156" y="11213"/>
                    <a:pt x="28054" y="11146"/>
                    <a:pt x="25052" y="11513"/>
                  </a:cubicBezTo>
                  <a:cubicBezTo>
                    <a:pt x="23851" y="11646"/>
                    <a:pt x="22683" y="11913"/>
                    <a:pt x="21516" y="12247"/>
                  </a:cubicBezTo>
                  <a:cubicBezTo>
                    <a:pt x="20282" y="12614"/>
                    <a:pt x="19081" y="13081"/>
                    <a:pt x="17947" y="13681"/>
                  </a:cubicBezTo>
                  <a:cubicBezTo>
                    <a:pt x="18681" y="12847"/>
                    <a:pt x="20315" y="11646"/>
                    <a:pt x="22016" y="10279"/>
                  </a:cubicBezTo>
                  <a:cubicBezTo>
                    <a:pt x="23451" y="9211"/>
                    <a:pt x="24718" y="7944"/>
                    <a:pt x="25852" y="6543"/>
                  </a:cubicBezTo>
                  <a:cubicBezTo>
                    <a:pt x="26753" y="5342"/>
                    <a:pt x="28154" y="4508"/>
                    <a:pt x="29455" y="3908"/>
                  </a:cubicBezTo>
                  <a:cubicBezTo>
                    <a:pt x="31290" y="3074"/>
                    <a:pt x="32857" y="2740"/>
                    <a:pt x="32190" y="2673"/>
                  </a:cubicBezTo>
                  <a:cubicBezTo>
                    <a:pt x="31986" y="2649"/>
                    <a:pt x="31783" y="2637"/>
                    <a:pt x="31582" y="2637"/>
                  </a:cubicBezTo>
                  <a:cubicBezTo>
                    <a:pt x="28764" y="2637"/>
                    <a:pt x="26346" y="4879"/>
                    <a:pt x="26253" y="4942"/>
                  </a:cubicBezTo>
                  <a:cubicBezTo>
                    <a:pt x="27134" y="3015"/>
                    <a:pt x="26897" y="1"/>
                    <a:pt x="266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6"/>
            <p:cNvSpPr/>
            <p:nvPr/>
          </p:nvSpPr>
          <p:spPr>
            <a:xfrm>
              <a:off x="3766450" y="3556750"/>
              <a:ext cx="28125" cy="261800"/>
            </a:xfrm>
            <a:custGeom>
              <a:avLst/>
              <a:gdLst/>
              <a:ahLst/>
              <a:cxnLst/>
              <a:rect l="l" t="t" r="r" b="b"/>
              <a:pathLst>
                <a:path w="1125" h="10472" extrusionOk="0">
                  <a:moveTo>
                    <a:pt x="641" y="0"/>
                  </a:moveTo>
                  <a:cubicBezTo>
                    <a:pt x="616" y="0"/>
                    <a:pt x="591" y="17"/>
                    <a:pt x="591" y="50"/>
                  </a:cubicBezTo>
                  <a:cubicBezTo>
                    <a:pt x="157" y="1718"/>
                    <a:pt x="491" y="3519"/>
                    <a:pt x="691" y="5187"/>
                  </a:cubicBezTo>
                  <a:cubicBezTo>
                    <a:pt x="791" y="6054"/>
                    <a:pt x="824" y="6922"/>
                    <a:pt x="791" y="7789"/>
                  </a:cubicBezTo>
                  <a:cubicBezTo>
                    <a:pt x="757" y="8656"/>
                    <a:pt x="657" y="9757"/>
                    <a:pt x="24" y="10424"/>
                  </a:cubicBezTo>
                  <a:cubicBezTo>
                    <a:pt x="0" y="10448"/>
                    <a:pt x="10" y="10471"/>
                    <a:pt x="29" y="10471"/>
                  </a:cubicBezTo>
                  <a:cubicBezTo>
                    <a:pt x="37" y="10471"/>
                    <a:pt x="47" y="10467"/>
                    <a:pt x="57" y="10458"/>
                  </a:cubicBezTo>
                  <a:cubicBezTo>
                    <a:pt x="624" y="9890"/>
                    <a:pt x="958" y="9123"/>
                    <a:pt x="1024" y="8289"/>
                  </a:cubicBezTo>
                  <a:cubicBezTo>
                    <a:pt x="1124" y="7422"/>
                    <a:pt x="1124" y="6521"/>
                    <a:pt x="1024" y="5621"/>
                  </a:cubicBezTo>
                  <a:cubicBezTo>
                    <a:pt x="824" y="3753"/>
                    <a:pt x="424" y="1951"/>
                    <a:pt x="691" y="50"/>
                  </a:cubicBezTo>
                  <a:cubicBezTo>
                    <a:pt x="691" y="17"/>
                    <a:pt x="666" y="0"/>
                    <a:pt x="64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6"/>
            <p:cNvSpPr/>
            <p:nvPr/>
          </p:nvSpPr>
          <p:spPr>
            <a:xfrm>
              <a:off x="3802875" y="3429975"/>
              <a:ext cx="84275" cy="406575"/>
            </a:xfrm>
            <a:custGeom>
              <a:avLst/>
              <a:gdLst/>
              <a:ahLst/>
              <a:cxnLst/>
              <a:rect l="l" t="t" r="r" b="b"/>
              <a:pathLst>
                <a:path w="3371" h="16263" extrusionOk="0">
                  <a:moveTo>
                    <a:pt x="1686" y="1"/>
                  </a:moveTo>
                  <a:cubicBezTo>
                    <a:pt x="1669" y="1"/>
                    <a:pt x="1652" y="17"/>
                    <a:pt x="1635" y="51"/>
                  </a:cubicBezTo>
                  <a:cubicBezTo>
                    <a:pt x="601" y="1919"/>
                    <a:pt x="134" y="4187"/>
                    <a:pt x="68" y="6289"/>
                  </a:cubicBezTo>
                  <a:cubicBezTo>
                    <a:pt x="1" y="7389"/>
                    <a:pt x="68" y="8490"/>
                    <a:pt x="234" y="9558"/>
                  </a:cubicBezTo>
                  <a:cubicBezTo>
                    <a:pt x="401" y="10692"/>
                    <a:pt x="735" y="11793"/>
                    <a:pt x="1002" y="12927"/>
                  </a:cubicBezTo>
                  <a:cubicBezTo>
                    <a:pt x="1202" y="14027"/>
                    <a:pt x="1269" y="15162"/>
                    <a:pt x="1202" y="16262"/>
                  </a:cubicBezTo>
                  <a:lnTo>
                    <a:pt x="3237" y="16262"/>
                  </a:lnTo>
                  <a:cubicBezTo>
                    <a:pt x="3370" y="14461"/>
                    <a:pt x="2469" y="12727"/>
                    <a:pt x="1736" y="11059"/>
                  </a:cubicBezTo>
                  <a:cubicBezTo>
                    <a:pt x="1235" y="9925"/>
                    <a:pt x="935" y="8757"/>
                    <a:pt x="802" y="7523"/>
                  </a:cubicBezTo>
                  <a:cubicBezTo>
                    <a:pt x="668" y="6389"/>
                    <a:pt x="701" y="5221"/>
                    <a:pt x="835" y="4054"/>
                  </a:cubicBezTo>
                  <a:cubicBezTo>
                    <a:pt x="1002" y="2719"/>
                    <a:pt x="1302" y="1385"/>
                    <a:pt x="1736" y="117"/>
                  </a:cubicBezTo>
                  <a:cubicBezTo>
                    <a:pt x="1769" y="84"/>
                    <a:pt x="1769" y="51"/>
                    <a:pt x="1736" y="51"/>
                  </a:cubicBezTo>
                  <a:cubicBezTo>
                    <a:pt x="1719" y="17"/>
                    <a:pt x="1702" y="1"/>
                    <a:pt x="1686"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6"/>
            <p:cNvSpPr/>
            <p:nvPr/>
          </p:nvSpPr>
          <p:spPr>
            <a:xfrm>
              <a:off x="3847925" y="3281125"/>
              <a:ext cx="125950" cy="447850"/>
            </a:xfrm>
            <a:custGeom>
              <a:avLst/>
              <a:gdLst/>
              <a:ahLst/>
              <a:cxnLst/>
              <a:rect l="l" t="t" r="r" b="b"/>
              <a:pathLst>
                <a:path w="5038" h="17914" extrusionOk="0">
                  <a:moveTo>
                    <a:pt x="5037" y="0"/>
                  </a:moveTo>
                  <a:cubicBezTo>
                    <a:pt x="4103" y="1702"/>
                    <a:pt x="3269" y="3470"/>
                    <a:pt x="2469" y="5271"/>
                  </a:cubicBezTo>
                  <a:cubicBezTo>
                    <a:pt x="1335" y="7939"/>
                    <a:pt x="0" y="11008"/>
                    <a:pt x="701" y="13977"/>
                  </a:cubicBezTo>
                  <a:cubicBezTo>
                    <a:pt x="1101" y="15412"/>
                    <a:pt x="1768" y="16746"/>
                    <a:pt x="2635" y="17913"/>
                  </a:cubicBezTo>
                  <a:cubicBezTo>
                    <a:pt x="2035" y="16446"/>
                    <a:pt x="1435" y="14911"/>
                    <a:pt x="1401" y="12976"/>
                  </a:cubicBezTo>
                  <a:cubicBezTo>
                    <a:pt x="1335" y="9641"/>
                    <a:pt x="3469" y="4737"/>
                    <a:pt x="503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6"/>
            <p:cNvSpPr/>
            <p:nvPr/>
          </p:nvSpPr>
          <p:spPr>
            <a:xfrm>
              <a:off x="3843750" y="2903350"/>
              <a:ext cx="109275" cy="464525"/>
            </a:xfrm>
            <a:custGeom>
              <a:avLst/>
              <a:gdLst/>
              <a:ahLst/>
              <a:cxnLst/>
              <a:rect l="l" t="t" r="r" b="b"/>
              <a:pathLst>
                <a:path w="4371" h="18581" extrusionOk="0">
                  <a:moveTo>
                    <a:pt x="2836" y="1"/>
                  </a:moveTo>
                  <a:lnTo>
                    <a:pt x="2836" y="1"/>
                  </a:lnTo>
                  <a:cubicBezTo>
                    <a:pt x="2602" y="3336"/>
                    <a:pt x="3003" y="6605"/>
                    <a:pt x="2869" y="9407"/>
                  </a:cubicBezTo>
                  <a:cubicBezTo>
                    <a:pt x="2736" y="12610"/>
                    <a:pt x="1401" y="15679"/>
                    <a:pt x="0" y="18581"/>
                  </a:cubicBezTo>
                  <a:cubicBezTo>
                    <a:pt x="534" y="17647"/>
                    <a:pt x="1068" y="16679"/>
                    <a:pt x="1568" y="15745"/>
                  </a:cubicBezTo>
                  <a:cubicBezTo>
                    <a:pt x="2335" y="14511"/>
                    <a:pt x="2936" y="13210"/>
                    <a:pt x="3436" y="11842"/>
                  </a:cubicBezTo>
                  <a:cubicBezTo>
                    <a:pt x="4370" y="8974"/>
                    <a:pt x="3837" y="5938"/>
                    <a:pt x="3336" y="3036"/>
                  </a:cubicBezTo>
                  <a:cubicBezTo>
                    <a:pt x="3136" y="2035"/>
                    <a:pt x="2969" y="1035"/>
                    <a:pt x="2836"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6"/>
            <p:cNvSpPr/>
            <p:nvPr/>
          </p:nvSpPr>
          <p:spPr>
            <a:xfrm>
              <a:off x="3878775" y="3075525"/>
              <a:ext cx="103425" cy="300700"/>
            </a:xfrm>
            <a:custGeom>
              <a:avLst/>
              <a:gdLst/>
              <a:ahLst/>
              <a:cxnLst/>
              <a:rect l="l" t="t" r="r" b="b"/>
              <a:pathLst>
                <a:path w="4137" h="12028" extrusionOk="0">
                  <a:moveTo>
                    <a:pt x="3514" y="1"/>
                  </a:moveTo>
                  <a:cubicBezTo>
                    <a:pt x="3476" y="1"/>
                    <a:pt x="3436" y="43"/>
                    <a:pt x="3436" y="85"/>
                  </a:cubicBezTo>
                  <a:cubicBezTo>
                    <a:pt x="3870" y="2287"/>
                    <a:pt x="3636" y="4555"/>
                    <a:pt x="2769" y="6623"/>
                  </a:cubicBezTo>
                  <a:cubicBezTo>
                    <a:pt x="1969" y="8491"/>
                    <a:pt x="501" y="10026"/>
                    <a:pt x="0" y="12027"/>
                  </a:cubicBezTo>
                  <a:lnTo>
                    <a:pt x="34" y="12027"/>
                  </a:lnTo>
                  <a:cubicBezTo>
                    <a:pt x="267" y="11327"/>
                    <a:pt x="601" y="10660"/>
                    <a:pt x="1035" y="10026"/>
                  </a:cubicBezTo>
                  <a:cubicBezTo>
                    <a:pt x="1902" y="9158"/>
                    <a:pt x="2636" y="8124"/>
                    <a:pt x="3236" y="7057"/>
                  </a:cubicBezTo>
                  <a:cubicBezTo>
                    <a:pt x="3736" y="5990"/>
                    <a:pt x="4137" y="4188"/>
                    <a:pt x="3570" y="52"/>
                  </a:cubicBezTo>
                  <a:cubicBezTo>
                    <a:pt x="3557" y="15"/>
                    <a:pt x="3536" y="1"/>
                    <a:pt x="351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6"/>
            <p:cNvSpPr/>
            <p:nvPr/>
          </p:nvSpPr>
          <p:spPr>
            <a:xfrm>
              <a:off x="4162425" y="2851925"/>
              <a:ext cx="125450" cy="54125"/>
            </a:xfrm>
            <a:custGeom>
              <a:avLst/>
              <a:gdLst/>
              <a:ahLst/>
              <a:cxnLst/>
              <a:rect l="l" t="t" r="r" b="b"/>
              <a:pathLst>
                <a:path w="5018" h="2165" extrusionOk="0">
                  <a:moveTo>
                    <a:pt x="4944" y="1"/>
                  </a:moveTo>
                  <a:cubicBezTo>
                    <a:pt x="4930" y="1"/>
                    <a:pt x="4915" y="7"/>
                    <a:pt x="4899" y="23"/>
                  </a:cubicBezTo>
                  <a:cubicBezTo>
                    <a:pt x="4232" y="557"/>
                    <a:pt x="3498" y="990"/>
                    <a:pt x="2731" y="1324"/>
                  </a:cubicBezTo>
                  <a:cubicBezTo>
                    <a:pt x="1831" y="1624"/>
                    <a:pt x="963" y="1924"/>
                    <a:pt x="29" y="2124"/>
                  </a:cubicBezTo>
                  <a:cubicBezTo>
                    <a:pt x="24" y="2119"/>
                    <a:pt x="20" y="2117"/>
                    <a:pt x="17" y="2117"/>
                  </a:cubicBezTo>
                  <a:cubicBezTo>
                    <a:pt x="0" y="2117"/>
                    <a:pt x="0" y="2165"/>
                    <a:pt x="17" y="2165"/>
                  </a:cubicBezTo>
                  <a:cubicBezTo>
                    <a:pt x="20" y="2165"/>
                    <a:pt x="24" y="2163"/>
                    <a:pt x="29" y="2158"/>
                  </a:cubicBezTo>
                  <a:cubicBezTo>
                    <a:pt x="1063" y="2058"/>
                    <a:pt x="2031" y="1824"/>
                    <a:pt x="2998" y="1491"/>
                  </a:cubicBezTo>
                  <a:cubicBezTo>
                    <a:pt x="3765" y="1224"/>
                    <a:pt x="4466" y="757"/>
                    <a:pt x="4966" y="123"/>
                  </a:cubicBezTo>
                  <a:cubicBezTo>
                    <a:pt x="5017" y="72"/>
                    <a:pt x="4990" y="1"/>
                    <a:pt x="494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6"/>
            <p:cNvSpPr/>
            <p:nvPr/>
          </p:nvSpPr>
          <p:spPr>
            <a:xfrm>
              <a:off x="4004700" y="2910025"/>
              <a:ext cx="211850" cy="124275"/>
            </a:xfrm>
            <a:custGeom>
              <a:avLst/>
              <a:gdLst/>
              <a:ahLst/>
              <a:cxnLst/>
              <a:rect l="l" t="t" r="r" b="b"/>
              <a:pathLst>
                <a:path w="8474" h="4971" extrusionOk="0">
                  <a:moveTo>
                    <a:pt x="8473" y="1"/>
                  </a:moveTo>
                  <a:cubicBezTo>
                    <a:pt x="8206" y="34"/>
                    <a:pt x="7973" y="67"/>
                    <a:pt x="7706" y="101"/>
                  </a:cubicBezTo>
                  <a:cubicBezTo>
                    <a:pt x="6538" y="201"/>
                    <a:pt x="5371" y="468"/>
                    <a:pt x="4303" y="868"/>
                  </a:cubicBezTo>
                  <a:cubicBezTo>
                    <a:pt x="2469" y="1635"/>
                    <a:pt x="1135" y="3270"/>
                    <a:pt x="0" y="4837"/>
                  </a:cubicBezTo>
                  <a:cubicBezTo>
                    <a:pt x="0" y="4837"/>
                    <a:pt x="0" y="4871"/>
                    <a:pt x="0" y="4871"/>
                  </a:cubicBezTo>
                  <a:cubicBezTo>
                    <a:pt x="0" y="4904"/>
                    <a:pt x="0" y="4937"/>
                    <a:pt x="34" y="4971"/>
                  </a:cubicBezTo>
                  <a:lnTo>
                    <a:pt x="34" y="4837"/>
                  </a:lnTo>
                  <a:cubicBezTo>
                    <a:pt x="1468" y="3436"/>
                    <a:pt x="4337" y="1001"/>
                    <a:pt x="7306" y="334"/>
                  </a:cubicBezTo>
                  <a:cubicBezTo>
                    <a:pt x="7706" y="234"/>
                    <a:pt x="8073" y="134"/>
                    <a:pt x="847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6"/>
            <p:cNvSpPr/>
            <p:nvPr/>
          </p:nvSpPr>
          <p:spPr>
            <a:xfrm>
              <a:off x="4000525" y="2634000"/>
              <a:ext cx="170975" cy="276875"/>
            </a:xfrm>
            <a:custGeom>
              <a:avLst/>
              <a:gdLst/>
              <a:ahLst/>
              <a:cxnLst/>
              <a:rect l="l" t="t" r="r" b="b"/>
              <a:pathLst>
                <a:path w="6839" h="11075" extrusionOk="0">
                  <a:moveTo>
                    <a:pt x="6839" y="0"/>
                  </a:moveTo>
                  <a:cubicBezTo>
                    <a:pt x="6372" y="134"/>
                    <a:pt x="5938" y="300"/>
                    <a:pt x="5505" y="467"/>
                  </a:cubicBezTo>
                  <a:cubicBezTo>
                    <a:pt x="4504" y="834"/>
                    <a:pt x="3570" y="1335"/>
                    <a:pt x="2803" y="2035"/>
                  </a:cubicBezTo>
                  <a:cubicBezTo>
                    <a:pt x="1302" y="3436"/>
                    <a:pt x="368" y="5337"/>
                    <a:pt x="134" y="7372"/>
                  </a:cubicBezTo>
                  <a:cubicBezTo>
                    <a:pt x="1" y="8606"/>
                    <a:pt x="34" y="9841"/>
                    <a:pt x="267" y="11075"/>
                  </a:cubicBezTo>
                  <a:cubicBezTo>
                    <a:pt x="401" y="8973"/>
                    <a:pt x="668" y="7005"/>
                    <a:pt x="1335" y="5371"/>
                  </a:cubicBezTo>
                  <a:cubicBezTo>
                    <a:pt x="2402" y="2769"/>
                    <a:pt x="4404" y="1068"/>
                    <a:pt x="683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6"/>
            <p:cNvSpPr/>
            <p:nvPr/>
          </p:nvSpPr>
          <p:spPr>
            <a:xfrm>
              <a:off x="3947150" y="2771275"/>
              <a:ext cx="35900" cy="274300"/>
            </a:xfrm>
            <a:custGeom>
              <a:avLst/>
              <a:gdLst/>
              <a:ahLst/>
              <a:cxnLst/>
              <a:rect l="l" t="t" r="r" b="b"/>
              <a:pathLst>
                <a:path w="1436" h="10972" extrusionOk="0">
                  <a:moveTo>
                    <a:pt x="1100" y="0"/>
                  </a:moveTo>
                  <a:cubicBezTo>
                    <a:pt x="1088" y="0"/>
                    <a:pt x="1077" y="4"/>
                    <a:pt x="1068" y="13"/>
                  </a:cubicBezTo>
                  <a:cubicBezTo>
                    <a:pt x="301" y="1681"/>
                    <a:pt x="1" y="3516"/>
                    <a:pt x="234" y="5350"/>
                  </a:cubicBezTo>
                  <a:cubicBezTo>
                    <a:pt x="434" y="7252"/>
                    <a:pt x="1001" y="9053"/>
                    <a:pt x="1368" y="10921"/>
                  </a:cubicBezTo>
                  <a:cubicBezTo>
                    <a:pt x="1368" y="10954"/>
                    <a:pt x="1385" y="10971"/>
                    <a:pt x="1402" y="10971"/>
                  </a:cubicBezTo>
                  <a:cubicBezTo>
                    <a:pt x="1418" y="10971"/>
                    <a:pt x="1435" y="10954"/>
                    <a:pt x="1435" y="10921"/>
                  </a:cubicBezTo>
                  <a:cubicBezTo>
                    <a:pt x="1368" y="10254"/>
                    <a:pt x="1235" y="9620"/>
                    <a:pt x="1102" y="8953"/>
                  </a:cubicBezTo>
                  <a:cubicBezTo>
                    <a:pt x="1102" y="8953"/>
                    <a:pt x="1087" y="8968"/>
                    <a:pt x="1077" y="8968"/>
                  </a:cubicBezTo>
                  <a:cubicBezTo>
                    <a:pt x="1072" y="8968"/>
                    <a:pt x="1068" y="8964"/>
                    <a:pt x="1068" y="8953"/>
                  </a:cubicBezTo>
                  <a:lnTo>
                    <a:pt x="1068" y="8786"/>
                  </a:lnTo>
                  <a:cubicBezTo>
                    <a:pt x="1102" y="8853"/>
                    <a:pt x="1102" y="8886"/>
                    <a:pt x="1102" y="8920"/>
                  </a:cubicBezTo>
                  <a:cubicBezTo>
                    <a:pt x="1235" y="7585"/>
                    <a:pt x="1168" y="6251"/>
                    <a:pt x="968" y="4917"/>
                  </a:cubicBezTo>
                  <a:cubicBezTo>
                    <a:pt x="868" y="4250"/>
                    <a:pt x="768" y="3549"/>
                    <a:pt x="735" y="2849"/>
                  </a:cubicBezTo>
                  <a:cubicBezTo>
                    <a:pt x="701" y="2282"/>
                    <a:pt x="735" y="1714"/>
                    <a:pt x="835" y="1147"/>
                  </a:cubicBezTo>
                  <a:cubicBezTo>
                    <a:pt x="935" y="780"/>
                    <a:pt x="1035" y="413"/>
                    <a:pt x="1168" y="80"/>
                  </a:cubicBezTo>
                  <a:cubicBezTo>
                    <a:pt x="1168" y="31"/>
                    <a:pt x="1133" y="0"/>
                    <a:pt x="110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6"/>
            <p:cNvSpPr/>
            <p:nvPr/>
          </p:nvSpPr>
          <p:spPr>
            <a:xfrm>
              <a:off x="3973850" y="2991750"/>
              <a:ext cx="850" cy="3975"/>
            </a:xfrm>
            <a:custGeom>
              <a:avLst/>
              <a:gdLst/>
              <a:ahLst/>
              <a:cxnLst/>
              <a:rect l="l" t="t" r="r" b="b"/>
              <a:pathLst>
                <a:path w="34" h="159" extrusionOk="0">
                  <a:moveTo>
                    <a:pt x="0" y="1"/>
                  </a:moveTo>
                  <a:cubicBezTo>
                    <a:pt x="0" y="34"/>
                    <a:pt x="34" y="101"/>
                    <a:pt x="0" y="134"/>
                  </a:cubicBezTo>
                  <a:cubicBezTo>
                    <a:pt x="0" y="151"/>
                    <a:pt x="9" y="159"/>
                    <a:pt x="17" y="159"/>
                  </a:cubicBezTo>
                  <a:cubicBezTo>
                    <a:pt x="25" y="159"/>
                    <a:pt x="34" y="151"/>
                    <a:pt x="34" y="134"/>
                  </a:cubicBezTo>
                  <a:cubicBezTo>
                    <a:pt x="34" y="101"/>
                    <a:pt x="34" y="34"/>
                    <a:pt x="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6"/>
            <p:cNvSpPr/>
            <p:nvPr/>
          </p:nvSpPr>
          <p:spPr>
            <a:xfrm>
              <a:off x="3894625" y="2566450"/>
              <a:ext cx="55050" cy="147625"/>
            </a:xfrm>
            <a:custGeom>
              <a:avLst/>
              <a:gdLst/>
              <a:ahLst/>
              <a:cxnLst/>
              <a:rect l="l" t="t" r="r" b="b"/>
              <a:pathLst>
                <a:path w="2202" h="5905" extrusionOk="0">
                  <a:moveTo>
                    <a:pt x="0" y="0"/>
                  </a:moveTo>
                  <a:cubicBezTo>
                    <a:pt x="1201" y="1768"/>
                    <a:pt x="1935" y="3803"/>
                    <a:pt x="2135" y="5905"/>
                  </a:cubicBezTo>
                  <a:cubicBezTo>
                    <a:pt x="2202" y="5004"/>
                    <a:pt x="2102" y="4103"/>
                    <a:pt x="1868" y="3236"/>
                  </a:cubicBezTo>
                  <a:cubicBezTo>
                    <a:pt x="1535" y="2002"/>
                    <a:pt x="901" y="901"/>
                    <a:pt x="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6"/>
            <p:cNvSpPr/>
            <p:nvPr/>
          </p:nvSpPr>
          <p:spPr>
            <a:xfrm>
              <a:off x="4010525" y="2627975"/>
              <a:ext cx="134900" cy="101100"/>
            </a:xfrm>
            <a:custGeom>
              <a:avLst/>
              <a:gdLst/>
              <a:ahLst/>
              <a:cxnLst/>
              <a:rect l="l" t="t" r="r" b="b"/>
              <a:pathLst>
                <a:path w="5396" h="4044" extrusionOk="0">
                  <a:moveTo>
                    <a:pt x="5321" y="1"/>
                  </a:moveTo>
                  <a:cubicBezTo>
                    <a:pt x="5315" y="1"/>
                    <a:pt x="5309" y="3"/>
                    <a:pt x="5305" y="8"/>
                  </a:cubicBezTo>
                  <a:cubicBezTo>
                    <a:pt x="3103" y="608"/>
                    <a:pt x="735" y="1709"/>
                    <a:pt x="1" y="4044"/>
                  </a:cubicBezTo>
                  <a:lnTo>
                    <a:pt x="34" y="4044"/>
                  </a:lnTo>
                  <a:cubicBezTo>
                    <a:pt x="501" y="3043"/>
                    <a:pt x="1268" y="2176"/>
                    <a:pt x="2236" y="1609"/>
                  </a:cubicBezTo>
                  <a:cubicBezTo>
                    <a:pt x="3237" y="1042"/>
                    <a:pt x="4271" y="508"/>
                    <a:pt x="5338" y="74"/>
                  </a:cubicBezTo>
                  <a:cubicBezTo>
                    <a:pt x="5395" y="74"/>
                    <a:pt x="5354" y="1"/>
                    <a:pt x="5321"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6"/>
            <p:cNvSpPr/>
            <p:nvPr/>
          </p:nvSpPr>
          <p:spPr>
            <a:xfrm>
              <a:off x="4085075" y="2508675"/>
              <a:ext cx="119625" cy="102225"/>
            </a:xfrm>
            <a:custGeom>
              <a:avLst/>
              <a:gdLst/>
              <a:ahLst/>
              <a:cxnLst/>
              <a:rect l="l" t="t" r="r" b="b"/>
              <a:pathLst>
                <a:path w="4785" h="4089" extrusionOk="0">
                  <a:moveTo>
                    <a:pt x="4695" y="1"/>
                  </a:moveTo>
                  <a:cubicBezTo>
                    <a:pt x="4683" y="1"/>
                    <a:pt x="4670" y="3"/>
                    <a:pt x="4658" y="10"/>
                  </a:cubicBezTo>
                  <a:cubicBezTo>
                    <a:pt x="3824" y="744"/>
                    <a:pt x="3057" y="1544"/>
                    <a:pt x="2156" y="2211"/>
                  </a:cubicBezTo>
                  <a:cubicBezTo>
                    <a:pt x="1422" y="2778"/>
                    <a:pt x="588" y="3212"/>
                    <a:pt x="54" y="4013"/>
                  </a:cubicBezTo>
                  <a:cubicBezTo>
                    <a:pt x="0" y="4040"/>
                    <a:pt x="56" y="4088"/>
                    <a:pt x="96" y="4088"/>
                  </a:cubicBezTo>
                  <a:cubicBezTo>
                    <a:pt x="106" y="4088"/>
                    <a:pt x="115" y="4086"/>
                    <a:pt x="121" y="4079"/>
                  </a:cubicBezTo>
                  <a:cubicBezTo>
                    <a:pt x="788" y="3312"/>
                    <a:pt x="1756" y="2878"/>
                    <a:pt x="2556" y="2278"/>
                  </a:cubicBezTo>
                  <a:cubicBezTo>
                    <a:pt x="3390" y="1611"/>
                    <a:pt x="4124" y="877"/>
                    <a:pt x="4758" y="76"/>
                  </a:cubicBezTo>
                  <a:cubicBezTo>
                    <a:pt x="4785" y="49"/>
                    <a:pt x="4746" y="1"/>
                    <a:pt x="4695"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6"/>
            <p:cNvSpPr/>
            <p:nvPr/>
          </p:nvSpPr>
          <p:spPr>
            <a:xfrm>
              <a:off x="4197325" y="2492225"/>
              <a:ext cx="293575" cy="90100"/>
            </a:xfrm>
            <a:custGeom>
              <a:avLst/>
              <a:gdLst/>
              <a:ahLst/>
              <a:cxnLst/>
              <a:rect l="l" t="t" r="r" b="b"/>
              <a:pathLst>
                <a:path w="11743" h="3604" extrusionOk="0">
                  <a:moveTo>
                    <a:pt x="11743" y="1"/>
                  </a:moveTo>
                  <a:lnTo>
                    <a:pt x="11743" y="1"/>
                  </a:lnTo>
                  <a:cubicBezTo>
                    <a:pt x="9641" y="2602"/>
                    <a:pt x="6572" y="2502"/>
                    <a:pt x="3570" y="2869"/>
                  </a:cubicBezTo>
                  <a:cubicBezTo>
                    <a:pt x="2369" y="3003"/>
                    <a:pt x="1168" y="3270"/>
                    <a:pt x="1" y="3603"/>
                  </a:cubicBezTo>
                  <a:cubicBezTo>
                    <a:pt x="2002" y="3370"/>
                    <a:pt x="3970" y="3536"/>
                    <a:pt x="5972" y="3270"/>
                  </a:cubicBezTo>
                  <a:cubicBezTo>
                    <a:pt x="7006" y="3136"/>
                    <a:pt x="8007" y="2869"/>
                    <a:pt x="8974" y="2469"/>
                  </a:cubicBezTo>
                  <a:cubicBezTo>
                    <a:pt x="9408" y="2302"/>
                    <a:pt x="9841" y="2069"/>
                    <a:pt x="10242" y="1802"/>
                  </a:cubicBezTo>
                  <a:cubicBezTo>
                    <a:pt x="10608" y="1468"/>
                    <a:pt x="10942" y="1101"/>
                    <a:pt x="11242" y="701"/>
                  </a:cubicBezTo>
                  <a:cubicBezTo>
                    <a:pt x="11409" y="468"/>
                    <a:pt x="11576" y="234"/>
                    <a:pt x="1174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6"/>
            <p:cNvSpPr/>
            <p:nvPr/>
          </p:nvSpPr>
          <p:spPr>
            <a:xfrm>
              <a:off x="4209850" y="2375475"/>
              <a:ext cx="185975" cy="158475"/>
            </a:xfrm>
            <a:custGeom>
              <a:avLst/>
              <a:gdLst/>
              <a:ahLst/>
              <a:cxnLst/>
              <a:rect l="l" t="t" r="r" b="b"/>
              <a:pathLst>
                <a:path w="7439" h="6339" extrusionOk="0">
                  <a:moveTo>
                    <a:pt x="7439" y="1"/>
                  </a:moveTo>
                  <a:lnTo>
                    <a:pt x="7439" y="1"/>
                  </a:lnTo>
                  <a:cubicBezTo>
                    <a:pt x="4137" y="601"/>
                    <a:pt x="2135" y="4003"/>
                    <a:pt x="0" y="6338"/>
                  </a:cubicBezTo>
                  <a:cubicBezTo>
                    <a:pt x="1435" y="5271"/>
                    <a:pt x="2702" y="4003"/>
                    <a:pt x="3870" y="2602"/>
                  </a:cubicBezTo>
                  <a:cubicBezTo>
                    <a:pt x="4737" y="1402"/>
                    <a:pt x="6171" y="568"/>
                    <a:pt x="7439"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6"/>
            <p:cNvSpPr/>
            <p:nvPr/>
          </p:nvSpPr>
          <p:spPr>
            <a:xfrm>
              <a:off x="2584525" y="3834025"/>
              <a:ext cx="8350" cy="20875"/>
            </a:xfrm>
            <a:custGeom>
              <a:avLst/>
              <a:gdLst/>
              <a:ahLst/>
              <a:cxnLst/>
              <a:rect l="l" t="t" r="r" b="b"/>
              <a:pathLst>
                <a:path w="334" h="835" extrusionOk="0">
                  <a:moveTo>
                    <a:pt x="0" y="0"/>
                  </a:moveTo>
                  <a:cubicBezTo>
                    <a:pt x="0" y="267"/>
                    <a:pt x="0" y="534"/>
                    <a:pt x="34" y="834"/>
                  </a:cubicBezTo>
                  <a:lnTo>
                    <a:pt x="334" y="834"/>
                  </a:lnTo>
                  <a:cubicBezTo>
                    <a:pt x="300" y="534"/>
                    <a:pt x="300" y="267"/>
                    <a:pt x="3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6"/>
            <p:cNvSpPr/>
            <p:nvPr/>
          </p:nvSpPr>
          <p:spPr>
            <a:xfrm>
              <a:off x="2592850" y="2694025"/>
              <a:ext cx="2521000" cy="1766300"/>
            </a:xfrm>
            <a:custGeom>
              <a:avLst/>
              <a:gdLst/>
              <a:ahLst/>
              <a:cxnLst/>
              <a:rect l="l" t="t" r="r" b="b"/>
              <a:pathLst>
                <a:path w="100840" h="70652" extrusionOk="0">
                  <a:moveTo>
                    <a:pt x="100673" y="1"/>
                  </a:moveTo>
                  <a:cubicBezTo>
                    <a:pt x="100206" y="268"/>
                    <a:pt x="99705" y="568"/>
                    <a:pt x="99238" y="835"/>
                  </a:cubicBezTo>
                  <a:lnTo>
                    <a:pt x="99405" y="1102"/>
                  </a:lnTo>
                  <a:cubicBezTo>
                    <a:pt x="99872" y="835"/>
                    <a:pt x="100339" y="535"/>
                    <a:pt x="100839" y="268"/>
                  </a:cubicBezTo>
                  <a:lnTo>
                    <a:pt x="100673" y="1"/>
                  </a:lnTo>
                  <a:close/>
                  <a:moveTo>
                    <a:pt x="97470" y="1936"/>
                  </a:moveTo>
                  <a:cubicBezTo>
                    <a:pt x="97003" y="2236"/>
                    <a:pt x="96536" y="2569"/>
                    <a:pt x="96069" y="2870"/>
                  </a:cubicBezTo>
                  <a:lnTo>
                    <a:pt x="96269" y="3137"/>
                  </a:lnTo>
                  <a:cubicBezTo>
                    <a:pt x="96703" y="2836"/>
                    <a:pt x="97170" y="2503"/>
                    <a:pt x="97637" y="2203"/>
                  </a:cubicBezTo>
                  <a:lnTo>
                    <a:pt x="97470" y="1936"/>
                  </a:lnTo>
                  <a:close/>
                  <a:moveTo>
                    <a:pt x="94401" y="4104"/>
                  </a:moveTo>
                  <a:cubicBezTo>
                    <a:pt x="93934" y="4437"/>
                    <a:pt x="93501" y="4804"/>
                    <a:pt x="93067" y="5138"/>
                  </a:cubicBezTo>
                  <a:lnTo>
                    <a:pt x="93267" y="5405"/>
                  </a:lnTo>
                  <a:cubicBezTo>
                    <a:pt x="93701" y="5038"/>
                    <a:pt x="94135" y="4704"/>
                    <a:pt x="94568" y="4371"/>
                  </a:cubicBezTo>
                  <a:lnTo>
                    <a:pt x="94401" y="4104"/>
                  </a:lnTo>
                  <a:close/>
                  <a:moveTo>
                    <a:pt x="91499" y="6506"/>
                  </a:moveTo>
                  <a:cubicBezTo>
                    <a:pt x="91066" y="6873"/>
                    <a:pt x="90632" y="7240"/>
                    <a:pt x="90232" y="7640"/>
                  </a:cubicBezTo>
                  <a:lnTo>
                    <a:pt x="90432" y="7873"/>
                  </a:lnTo>
                  <a:cubicBezTo>
                    <a:pt x="90866" y="7473"/>
                    <a:pt x="91266" y="7106"/>
                    <a:pt x="91700" y="6739"/>
                  </a:cubicBezTo>
                  <a:lnTo>
                    <a:pt x="91499" y="6506"/>
                  </a:lnTo>
                  <a:close/>
                  <a:moveTo>
                    <a:pt x="88731" y="9074"/>
                  </a:moveTo>
                  <a:cubicBezTo>
                    <a:pt x="88330" y="9474"/>
                    <a:pt x="87964" y="9875"/>
                    <a:pt x="87563" y="10275"/>
                  </a:cubicBezTo>
                  <a:lnTo>
                    <a:pt x="87797" y="10509"/>
                  </a:lnTo>
                  <a:cubicBezTo>
                    <a:pt x="88164" y="10108"/>
                    <a:pt x="88564" y="9708"/>
                    <a:pt x="88964" y="9308"/>
                  </a:cubicBezTo>
                  <a:lnTo>
                    <a:pt x="88731" y="9074"/>
                  </a:lnTo>
                  <a:close/>
                  <a:moveTo>
                    <a:pt x="86162" y="11843"/>
                  </a:moveTo>
                  <a:cubicBezTo>
                    <a:pt x="85795" y="12276"/>
                    <a:pt x="85428" y="12677"/>
                    <a:pt x="85061" y="13110"/>
                  </a:cubicBezTo>
                  <a:lnTo>
                    <a:pt x="85328" y="13311"/>
                  </a:lnTo>
                  <a:cubicBezTo>
                    <a:pt x="85662" y="12877"/>
                    <a:pt x="86029" y="12477"/>
                    <a:pt x="86396" y="12043"/>
                  </a:cubicBezTo>
                  <a:lnTo>
                    <a:pt x="86162" y="11843"/>
                  </a:lnTo>
                  <a:close/>
                  <a:moveTo>
                    <a:pt x="83761" y="14745"/>
                  </a:moveTo>
                  <a:cubicBezTo>
                    <a:pt x="83427" y="15179"/>
                    <a:pt x="83093" y="15612"/>
                    <a:pt x="82760" y="16079"/>
                  </a:cubicBezTo>
                  <a:lnTo>
                    <a:pt x="82993" y="16246"/>
                  </a:lnTo>
                  <a:cubicBezTo>
                    <a:pt x="83327" y="15812"/>
                    <a:pt x="83660" y="15379"/>
                    <a:pt x="83994" y="14945"/>
                  </a:cubicBezTo>
                  <a:lnTo>
                    <a:pt x="83761" y="14745"/>
                  </a:lnTo>
                  <a:close/>
                  <a:moveTo>
                    <a:pt x="81526" y="17780"/>
                  </a:moveTo>
                  <a:cubicBezTo>
                    <a:pt x="81192" y="18214"/>
                    <a:pt x="80892" y="18681"/>
                    <a:pt x="80592" y="19148"/>
                  </a:cubicBezTo>
                  <a:lnTo>
                    <a:pt x="80825" y="19315"/>
                  </a:lnTo>
                  <a:cubicBezTo>
                    <a:pt x="81159" y="18848"/>
                    <a:pt x="81459" y="18414"/>
                    <a:pt x="81792" y="17947"/>
                  </a:cubicBezTo>
                  <a:lnTo>
                    <a:pt x="81526" y="17780"/>
                  </a:lnTo>
                  <a:close/>
                  <a:moveTo>
                    <a:pt x="79424" y="20883"/>
                  </a:moveTo>
                  <a:cubicBezTo>
                    <a:pt x="79124" y="21350"/>
                    <a:pt x="78824" y="21817"/>
                    <a:pt x="78557" y="22317"/>
                  </a:cubicBezTo>
                  <a:lnTo>
                    <a:pt x="78824" y="22450"/>
                  </a:lnTo>
                  <a:cubicBezTo>
                    <a:pt x="79091" y="21983"/>
                    <a:pt x="79424" y="21516"/>
                    <a:pt x="79691" y="21049"/>
                  </a:cubicBezTo>
                  <a:lnTo>
                    <a:pt x="79424" y="20883"/>
                  </a:lnTo>
                  <a:close/>
                  <a:moveTo>
                    <a:pt x="77456" y="24085"/>
                  </a:moveTo>
                  <a:cubicBezTo>
                    <a:pt x="77189" y="24585"/>
                    <a:pt x="76922" y="25052"/>
                    <a:pt x="76622" y="25519"/>
                  </a:cubicBezTo>
                  <a:lnTo>
                    <a:pt x="76922" y="25686"/>
                  </a:lnTo>
                  <a:cubicBezTo>
                    <a:pt x="77189" y="25219"/>
                    <a:pt x="77456" y="24719"/>
                    <a:pt x="77756" y="24252"/>
                  </a:cubicBezTo>
                  <a:lnTo>
                    <a:pt x="77456" y="24085"/>
                  </a:lnTo>
                  <a:close/>
                  <a:moveTo>
                    <a:pt x="75588" y="27387"/>
                  </a:moveTo>
                  <a:cubicBezTo>
                    <a:pt x="75321" y="27854"/>
                    <a:pt x="75054" y="28355"/>
                    <a:pt x="74787" y="28855"/>
                  </a:cubicBezTo>
                  <a:lnTo>
                    <a:pt x="75088" y="28988"/>
                  </a:lnTo>
                  <a:lnTo>
                    <a:pt x="75088" y="28955"/>
                  </a:lnTo>
                  <a:cubicBezTo>
                    <a:pt x="75355" y="28488"/>
                    <a:pt x="75621" y="27988"/>
                    <a:pt x="75888" y="27521"/>
                  </a:cubicBezTo>
                  <a:lnTo>
                    <a:pt x="75588" y="27387"/>
                  </a:lnTo>
                  <a:close/>
                  <a:moveTo>
                    <a:pt x="73820" y="30690"/>
                  </a:moveTo>
                  <a:lnTo>
                    <a:pt x="73053" y="32191"/>
                  </a:lnTo>
                  <a:lnTo>
                    <a:pt x="73353" y="32324"/>
                  </a:lnTo>
                  <a:lnTo>
                    <a:pt x="73353" y="32291"/>
                  </a:lnTo>
                  <a:cubicBezTo>
                    <a:pt x="73587" y="31790"/>
                    <a:pt x="73853" y="31290"/>
                    <a:pt x="74087" y="30856"/>
                  </a:cubicBezTo>
                  <a:lnTo>
                    <a:pt x="73820" y="30690"/>
                  </a:lnTo>
                  <a:close/>
                  <a:moveTo>
                    <a:pt x="72119" y="34025"/>
                  </a:moveTo>
                  <a:cubicBezTo>
                    <a:pt x="71852" y="34526"/>
                    <a:pt x="71585" y="35026"/>
                    <a:pt x="71352" y="35526"/>
                  </a:cubicBezTo>
                  <a:lnTo>
                    <a:pt x="71652" y="35660"/>
                  </a:lnTo>
                  <a:lnTo>
                    <a:pt x="71652" y="35626"/>
                  </a:lnTo>
                  <a:cubicBezTo>
                    <a:pt x="71885" y="35126"/>
                    <a:pt x="72152" y="34659"/>
                    <a:pt x="72386" y="34159"/>
                  </a:cubicBezTo>
                  <a:lnTo>
                    <a:pt x="72119" y="34025"/>
                  </a:lnTo>
                  <a:close/>
                  <a:moveTo>
                    <a:pt x="70451" y="37394"/>
                  </a:moveTo>
                  <a:lnTo>
                    <a:pt x="69684" y="38896"/>
                  </a:lnTo>
                  <a:lnTo>
                    <a:pt x="69984" y="39029"/>
                  </a:lnTo>
                  <a:lnTo>
                    <a:pt x="70718" y="37528"/>
                  </a:lnTo>
                  <a:lnTo>
                    <a:pt x="70451" y="37394"/>
                  </a:lnTo>
                  <a:close/>
                  <a:moveTo>
                    <a:pt x="68750" y="40764"/>
                  </a:moveTo>
                  <a:cubicBezTo>
                    <a:pt x="68516" y="41264"/>
                    <a:pt x="68249" y="41764"/>
                    <a:pt x="68016" y="42231"/>
                  </a:cubicBezTo>
                  <a:lnTo>
                    <a:pt x="68283" y="42398"/>
                  </a:lnTo>
                  <a:lnTo>
                    <a:pt x="69050" y="40897"/>
                  </a:lnTo>
                  <a:lnTo>
                    <a:pt x="68750" y="40764"/>
                  </a:lnTo>
                  <a:close/>
                  <a:moveTo>
                    <a:pt x="67049" y="44099"/>
                  </a:moveTo>
                  <a:cubicBezTo>
                    <a:pt x="66782" y="44600"/>
                    <a:pt x="66515" y="45100"/>
                    <a:pt x="66248" y="45567"/>
                  </a:cubicBezTo>
                  <a:lnTo>
                    <a:pt x="66548" y="45734"/>
                  </a:lnTo>
                  <a:lnTo>
                    <a:pt x="66548" y="45700"/>
                  </a:lnTo>
                  <a:cubicBezTo>
                    <a:pt x="66815" y="45200"/>
                    <a:pt x="67049" y="44733"/>
                    <a:pt x="67315" y="44233"/>
                  </a:cubicBezTo>
                  <a:lnTo>
                    <a:pt x="67049" y="44099"/>
                  </a:lnTo>
                  <a:close/>
                  <a:moveTo>
                    <a:pt x="65281" y="47402"/>
                  </a:moveTo>
                  <a:cubicBezTo>
                    <a:pt x="65014" y="47902"/>
                    <a:pt x="64714" y="48369"/>
                    <a:pt x="64447" y="48869"/>
                  </a:cubicBezTo>
                  <a:lnTo>
                    <a:pt x="64714" y="49003"/>
                  </a:lnTo>
                  <a:cubicBezTo>
                    <a:pt x="65014" y="48536"/>
                    <a:pt x="65281" y="48035"/>
                    <a:pt x="65548" y="47568"/>
                  </a:cubicBezTo>
                  <a:lnTo>
                    <a:pt x="65281" y="47402"/>
                  </a:lnTo>
                  <a:close/>
                  <a:moveTo>
                    <a:pt x="301" y="48469"/>
                  </a:moveTo>
                  <a:lnTo>
                    <a:pt x="1" y="48536"/>
                  </a:lnTo>
                  <a:cubicBezTo>
                    <a:pt x="134" y="49069"/>
                    <a:pt x="268" y="49603"/>
                    <a:pt x="434" y="50137"/>
                  </a:cubicBezTo>
                  <a:lnTo>
                    <a:pt x="735" y="50037"/>
                  </a:lnTo>
                  <a:cubicBezTo>
                    <a:pt x="568" y="49503"/>
                    <a:pt x="434" y="48969"/>
                    <a:pt x="301" y="48469"/>
                  </a:cubicBezTo>
                  <a:close/>
                  <a:moveTo>
                    <a:pt x="63413" y="50637"/>
                  </a:moveTo>
                  <a:cubicBezTo>
                    <a:pt x="63112" y="51138"/>
                    <a:pt x="62812" y="51605"/>
                    <a:pt x="62545" y="52072"/>
                  </a:cubicBezTo>
                  <a:lnTo>
                    <a:pt x="62812" y="52238"/>
                  </a:lnTo>
                  <a:cubicBezTo>
                    <a:pt x="63079" y="51771"/>
                    <a:pt x="63379" y="51304"/>
                    <a:pt x="63680" y="50804"/>
                  </a:cubicBezTo>
                  <a:lnTo>
                    <a:pt x="63413" y="50637"/>
                  </a:lnTo>
                  <a:close/>
                  <a:moveTo>
                    <a:pt x="1502" y="51972"/>
                  </a:moveTo>
                  <a:lnTo>
                    <a:pt x="1202" y="52105"/>
                  </a:lnTo>
                  <a:cubicBezTo>
                    <a:pt x="1435" y="52605"/>
                    <a:pt x="1702" y="53106"/>
                    <a:pt x="1969" y="53606"/>
                  </a:cubicBezTo>
                  <a:lnTo>
                    <a:pt x="2236" y="53439"/>
                  </a:lnTo>
                  <a:cubicBezTo>
                    <a:pt x="1969" y="52972"/>
                    <a:pt x="1735" y="52472"/>
                    <a:pt x="1502" y="51972"/>
                  </a:cubicBezTo>
                  <a:close/>
                  <a:moveTo>
                    <a:pt x="61411" y="53806"/>
                  </a:moveTo>
                  <a:cubicBezTo>
                    <a:pt x="61078" y="54273"/>
                    <a:pt x="60777" y="54740"/>
                    <a:pt x="60444" y="55174"/>
                  </a:cubicBezTo>
                  <a:lnTo>
                    <a:pt x="60711" y="55374"/>
                  </a:lnTo>
                  <a:cubicBezTo>
                    <a:pt x="61044" y="54907"/>
                    <a:pt x="61345" y="54473"/>
                    <a:pt x="61645" y="54006"/>
                  </a:cubicBezTo>
                  <a:lnTo>
                    <a:pt x="61411" y="53806"/>
                  </a:lnTo>
                  <a:close/>
                  <a:moveTo>
                    <a:pt x="3303" y="55241"/>
                  </a:moveTo>
                  <a:lnTo>
                    <a:pt x="3036" y="55407"/>
                  </a:lnTo>
                  <a:cubicBezTo>
                    <a:pt x="3336" y="55874"/>
                    <a:pt x="3670" y="56341"/>
                    <a:pt x="4004" y="56775"/>
                  </a:cubicBezTo>
                  <a:lnTo>
                    <a:pt x="4270" y="56608"/>
                  </a:lnTo>
                  <a:cubicBezTo>
                    <a:pt x="3937" y="56141"/>
                    <a:pt x="3603" y="55674"/>
                    <a:pt x="3303" y="55241"/>
                  </a:cubicBezTo>
                  <a:close/>
                  <a:moveTo>
                    <a:pt x="59210" y="56842"/>
                  </a:moveTo>
                  <a:cubicBezTo>
                    <a:pt x="58876" y="57309"/>
                    <a:pt x="58509" y="57742"/>
                    <a:pt x="58176" y="58143"/>
                  </a:cubicBezTo>
                  <a:lnTo>
                    <a:pt x="58409" y="58343"/>
                  </a:lnTo>
                  <a:cubicBezTo>
                    <a:pt x="58776" y="57942"/>
                    <a:pt x="59110" y="57509"/>
                    <a:pt x="59477" y="57042"/>
                  </a:cubicBezTo>
                  <a:lnTo>
                    <a:pt x="59210" y="56842"/>
                  </a:lnTo>
                  <a:close/>
                  <a:moveTo>
                    <a:pt x="5538" y="58209"/>
                  </a:moveTo>
                  <a:lnTo>
                    <a:pt x="5305" y="58409"/>
                  </a:lnTo>
                  <a:cubicBezTo>
                    <a:pt x="5671" y="58843"/>
                    <a:pt x="6072" y="59243"/>
                    <a:pt x="6439" y="59677"/>
                  </a:cubicBezTo>
                  <a:lnTo>
                    <a:pt x="6672" y="59477"/>
                  </a:lnTo>
                  <a:cubicBezTo>
                    <a:pt x="6272" y="59043"/>
                    <a:pt x="5905" y="58643"/>
                    <a:pt x="5538" y="58209"/>
                  </a:cubicBezTo>
                  <a:close/>
                  <a:moveTo>
                    <a:pt x="56841" y="59744"/>
                  </a:moveTo>
                  <a:cubicBezTo>
                    <a:pt x="56441" y="60144"/>
                    <a:pt x="56041" y="60544"/>
                    <a:pt x="55674" y="60911"/>
                  </a:cubicBezTo>
                  <a:lnTo>
                    <a:pt x="55891" y="61128"/>
                  </a:lnTo>
                  <a:lnTo>
                    <a:pt x="55891" y="61128"/>
                  </a:lnTo>
                  <a:cubicBezTo>
                    <a:pt x="56284" y="60733"/>
                    <a:pt x="56647" y="60339"/>
                    <a:pt x="57041" y="59944"/>
                  </a:cubicBezTo>
                  <a:lnTo>
                    <a:pt x="56841" y="59744"/>
                  </a:lnTo>
                  <a:close/>
                  <a:moveTo>
                    <a:pt x="55891" y="61128"/>
                  </a:moveTo>
                  <a:cubicBezTo>
                    <a:pt x="55885" y="61134"/>
                    <a:pt x="55880" y="61139"/>
                    <a:pt x="55874" y="61145"/>
                  </a:cubicBezTo>
                  <a:lnTo>
                    <a:pt x="55907" y="61145"/>
                  </a:lnTo>
                  <a:lnTo>
                    <a:pt x="55891" y="61128"/>
                  </a:lnTo>
                  <a:close/>
                  <a:moveTo>
                    <a:pt x="8173" y="60911"/>
                  </a:moveTo>
                  <a:lnTo>
                    <a:pt x="7973" y="61145"/>
                  </a:lnTo>
                  <a:cubicBezTo>
                    <a:pt x="8373" y="61512"/>
                    <a:pt x="8807" y="61879"/>
                    <a:pt x="9207" y="62246"/>
                  </a:cubicBezTo>
                  <a:lnTo>
                    <a:pt x="9441" y="62012"/>
                  </a:lnTo>
                  <a:cubicBezTo>
                    <a:pt x="9007" y="61645"/>
                    <a:pt x="8607" y="61278"/>
                    <a:pt x="8173" y="60911"/>
                  </a:cubicBezTo>
                  <a:close/>
                  <a:moveTo>
                    <a:pt x="54139" y="62346"/>
                  </a:moveTo>
                  <a:cubicBezTo>
                    <a:pt x="53739" y="62713"/>
                    <a:pt x="53305" y="63079"/>
                    <a:pt x="52872" y="63413"/>
                  </a:cubicBezTo>
                  <a:lnTo>
                    <a:pt x="53059" y="63631"/>
                  </a:lnTo>
                  <a:lnTo>
                    <a:pt x="53059" y="63631"/>
                  </a:lnTo>
                  <a:cubicBezTo>
                    <a:pt x="53487" y="63302"/>
                    <a:pt x="53946" y="62940"/>
                    <a:pt x="54373" y="62579"/>
                  </a:cubicBezTo>
                  <a:lnTo>
                    <a:pt x="54139" y="62346"/>
                  </a:lnTo>
                  <a:close/>
                  <a:moveTo>
                    <a:pt x="53059" y="63631"/>
                  </a:moveTo>
                  <a:lnTo>
                    <a:pt x="53059" y="63631"/>
                  </a:lnTo>
                  <a:cubicBezTo>
                    <a:pt x="53052" y="63636"/>
                    <a:pt x="53045" y="63641"/>
                    <a:pt x="53039" y="63647"/>
                  </a:cubicBezTo>
                  <a:lnTo>
                    <a:pt x="53072" y="63647"/>
                  </a:lnTo>
                  <a:lnTo>
                    <a:pt x="53059" y="63631"/>
                  </a:lnTo>
                  <a:close/>
                  <a:moveTo>
                    <a:pt x="11042" y="63313"/>
                  </a:moveTo>
                  <a:lnTo>
                    <a:pt x="10842" y="63546"/>
                  </a:lnTo>
                  <a:cubicBezTo>
                    <a:pt x="11275" y="63880"/>
                    <a:pt x="11742" y="64214"/>
                    <a:pt x="12209" y="64514"/>
                  </a:cubicBezTo>
                  <a:lnTo>
                    <a:pt x="12376" y="64280"/>
                  </a:lnTo>
                  <a:cubicBezTo>
                    <a:pt x="11909" y="63947"/>
                    <a:pt x="11476" y="63647"/>
                    <a:pt x="11042" y="63313"/>
                  </a:cubicBezTo>
                  <a:close/>
                  <a:moveTo>
                    <a:pt x="51204" y="64647"/>
                  </a:moveTo>
                  <a:cubicBezTo>
                    <a:pt x="50737" y="64947"/>
                    <a:pt x="50270" y="65248"/>
                    <a:pt x="49803" y="65548"/>
                  </a:cubicBezTo>
                  <a:lnTo>
                    <a:pt x="49970" y="65815"/>
                  </a:lnTo>
                  <a:lnTo>
                    <a:pt x="49970" y="65781"/>
                  </a:lnTo>
                  <a:cubicBezTo>
                    <a:pt x="50437" y="65515"/>
                    <a:pt x="50904" y="65214"/>
                    <a:pt x="51371" y="64881"/>
                  </a:cubicBezTo>
                  <a:lnTo>
                    <a:pt x="51204" y="64647"/>
                  </a:lnTo>
                  <a:close/>
                  <a:moveTo>
                    <a:pt x="14144" y="65348"/>
                  </a:moveTo>
                  <a:lnTo>
                    <a:pt x="13977" y="65648"/>
                  </a:lnTo>
                  <a:cubicBezTo>
                    <a:pt x="14444" y="65915"/>
                    <a:pt x="14945" y="66215"/>
                    <a:pt x="15445" y="66482"/>
                  </a:cubicBezTo>
                  <a:lnTo>
                    <a:pt x="15579" y="66182"/>
                  </a:lnTo>
                  <a:cubicBezTo>
                    <a:pt x="15112" y="65915"/>
                    <a:pt x="14611" y="65648"/>
                    <a:pt x="14144" y="65348"/>
                  </a:cubicBezTo>
                  <a:close/>
                  <a:moveTo>
                    <a:pt x="48002" y="66549"/>
                  </a:moveTo>
                  <a:cubicBezTo>
                    <a:pt x="47501" y="66782"/>
                    <a:pt x="47001" y="67016"/>
                    <a:pt x="46501" y="67249"/>
                  </a:cubicBezTo>
                  <a:lnTo>
                    <a:pt x="46601" y="67516"/>
                  </a:lnTo>
                  <a:cubicBezTo>
                    <a:pt x="47134" y="67316"/>
                    <a:pt x="47635" y="67049"/>
                    <a:pt x="48135" y="66815"/>
                  </a:cubicBezTo>
                  <a:lnTo>
                    <a:pt x="48002" y="66549"/>
                  </a:lnTo>
                  <a:close/>
                  <a:moveTo>
                    <a:pt x="17447" y="67116"/>
                  </a:moveTo>
                  <a:lnTo>
                    <a:pt x="17346" y="67383"/>
                  </a:lnTo>
                  <a:cubicBezTo>
                    <a:pt x="17847" y="67649"/>
                    <a:pt x="18347" y="67850"/>
                    <a:pt x="18881" y="68083"/>
                  </a:cubicBezTo>
                  <a:lnTo>
                    <a:pt x="18981" y="67783"/>
                  </a:lnTo>
                  <a:cubicBezTo>
                    <a:pt x="18481" y="67583"/>
                    <a:pt x="17980" y="67349"/>
                    <a:pt x="17447" y="67116"/>
                  </a:cubicBezTo>
                  <a:close/>
                  <a:moveTo>
                    <a:pt x="44566" y="68016"/>
                  </a:moveTo>
                  <a:cubicBezTo>
                    <a:pt x="44032" y="68216"/>
                    <a:pt x="43498" y="68417"/>
                    <a:pt x="42998" y="68583"/>
                  </a:cubicBezTo>
                  <a:lnTo>
                    <a:pt x="43095" y="68841"/>
                  </a:lnTo>
                  <a:lnTo>
                    <a:pt x="43095" y="68841"/>
                  </a:lnTo>
                  <a:cubicBezTo>
                    <a:pt x="43618" y="68677"/>
                    <a:pt x="44142" y="68513"/>
                    <a:pt x="44666" y="68317"/>
                  </a:cubicBezTo>
                  <a:lnTo>
                    <a:pt x="44566" y="68016"/>
                  </a:lnTo>
                  <a:close/>
                  <a:moveTo>
                    <a:pt x="43095" y="68841"/>
                  </a:moveTo>
                  <a:lnTo>
                    <a:pt x="43095" y="68841"/>
                  </a:lnTo>
                  <a:cubicBezTo>
                    <a:pt x="43085" y="68844"/>
                    <a:pt x="43075" y="68847"/>
                    <a:pt x="43065" y="68850"/>
                  </a:cubicBezTo>
                  <a:lnTo>
                    <a:pt x="43098" y="68850"/>
                  </a:lnTo>
                  <a:lnTo>
                    <a:pt x="43095" y="68841"/>
                  </a:lnTo>
                  <a:close/>
                  <a:moveTo>
                    <a:pt x="20949" y="68483"/>
                  </a:moveTo>
                  <a:lnTo>
                    <a:pt x="20849" y="68784"/>
                  </a:lnTo>
                  <a:cubicBezTo>
                    <a:pt x="21349" y="68950"/>
                    <a:pt x="21916" y="69117"/>
                    <a:pt x="22450" y="69284"/>
                  </a:cubicBezTo>
                  <a:lnTo>
                    <a:pt x="22517" y="68984"/>
                  </a:lnTo>
                  <a:cubicBezTo>
                    <a:pt x="21983" y="68817"/>
                    <a:pt x="21449" y="68650"/>
                    <a:pt x="20949" y="68483"/>
                  </a:cubicBezTo>
                  <a:close/>
                  <a:moveTo>
                    <a:pt x="40997" y="69150"/>
                  </a:moveTo>
                  <a:cubicBezTo>
                    <a:pt x="40463" y="69284"/>
                    <a:pt x="39929" y="69417"/>
                    <a:pt x="39396" y="69517"/>
                  </a:cubicBezTo>
                  <a:lnTo>
                    <a:pt x="39462" y="69818"/>
                  </a:lnTo>
                  <a:lnTo>
                    <a:pt x="39429" y="69851"/>
                  </a:lnTo>
                  <a:cubicBezTo>
                    <a:pt x="39996" y="69718"/>
                    <a:pt x="40530" y="69584"/>
                    <a:pt x="41063" y="69451"/>
                  </a:cubicBezTo>
                  <a:lnTo>
                    <a:pt x="40997" y="69150"/>
                  </a:lnTo>
                  <a:close/>
                  <a:moveTo>
                    <a:pt x="24518" y="69484"/>
                  </a:moveTo>
                  <a:lnTo>
                    <a:pt x="24452" y="69818"/>
                  </a:lnTo>
                  <a:cubicBezTo>
                    <a:pt x="25019" y="69918"/>
                    <a:pt x="25552" y="70018"/>
                    <a:pt x="26119" y="70118"/>
                  </a:cubicBezTo>
                  <a:lnTo>
                    <a:pt x="26153" y="69818"/>
                  </a:lnTo>
                  <a:cubicBezTo>
                    <a:pt x="25619" y="69718"/>
                    <a:pt x="25085" y="69617"/>
                    <a:pt x="24518" y="69484"/>
                  </a:cubicBezTo>
                  <a:close/>
                  <a:moveTo>
                    <a:pt x="37361" y="69918"/>
                  </a:moveTo>
                  <a:cubicBezTo>
                    <a:pt x="36794" y="69984"/>
                    <a:pt x="36227" y="70051"/>
                    <a:pt x="35693" y="70118"/>
                  </a:cubicBezTo>
                  <a:lnTo>
                    <a:pt x="35726" y="70451"/>
                  </a:lnTo>
                  <a:cubicBezTo>
                    <a:pt x="36260" y="70385"/>
                    <a:pt x="36827" y="70318"/>
                    <a:pt x="37394" y="70218"/>
                  </a:cubicBezTo>
                  <a:lnTo>
                    <a:pt x="37361" y="69918"/>
                  </a:lnTo>
                  <a:close/>
                  <a:moveTo>
                    <a:pt x="28221" y="70118"/>
                  </a:moveTo>
                  <a:lnTo>
                    <a:pt x="28188" y="70418"/>
                  </a:lnTo>
                  <a:cubicBezTo>
                    <a:pt x="28721" y="70485"/>
                    <a:pt x="29288" y="70551"/>
                    <a:pt x="29855" y="70585"/>
                  </a:cubicBezTo>
                  <a:lnTo>
                    <a:pt x="29889" y="70251"/>
                  </a:lnTo>
                  <a:cubicBezTo>
                    <a:pt x="29322" y="70218"/>
                    <a:pt x="28755" y="70185"/>
                    <a:pt x="28221" y="70118"/>
                  </a:cubicBezTo>
                  <a:close/>
                  <a:moveTo>
                    <a:pt x="33625" y="70285"/>
                  </a:moveTo>
                  <a:cubicBezTo>
                    <a:pt x="33058" y="70318"/>
                    <a:pt x="32524" y="70318"/>
                    <a:pt x="31990" y="70318"/>
                  </a:cubicBezTo>
                  <a:lnTo>
                    <a:pt x="31957" y="70318"/>
                  </a:lnTo>
                  <a:lnTo>
                    <a:pt x="31957" y="70652"/>
                  </a:lnTo>
                  <a:lnTo>
                    <a:pt x="31990" y="70652"/>
                  </a:lnTo>
                  <a:cubicBezTo>
                    <a:pt x="32524" y="70652"/>
                    <a:pt x="33091" y="70652"/>
                    <a:pt x="33625" y="70585"/>
                  </a:cubicBezTo>
                  <a:lnTo>
                    <a:pt x="33625" y="70285"/>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6"/>
            <p:cNvSpPr/>
            <p:nvPr/>
          </p:nvSpPr>
          <p:spPr>
            <a:xfrm>
              <a:off x="5158025" y="2659000"/>
              <a:ext cx="22525" cy="16725"/>
            </a:xfrm>
            <a:custGeom>
              <a:avLst/>
              <a:gdLst/>
              <a:ahLst/>
              <a:cxnLst/>
              <a:rect l="l" t="t" r="r" b="b"/>
              <a:pathLst>
                <a:path w="901" h="669" extrusionOk="0">
                  <a:moveTo>
                    <a:pt x="768" y="1"/>
                  </a:moveTo>
                  <a:lnTo>
                    <a:pt x="0" y="368"/>
                  </a:lnTo>
                  <a:lnTo>
                    <a:pt x="167" y="668"/>
                  </a:lnTo>
                  <a:lnTo>
                    <a:pt x="901" y="301"/>
                  </a:lnTo>
                  <a:lnTo>
                    <a:pt x="76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6"/>
            <p:cNvSpPr/>
            <p:nvPr/>
          </p:nvSpPr>
          <p:spPr>
            <a:xfrm>
              <a:off x="5007075" y="2500575"/>
              <a:ext cx="578775" cy="259375"/>
            </a:xfrm>
            <a:custGeom>
              <a:avLst/>
              <a:gdLst/>
              <a:ahLst/>
              <a:cxnLst/>
              <a:rect l="l" t="t" r="r" b="b"/>
              <a:pathLst>
                <a:path w="23151" h="10375" extrusionOk="0">
                  <a:moveTo>
                    <a:pt x="23151" y="0"/>
                  </a:moveTo>
                  <a:lnTo>
                    <a:pt x="2302" y="4103"/>
                  </a:lnTo>
                  <a:lnTo>
                    <a:pt x="1" y="10374"/>
                  </a:lnTo>
                  <a:lnTo>
                    <a:pt x="4804" y="6638"/>
                  </a:lnTo>
                  <a:lnTo>
                    <a:pt x="23151"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6"/>
            <p:cNvSpPr/>
            <p:nvPr/>
          </p:nvSpPr>
          <p:spPr>
            <a:xfrm>
              <a:off x="5007075" y="2500575"/>
              <a:ext cx="578775" cy="259375"/>
            </a:xfrm>
            <a:custGeom>
              <a:avLst/>
              <a:gdLst/>
              <a:ahLst/>
              <a:cxnLst/>
              <a:rect l="l" t="t" r="r" b="b"/>
              <a:pathLst>
                <a:path w="23151" h="10375" extrusionOk="0">
                  <a:moveTo>
                    <a:pt x="23151" y="0"/>
                  </a:moveTo>
                  <a:lnTo>
                    <a:pt x="2302" y="4103"/>
                  </a:lnTo>
                  <a:lnTo>
                    <a:pt x="1" y="10374"/>
                  </a:lnTo>
                  <a:lnTo>
                    <a:pt x="4804" y="6638"/>
                  </a:lnTo>
                  <a:lnTo>
                    <a:pt x="23151" y="0"/>
                  </a:lnTo>
                  <a:close/>
                </a:path>
              </a:pathLst>
            </a:custGeom>
            <a:solidFill>
              <a:srgbClr val="171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6"/>
            <p:cNvSpPr/>
            <p:nvPr/>
          </p:nvSpPr>
          <p:spPr>
            <a:xfrm>
              <a:off x="5007075" y="2666525"/>
              <a:ext cx="135125" cy="93425"/>
            </a:xfrm>
            <a:custGeom>
              <a:avLst/>
              <a:gdLst/>
              <a:ahLst/>
              <a:cxnLst/>
              <a:rect l="l" t="t" r="r" b="b"/>
              <a:pathLst>
                <a:path w="5405" h="3737" extrusionOk="0">
                  <a:moveTo>
                    <a:pt x="4804" y="0"/>
                  </a:moveTo>
                  <a:lnTo>
                    <a:pt x="1" y="3736"/>
                  </a:lnTo>
                  <a:lnTo>
                    <a:pt x="5405" y="1468"/>
                  </a:lnTo>
                  <a:lnTo>
                    <a:pt x="480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6"/>
            <p:cNvSpPr/>
            <p:nvPr/>
          </p:nvSpPr>
          <p:spPr>
            <a:xfrm>
              <a:off x="5127175" y="2500575"/>
              <a:ext cx="458675" cy="366950"/>
            </a:xfrm>
            <a:custGeom>
              <a:avLst/>
              <a:gdLst/>
              <a:ahLst/>
              <a:cxnLst/>
              <a:rect l="l" t="t" r="r" b="b"/>
              <a:pathLst>
                <a:path w="18347" h="14678" extrusionOk="0">
                  <a:moveTo>
                    <a:pt x="18347" y="0"/>
                  </a:moveTo>
                  <a:lnTo>
                    <a:pt x="0" y="6638"/>
                  </a:lnTo>
                  <a:lnTo>
                    <a:pt x="3302" y="14677"/>
                  </a:lnTo>
                  <a:lnTo>
                    <a:pt x="18347"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6"/>
            <p:cNvSpPr/>
            <p:nvPr/>
          </p:nvSpPr>
          <p:spPr>
            <a:xfrm>
              <a:off x="4873650" y="2480550"/>
              <a:ext cx="712200" cy="122625"/>
            </a:xfrm>
            <a:custGeom>
              <a:avLst/>
              <a:gdLst/>
              <a:ahLst/>
              <a:cxnLst/>
              <a:rect l="l" t="t" r="r" b="b"/>
              <a:pathLst>
                <a:path w="28488" h="4905" extrusionOk="0">
                  <a:moveTo>
                    <a:pt x="1" y="1"/>
                  </a:moveTo>
                  <a:lnTo>
                    <a:pt x="7639" y="4904"/>
                  </a:lnTo>
                  <a:lnTo>
                    <a:pt x="28488" y="801"/>
                  </a:lnTo>
                  <a:lnTo>
                    <a:pt x="1"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6"/>
            <p:cNvSpPr/>
            <p:nvPr/>
          </p:nvSpPr>
          <p:spPr>
            <a:xfrm>
              <a:off x="2705425" y="2405750"/>
              <a:ext cx="1190050" cy="1377600"/>
            </a:xfrm>
            <a:custGeom>
              <a:avLst/>
              <a:gdLst/>
              <a:ahLst/>
              <a:cxnLst/>
              <a:rect l="l" t="t" r="r" b="b"/>
              <a:pathLst>
                <a:path w="47602" h="55104" extrusionOk="0">
                  <a:moveTo>
                    <a:pt x="39197" y="0"/>
                  </a:moveTo>
                  <a:cubicBezTo>
                    <a:pt x="32930" y="0"/>
                    <a:pt x="19041" y="2371"/>
                    <a:pt x="18214" y="3426"/>
                  </a:cubicBezTo>
                  <a:cubicBezTo>
                    <a:pt x="14445" y="8296"/>
                    <a:pt x="10242" y="29678"/>
                    <a:pt x="10242" y="29678"/>
                  </a:cubicBezTo>
                  <a:cubicBezTo>
                    <a:pt x="10242" y="29678"/>
                    <a:pt x="7773" y="30512"/>
                    <a:pt x="6606" y="31913"/>
                  </a:cubicBezTo>
                  <a:cubicBezTo>
                    <a:pt x="4838" y="34048"/>
                    <a:pt x="1" y="46057"/>
                    <a:pt x="1769" y="47424"/>
                  </a:cubicBezTo>
                  <a:cubicBezTo>
                    <a:pt x="2469" y="47958"/>
                    <a:pt x="11876" y="54463"/>
                    <a:pt x="13777" y="55063"/>
                  </a:cubicBezTo>
                  <a:cubicBezTo>
                    <a:pt x="13844" y="55063"/>
                    <a:pt x="13911" y="55097"/>
                    <a:pt x="13978" y="55097"/>
                  </a:cubicBezTo>
                  <a:cubicBezTo>
                    <a:pt x="14009" y="55101"/>
                    <a:pt x="14052" y="55104"/>
                    <a:pt x="14106" y="55104"/>
                  </a:cubicBezTo>
                  <a:cubicBezTo>
                    <a:pt x="16729" y="55104"/>
                    <a:pt x="45840" y="49683"/>
                    <a:pt x="46134" y="49192"/>
                  </a:cubicBezTo>
                  <a:cubicBezTo>
                    <a:pt x="46434" y="48692"/>
                    <a:pt x="47602" y="5361"/>
                    <a:pt x="47368" y="4427"/>
                  </a:cubicBezTo>
                  <a:cubicBezTo>
                    <a:pt x="47201" y="3793"/>
                    <a:pt x="43165" y="658"/>
                    <a:pt x="41631" y="224"/>
                  </a:cubicBezTo>
                  <a:cubicBezTo>
                    <a:pt x="41107" y="69"/>
                    <a:pt x="40262" y="0"/>
                    <a:pt x="39197"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6"/>
            <p:cNvSpPr/>
            <p:nvPr/>
          </p:nvSpPr>
          <p:spPr>
            <a:xfrm>
              <a:off x="3049850" y="2516400"/>
              <a:ext cx="845625" cy="1266950"/>
            </a:xfrm>
            <a:custGeom>
              <a:avLst/>
              <a:gdLst/>
              <a:ahLst/>
              <a:cxnLst/>
              <a:rect l="l" t="t" r="r" b="b"/>
              <a:pathLst>
                <a:path w="33825" h="50678" extrusionOk="0">
                  <a:moveTo>
                    <a:pt x="33591" y="1"/>
                  </a:moveTo>
                  <a:lnTo>
                    <a:pt x="33591" y="1"/>
                  </a:lnTo>
                  <a:cubicBezTo>
                    <a:pt x="29221" y="301"/>
                    <a:pt x="11108" y="2703"/>
                    <a:pt x="10775" y="3003"/>
                  </a:cubicBezTo>
                  <a:cubicBezTo>
                    <a:pt x="10408" y="3270"/>
                    <a:pt x="1835" y="42298"/>
                    <a:pt x="0" y="50637"/>
                  </a:cubicBezTo>
                  <a:cubicBezTo>
                    <a:pt x="67" y="50637"/>
                    <a:pt x="134" y="50671"/>
                    <a:pt x="201" y="50671"/>
                  </a:cubicBezTo>
                  <a:cubicBezTo>
                    <a:pt x="232" y="50675"/>
                    <a:pt x="275" y="50678"/>
                    <a:pt x="329" y="50678"/>
                  </a:cubicBezTo>
                  <a:cubicBezTo>
                    <a:pt x="2952" y="50678"/>
                    <a:pt x="32063" y="45257"/>
                    <a:pt x="32357" y="44766"/>
                  </a:cubicBezTo>
                  <a:cubicBezTo>
                    <a:pt x="32657" y="44266"/>
                    <a:pt x="33825" y="935"/>
                    <a:pt x="3359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6"/>
            <p:cNvSpPr/>
            <p:nvPr/>
          </p:nvSpPr>
          <p:spPr>
            <a:xfrm>
              <a:off x="3385925" y="2333625"/>
              <a:ext cx="253525" cy="163025"/>
            </a:xfrm>
            <a:custGeom>
              <a:avLst/>
              <a:gdLst/>
              <a:ahLst/>
              <a:cxnLst/>
              <a:rect l="l" t="t" r="r" b="b"/>
              <a:pathLst>
                <a:path w="10141" h="6521" extrusionOk="0">
                  <a:moveTo>
                    <a:pt x="6645" y="0"/>
                  </a:moveTo>
                  <a:cubicBezTo>
                    <a:pt x="4271" y="0"/>
                    <a:pt x="774" y="472"/>
                    <a:pt x="434" y="1174"/>
                  </a:cubicBezTo>
                  <a:cubicBezTo>
                    <a:pt x="0" y="2075"/>
                    <a:pt x="768" y="6178"/>
                    <a:pt x="1135" y="6445"/>
                  </a:cubicBezTo>
                  <a:cubicBezTo>
                    <a:pt x="1211" y="6498"/>
                    <a:pt x="1325" y="6520"/>
                    <a:pt x="1456" y="6520"/>
                  </a:cubicBezTo>
                  <a:cubicBezTo>
                    <a:pt x="1897" y="6520"/>
                    <a:pt x="2540" y="6273"/>
                    <a:pt x="2669" y="6144"/>
                  </a:cubicBezTo>
                  <a:cubicBezTo>
                    <a:pt x="2869" y="5944"/>
                    <a:pt x="1935" y="2542"/>
                    <a:pt x="2069" y="2275"/>
                  </a:cubicBezTo>
                  <a:cubicBezTo>
                    <a:pt x="2206" y="2027"/>
                    <a:pt x="5720" y="1733"/>
                    <a:pt x="7027" y="1733"/>
                  </a:cubicBezTo>
                  <a:cubicBezTo>
                    <a:pt x="7300" y="1733"/>
                    <a:pt x="7477" y="1746"/>
                    <a:pt x="7506" y="1775"/>
                  </a:cubicBezTo>
                  <a:cubicBezTo>
                    <a:pt x="7673" y="1941"/>
                    <a:pt x="8140" y="5377"/>
                    <a:pt x="8340" y="5611"/>
                  </a:cubicBezTo>
                  <a:cubicBezTo>
                    <a:pt x="8391" y="5671"/>
                    <a:pt x="8510" y="5696"/>
                    <a:pt x="8661" y="5696"/>
                  </a:cubicBezTo>
                  <a:cubicBezTo>
                    <a:pt x="9094" y="5696"/>
                    <a:pt x="9792" y="5492"/>
                    <a:pt x="9941" y="5344"/>
                  </a:cubicBezTo>
                  <a:cubicBezTo>
                    <a:pt x="10141" y="5177"/>
                    <a:pt x="9340" y="1074"/>
                    <a:pt x="8807" y="340"/>
                  </a:cubicBezTo>
                  <a:cubicBezTo>
                    <a:pt x="8636" y="105"/>
                    <a:pt x="7765" y="0"/>
                    <a:pt x="6645"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6"/>
            <p:cNvSpPr/>
            <p:nvPr/>
          </p:nvSpPr>
          <p:spPr>
            <a:xfrm>
              <a:off x="3716575" y="2361800"/>
              <a:ext cx="1074000" cy="948400"/>
            </a:xfrm>
            <a:custGeom>
              <a:avLst/>
              <a:gdLst/>
              <a:ahLst/>
              <a:cxnLst/>
              <a:rect l="l" t="t" r="r" b="b"/>
              <a:pathLst>
                <a:path w="42960" h="37936" extrusionOk="0">
                  <a:moveTo>
                    <a:pt x="26057" y="0"/>
                  </a:moveTo>
                  <a:cubicBezTo>
                    <a:pt x="24726" y="0"/>
                    <a:pt x="23795" y="284"/>
                    <a:pt x="23567" y="948"/>
                  </a:cubicBezTo>
                  <a:cubicBezTo>
                    <a:pt x="21966" y="5651"/>
                    <a:pt x="19431" y="15458"/>
                    <a:pt x="17963" y="16859"/>
                  </a:cubicBezTo>
                  <a:cubicBezTo>
                    <a:pt x="17932" y="16889"/>
                    <a:pt x="17892" y="16904"/>
                    <a:pt x="17843" y="16904"/>
                  </a:cubicBezTo>
                  <a:cubicBezTo>
                    <a:pt x="16703" y="16904"/>
                    <a:pt x="10937" y="8889"/>
                    <a:pt x="6522" y="5017"/>
                  </a:cubicBezTo>
                  <a:cubicBezTo>
                    <a:pt x="4815" y="3518"/>
                    <a:pt x="3545" y="2918"/>
                    <a:pt x="2629" y="2918"/>
                  </a:cubicBezTo>
                  <a:cubicBezTo>
                    <a:pt x="1" y="2918"/>
                    <a:pt x="290" y="7859"/>
                    <a:pt x="1552" y="10655"/>
                  </a:cubicBezTo>
                  <a:cubicBezTo>
                    <a:pt x="6288" y="21170"/>
                    <a:pt x="16956" y="37936"/>
                    <a:pt x="23270" y="37936"/>
                  </a:cubicBezTo>
                  <a:cubicBezTo>
                    <a:pt x="24027" y="37936"/>
                    <a:pt x="24721" y="37695"/>
                    <a:pt x="25335" y="37174"/>
                  </a:cubicBezTo>
                  <a:cubicBezTo>
                    <a:pt x="33875" y="29935"/>
                    <a:pt x="39645" y="13890"/>
                    <a:pt x="41947" y="7386"/>
                  </a:cubicBezTo>
                  <a:cubicBezTo>
                    <a:pt x="42960" y="4481"/>
                    <a:pt x="31346" y="0"/>
                    <a:pt x="26057"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6"/>
            <p:cNvSpPr/>
            <p:nvPr/>
          </p:nvSpPr>
          <p:spPr>
            <a:xfrm>
              <a:off x="4296875" y="1973625"/>
              <a:ext cx="624375" cy="710275"/>
            </a:xfrm>
            <a:custGeom>
              <a:avLst/>
              <a:gdLst/>
              <a:ahLst/>
              <a:cxnLst/>
              <a:rect l="l" t="t" r="r" b="b"/>
              <a:pathLst>
                <a:path w="24975" h="28411" extrusionOk="0">
                  <a:moveTo>
                    <a:pt x="11505" y="1"/>
                  </a:moveTo>
                  <a:cubicBezTo>
                    <a:pt x="11248" y="1"/>
                    <a:pt x="11011" y="53"/>
                    <a:pt x="10796" y="163"/>
                  </a:cubicBezTo>
                  <a:cubicBezTo>
                    <a:pt x="7127" y="2065"/>
                    <a:pt x="489" y="14507"/>
                    <a:pt x="255" y="16842"/>
                  </a:cubicBezTo>
                  <a:cubicBezTo>
                    <a:pt x="0" y="19074"/>
                    <a:pt x="10203" y="28411"/>
                    <a:pt x="12937" y="28411"/>
                  </a:cubicBezTo>
                  <a:cubicBezTo>
                    <a:pt x="13062" y="28411"/>
                    <a:pt x="13172" y="28391"/>
                    <a:pt x="13265" y="28350"/>
                  </a:cubicBezTo>
                  <a:cubicBezTo>
                    <a:pt x="15366" y="27416"/>
                    <a:pt x="21704" y="21145"/>
                    <a:pt x="23372" y="17442"/>
                  </a:cubicBezTo>
                  <a:cubicBezTo>
                    <a:pt x="24974" y="13828"/>
                    <a:pt x="15683" y="1"/>
                    <a:pt x="11505"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6"/>
            <p:cNvSpPr/>
            <p:nvPr/>
          </p:nvSpPr>
          <p:spPr>
            <a:xfrm>
              <a:off x="4218175" y="1836850"/>
              <a:ext cx="315250" cy="518500"/>
            </a:xfrm>
            <a:custGeom>
              <a:avLst/>
              <a:gdLst/>
              <a:ahLst/>
              <a:cxnLst/>
              <a:rect l="l" t="t" r="r" b="b"/>
              <a:pathLst>
                <a:path w="12610" h="20740" extrusionOk="0">
                  <a:moveTo>
                    <a:pt x="2566" y="0"/>
                  </a:moveTo>
                  <a:cubicBezTo>
                    <a:pt x="2365" y="0"/>
                    <a:pt x="2166" y="31"/>
                    <a:pt x="1969" y="97"/>
                  </a:cubicBezTo>
                  <a:cubicBezTo>
                    <a:pt x="1" y="797"/>
                    <a:pt x="2069" y="6235"/>
                    <a:pt x="3203" y="9971"/>
                  </a:cubicBezTo>
                  <a:cubicBezTo>
                    <a:pt x="4537" y="14440"/>
                    <a:pt x="4271" y="19711"/>
                    <a:pt x="4271" y="19711"/>
                  </a:cubicBezTo>
                  <a:cubicBezTo>
                    <a:pt x="4271" y="19711"/>
                    <a:pt x="5396" y="20739"/>
                    <a:pt x="7025" y="20739"/>
                  </a:cubicBezTo>
                  <a:cubicBezTo>
                    <a:pt x="7532" y="20739"/>
                    <a:pt x="8088" y="20639"/>
                    <a:pt x="8674" y="20378"/>
                  </a:cubicBezTo>
                  <a:cubicBezTo>
                    <a:pt x="12610" y="18643"/>
                    <a:pt x="11276" y="12306"/>
                    <a:pt x="11276" y="12306"/>
                  </a:cubicBezTo>
                  <a:cubicBezTo>
                    <a:pt x="11276" y="12306"/>
                    <a:pt x="6559" y="0"/>
                    <a:pt x="2566"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6"/>
            <p:cNvSpPr/>
            <p:nvPr/>
          </p:nvSpPr>
          <p:spPr>
            <a:xfrm>
              <a:off x="4427575" y="1855825"/>
              <a:ext cx="533675" cy="590025"/>
            </a:xfrm>
            <a:custGeom>
              <a:avLst/>
              <a:gdLst/>
              <a:ahLst/>
              <a:cxnLst/>
              <a:rect l="l" t="t" r="r" b="b"/>
              <a:pathLst>
                <a:path w="21347" h="23601" extrusionOk="0">
                  <a:moveTo>
                    <a:pt x="11102" y="0"/>
                  </a:moveTo>
                  <a:cubicBezTo>
                    <a:pt x="7644" y="0"/>
                    <a:pt x="0" y="4935"/>
                    <a:pt x="498" y="8945"/>
                  </a:cubicBezTo>
                  <a:cubicBezTo>
                    <a:pt x="607" y="9821"/>
                    <a:pt x="1071" y="10079"/>
                    <a:pt x="1579" y="10079"/>
                  </a:cubicBezTo>
                  <a:cubicBezTo>
                    <a:pt x="2309" y="10079"/>
                    <a:pt x="3133" y="9545"/>
                    <a:pt x="3133" y="9545"/>
                  </a:cubicBezTo>
                  <a:lnTo>
                    <a:pt x="3133" y="9545"/>
                  </a:lnTo>
                  <a:cubicBezTo>
                    <a:pt x="3133" y="9546"/>
                    <a:pt x="264" y="12581"/>
                    <a:pt x="1398" y="14682"/>
                  </a:cubicBezTo>
                  <a:cubicBezTo>
                    <a:pt x="1765" y="15349"/>
                    <a:pt x="2318" y="15575"/>
                    <a:pt x="2898" y="15575"/>
                  </a:cubicBezTo>
                  <a:cubicBezTo>
                    <a:pt x="4060" y="15575"/>
                    <a:pt x="5335" y="14671"/>
                    <a:pt x="5468" y="14582"/>
                  </a:cubicBezTo>
                  <a:lnTo>
                    <a:pt x="5468" y="14582"/>
                  </a:lnTo>
                  <a:cubicBezTo>
                    <a:pt x="5335" y="14749"/>
                    <a:pt x="2766" y="17618"/>
                    <a:pt x="4134" y="19586"/>
                  </a:cubicBezTo>
                  <a:cubicBezTo>
                    <a:pt x="4547" y="20196"/>
                    <a:pt x="5051" y="20414"/>
                    <a:pt x="5559" y="20414"/>
                  </a:cubicBezTo>
                  <a:cubicBezTo>
                    <a:pt x="6774" y="20414"/>
                    <a:pt x="8019" y="19170"/>
                    <a:pt x="8137" y="19052"/>
                  </a:cubicBezTo>
                  <a:lnTo>
                    <a:pt x="8137" y="19052"/>
                  </a:lnTo>
                  <a:cubicBezTo>
                    <a:pt x="8037" y="19252"/>
                    <a:pt x="6836" y="21887"/>
                    <a:pt x="8237" y="23155"/>
                  </a:cubicBezTo>
                  <a:cubicBezTo>
                    <a:pt x="8566" y="23466"/>
                    <a:pt x="8914" y="23600"/>
                    <a:pt x="9274" y="23600"/>
                  </a:cubicBezTo>
                  <a:cubicBezTo>
                    <a:pt x="11470" y="23600"/>
                    <a:pt x="14160" y="18610"/>
                    <a:pt x="16309" y="17951"/>
                  </a:cubicBezTo>
                  <a:cubicBezTo>
                    <a:pt x="16309" y="17951"/>
                    <a:pt x="18077" y="22054"/>
                    <a:pt x="18144" y="22154"/>
                  </a:cubicBezTo>
                  <a:cubicBezTo>
                    <a:pt x="18144" y="22154"/>
                    <a:pt x="21346" y="15916"/>
                    <a:pt x="20179" y="12581"/>
                  </a:cubicBezTo>
                  <a:cubicBezTo>
                    <a:pt x="19837" y="11649"/>
                    <a:pt x="18976" y="11036"/>
                    <a:pt x="17997" y="11036"/>
                  </a:cubicBezTo>
                  <a:cubicBezTo>
                    <a:pt x="17924" y="11036"/>
                    <a:pt x="17851" y="11039"/>
                    <a:pt x="17777" y="11046"/>
                  </a:cubicBezTo>
                  <a:cubicBezTo>
                    <a:pt x="17777" y="11046"/>
                    <a:pt x="19044" y="9145"/>
                    <a:pt x="18044" y="7544"/>
                  </a:cubicBezTo>
                  <a:cubicBezTo>
                    <a:pt x="17639" y="6912"/>
                    <a:pt x="16527" y="6835"/>
                    <a:pt x="16011" y="6835"/>
                  </a:cubicBezTo>
                  <a:cubicBezTo>
                    <a:pt x="15846" y="6835"/>
                    <a:pt x="15742" y="6843"/>
                    <a:pt x="15742" y="6843"/>
                  </a:cubicBezTo>
                  <a:cubicBezTo>
                    <a:pt x="15742" y="6843"/>
                    <a:pt x="16676" y="5275"/>
                    <a:pt x="15675" y="3941"/>
                  </a:cubicBezTo>
                  <a:cubicBezTo>
                    <a:pt x="15159" y="3200"/>
                    <a:pt x="14233" y="3079"/>
                    <a:pt x="13684" y="3079"/>
                  </a:cubicBezTo>
                  <a:cubicBezTo>
                    <a:pt x="13418" y="3079"/>
                    <a:pt x="13240" y="3107"/>
                    <a:pt x="13240" y="3107"/>
                  </a:cubicBezTo>
                  <a:cubicBezTo>
                    <a:pt x="13240" y="3107"/>
                    <a:pt x="13440" y="1172"/>
                    <a:pt x="12273" y="305"/>
                  </a:cubicBezTo>
                  <a:cubicBezTo>
                    <a:pt x="11987" y="97"/>
                    <a:pt x="11585" y="0"/>
                    <a:pt x="11102"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6"/>
            <p:cNvSpPr/>
            <p:nvPr/>
          </p:nvSpPr>
          <p:spPr>
            <a:xfrm>
              <a:off x="4500600" y="1932650"/>
              <a:ext cx="252150" cy="168425"/>
            </a:xfrm>
            <a:custGeom>
              <a:avLst/>
              <a:gdLst/>
              <a:ahLst/>
              <a:cxnLst/>
              <a:rect l="l" t="t" r="r" b="b"/>
              <a:pathLst>
                <a:path w="10086" h="6737" extrusionOk="0">
                  <a:moveTo>
                    <a:pt x="10019" y="1"/>
                  </a:moveTo>
                  <a:cubicBezTo>
                    <a:pt x="6283" y="1102"/>
                    <a:pt x="2480" y="3437"/>
                    <a:pt x="79" y="6539"/>
                  </a:cubicBezTo>
                  <a:cubicBezTo>
                    <a:pt x="0" y="6617"/>
                    <a:pt x="65" y="6737"/>
                    <a:pt x="161" y="6737"/>
                  </a:cubicBezTo>
                  <a:cubicBezTo>
                    <a:pt x="188" y="6737"/>
                    <a:pt x="216" y="6727"/>
                    <a:pt x="245" y="6706"/>
                  </a:cubicBezTo>
                  <a:cubicBezTo>
                    <a:pt x="3348" y="4004"/>
                    <a:pt x="6316" y="1836"/>
                    <a:pt x="10052" y="68"/>
                  </a:cubicBezTo>
                  <a:cubicBezTo>
                    <a:pt x="10086" y="68"/>
                    <a:pt x="10086" y="1"/>
                    <a:pt x="1001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6"/>
            <p:cNvSpPr/>
            <p:nvPr/>
          </p:nvSpPr>
          <p:spPr>
            <a:xfrm>
              <a:off x="4558825" y="2024400"/>
              <a:ext cx="263975" cy="201250"/>
            </a:xfrm>
            <a:custGeom>
              <a:avLst/>
              <a:gdLst/>
              <a:ahLst/>
              <a:cxnLst/>
              <a:rect l="l" t="t" r="r" b="b"/>
              <a:pathLst>
                <a:path w="10559" h="8050" extrusionOk="0">
                  <a:moveTo>
                    <a:pt x="10492" y="0"/>
                  </a:moveTo>
                  <a:cubicBezTo>
                    <a:pt x="6623" y="1168"/>
                    <a:pt x="2420" y="3903"/>
                    <a:pt x="51" y="7806"/>
                  </a:cubicBezTo>
                  <a:cubicBezTo>
                    <a:pt x="0" y="7908"/>
                    <a:pt x="27" y="8050"/>
                    <a:pt x="88" y="8050"/>
                  </a:cubicBezTo>
                  <a:cubicBezTo>
                    <a:pt x="107" y="8050"/>
                    <a:pt x="128" y="8037"/>
                    <a:pt x="151" y="8006"/>
                  </a:cubicBezTo>
                  <a:cubicBezTo>
                    <a:pt x="1919" y="5537"/>
                    <a:pt x="7123" y="1668"/>
                    <a:pt x="10525" y="67"/>
                  </a:cubicBezTo>
                  <a:cubicBezTo>
                    <a:pt x="10559" y="67"/>
                    <a:pt x="10525" y="0"/>
                    <a:pt x="1049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6"/>
            <p:cNvSpPr/>
            <p:nvPr/>
          </p:nvSpPr>
          <p:spPr>
            <a:xfrm>
              <a:off x="4625375" y="2131750"/>
              <a:ext cx="243825" cy="209400"/>
            </a:xfrm>
            <a:custGeom>
              <a:avLst/>
              <a:gdLst/>
              <a:ahLst/>
              <a:cxnLst/>
              <a:rect l="l" t="t" r="r" b="b"/>
              <a:pathLst>
                <a:path w="9753" h="8376" extrusionOk="0">
                  <a:moveTo>
                    <a:pt x="9686" y="0"/>
                  </a:moveTo>
                  <a:cubicBezTo>
                    <a:pt x="9679" y="0"/>
                    <a:pt x="9671" y="3"/>
                    <a:pt x="9665" y="9"/>
                  </a:cubicBezTo>
                  <a:cubicBezTo>
                    <a:pt x="7530" y="510"/>
                    <a:pt x="5228" y="2077"/>
                    <a:pt x="3560" y="3478"/>
                  </a:cubicBezTo>
                  <a:cubicBezTo>
                    <a:pt x="1993" y="4746"/>
                    <a:pt x="758" y="6380"/>
                    <a:pt x="24" y="8248"/>
                  </a:cubicBezTo>
                  <a:cubicBezTo>
                    <a:pt x="0" y="8321"/>
                    <a:pt x="63" y="8375"/>
                    <a:pt x="112" y="8375"/>
                  </a:cubicBezTo>
                  <a:cubicBezTo>
                    <a:pt x="131" y="8375"/>
                    <a:pt x="149" y="8367"/>
                    <a:pt x="158" y="8349"/>
                  </a:cubicBezTo>
                  <a:cubicBezTo>
                    <a:pt x="2560" y="4679"/>
                    <a:pt x="5895" y="2177"/>
                    <a:pt x="9698" y="76"/>
                  </a:cubicBezTo>
                  <a:cubicBezTo>
                    <a:pt x="9752" y="49"/>
                    <a:pt x="9719" y="0"/>
                    <a:pt x="968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6"/>
            <p:cNvSpPr/>
            <p:nvPr/>
          </p:nvSpPr>
          <p:spPr>
            <a:xfrm>
              <a:off x="4419150" y="2094450"/>
              <a:ext cx="416175" cy="357775"/>
            </a:xfrm>
            <a:custGeom>
              <a:avLst/>
              <a:gdLst/>
              <a:ahLst/>
              <a:cxnLst/>
              <a:rect l="l" t="t" r="r" b="b"/>
              <a:pathLst>
                <a:path w="16647" h="14311" extrusionOk="0">
                  <a:moveTo>
                    <a:pt x="3403" y="0"/>
                  </a:moveTo>
                  <a:cubicBezTo>
                    <a:pt x="2836" y="567"/>
                    <a:pt x="1" y="3936"/>
                    <a:pt x="1502" y="5704"/>
                  </a:cubicBezTo>
                  <a:cubicBezTo>
                    <a:pt x="2049" y="6183"/>
                    <a:pt x="2668" y="6353"/>
                    <a:pt x="3260" y="6353"/>
                  </a:cubicBezTo>
                  <a:cubicBezTo>
                    <a:pt x="3647" y="6353"/>
                    <a:pt x="4022" y="6280"/>
                    <a:pt x="4357" y="6173"/>
                  </a:cubicBezTo>
                  <a:lnTo>
                    <a:pt x="4357" y="6173"/>
                  </a:lnTo>
                  <a:cubicBezTo>
                    <a:pt x="4122" y="6629"/>
                    <a:pt x="3928" y="7112"/>
                    <a:pt x="3770" y="7606"/>
                  </a:cubicBezTo>
                  <a:cubicBezTo>
                    <a:pt x="3470" y="8473"/>
                    <a:pt x="3570" y="9440"/>
                    <a:pt x="4037" y="10241"/>
                  </a:cubicBezTo>
                  <a:cubicBezTo>
                    <a:pt x="4271" y="10674"/>
                    <a:pt x="4671" y="11008"/>
                    <a:pt x="5105" y="11208"/>
                  </a:cubicBezTo>
                  <a:cubicBezTo>
                    <a:pt x="5361" y="11300"/>
                    <a:pt x="5628" y="11351"/>
                    <a:pt x="5894" y="11351"/>
                  </a:cubicBezTo>
                  <a:cubicBezTo>
                    <a:pt x="6111" y="11351"/>
                    <a:pt x="6329" y="11317"/>
                    <a:pt x="6539" y="11242"/>
                  </a:cubicBezTo>
                  <a:cubicBezTo>
                    <a:pt x="6966" y="11094"/>
                    <a:pt x="7360" y="10897"/>
                    <a:pt x="7723" y="10657"/>
                  </a:cubicBezTo>
                  <a:lnTo>
                    <a:pt x="7723" y="10657"/>
                  </a:lnTo>
                  <a:cubicBezTo>
                    <a:pt x="7675" y="10847"/>
                    <a:pt x="7636" y="11041"/>
                    <a:pt x="7606" y="11242"/>
                  </a:cubicBezTo>
                  <a:cubicBezTo>
                    <a:pt x="7473" y="11875"/>
                    <a:pt x="7540" y="12576"/>
                    <a:pt x="7806" y="13210"/>
                  </a:cubicBezTo>
                  <a:cubicBezTo>
                    <a:pt x="8140" y="13877"/>
                    <a:pt x="8807" y="14310"/>
                    <a:pt x="9574" y="14310"/>
                  </a:cubicBezTo>
                  <a:cubicBezTo>
                    <a:pt x="10242" y="14210"/>
                    <a:pt x="10875" y="13943"/>
                    <a:pt x="11376" y="13510"/>
                  </a:cubicBezTo>
                  <a:cubicBezTo>
                    <a:pt x="12310" y="12709"/>
                    <a:pt x="13210" y="11842"/>
                    <a:pt x="14011" y="10908"/>
                  </a:cubicBezTo>
                  <a:cubicBezTo>
                    <a:pt x="14411" y="10441"/>
                    <a:pt x="14811" y="9974"/>
                    <a:pt x="15245" y="9540"/>
                  </a:cubicBezTo>
                  <a:cubicBezTo>
                    <a:pt x="15612" y="9073"/>
                    <a:pt x="16112" y="8706"/>
                    <a:pt x="16646" y="8406"/>
                  </a:cubicBezTo>
                  <a:lnTo>
                    <a:pt x="16646" y="8406"/>
                  </a:lnTo>
                  <a:cubicBezTo>
                    <a:pt x="16079" y="8640"/>
                    <a:pt x="15545" y="8973"/>
                    <a:pt x="15112" y="9407"/>
                  </a:cubicBezTo>
                  <a:cubicBezTo>
                    <a:pt x="14645" y="9807"/>
                    <a:pt x="14178" y="10241"/>
                    <a:pt x="13777" y="10674"/>
                  </a:cubicBezTo>
                  <a:cubicBezTo>
                    <a:pt x="12943" y="11542"/>
                    <a:pt x="12043" y="12342"/>
                    <a:pt x="11075" y="13076"/>
                  </a:cubicBezTo>
                  <a:cubicBezTo>
                    <a:pt x="10642" y="13443"/>
                    <a:pt x="10108" y="13643"/>
                    <a:pt x="9541" y="13710"/>
                  </a:cubicBezTo>
                  <a:cubicBezTo>
                    <a:pt x="9041" y="13677"/>
                    <a:pt x="8607" y="13376"/>
                    <a:pt x="8407" y="12909"/>
                  </a:cubicBezTo>
                  <a:cubicBezTo>
                    <a:pt x="8207" y="12376"/>
                    <a:pt x="8140" y="11842"/>
                    <a:pt x="8273" y="11308"/>
                  </a:cubicBezTo>
                  <a:cubicBezTo>
                    <a:pt x="8365" y="10762"/>
                    <a:pt x="8511" y="10243"/>
                    <a:pt x="8738" y="9777"/>
                  </a:cubicBezTo>
                  <a:lnTo>
                    <a:pt x="8738" y="9777"/>
                  </a:lnTo>
                  <a:cubicBezTo>
                    <a:pt x="8739" y="9776"/>
                    <a:pt x="8740" y="9775"/>
                    <a:pt x="8740" y="9774"/>
                  </a:cubicBezTo>
                  <a:lnTo>
                    <a:pt x="8739" y="9773"/>
                  </a:lnTo>
                  <a:lnTo>
                    <a:pt x="8739" y="9773"/>
                  </a:lnTo>
                  <a:cubicBezTo>
                    <a:pt x="8761" y="9728"/>
                    <a:pt x="8784" y="9684"/>
                    <a:pt x="8807" y="9640"/>
                  </a:cubicBezTo>
                  <a:lnTo>
                    <a:pt x="9674" y="7739"/>
                  </a:lnTo>
                  <a:lnTo>
                    <a:pt x="8207" y="9240"/>
                  </a:lnTo>
                  <a:cubicBezTo>
                    <a:pt x="7706" y="9807"/>
                    <a:pt x="7073" y="10241"/>
                    <a:pt x="6372" y="10508"/>
                  </a:cubicBezTo>
                  <a:cubicBezTo>
                    <a:pt x="6224" y="10552"/>
                    <a:pt x="6074" y="10573"/>
                    <a:pt x="5924" y="10573"/>
                  </a:cubicBezTo>
                  <a:cubicBezTo>
                    <a:pt x="5398" y="10573"/>
                    <a:pt x="4890" y="10308"/>
                    <a:pt x="4604" y="9841"/>
                  </a:cubicBezTo>
                  <a:cubicBezTo>
                    <a:pt x="4271" y="9207"/>
                    <a:pt x="4204" y="8440"/>
                    <a:pt x="4437" y="7739"/>
                  </a:cubicBezTo>
                  <a:cubicBezTo>
                    <a:pt x="4638" y="6972"/>
                    <a:pt x="4971" y="6271"/>
                    <a:pt x="5405" y="5638"/>
                  </a:cubicBezTo>
                  <a:lnTo>
                    <a:pt x="6405" y="4170"/>
                  </a:lnTo>
                  <a:lnTo>
                    <a:pt x="6405" y="4170"/>
                  </a:lnTo>
                  <a:lnTo>
                    <a:pt x="4971" y="5204"/>
                  </a:lnTo>
                  <a:cubicBezTo>
                    <a:pt x="4642" y="5436"/>
                    <a:pt x="3952" y="5680"/>
                    <a:pt x="3281" y="5680"/>
                  </a:cubicBezTo>
                  <a:cubicBezTo>
                    <a:pt x="2798" y="5680"/>
                    <a:pt x="2324" y="5553"/>
                    <a:pt x="2002" y="5204"/>
                  </a:cubicBezTo>
                  <a:cubicBezTo>
                    <a:pt x="1068" y="4136"/>
                    <a:pt x="3103" y="767"/>
                    <a:pt x="3503" y="234"/>
                  </a:cubicBezTo>
                  <a:cubicBezTo>
                    <a:pt x="3570" y="134"/>
                    <a:pt x="3303" y="134"/>
                    <a:pt x="34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6"/>
            <p:cNvSpPr/>
            <p:nvPr/>
          </p:nvSpPr>
          <p:spPr>
            <a:xfrm>
              <a:off x="4430000" y="2029400"/>
              <a:ext cx="75925" cy="85400"/>
            </a:xfrm>
            <a:custGeom>
              <a:avLst/>
              <a:gdLst/>
              <a:ahLst/>
              <a:cxnLst/>
              <a:rect l="l" t="t" r="r" b="b"/>
              <a:pathLst>
                <a:path w="3037" h="3416" extrusionOk="0">
                  <a:moveTo>
                    <a:pt x="768" y="0"/>
                  </a:moveTo>
                  <a:lnTo>
                    <a:pt x="768" y="0"/>
                  </a:lnTo>
                  <a:cubicBezTo>
                    <a:pt x="468" y="367"/>
                    <a:pt x="267" y="801"/>
                    <a:pt x="167" y="1268"/>
                  </a:cubicBezTo>
                  <a:cubicBezTo>
                    <a:pt x="1" y="1802"/>
                    <a:pt x="67" y="2335"/>
                    <a:pt x="334" y="2802"/>
                  </a:cubicBezTo>
                  <a:cubicBezTo>
                    <a:pt x="501" y="3069"/>
                    <a:pt x="734" y="3236"/>
                    <a:pt x="1001" y="3336"/>
                  </a:cubicBezTo>
                  <a:cubicBezTo>
                    <a:pt x="1148" y="3391"/>
                    <a:pt x="1295" y="3416"/>
                    <a:pt x="1442" y="3416"/>
                  </a:cubicBezTo>
                  <a:cubicBezTo>
                    <a:pt x="1562" y="3416"/>
                    <a:pt x="1682" y="3399"/>
                    <a:pt x="1802" y="3369"/>
                  </a:cubicBezTo>
                  <a:cubicBezTo>
                    <a:pt x="2302" y="3236"/>
                    <a:pt x="2702" y="2969"/>
                    <a:pt x="3036" y="2602"/>
                  </a:cubicBezTo>
                  <a:lnTo>
                    <a:pt x="3036" y="2602"/>
                  </a:lnTo>
                  <a:cubicBezTo>
                    <a:pt x="2636" y="2769"/>
                    <a:pt x="2202" y="2869"/>
                    <a:pt x="1735" y="2902"/>
                  </a:cubicBezTo>
                  <a:cubicBezTo>
                    <a:pt x="1707" y="2905"/>
                    <a:pt x="1678" y="2907"/>
                    <a:pt x="1650" y="2907"/>
                  </a:cubicBezTo>
                  <a:cubicBezTo>
                    <a:pt x="1341" y="2907"/>
                    <a:pt x="1018" y="2744"/>
                    <a:pt x="834" y="2469"/>
                  </a:cubicBezTo>
                  <a:cubicBezTo>
                    <a:pt x="634" y="2135"/>
                    <a:pt x="568" y="1735"/>
                    <a:pt x="601" y="1335"/>
                  </a:cubicBezTo>
                  <a:cubicBezTo>
                    <a:pt x="634" y="934"/>
                    <a:pt x="701" y="467"/>
                    <a:pt x="7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6"/>
            <p:cNvSpPr/>
            <p:nvPr/>
          </p:nvSpPr>
          <p:spPr>
            <a:xfrm>
              <a:off x="3707675" y="2394650"/>
              <a:ext cx="1051750" cy="930700"/>
            </a:xfrm>
            <a:custGeom>
              <a:avLst/>
              <a:gdLst/>
              <a:ahLst/>
              <a:cxnLst/>
              <a:rect l="l" t="t" r="r" b="b"/>
              <a:pathLst>
                <a:path w="42070" h="37228" extrusionOk="0">
                  <a:moveTo>
                    <a:pt x="22789" y="1"/>
                  </a:moveTo>
                  <a:cubicBezTo>
                    <a:pt x="22789" y="1"/>
                    <a:pt x="18653" y="14011"/>
                    <a:pt x="18219" y="14178"/>
                  </a:cubicBezTo>
                  <a:cubicBezTo>
                    <a:pt x="18215" y="14179"/>
                    <a:pt x="18211" y="14180"/>
                    <a:pt x="18206" y="14180"/>
                  </a:cubicBezTo>
                  <a:cubicBezTo>
                    <a:pt x="17898" y="14180"/>
                    <a:pt x="15297" y="11290"/>
                    <a:pt x="8245" y="4337"/>
                  </a:cubicBezTo>
                  <a:cubicBezTo>
                    <a:pt x="6092" y="2223"/>
                    <a:pt x="4392" y="1334"/>
                    <a:pt x="3164" y="1334"/>
                  </a:cubicBezTo>
                  <a:cubicBezTo>
                    <a:pt x="303" y="1334"/>
                    <a:pt x="1" y="6161"/>
                    <a:pt x="2475" y="11576"/>
                  </a:cubicBezTo>
                  <a:cubicBezTo>
                    <a:pt x="6044" y="19315"/>
                    <a:pt x="16318" y="37161"/>
                    <a:pt x="23456" y="37227"/>
                  </a:cubicBezTo>
                  <a:cubicBezTo>
                    <a:pt x="23466" y="37227"/>
                    <a:pt x="23476" y="37228"/>
                    <a:pt x="23486" y="37228"/>
                  </a:cubicBezTo>
                  <a:cubicBezTo>
                    <a:pt x="30594" y="37228"/>
                    <a:pt x="42070" y="13444"/>
                    <a:pt x="42070" y="13444"/>
                  </a:cubicBezTo>
                  <a:lnTo>
                    <a:pt x="22789"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6"/>
            <p:cNvSpPr/>
            <p:nvPr/>
          </p:nvSpPr>
          <p:spPr>
            <a:xfrm>
              <a:off x="3714500" y="2395500"/>
              <a:ext cx="1044925" cy="930675"/>
            </a:xfrm>
            <a:custGeom>
              <a:avLst/>
              <a:gdLst/>
              <a:ahLst/>
              <a:cxnLst/>
              <a:rect l="l" t="t" r="r" b="b"/>
              <a:pathLst>
                <a:path w="41797" h="37227" extrusionOk="0">
                  <a:moveTo>
                    <a:pt x="22516" y="0"/>
                  </a:moveTo>
                  <a:cubicBezTo>
                    <a:pt x="22516" y="0"/>
                    <a:pt x="18380" y="13977"/>
                    <a:pt x="17946" y="14177"/>
                  </a:cubicBezTo>
                  <a:cubicBezTo>
                    <a:pt x="17944" y="14178"/>
                    <a:pt x="17941" y="14178"/>
                    <a:pt x="17937" y="14178"/>
                  </a:cubicBezTo>
                  <a:cubicBezTo>
                    <a:pt x="17654" y="14178"/>
                    <a:pt x="15095" y="11327"/>
                    <a:pt x="7972" y="4337"/>
                  </a:cubicBezTo>
                  <a:cubicBezTo>
                    <a:pt x="5814" y="2204"/>
                    <a:pt x="4112" y="1318"/>
                    <a:pt x="2884" y="1318"/>
                  </a:cubicBezTo>
                  <a:cubicBezTo>
                    <a:pt x="2556" y="1318"/>
                    <a:pt x="2262" y="1382"/>
                    <a:pt x="2002" y="1501"/>
                  </a:cubicBezTo>
                  <a:cubicBezTo>
                    <a:pt x="0" y="2435"/>
                    <a:pt x="0" y="6772"/>
                    <a:pt x="2202" y="11542"/>
                  </a:cubicBezTo>
                  <a:cubicBezTo>
                    <a:pt x="5771" y="19281"/>
                    <a:pt x="16045" y="37160"/>
                    <a:pt x="23183" y="37227"/>
                  </a:cubicBezTo>
                  <a:cubicBezTo>
                    <a:pt x="24351" y="37227"/>
                    <a:pt x="25685" y="36560"/>
                    <a:pt x="27053" y="35459"/>
                  </a:cubicBezTo>
                  <a:cubicBezTo>
                    <a:pt x="33824" y="29955"/>
                    <a:pt x="41797" y="13410"/>
                    <a:pt x="41797" y="13410"/>
                  </a:cubicBezTo>
                  <a:lnTo>
                    <a:pt x="22516"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6"/>
            <p:cNvSpPr/>
            <p:nvPr/>
          </p:nvSpPr>
          <p:spPr>
            <a:xfrm>
              <a:off x="4273525" y="2495350"/>
              <a:ext cx="411525" cy="313200"/>
            </a:xfrm>
            <a:custGeom>
              <a:avLst/>
              <a:gdLst/>
              <a:ahLst/>
              <a:cxnLst/>
              <a:rect l="l" t="t" r="r" b="b"/>
              <a:pathLst>
                <a:path w="16461" h="12528" extrusionOk="0">
                  <a:moveTo>
                    <a:pt x="86" y="0"/>
                  </a:moveTo>
                  <a:cubicBezTo>
                    <a:pt x="35" y="0"/>
                    <a:pt x="1" y="55"/>
                    <a:pt x="55" y="109"/>
                  </a:cubicBezTo>
                  <a:cubicBezTo>
                    <a:pt x="1056" y="976"/>
                    <a:pt x="2123" y="1810"/>
                    <a:pt x="3157" y="2644"/>
                  </a:cubicBezTo>
                  <a:cubicBezTo>
                    <a:pt x="4191" y="3478"/>
                    <a:pt x="5259" y="4312"/>
                    <a:pt x="6293" y="5146"/>
                  </a:cubicBezTo>
                  <a:cubicBezTo>
                    <a:pt x="8394" y="6780"/>
                    <a:pt x="10529" y="8348"/>
                    <a:pt x="12664" y="9916"/>
                  </a:cubicBezTo>
                  <a:cubicBezTo>
                    <a:pt x="13265" y="10383"/>
                    <a:pt x="13832" y="10850"/>
                    <a:pt x="14465" y="11250"/>
                  </a:cubicBezTo>
                  <a:cubicBezTo>
                    <a:pt x="14799" y="11450"/>
                    <a:pt x="15099" y="11684"/>
                    <a:pt x="15399" y="11917"/>
                  </a:cubicBezTo>
                  <a:cubicBezTo>
                    <a:pt x="15733" y="12118"/>
                    <a:pt x="16067" y="12284"/>
                    <a:pt x="16367" y="12518"/>
                  </a:cubicBezTo>
                  <a:cubicBezTo>
                    <a:pt x="16373" y="12524"/>
                    <a:pt x="16381" y="12527"/>
                    <a:pt x="16389" y="12527"/>
                  </a:cubicBezTo>
                  <a:cubicBezTo>
                    <a:pt x="16422" y="12527"/>
                    <a:pt x="16460" y="12478"/>
                    <a:pt x="16433" y="12451"/>
                  </a:cubicBezTo>
                  <a:cubicBezTo>
                    <a:pt x="15900" y="12051"/>
                    <a:pt x="15399" y="11584"/>
                    <a:pt x="14899" y="11150"/>
                  </a:cubicBezTo>
                  <a:cubicBezTo>
                    <a:pt x="14365" y="10717"/>
                    <a:pt x="13865" y="10316"/>
                    <a:pt x="13365" y="9883"/>
                  </a:cubicBezTo>
                  <a:lnTo>
                    <a:pt x="10196" y="7414"/>
                  </a:lnTo>
                  <a:cubicBezTo>
                    <a:pt x="8128" y="5780"/>
                    <a:pt x="5959" y="4212"/>
                    <a:pt x="3824" y="2644"/>
                  </a:cubicBezTo>
                  <a:cubicBezTo>
                    <a:pt x="2590" y="1777"/>
                    <a:pt x="1389" y="843"/>
                    <a:pt x="122" y="9"/>
                  </a:cubicBezTo>
                  <a:cubicBezTo>
                    <a:pt x="110" y="3"/>
                    <a:pt x="97" y="0"/>
                    <a:pt x="8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6"/>
            <p:cNvSpPr/>
            <p:nvPr/>
          </p:nvSpPr>
          <p:spPr>
            <a:xfrm>
              <a:off x="4094750" y="2737700"/>
              <a:ext cx="74250" cy="308075"/>
            </a:xfrm>
            <a:custGeom>
              <a:avLst/>
              <a:gdLst/>
              <a:ahLst/>
              <a:cxnLst/>
              <a:rect l="l" t="t" r="r" b="b"/>
              <a:pathLst>
                <a:path w="2970" h="12323" extrusionOk="0">
                  <a:moveTo>
                    <a:pt x="2928" y="0"/>
                  </a:moveTo>
                  <a:cubicBezTo>
                    <a:pt x="2914" y="0"/>
                    <a:pt x="2903" y="8"/>
                    <a:pt x="2903" y="22"/>
                  </a:cubicBezTo>
                  <a:cubicBezTo>
                    <a:pt x="2136" y="2023"/>
                    <a:pt x="1535" y="4058"/>
                    <a:pt x="1068" y="6126"/>
                  </a:cubicBezTo>
                  <a:cubicBezTo>
                    <a:pt x="835" y="7127"/>
                    <a:pt x="635" y="8161"/>
                    <a:pt x="435" y="9195"/>
                  </a:cubicBezTo>
                  <a:cubicBezTo>
                    <a:pt x="234" y="10229"/>
                    <a:pt x="101" y="11263"/>
                    <a:pt x="1" y="12297"/>
                  </a:cubicBezTo>
                  <a:cubicBezTo>
                    <a:pt x="1" y="12314"/>
                    <a:pt x="18" y="12322"/>
                    <a:pt x="34" y="12322"/>
                  </a:cubicBezTo>
                  <a:cubicBezTo>
                    <a:pt x="51" y="12322"/>
                    <a:pt x="68" y="12314"/>
                    <a:pt x="68" y="12297"/>
                  </a:cubicBezTo>
                  <a:cubicBezTo>
                    <a:pt x="401" y="11297"/>
                    <a:pt x="635" y="10263"/>
                    <a:pt x="868" y="9262"/>
                  </a:cubicBezTo>
                  <a:cubicBezTo>
                    <a:pt x="1102" y="8228"/>
                    <a:pt x="1335" y="7194"/>
                    <a:pt x="1569" y="6193"/>
                  </a:cubicBezTo>
                  <a:cubicBezTo>
                    <a:pt x="2036" y="4125"/>
                    <a:pt x="2569" y="2090"/>
                    <a:pt x="2970" y="55"/>
                  </a:cubicBezTo>
                  <a:cubicBezTo>
                    <a:pt x="2970" y="16"/>
                    <a:pt x="2947" y="0"/>
                    <a:pt x="292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6"/>
            <p:cNvSpPr/>
            <p:nvPr/>
          </p:nvSpPr>
          <p:spPr>
            <a:xfrm>
              <a:off x="3714500" y="2433025"/>
              <a:ext cx="676325" cy="893150"/>
            </a:xfrm>
            <a:custGeom>
              <a:avLst/>
              <a:gdLst/>
              <a:ahLst/>
              <a:cxnLst/>
              <a:rect l="l" t="t" r="r" b="b"/>
              <a:pathLst>
                <a:path w="27053" h="35726" extrusionOk="0">
                  <a:moveTo>
                    <a:pt x="2002" y="0"/>
                  </a:moveTo>
                  <a:cubicBezTo>
                    <a:pt x="0" y="934"/>
                    <a:pt x="0" y="5271"/>
                    <a:pt x="2202" y="10041"/>
                  </a:cubicBezTo>
                  <a:cubicBezTo>
                    <a:pt x="5771" y="17780"/>
                    <a:pt x="16045" y="35659"/>
                    <a:pt x="23183" y="35726"/>
                  </a:cubicBezTo>
                  <a:cubicBezTo>
                    <a:pt x="24351" y="35726"/>
                    <a:pt x="25685" y="35059"/>
                    <a:pt x="27053" y="33958"/>
                  </a:cubicBezTo>
                  <a:lnTo>
                    <a:pt x="20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6"/>
            <p:cNvSpPr/>
            <p:nvPr/>
          </p:nvSpPr>
          <p:spPr>
            <a:xfrm>
              <a:off x="3007325" y="2392475"/>
              <a:ext cx="1219225" cy="1444900"/>
            </a:xfrm>
            <a:custGeom>
              <a:avLst/>
              <a:gdLst/>
              <a:ahLst/>
              <a:cxnLst/>
              <a:rect l="l" t="t" r="r" b="b"/>
              <a:pathLst>
                <a:path w="48769" h="57796" extrusionOk="0">
                  <a:moveTo>
                    <a:pt x="27037" y="1"/>
                  </a:moveTo>
                  <a:cubicBezTo>
                    <a:pt x="24425" y="1"/>
                    <a:pt x="21603" y="873"/>
                    <a:pt x="19281" y="3123"/>
                  </a:cubicBezTo>
                  <a:cubicBezTo>
                    <a:pt x="8973" y="13097"/>
                    <a:pt x="0" y="57362"/>
                    <a:pt x="401" y="57796"/>
                  </a:cubicBezTo>
                  <a:lnTo>
                    <a:pt x="48768" y="57796"/>
                  </a:lnTo>
                  <a:cubicBezTo>
                    <a:pt x="48435" y="55527"/>
                    <a:pt x="38761" y="10262"/>
                    <a:pt x="34625" y="3357"/>
                  </a:cubicBezTo>
                  <a:cubicBezTo>
                    <a:pt x="33527" y="1502"/>
                    <a:pt x="30463" y="1"/>
                    <a:pt x="27037"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6"/>
            <p:cNvSpPr/>
            <p:nvPr/>
          </p:nvSpPr>
          <p:spPr>
            <a:xfrm>
              <a:off x="3955500" y="2714350"/>
              <a:ext cx="128450" cy="462350"/>
            </a:xfrm>
            <a:custGeom>
              <a:avLst/>
              <a:gdLst/>
              <a:ahLst/>
              <a:cxnLst/>
              <a:rect l="l" t="t" r="r" b="b"/>
              <a:pathLst>
                <a:path w="5138" h="18494" extrusionOk="0">
                  <a:moveTo>
                    <a:pt x="28" y="0"/>
                  </a:moveTo>
                  <a:cubicBezTo>
                    <a:pt x="12" y="0"/>
                    <a:pt x="0" y="16"/>
                    <a:pt x="0" y="55"/>
                  </a:cubicBezTo>
                  <a:cubicBezTo>
                    <a:pt x="134" y="656"/>
                    <a:pt x="334" y="1256"/>
                    <a:pt x="501" y="1857"/>
                  </a:cubicBezTo>
                  <a:cubicBezTo>
                    <a:pt x="667" y="2490"/>
                    <a:pt x="801" y="3057"/>
                    <a:pt x="934" y="3658"/>
                  </a:cubicBezTo>
                  <a:cubicBezTo>
                    <a:pt x="1268" y="4859"/>
                    <a:pt x="1601" y="6060"/>
                    <a:pt x="1935" y="7260"/>
                  </a:cubicBezTo>
                  <a:cubicBezTo>
                    <a:pt x="2569" y="9662"/>
                    <a:pt x="3169" y="12064"/>
                    <a:pt x="3870" y="14466"/>
                  </a:cubicBezTo>
                  <a:cubicBezTo>
                    <a:pt x="4037" y="15133"/>
                    <a:pt x="4237" y="15767"/>
                    <a:pt x="4403" y="16434"/>
                  </a:cubicBezTo>
                  <a:cubicBezTo>
                    <a:pt x="4604" y="17101"/>
                    <a:pt x="4804" y="17801"/>
                    <a:pt x="5071" y="18468"/>
                  </a:cubicBezTo>
                  <a:cubicBezTo>
                    <a:pt x="5071" y="18485"/>
                    <a:pt x="5087" y="18493"/>
                    <a:pt x="5104" y="18493"/>
                  </a:cubicBezTo>
                  <a:cubicBezTo>
                    <a:pt x="5121" y="18493"/>
                    <a:pt x="5137" y="18485"/>
                    <a:pt x="5137" y="18468"/>
                  </a:cubicBezTo>
                  <a:cubicBezTo>
                    <a:pt x="5071" y="17868"/>
                    <a:pt x="4971" y="17268"/>
                    <a:pt x="4837" y="16701"/>
                  </a:cubicBezTo>
                  <a:cubicBezTo>
                    <a:pt x="4704" y="16067"/>
                    <a:pt x="4570" y="15433"/>
                    <a:pt x="4403" y="14833"/>
                  </a:cubicBezTo>
                  <a:cubicBezTo>
                    <a:pt x="4137" y="13632"/>
                    <a:pt x="3836" y="12431"/>
                    <a:pt x="3503" y="11197"/>
                  </a:cubicBezTo>
                  <a:cubicBezTo>
                    <a:pt x="3069" y="9529"/>
                    <a:pt x="2569" y="7828"/>
                    <a:pt x="2068" y="6126"/>
                  </a:cubicBezTo>
                  <a:cubicBezTo>
                    <a:pt x="2035" y="5859"/>
                    <a:pt x="1968" y="5593"/>
                    <a:pt x="1935" y="5326"/>
                  </a:cubicBezTo>
                  <a:cubicBezTo>
                    <a:pt x="1902" y="4959"/>
                    <a:pt x="1835" y="4625"/>
                    <a:pt x="1802" y="4258"/>
                  </a:cubicBezTo>
                  <a:cubicBezTo>
                    <a:pt x="1668" y="3524"/>
                    <a:pt x="1568" y="2791"/>
                    <a:pt x="1468" y="2057"/>
                  </a:cubicBezTo>
                  <a:cubicBezTo>
                    <a:pt x="1468" y="2040"/>
                    <a:pt x="1443" y="2032"/>
                    <a:pt x="1418" y="2032"/>
                  </a:cubicBezTo>
                  <a:cubicBezTo>
                    <a:pt x="1393" y="2032"/>
                    <a:pt x="1368" y="2040"/>
                    <a:pt x="1368" y="2057"/>
                  </a:cubicBezTo>
                  <a:cubicBezTo>
                    <a:pt x="1401" y="2791"/>
                    <a:pt x="1468" y="3558"/>
                    <a:pt x="1568" y="4292"/>
                  </a:cubicBezTo>
                  <a:cubicBezTo>
                    <a:pt x="1568" y="4425"/>
                    <a:pt x="1601" y="4525"/>
                    <a:pt x="1601" y="4659"/>
                  </a:cubicBezTo>
                  <a:cubicBezTo>
                    <a:pt x="1535" y="4458"/>
                    <a:pt x="1501" y="4225"/>
                    <a:pt x="1435" y="4058"/>
                  </a:cubicBezTo>
                  <a:cubicBezTo>
                    <a:pt x="1201" y="3391"/>
                    <a:pt x="968" y="2724"/>
                    <a:pt x="768" y="2057"/>
                  </a:cubicBezTo>
                  <a:cubicBezTo>
                    <a:pt x="534" y="1390"/>
                    <a:pt x="334" y="689"/>
                    <a:pt x="67" y="22"/>
                  </a:cubicBezTo>
                  <a:cubicBezTo>
                    <a:pt x="53" y="8"/>
                    <a:pt x="39" y="0"/>
                    <a:pt x="2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6"/>
            <p:cNvSpPr/>
            <p:nvPr/>
          </p:nvSpPr>
          <p:spPr>
            <a:xfrm>
              <a:off x="3544625" y="2466875"/>
              <a:ext cx="330000" cy="131525"/>
            </a:xfrm>
            <a:custGeom>
              <a:avLst/>
              <a:gdLst/>
              <a:ahLst/>
              <a:cxnLst/>
              <a:rect l="l" t="t" r="r" b="b"/>
              <a:pathLst>
                <a:path w="13200" h="5261" extrusionOk="0">
                  <a:moveTo>
                    <a:pt x="29" y="0"/>
                  </a:moveTo>
                  <a:cubicBezTo>
                    <a:pt x="10" y="0"/>
                    <a:pt x="0" y="24"/>
                    <a:pt x="24" y="47"/>
                  </a:cubicBezTo>
                  <a:cubicBezTo>
                    <a:pt x="424" y="481"/>
                    <a:pt x="791" y="914"/>
                    <a:pt x="1191" y="1348"/>
                  </a:cubicBezTo>
                  <a:cubicBezTo>
                    <a:pt x="1591" y="1748"/>
                    <a:pt x="1992" y="2149"/>
                    <a:pt x="2425" y="2516"/>
                  </a:cubicBezTo>
                  <a:cubicBezTo>
                    <a:pt x="3293" y="3216"/>
                    <a:pt x="4260" y="3850"/>
                    <a:pt x="5261" y="4317"/>
                  </a:cubicBezTo>
                  <a:cubicBezTo>
                    <a:pt x="6261" y="4784"/>
                    <a:pt x="7329" y="5084"/>
                    <a:pt x="8430" y="5218"/>
                  </a:cubicBezTo>
                  <a:cubicBezTo>
                    <a:pt x="8701" y="5244"/>
                    <a:pt x="8982" y="5261"/>
                    <a:pt x="9265" y="5261"/>
                  </a:cubicBezTo>
                  <a:cubicBezTo>
                    <a:pt x="10059" y="5261"/>
                    <a:pt x="10868" y="5126"/>
                    <a:pt x="11532" y="4684"/>
                  </a:cubicBezTo>
                  <a:cubicBezTo>
                    <a:pt x="12399" y="4050"/>
                    <a:pt x="13000" y="3116"/>
                    <a:pt x="13200" y="2082"/>
                  </a:cubicBezTo>
                  <a:cubicBezTo>
                    <a:pt x="13200" y="2049"/>
                    <a:pt x="13175" y="2032"/>
                    <a:pt x="13150" y="2032"/>
                  </a:cubicBezTo>
                  <a:cubicBezTo>
                    <a:pt x="13125" y="2032"/>
                    <a:pt x="13100" y="2049"/>
                    <a:pt x="13100" y="2082"/>
                  </a:cubicBezTo>
                  <a:cubicBezTo>
                    <a:pt x="12866" y="2983"/>
                    <a:pt x="12299" y="3817"/>
                    <a:pt x="11498" y="4384"/>
                  </a:cubicBezTo>
                  <a:cubicBezTo>
                    <a:pt x="10920" y="4739"/>
                    <a:pt x="10238" y="4858"/>
                    <a:pt x="9551" y="4858"/>
                  </a:cubicBezTo>
                  <a:cubicBezTo>
                    <a:pt x="9208" y="4858"/>
                    <a:pt x="8863" y="4828"/>
                    <a:pt x="8530" y="4784"/>
                  </a:cubicBezTo>
                  <a:cubicBezTo>
                    <a:pt x="6462" y="4584"/>
                    <a:pt x="4493" y="3583"/>
                    <a:pt x="2792" y="2349"/>
                  </a:cubicBezTo>
                  <a:cubicBezTo>
                    <a:pt x="2292" y="1982"/>
                    <a:pt x="1825" y="1615"/>
                    <a:pt x="1358" y="1215"/>
                  </a:cubicBezTo>
                  <a:cubicBezTo>
                    <a:pt x="891" y="848"/>
                    <a:pt x="457" y="447"/>
                    <a:pt x="57" y="14"/>
                  </a:cubicBezTo>
                  <a:cubicBezTo>
                    <a:pt x="47" y="4"/>
                    <a:pt x="37" y="0"/>
                    <a:pt x="2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6"/>
            <p:cNvSpPr/>
            <p:nvPr/>
          </p:nvSpPr>
          <p:spPr>
            <a:xfrm>
              <a:off x="3568550" y="2166225"/>
              <a:ext cx="283575" cy="370775"/>
            </a:xfrm>
            <a:custGeom>
              <a:avLst/>
              <a:gdLst/>
              <a:ahLst/>
              <a:cxnLst/>
              <a:rect l="l" t="t" r="r" b="b"/>
              <a:pathLst>
                <a:path w="11343" h="14831" extrusionOk="0">
                  <a:moveTo>
                    <a:pt x="620" y="1"/>
                  </a:moveTo>
                  <a:cubicBezTo>
                    <a:pt x="542" y="1"/>
                    <a:pt x="501" y="11"/>
                    <a:pt x="501" y="31"/>
                  </a:cubicBezTo>
                  <a:cubicBezTo>
                    <a:pt x="568" y="1766"/>
                    <a:pt x="501" y="3634"/>
                    <a:pt x="401" y="5302"/>
                  </a:cubicBezTo>
                  <a:cubicBezTo>
                    <a:pt x="234" y="8070"/>
                    <a:pt x="1" y="10339"/>
                    <a:pt x="134" y="10572"/>
                  </a:cubicBezTo>
                  <a:cubicBezTo>
                    <a:pt x="1749" y="13244"/>
                    <a:pt x="5872" y="14831"/>
                    <a:pt x="8110" y="14831"/>
                  </a:cubicBezTo>
                  <a:cubicBezTo>
                    <a:pt x="8414" y="14831"/>
                    <a:pt x="8683" y="14802"/>
                    <a:pt x="8907" y="14742"/>
                  </a:cubicBezTo>
                  <a:cubicBezTo>
                    <a:pt x="11142" y="14141"/>
                    <a:pt x="10975" y="11006"/>
                    <a:pt x="10642" y="9671"/>
                  </a:cubicBezTo>
                  <a:lnTo>
                    <a:pt x="10642" y="9538"/>
                  </a:lnTo>
                  <a:cubicBezTo>
                    <a:pt x="10608" y="9305"/>
                    <a:pt x="10575" y="9071"/>
                    <a:pt x="10541" y="8838"/>
                  </a:cubicBezTo>
                  <a:cubicBezTo>
                    <a:pt x="10408" y="5869"/>
                    <a:pt x="11342" y="2233"/>
                    <a:pt x="11342" y="2233"/>
                  </a:cubicBezTo>
                  <a:cubicBezTo>
                    <a:pt x="11342" y="2233"/>
                    <a:pt x="1798" y="1"/>
                    <a:pt x="620"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6"/>
            <p:cNvSpPr/>
            <p:nvPr/>
          </p:nvSpPr>
          <p:spPr>
            <a:xfrm>
              <a:off x="3587725" y="2167000"/>
              <a:ext cx="263550" cy="243550"/>
            </a:xfrm>
            <a:custGeom>
              <a:avLst/>
              <a:gdLst/>
              <a:ahLst/>
              <a:cxnLst/>
              <a:rect l="l" t="t" r="r" b="b"/>
              <a:pathLst>
                <a:path w="10542" h="9742" extrusionOk="0">
                  <a:moveTo>
                    <a:pt x="1" y="0"/>
                  </a:moveTo>
                  <a:lnTo>
                    <a:pt x="1" y="0"/>
                  </a:lnTo>
                  <a:cubicBezTo>
                    <a:pt x="597" y="2518"/>
                    <a:pt x="2806" y="9742"/>
                    <a:pt x="8686" y="9742"/>
                  </a:cubicBezTo>
                  <a:cubicBezTo>
                    <a:pt x="8726" y="9742"/>
                    <a:pt x="8767" y="9741"/>
                    <a:pt x="8807" y="9741"/>
                  </a:cubicBezTo>
                  <a:cubicBezTo>
                    <a:pt x="9174" y="9741"/>
                    <a:pt x="9541" y="9707"/>
                    <a:pt x="9908" y="9640"/>
                  </a:cubicBezTo>
                  <a:cubicBezTo>
                    <a:pt x="9908" y="9607"/>
                    <a:pt x="9908" y="9574"/>
                    <a:pt x="9908" y="9507"/>
                  </a:cubicBezTo>
                  <a:cubicBezTo>
                    <a:pt x="9841" y="9274"/>
                    <a:pt x="9808" y="9040"/>
                    <a:pt x="9774" y="8807"/>
                  </a:cubicBezTo>
                  <a:cubicBezTo>
                    <a:pt x="9641" y="5838"/>
                    <a:pt x="10542" y="2202"/>
                    <a:pt x="10542" y="2202"/>
                  </a:cubicBezTo>
                  <a:cubicBezTo>
                    <a:pt x="10208" y="2135"/>
                    <a:pt x="1669" y="134"/>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6"/>
            <p:cNvSpPr/>
            <p:nvPr/>
          </p:nvSpPr>
          <p:spPr>
            <a:xfrm>
              <a:off x="3675300" y="2361300"/>
              <a:ext cx="25" cy="25"/>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6"/>
            <p:cNvSpPr/>
            <p:nvPr/>
          </p:nvSpPr>
          <p:spPr>
            <a:xfrm>
              <a:off x="3516025" y="1704250"/>
              <a:ext cx="525400" cy="654200"/>
            </a:xfrm>
            <a:custGeom>
              <a:avLst/>
              <a:gdLst/>
              <a:ahLst/>
              <a:cxnLst/>
              <a:rect l="l" t="t" r="r" b="b"/>
              <a:pathLst>
                <a:path w="21016" h="26168" extrusionOk="0">
                  <a:moveTo>
                    <a:pt x="10283" y="0"/>
                  </a:moveTo>
                  <a:cubicBezTo>
                    <a:pt x="6428" y="0"/>
                    <a:pt x="2387" y="2280"/>
                    <a:pt x="1201" y="6135"/>
                  </a:cubicBezTo>
                  <a:cubicBezTo>
                    <a:pt x="0" y="9937"/>
                    <a:pt x="1968" y="20979"/>
                    <a:pt x="4670" y="23447"/>
                  </a:cubicBezTo>
                  <a:cubicBezTo>
                    <a:pt x="6574" y="25188"/>
                    <a:pt x="9082" y="26168"/>
                    <a:pt x="11507" y="26168"/>
                  </a:cubicBezTo>
                  <a:cubicBezTo>
                    <a:pt x="14053" y="26168"/>
                    <a:pt x="16508" y="25089"/>
                    <a:pt x="18080" y="22680"/>
                  </a:cubicBezTo>
                  <a:cubicBezTo>
                    <a:pt x="21015" y="18110"/>
                    <a:pt x="18213" y="3800"/>
                    <a:pt x="15211" y="1531"/>
                  </a:cubicBezTo>
                  <a:cubicBezTo>
                    <a:pt x="13808" y="487"/>
                    <a:pt x="12066" y="0"/>
                    <a:pt x="10283"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6"/>
            <p:cNvSpPr/>
            <p:nvPr/>
          </p:nvSpPr>
          <p:spPr>
            <a:xfrm>
              <a:off x="3811225" y="2026050"/>
              <a:ext cx="20050" cy="52575"/>
            </a:xfrm>
            <a:custGeom>
              <a:avLst/>
              <a:gdLst/>
              <a:ahLst/>
              <a:cxnLst/>
              <a:rect l="l" t="t" r="r" b="b"/>
              <a:pathLst>
                <a:path w="802" h="2103" extrusionOk="0">
                  <a:moveTo>
                    <a:pt x="468" y="1"/>
                  </a:moveTo>
                  <a:cubicBezTo>
                    <a:pt x="468" y="1"/>
                    <a:pt x="401" y="68"/>
                    <a:pt x="401" y="101"/>
                  </a:cubicBezTo>
                  <a:cubicBezTo>
                    <a:pt x="568" y="835"/>
                    <a:pt x="601" y="1702"/>
                    <a:pt x="1" y="2069"/>
                  </a:cubicBezTo>
                  <a:lnTo>
                    <a:pt x="1" y="2102"/>
                  </a:lnTo>
                  <a:cubicBezTo>
                    <a:pt x="801" y="1836"/>
                    <a:pt x="734" y="701"/>
                    <a:pt x="4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6"/>
            <p:cNvSpPr/>
            <p:nvPr/>
          </p:nvSpPr>
          <p:spPr>
            <a:xfrm>
              <a:off x="3772650" y="2010150"/>
              <a:ext cx="63050" cy="61050"/>
            </a:xfrm>
            <a:custGeom>
              <a:avLst/>
              <a:gdLst/>
              <a:ahLst/>
              <a:cxnLst/>
              <a:rect l="l" t="t" r="r" b="b"/>
              <a:pathLst>
                <a:path w="2522" h="2442" extrusionOk="0">
                  <a:moveTo>
                    <a:pt x="1270" y="0"/>
                  </a:moveTo>
                  <a:cubicBezTo>
                    <a:pt x="1251" y="0"/>
                    <a:pt x="1230" y="1"/>
                    <a:pt x="1210" y="3"/>
                  </a:cubicBezTo>
                  <a:cubicBezTo>
                    <a:pt x="1" y="134"/>
                    <a:pt x="296" y="2441"/>
                    <a:pt x="1375" y="2441"/>
                  </a:cubicBezTo>
                  <a:cubicBezTo>
                    <a:pt x="1398" y="2441"/>
                    <a:pt x="1420" y="2440"/>
                    <a:pt x="1443" y="2438"/>
                  </a:cubicBezTo>
                  <a:cubicBezTo>
                    <a:pt x="2522" y="2307"/>
                    <a:pt x="2224" y="0"/>
                    <a:pt x="12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6"/>
            <p:cNvSpPr/>
            <p:nvPr/>
          </p:nvSpPr>
          <p:spPr>
            <a:xfrm>
              <a:off x="3921300" y="2012500"/>
              <a:ext cx="28350" cy="46350"/>
            </a:xfrm>
            <a:custGeom>
              <a:avLst/>
              <a:gdLst/>
              <a:ahLst/>
              <a:cxnLst/>
              <a:rect l="l" t="t" r="r" b="b"/>
              <a:pathLst>
                <a:path w="1134" h="1854" extrusionOk="0">
                  <a:moveTo>
                    <a:pt x="40" y="0"/>
                  </a:moveTo>
                  <a:cubicBezTo>
                    <a:pt x="36" y="0"/>
                    <a:pt x="34" y="3"/>
                    <a:pt x="34" y="9"/>
                  </a:cubicBezTo>
                  <a:cubicBezTo>
                    <a:pt x="1" y="743"/>
                    <a:pt x="268" y="1844"/>
                    <a:pt x="1101" y="1844"/>
                  </a:cubicBezTo>
                  <a:cubicBezTo>
                    <a:pt x="1108" y="1850"/>
                    <a:pt x="1113" y="1853"/>
                    <a:pt x="1117" y="1853"/>
                  </a:cubicBezTo>
                  <a:cubicBezTo>
                    <a:pt x="1133" y="1853"/>
                    <a:pt x="1128" y="1810"/>
                    <a:pt x="1101" y="1810"/>
                  </a:cubicBezTo>
                  <a:cubicBezTo>
                    <a:pt x="401" y="1677"/>
                    <a:pt x="201" y="810"/>
                    <a:pt x="101" y="76"/>
                  </a:cubicBezTo>
                  <a:cubicBezTo>
                    <a:pt x="101" y="49"/>
                    <a:pt x="57" y="0"/>
                    <a:pt x="4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6"/>
            <p:cNvSpPr/>
            <p:nvPr/>
          </p:nvSpPr>
          <p:spPr>
            <a:xfrm>
              <a:off x="3912450" y="1990525"/>
              <a:ext cx="62475" cy="60150"/>
            </a:xfrm>
            <a:custGeom>
              <a:avLst/>
              <a:gdLst/>
              <a:ahLst/>
              <a:cxnLst/>
              <a:rect l="l" t="t" r="r" b="b"/>
              <a:pathLst>
                <a:path w="2499" h="2406" extrusionOk="0">
                  <a:moveTo>
                    <a:pt x="1138" y="0"/>
                  </a:moveTo>
                  <a:cubicBezTo>
                    <a:pt x="1079" y="0"/>
                    <a:pt x="1018" y="7"/>
                    <a:pt x="955" y="21"/>
                  </a:cubicBezTo>
                  <a:cubicBezTo>
                    <a:pt x="1" y="212"/>
                    <a:pt x="321" y="2405"/>
                    <a:pt x="1307" y="2405"/>
                  </a:cubicBezTo>
                  <a:cubicBezTo>
                    <a:pt x="1355" y="2405"/>
                    <a:pt x="1405" y="2400"/>
                    <a:pt x="1455" y="2389"/>
                  </a:cubicBezTo>
                  <a:cubicBezTo>
                    <a:pt x="2498" y="2168"/>
                    <a:pt x="2194" y="0"/>
                    <a:pt x="113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6"/>
            <p:cNvSpPr/>
            <p:nvPr/>
          </p:nvSpPr>
          <p:spPr>
            <a:xfrm>
              <a:off x="3754300" y="1939000"/>
              <a:ext cx="66125" cy="47125"/>
            </a:xfrm>
            <a:custGeom>
              <a:avLst/>
              <a:gdLst/>
              <a:ahLst/>
              <a:cxnLst/>
              <a:rect l="l" t="t" r="r" b="b"/>
              <a:pathLst>
                <a:path w="2645" h="1885" extrusionOk="0">
                  <a:moveTo>
                    <a:pt x="1787" y="1"/>
                  </a:moveTo>
                  <a:cubicBezTo>
                    <a:pt x="1553" y="1"/>
                    <a:pt x="1318" y="59"/>
                    <a:pt x="1110" y="181"/>
                  </a:cubicBezTo>
                  <a:cubicBezTo>
                    <a:pt x="676" y="381"/>
                    <a:pt x="343" y="714"/>
                    <a:pt x="143" y="1148"/>
                  </a:cubicBezTo>
                  <a:cubicBezTo>
                    <a:pt x="1" y="1516"/>
                    <a:pt x="293" y="1885"/>
                    <a:pt x="650" y="1885"/>
                  </a:cubicBezTo>
                  <a:cubicBezTo>
                    <a:pt x="713" y="1885"/>
                    <a:pt x="778" y="1873"/>
                    <a:pt x="843" y="1848"/>
                  </a:cubicBezTo>
                  <a:cubicBezTo>
                    <a:pt x="1177" y="1715"/>
                    <a:pt x="1444" y="1548"/>
                    <a:pt x="1744" y="1415"/>
                  </a:cubicBezTo>
                  <a:cubicBezTo>
                    <a:pt x="2077" y="1281"/>
                    <a:pt x="2378" y="1048"/>
                    <a:pt x="2578" y="781"/>
                  </a:cubicBezTo>
                  <a:cubicBezTo>
                    <a:pt x="2644" y="547"/>
                    <a:pt x="2578" y="314"/>
                    <a:pt x="2411" y="147"/>
                  </a:cubicBezTo>
                  <a:cubicBezTo>
                    <a:pt x="2219" y="51"/>
                    <a:pt x="2003" y="1"/>
                    <a:pt x="178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6"/>
            <p:cNvSpPr/>
            <p:nvPr/>
          </p:nvSpPr>
          <p:spPr>
            <a:xfrm>
              <a:off x="3902125" y="1919425"/>
              <a:ext cx="72575" cy="38275"/>
            </a:xfrm>
            <a:custGeom>
              <a:avLst/>
              <a:gdLst/>
              <a:ahLst/>
              <a:cxnLst/>
              <a:rect l="l" t="t" r="r" b="b"/>
              <a:pathLst>
                <a:path w="2903" h="1531" extrusionOk="0">
                  <a:moveTo>
                    <a:pt x="1083" y="1"/>
                  </a:moveTo>
                  <a:cubicBezTo>
                    <a:pt x="728" y="1"/>
                    <a:pt x="376" y="167"/>
                    <a:pt x="134" y="463"/>
                  </a:cubicBezTo>
                  <a:cubicBezTo>
                    <a:pt x="0" y="663"/>
                    <a:pt x="0" y="897"/>
                    <a:pt x="167" y="1097"/>
                  </a:cubicBezTo>
                  <a:cubicBezTo>
                    <a:pt x="467" y="1297"/>
                    <a:pt x="801" y="1397"/>
                    <a:pt x="1168" y="1397"/>
                  </a:cubicBezTo>
                  <a:cubicBezTo>
                    <a:pt x="1468" y="1464"/>
                    <a:pt x="1802" y="1497"/>
                    <a:pt x="2135" y="1531"/>
                  </a:cubicBezTo>
                  <a:cubicBezTo>
                    <a:pt x="2636" y="1531"/>
                    <a:pt x="2903" y="964"/>
                    <a:pt x="2569" y="597"/>
                  </a:cubicBezTo>
                  <a:cubicBezTo>
                    <a:pt x="2235" y="263"/>
                    <a:pt x="1802" y="63"/>
                    <a:pt x="1335" y="29"/>
                  </a:cubicBezTo>
                  <a:cubicBezTo>
                    <a:pt x="1251" y="10"/>
                    <a:pt x="1167" y="1"/>
                    <a:pt x="108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6"/>
            <p:cNvSpPr/>
            <p:nvPr/>
          </p:nvSpPr>
          <p:spPr>
            <a:xfrm>
              <a:off x="3817075" y="2199525"/>
              <a:ext cx="40625" cy="15850"/>
            </a:xfrm>
            <a:custGeom>
              <a:avLst/>
              <a:gdLst/>
              <a:ahLst/>
              <a:cxnLst/>
              <a:rect l="l" t="t" r="r" b="b"/>
              <a:pathLst>
                <a:path w="1625" h="634" extrusionOk="0">
                  <a:moveTo>
                    <a:pt x="100" y="0"/>
                  </a:moveTo>
                  <a:cubicBezTo>
                    <a:pt x="67" y="0"/>
                    <a:pt x="0" y="0"/>
                    <a:pt x="33" y="67"/>
                  </a:cubicBezTo>
                  <a:cubicBezTo>
                    <a:pt x="133" y="367"/>
                    <a:pt x="367" y="601"/>
                    <a:pt x="701" y="634"/>
                  </a:cubicBezTo>
                  <a:cubicBezTo>
                    <a:pt x="1067" y="634"/>
                    <a:pt x="1434" y="434"/>
                    <a:pt x="1601" y="100"/>
                  </a:cubicBezTo>
                  <a:cubicBezTo>
                    <a:pt x="1625" y="77"/>
                    <a:pt x="1598" y="53"/>
                    <a:pt x="1581" y="53"/>
                  </a:cubicBezTo>
                  <a:cubicBezTo>
                    <a:pt x="1574" y="53"/>
                    <a:pt x="1568" y="57"/>
                    <a:pt x="1568" y="67"/>
                  </a:cubicBezTo>
                  <a:cubicBezTo>
                    <a:pt x="1334" y="234"/>
                    <a:pt x="1067" y="334"/>
                    <a:pt x="767" y="367"/>
                  </a:cubicBezTo>
                  <a:cubicBezTo>
                    <a:pt x="500" y="367"/>
                    <a:pt x="300" y="167"/>
                    <a:pt x="1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6"/>
            <p:cNvSpPr/>
            <p:nvPr/>
          </p:nvSpPr>
          <p:spPr>
            <a:xfrm>
              <a:off x="3825400" y="2141150"/>
              <a:ext cx="65900" cy="46925"/>
            </a:xfrm>
            <a:custGeom>
              <a:avLst/>
              <a:gdLst/>
              <a:ahLst/>
              <a:cxnLst/>
              <a:rect l="l" t="t" r="r" b="b"/>
              <a:pathLst>
                <a:path w="2636" h="1877" extrusionOk="0">
                  <a:moveTo>
                    <a:pt x="234" y="0"/>
                  </a:moveTo>
                  <a:cubicBezTo>
                    <a:pt x="134" y="234"/>
                    <a:pt x="101" y="501"/>
                    <a:pt x="67" y="767"/>
                  </a:cubicBezTo>
                  <a:cubicBezTo>
                    <a:pt x="1" y="1234"/>
                    <a:pt x="101" y="1768"/>
                    <a:pt x="734" y="1868"/>
                  </a:cubicBezTo>
                  <a:cubicBezTo>
                    <a:pt x="780" y="1874"/>
                    <a:pt x="827" y="1877"/>
                    <a:pt x="874" y="1877"/>
                  </a:cubicBezTo>
                  <a:cubicBezTo>
                    <a:pt x="1103" y="1877"/>
                    <a:pt x="1347" y="1812"/>
                    <a:pt x="1568" y="1701"/>
                  </a:cubicBezTo>
                  <a:cubicBezTo>
                    <a:pt x="2002" y="1435"/>
                    <a:pt x="2369" y="1068"/>
                    <a:pt x="2636" y="601"/>
                  </a:cubicBezTo>
                  <a:lnTo>
                    <a:pt x="2636" y="601"/>
                  </a:lnTo>
                  <a:cubicBezTo>
                    <a:pt x="2532" y="609"/>
                    <a:pt x="2427" y="613"/>
                    <a:pt x="2323" y="613"/>
                  </a:cubicBezTo>
                  <a:cubicBezTo>
                    <a:pt x="1595" y="613"/>
                    <a:pt x="876" y="409"/>
                    <a:pt x="2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6"/>
            <p:cNvSpPr/>
            <p:nvPr/>
          </p:nvSpPr>
          <p:spPr>
            <a:xfrm>
              <a:off x="3830850" y="1927625"/>
              <a:ext cx="109050" cy="236375"/>
            </a:xfrm>
            <a:custGeom>
              <a:avLst/>
              <a:gdLst/>
              <a:ahLst/>
              <a:cxnLst/>
              <a:rect l="l" t="t" r="r" b="b"/>
              <a:pathLst>
                <a:path w="4362" h="9455" extrusionOk="0">
                  <a:moveTo>
                    <a:pt x="2265" y="0"/>
                  </a:moveTo>
                  <a:cubicBezTo>
                    <a:pt x="2226" y="0"/>
                    <a:pt x="2184" y="37"/>
                    <a:pt x="2184" y="102"/>
                  </a:cubicBezTo>
                  <a:cubicBezTo>
                    <a:pt x="2551" y="2470"/>
                    <a:pt x="3352" y="4805"/>
                    <a:pt x="3752" y="7174"/>
                  </a:cubicBezTo>
                  <a:cubicBezTo>
                    <a:pt x="3352" y="7040"/>
                    <a:pt x="2918" y="6973"/>
                    <a:pt x="2518" y="6973"/>
                  </a:cubicBezTo>
                  <a:cubicBezTo>
                    <a:pt x="2418" y="7007"/>
                    <a:pt x="2851" y="8641"/>
                    <a:pt x="2885" y="8908"/>
                  </a:cubicBezTo>
                  <a:lnTo>
                    <a:pt x="2885" y="8941"/>
                  </a:lnTo>
                  <a:cubicBezTo>
                    <a:pt x="2613" y="9007"/>
                    <a:pt x="2356" y="9039"/>
                    <a:pt x="2105" y="9039"/>
                  </a:cubicBezTo>
                  <a:cubicBezTo>
                    <a:pt x="1465" y="9039"/>
                    <a:pt x="859" y="8834"/>
                    <a:pt x="116" y="8474"/>
                  </a:cubicBezTo>
                  <a:cubicBezTo>
                    <a:pt x="98" y="8466"/>
                    <a:pt x="80" y="8461"/>
                    <a:pt x="65" y="8461"/>
                  </a:cubicBezTo>
                  <a:cubicBezTo>
                    <a:pt x="23" y="8461"/>
                    <a:pt x="1" y="8492"/>
                    <a:pt x="49" y="8541"/>
                  </a:cubicBezTo>
                  <a:cubicBezTo>
                    <a:pt x="483" y="9075"/>
                    <a:pt x="1184" y="9408"/>
                    <a:pt x="1884" y="9442"/>
                  </a:cubicBezTo>
                  <a:cubicBezTo>
                    <a:pt x="1965" y="9451"/>
                    <a:pt x="2047" y="9455"/>
                    <a:pt x="2131" y="9455"/>
                  </a:cubicBezTo>
                  <a:cubicBezTo>
                    <a:pt x="2361" y="9455"/>
                    <a:pt x="2598" y="9424"/>
                    <a:pt x="2818" y="9375"/>
                  </a:cubicBezTo>
                  <a:cubicBezTo>
                    <a:pt x="2851" y="9375"/>
                    <a:pt x="2918" y="9342"/>
                    <a:pt x="2985" y="9342"/>
                  </a:cubicBezTo>
                  <a:lnTo>
                    <a:pt x="3152" y="9275"/>
                  </a:lnTo>
                  <a:cubicBezTo>
                    <a:pt x="3218" y="9242"/>
                    <a:pt x="3252" y="9175"/>
                    <a:pt x="3252" y="9108"/>
                  </a:cubicBezTo>
                  <a:cubicBezTo>
                    <a:pt x="3252" y="9075"/>
                    <a:pt x="3252" y="9042"/>
                    <a:pt x="3252" y="9008"/>
                  </a:cubicBezTo>
                  <a:lnTo>
                    <a:pt x="3252" y="8941"/>
                  </a:lnTo>
                  <a:cubicBezTo>
                    <a:pt x="3218" y="8374"/>
                    <a:pt x="3052" y="7507"/>
                    <a:pt x="3052" y="7507"/>
                  </a:cubicBezTo>
                  <a:lnTo>
                    <a:pt x="3052" y="7507"/>
                  </a:lnTo>
                  <a:cubicBezTo>
                    <a:pt x="3196" y="7555"/>
                    <a:pt x="3827" y="7742"/>
                    <a:pt x="4155" y="7742"/>
                  </a:cubicBezTo>
                  <a:cubicBezTo>
                    <a:pt x="4281" y="7742"/>
                    <a:pt x="4362" y="7715"/>
                    <a:pt x="4353" y="7641"/>
                  </a:cubicBezTo>
                  <a:cubicBezTo>
                    <a:pt x="3852" y="5172"/>
                    <a:pt x="3318" y="2403"/>
                    <a:pt x="2318" y="35"/>
                  </a:cubicBezTo>
                  <a:cubicBezTo>
                    <a:pt x="2306" y="11"/>
                    <a:pt x="2286" y="0"/>
                    <a:pt x="22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6"/>
            <p:cNvSpPr/>
            <p:nvPr/>
          </p:nvSpPr>
          <p:spPr>
            <a:xfrm>
              <a:off x="3498500" y="1688125"/>
              <a:ext cx="445350" cy="390500"/>
            </a:xfrm>
            <a:custGeom>
              <a:avLst/>
              <a:gdLst/>
              <a:ahLst/>
              <a:cxnLst/>
              <a:rect l="l" t="t" r="r" b="b"/>
              <a:pathLst>
                <a:path w="17814" h="15620" extrusionOk="0">
                  <a:moveTo>
                    <a:pt x="9815" y="0"/>
                  </a:moveTo>
                  <a:cubicBezTo>
                    <a:pt x="9112" y="0"/>
                    <a:pt x="8364" y="64"/>
                    <a:pt x="7573" y="208"/>
                  </a:cubicBezTo>
                  <a:cubicBezTo>
                    <a:pt x="5071" y="609"/>
                    <a:pt x="2936" y="2243"/>
                    <a:pt x="1902" y="4511"/>
                  </a:cubicBezTo>
                  <a:cubicBezTo>
                    <a:pt x="1902" y="4511"/>
                    <a:pt x="1" y="7780"/>
                    <a:pt x="134" y="9281"/>
                  </a:cubicBezTo>
                  <a:cubicBezTo>
                    <a:pt x="301" y="11316"/>
                    <a:pt x="1302" y="15619"/>
                    <a:pt x="3603" y="15619"/>
                  </a:cubicBezTo>
                  <a:cubicBezTo>
                    <a:pt x="5738" y="15619"/>
                    <a:pt x="5304" y="6446"/>
                    <a:pt x="5304" y="6446"/>
                  </a:cubicBezTo>
                  <a:lnTo>
                    <a:pt x="5304" y="6446"/>
                  </a:lnTo>
                  <a:cubicBezTo>
                    <a:pt x="5305" y="6446"/>
                    <a:pt x="7506" y="7480"/>
                    <a:pt x="9341" y="7614"/>
                  </a:cubicBezTo>
                  <a:cubicBezTo>
                    <a:pt x="9681" y="7630"/>
                    <a:pt x="10020" y="7638"/>
                    <a:pt x="10360" y="7638"/>
                  </a:cubicBezTo>
                  <a:cubicBezTo>
                    <a:pt x="11421" y="7638"/>
                    <a:pt x="12483" y="7557"/>
                    <a:pt x="13544" y="7380"/>
                  </a:cubicBezTo>
                  <a:cubicBezTo>
                    <a:pt x="13844" y="7313"/>
                    <a:pt x="10108" y="5846"/>
                    <a:pt x="10108" y="5846"/>
                  </a:cubicBezTo>
                  <a:lnTo>
                    <a:pt x="10108" y="5846"/>
                  </a:lnTo>
                  <a:cubicBezTo>
                    <a:pt x="10108" y="5846"/>
                    <a:pt x="10979" y="5898"/>
                    <a:pt x="12092" y="5898"/>
                  </a:cubicBezTo>
                  <a:cubicBezTo>
                    <a:pt x="13638" y="5898"/>
                    <a:pt x="15651" y="5797"/>
                    <a:pt x="16446" y="5312"/>
                  </a:cubicBezTo>
                  <a:cubicBezTo>
                    <a:pt x="17813" y="4511"/>
                    <a:pt x="17680" y="4144"/>
                    <a:pt x="17613" y="3644"/>
                  </a:cubicBezTo>
                  <a:cubicBezTo>
                    <a:pt x="17525" y="3206"/>
                    <a:pt x="14799" y="0"/>
                    <a:pt x="981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6"/>
            <p:cNvSpPr/>
            <p:nvPr/>
          </p:nvSpPr>
          <p:spPr>
            <a:xfrm>
              <a:off x="3470975" y="2016525"/>
              <a:ext cx="160150" cy="176075"/>
            </a:xfrm>
            <a:custGeom>
              <a:avLst/>
              <a:gdLst/>
              <a:ahLst/>
              <a:cxnLst/>
              <a:rect l="l" t="t" r="r" b="b"/>
              <a:pathLst>
                <a:path w="6406" h="7043" extrusionOk="0">
                  <a:moveTo>
                    <a:pt x="2180" y="0"/>
                  </a:moveTo>
                  <a:cubicBezTo>
                    <a:pt x="1979" y="0"/>
                    <a:pt x="1784" y="46"/>
                    <a:pt x="1602" y="148"/>
                  </a:cubicBezTo>
                  <a:cubicBezTo>
                    <a:pt x="1" y="1049"/>
                    <a:pt x="1936" y="6186"/>
                    <a:pt x="3837" y="6887"/>
                  </a:cubicBezTo>
                  <a:cubicBezTo>
                    <a:pt x="4082" y="6993"/>
                    <a:pt x="4337" y="7043"/>
                    <a:pt x="4589" y="7043"/>
                  </a:cubicBezTo>
                  <a:cubicBezTo>
                    <a:pt x="5364" y="7043"/>
                    <a:pt x="6103" y="6566"/>
                    <a:pt x="6405" y="5786"/>
                  </a:cubicBezTo>
                  <a:lnTo>
                    <a:pt x="5738" y="2750"/>
                  </a:lnTo>
                  <a:cubicBezTo>
                    <a:pt x="5738" y="2750"/>
                    <a:pt x="3748" y="0"/>
                    <a:pt x="2180"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6"/>
            <p:cNvSpPr/>
            <p:nvPr/>
          </p:nvSpPr>
          <p:spPr>
            <a:xfrm>
              <a:off x="3524350" y="2056925"/>
              <a:ext cx="81475" cy="108800"/>
            </a:xfrm>
            <a:custGeom>
              <a:avLst/>
              <a:gdLst/>
              <a:ahLst/>
              <a:cxnLst/>
              <a:rect l="l" t="t" r="r" b="b"/>
              <a:pathLst>
                <a:path w="3259" h="4352" extrusionOk="0">
                  <a:moveTo>
                    <a:pt x="34" y="0"/>
                  </a:moveTo>
                  <a:cubicBezTo>
                    <a:pt x="1" y="0"/>
                    <a:pt x="1" y="33"/>
                    <a:pt x="34" y="33"/>
                  </a:cubicBezTo>
                  <a:cubicBezTo>
                    <a:pt x="1368" y="567"/>
                    <a:pt x="2102" y="1768"/>
                    <a:pt x="2603" y="3069"/>
                  </a:cubicBezTo>
                  <a:cubicBezTo>
                    <a:pt x="2332" y="2756"/>
                    <a:pt x="2034" y="2535"/>
                    <a:pt x="1687" y="2535"/>
                  </a:cubicBezTo>
                  <a:cubicBezTo>
                    <a:pt x="1478" y="2535"/>
                    <a:pt x="1252" y="2614"/>
                    <a:pt x="1001" y="2802"/>
                  </a:cubicBezTo>
                  <a:cubicBezTo>
                    <a:pt x="968" y="2802"/>
                    <a:pt x="1001" y="2869"/>
                    <a:pt x="1035" y="2869"/>
                  </a:cubicBezTo>
                  <a:cubicBezTo>
                    <a:pt x="1158" y="2825"/>
                    <a:pt x="1286" y="2804"/>
                    <a:pt x="1414" y="2804"/>
                  </a:cubicBezTo>
                  <a:cubicBezTo>
                    <a:pt x="1770" y="2804"/>
                    <a:pt x="2124" y="2966"/>
                    <a:pt x="2369" y="3236"/>
                  </a:cubicBezTo>
                  <a:cubicBezTo>
                    <a:pt x="2603" y="3569"/>
                    <a:pt x="2803" y="3936"/>
                    <a:pt x="3003" y="4303"/>
                  </a:cubicBezTo>
                  <a:cubicBezTo>
                    <a:pt x="3025" y="4337"/>
                    <a:pt x="3062" y="4351"/>
                    <a:pt x="3100" y="4351"/>
                  </a:cubicBezTo>
                  <a:cubicBezTo>
                    <a:pt x="3177" y="4351"/>
                    <a:pt x="3259" y="4292"/>
                    <a:pt x="3236" y="4203"/>
                  </a:cubicBezTo>
                  <a:lnTo>
                    <a:pt x="3236" y="4170"/>
                  </a:lnTo>
                  <a:cubicBezTo>
                    <a:pt x="3236" y="2502"/>
                    <a:pt x="1869" y="134"/>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6"/>
            <p:cNvSpPr/>
            <p:nvPr/>
          </p:nvSpPr>
          <p:spPr>
            <a:xfrm>
              <a:off x="3448475" y="1659550"/>
              <a:ext cx="345275" cy="365500"/>
            </a:xfrm>
            <a:custGeom>
              <a:avLst/>
              <a:gdLst/>
              <a:ahLst/>
              <a:cxnLst/>
              <a:rect l="l" t="t" r="r" b="b"/>
              <a:pathLst>
                <a:path w="13811" h="14620" extrusionOk="0">
                  <a:moveTo>
                    <a:pt x="8942" y="0"/>
                  </a:moveTo>
                  <a:cubicBezTo>
                    <a:pt x="6906" y="0"/>
                    <a:pt x="2400" y="644"/>
                    <a:pt x="1301" y="1652"/>
                  </a:cubicBezTo>
                  <a:cubicBezTo>
                    <a:pt x="100" y="2752"/>
                    <a:pt x="0" y="7756"/>
                    <a:pt x="0" y="8456"/>
                  </a:cubicBezTo>
                  <a:cubicBezTo>
                    <a:pt x="0" y="9190"/>
                    <a:pt x="534" y="13560"/>
                    <a:pt x="2168" y="14527"/>
                  </a:cubicBezTo>
                  <a:cubicBezTo>
                    <a:pt x="2270" y="14590"/>
                    <a:pt x="2365" y="14619"/>
                    <a:pt x="2454" y="14619"/>
                  </a:cubicBezTo>
                  <a:cubicBezTo>
                    <a:pt x="3788" y="14619"/>
                    <a:pt x="3752" y="7927"/>
                    <a:pt x="6004" y="5488"/>
                  </a:cubicBezTo>
                  <a:cubicBezTo>
                    <a:pt x="8373" y="2886"/>
                    <a:pt x="13810" y="1118"/>
                    <a:pt x="13810" y="1118"/>
                  </a:cubicBezTo>
                  <a:cubicBezTo>
                    <a:pt x="12409" y="517"/>
                    <a:pt x="10941" y="150"/>
                    <a:pt x="9440" y="17"/>
                  </a:cubicBezTo>
                  <a:cubicBezTo>
                    <a:pt x="9299" y="6"/>
                    <a:pt x="9131" y="0"/>
                    <a:pt x="894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6"/>
            <p:cNvSpPr/>
            <p:nvPr/>
          </p:nvSpPr>
          <p:spPr>
            <a:xfrm>
              <a:off x="3466825" y="1665800"/>
              <a:ext cx="326925" cy="359925"/>
            </a:xfrm>
            <a:custGeom>
              <a:avLst/>
              <a:gdLst/>
              <a:ahLst/>
              <a:cxnLst/>
              <a:rect l="l" t="t" r="r" b="b"/>
              <a:pathLst>
                <a:path w="13077" h="14397" extrusionOk="0">
                  <a:moveTo>
                    <a:pt x="10207" y="1"/>
                  </a:moveTo>
                  <a:cubicBezTo>
                    <a:pt x="7105" y="501"/>
                    <a:pt x="4236" y="1735"/>
                    <a:pt x="2635" y="4003"/>
                  </a:cubicBezTo>
                  <a:cubicBezTo>
                    <a:pt x="934" y="6438"/>
                    <a:pt x="234" y="9841"/>
                    <a:pt x="0" y="12043"/>
                  </a:cubicBezTo>
                  <a:cubicBezTo>
                    <a:pt x="334" y="13177"/>
                    <a:pt x="701" y="13877"/>
                    <a:pt x="1434" y="14311"/>
                  </a:cubicBezTo>
                  <a:cubicBezTo>
                    <a:pt x="1533" y="14369"/>
                    <a:pt x="1625" y="14397"/>
                    <a:pt x="1712" y="14397"/>
                  </a:cubicBezTo>
                  <a:cubicBezTo>
                    <a:pt x="3054" y="14397"/>
                    <a:pt x="3014" y="7682"/>
                    <a:pt x="5270" y="5238"/>
                  </a:cubicBezTo>
                  <a:cubicBezTo>
                    <a:pt x="7639" y="2669"/>
                    <a:pt x="13076" y="868"/>
                    <a:pt x="13076" y="868"/>
                  </a:cubicBezTo>
                  <a:cubicBezTo>
                    <a:pt x="12142" y="501"/>
                    <a:pt x="11208" y="201"/>
                    <a:pt x="1020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6"/>
            <p:cNvSpPr/>
            <p:nvPr/>
          </p:nvSpPr>
          <p:spPr>
            <a:xfrm>
              <a:off x="3449300" y="1673200"/>
              <a:ext cx="476200" cy="461225"/>
            </a:xfrm>
            <a:custGeom>
              <a:avLst/>
              <a:gdLst/>
              <a:ahLst/>
              <a:cxnLst/>
              <a:rect l="l" t="t" r="r" b="b"/>
              <a:pathLst>
                <a:path w="19048" h="18449" extrusionOk="0">
                  <a:moveTo>
                    <a:pt x="13158" y="1"/>
                  </a:moveTo>
                  <a:cubicBezTo>
                    <a:pt x="13119" y="1"/>
                    <a:pt x="13080" y="2"/>
                    <a:pt x="13043" y="5"/>
                  </a:cubicBezTo>
                  <a:cubicBezTo>
                    <a:pt x="12109" y="71"/>
                    <a:pt x="6472" y="905"/>
                    <a:pt x="4537" y="3407"/>
                  </a:cubicBezTo>
                  <a:cubicBezTo>
                    <a:pt x="2602" y="5942"/>
                    <a:pt x="1" y="12847"/>
                    <a:pt x="634" y="14549"/>
                  </a:cubicBezTo>
                  <a:cubicBezTo>
                    <a:pt x="768" y="14949"/>
                    <a:pt x="1335" y="15182"/>
                    <a:pt x="1535" y="15783"/>
                  </a:cubicBezTo>
                  <a:cubicBezTo>
                    <a:pt x="1802" y="16517"/>
                    <a:pt x="2002" y="17451"/>
                    <a:pt x="2269" y="17951"/>
                  </a:cubicBezTo>
                  <a:cubicBezTo>
                    <a:pt x="2418" y="18273"/>
                    <a:pt x="2622" y="18448"/>
                    <a:pt x="2717" y="18448"/>
                  </a:cubicBezTo>
                  <a:cubicBezTo>
                    <a:pt x="2749" y="18448"/>
                    <a:pt x="2769" y="18427"/>
                    <a:pt x="2769" y="18385"/>
                  </a:cubicBezTo>
                  <a:cubicBezTo>
                    <a:pt x="2836" y="16383"/>
                    <a:pt x="4604" y="10979"/>
                    <a:pt x="6572" y="7844"/>
                  </a:cubicBezTo>
                  <a:cubicBezTo>
                    <a:pt x="8540" y="4708"/>
                    <a:pt x="14678" y="2640"/>
                    <a:pt x="15545" y="2640"/>
                  </a:cubicBezTo>
                  <a:cubicBezTo>
                    <a:pt x="17376" y="2669"/>
                    <a:pt x="18176" y="3114"/>
                    <a:pt x="18578" y="3114"/>
                  </a:cubicBezTo>
                  <a:cubicBezTo>
                    <a:pt x="18644" y="3114"/>
                    <a:pt x="18700" y="3102"/>
                    <a:pt x="18747" y="3074"/>
                  </a:cubicBezTo>
                  <a:cubicBezTo>
                    <a:pt x="19047" y="2840"/>
                    <a:pt x="16813" y="1406"/>
                    <a:pt x="16212" y="1039"/>
                  </a:cubicBezTo>
                  <a:cubicBezTo>
                    <a:pt x="15605" y="719"/>
                    <a:pt x="14077" y="1"/>
                    <a:pt x="13158"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6"/>
            <p:cNvSpPr/>
            <p:nvPr/>
          </p:nvSpPr>
          <p:spPr>
            <a:xfrm>
              <a:off x="3555450" y="1780550"/>
              <a:ext cx="69600" cy="56400"/>
            </a:xfrm>
            <a:custGeom>
              <a:avLst/>
              <a:gdLst/>
              <a:ahLst/>
              <a:cxnLst/>
              <a:rect l="l" t="t" r="r" b="b"/>
              <a:pathLst>
                <a:path w="2784" h="2256" extrusionOk="0">
                  <a:moveTo>
                    <a:pt x="45" y="0"/>
                  </a:moveTo>
                  <a:cubicBezTo>
                    <a:pt x="27" y="0"/>
                    <a:pt x="1" y="24"/>
                    <a:pt x="24" y="47"/>
                  </a:cubicBezTo>
                  <a:cubicBezTo>
                    <a:pt x="324" y="581"/>
                    <a:pt x="691" y="1015"/>
                    <a:pt x="1158" y="1415"/>
                  </a:cubicBezTo>
                  <a:cubicBezTo>
                    <a:pt x="1592" y="1782"/>
                    <a:pt x="2126" y="2082"/>
                    <a:pt x="2693" y="2249"/>
                  </a:cubicBezTo>
                  <a:cubicBezTo>
                    <a:pt x="2702" y="2253"/>
                    <a:pt x="2711" y="2255"/>
                    <a:pt x="2719" y="2255"/>
                  </a:cubicBezTo>
                  <a:cubicBezTo>
                    <a:pt x="2767" y="2255"/>
                    <a:pt x="2784" y="2177"/>
                    <a:pt x="2726" y="2149"/>
                  </a:cubicBezTo>
                  <a:cubicBezTo>
                    <a:pt x="2226" y="1882"/>
                    <a:pt x="1759" y="1582"/>
                    <a:pt x="1325" y="1215"/>
                  </a:cubicBezTo>
                  <a:cubicBezTo>
                    <a:pt x="858" y="881"/>
                    <a:pt x="425" y="481"/>
                    <a:pt x="58" y="14"/>
                  </a:cubicBezTo>
                  <a:cubicBezTo>
                    <a:pt x="58" y="4"/>
                    <a:pt x="52" y="0"/>
                    <a:pt x="4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6"/>
            <p:cNvSpPr/>
            <p:nvPr/>
          </p:nvSpPr>
          <p:spPr>
            <a:xfrm>
              <a:off x="3473475" y="2000425"/>
              <a:ext cx="42575" cy="84750"/>
            </a:xfrm>
            <a:custGeom>
              <a:avLst/>
              <a:gdLst/>
              <a:ahLst/>
              <a:cxnLst/>
              <a:rect l="l" t="t" r="r" b="b"/>
              <a:pathLst>
                <a:path w="1703" h="3390" extrusionOk="0">
                  <a:moveTo>
                    <a:pt x="34" y="0"/>
                  </a:moveTo>
                  <a:cubicBezTo>
                    <a:pt x="18" y="0"/>
                    <a:pt x="1" y="8"/>
                    <a:pt x="1" y="25"/>
                  </a:cubicBezTo>
                  <a:cubicBezTo>
                    <a:pt x="34" y="626"/>
                    <a:pt x="468" y="1059"/>
                    <a:pt x="735" y="1526"/>
                  </a:cubicBezTo>
                  <a:cubicBezTo>
                    <a:pt x="868" y="1860"/>
                    <a:pt x="968" y="2193"/>
                    <a:pt x="1068" y="2560"/>
                  </a:cubicBezTo>
                  <a:cubicBezTo>
                    <a:pt x="1135" y="2861"/>
                    <a:pt x="1335" y="3161"/>
                    <a:pt x="1635" y="3361"/>
                  </a:cubicBezTo>
                  <a:cubicBezTo>
                    <a:pt x="1646" y="3382"/>
                    <a:pt x="1656" y="3389"/>
                    <a:pt x="1665" y="3389"/>
                  </a:cubicBezTo>
                  <a:cubicBezTo>
                    <a:pt x="1686" y="3389"/>
                    <a:pt x="1702" y="3351"/>
                    <a:pt x="1702" y="3328"/>
                  </a:cubicBezTo>
                  <a:cubicBezTo>
                    <a:pt x="1635" y="3161"/>
                    <a:pt x="1535" y="3061"/>
                    <a:pt x="1469" y="2894"/>
                  </a:cubicBezTo>
                  <a:cubicBezTo>
                    <a:pt x="1369" y="2727"/>
                    <a:pt x="1302" y="2594"/>
                    <a:pt x="1235" y="2427"/>
                  </a:cubicBezTo>
                  <a:cubicBezTo>
                    <a:pt x="1202" y="2093"/>
                    <a:pt x="1102" y="1760"/>
                    <a:pt x="968" y="1460"/>
                  </a:cubicBezTo>
                  <a:cubicBezTo>
                    <a:pt x="835" y="1226"/>
                    <a:pt x="668" y="1026"/>
                    <a:pt x="468" y="826"/>
                  </a:cubicBezTo>
                  <a:cubicBezTo>
                    <a:pt x="268" y="626"/>
                    <a:pt x="101" y="325"/>
                    <a:pt x="68" y="25"/>
                  </a:cubicBezTo>
                  <a:cubicBezTo>
                    <a:pt x="68" y="8"/>
                    <a:pt x="51" y="0"/>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6"/>
            <p:cNvSpPr/>
            <p:nvPr/>
          </p:nvSpPr>
          <p:spPr>
            <a:xfrm>
              <a:off x="3480400" y="1954000"/>
              <a:ext cx="50375" cy="75800"/>
            </a:xfrm>
            <a:custGeom>
              <a:avLst/>
              <a:gdLst/>
              <a:ahLst/>
              <a:cxnLst/>
              <a:rect l="l" t="t" r="r" b="b"/>
              <a:pathLst>
                <a:path w="2015" h="3032" extrusionOk="0">
                  <a:moveTo>
                    <a:pt x="71" y="0"/>
                  </a:moveTo>
                  <a:cubicBezTo>
                    <a:pt x="44" y="0"/>
                    <a:pt x="1" y="24"/>
                    <a:pt x="24" y="48"/>
                  </a:cubicBezTo>
                  <a:cubicBezTo>
                    <a:pt x="158" y="348"/>
                    <a:pt x="258" y="681"/>
                    <a:pt x="391" y="1015"/>
                  </a:cubicBezTo>
                  <a:cubicBezTo>
                    <a:pt x="524" y="1282"/>
                    <a:pt x="658" y="1549"/>
                    <a:pt x="825" y="1815"/>
                  </a:cubicBezTo>
                  <a:cubicBezTo>
                    <a:pt x="958" y="2049"/>
                    <a:pt x="1125" y="2282"/>
                    <a:pt x="1325" y="2483"/>
                  </a:cubicBezTo>
                  <a:cubicBezTo>
                    <a:pt x="1492" y="2716"/>
                    <a:pt x="1725" y="2883"/>
                    <a:pt x="1992" y="3016"/>
                  </a:cubicBezTo>
                  <a:cubicBezTo>
                    <a:pt x="1792" y="2783"/>
                    <a:pt x="1592" y="2583"/>
                    <a:pt x="1425" y="2349"/>
                  </a:cubicBezTo>
                  <a:cubicBezTo>
                    <a:pt x="1225" y="2116"/>
                    <a:pt x="1092" y="1882"/>
                    <a:pt x="958" y="1615"/>
                  </a:cubicBezTo>
                  <a:cubicBezTo>
                    <a:pt x="825" y="1382"/>
                    <a:pt x="691" y="1115"/>
                    <a:pt x="558" y="881"/>
                  </a:cubicBezTo>
                  <a:cubicBezTo>
                    <a:pt x="424" y="615"/>
                    <a:pt x="224" y="314"/>
                    <a:pt x="91" y="14"/>
                  </a:cubicBezTo>
                  <a:cubicBezTo>
                    <a:pt x="91" y="4"/>
                    <a:pt x="82" y="0"/>
                    <a:pt x="71" y="0"/>
                  </a:cubicBezTo>
                  <a:close/>
                  <a:moveTo>
                    <a:pt x="1992" y="3016"/>
                  </a:moveTo>
                  <a:cubicBezTo>
                    <a:pt x="1992" y="3027"/>
                    <a:pt x="1996" y="3031"/>
                    <a:pt x="2000" y="3031"/>
                  </a:cubicBezTo>
                  <a:cubicBezTo>
                    <a:pt x="2007" y="3031"/>
                    <a:pt x="2014" y="3016"/>
                    <a:pt x="1992" y="3016"/>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6"/>
            <p:cNvSpPr/>
            <p:nvPr/>
          </p:nvSpPr>
          <p:spPr>
            <a:xfrm>
              <a:off x="3494325" y="1916475"/>
              <a:ext cx="52400" cy="64800"/>
            </a:xfrm>
            <a:custGeom>
              <a:avLst/>
              <a:gdLst/>
              <a:ahLst/>
              <a:cxnLst/>
              <a:rect l="l" t="t" r="r" b="b"/>
              <a:pathLst>
                <a:path w="2096" h="2592" extrusionOk="0">
                  <a:moveTo>
                    <a:pt x="39" y="0"/>
                  </a:moveTo>
                  <a:cubicBezTo>
                    <a:pt x="18" y="0"/>
                    <a:pt x="1" y="24"/>
                    <a:pt x="1" y="47"/>
                  </a:cubicBezTo>
                  <a:cubicBezTo>
                    <a:pt x="201" y="548"/>
                    <a:pt x="434" y="1048"/>
                    <a:pt x="768" y="1515"/>
                  </a:cubicBezTo>
                  <a:cubicBezTo>
                    <a:pt x="901" y="1749"/>
                    <a:pt x="1102" y="1949"/>
                    <a:pt x="1302" y="2116"/>
                  </a:cubicBezTo>
                  <a:cubicBezTo>
                    <a:pt x="1502" y="2316"/>
                    <a:pt x="1769" y="2449"/>
                    <a:pt x="2036" y="2583"/>
                  </a:cubicBezTo>
                  <a:cubicBezTo>
                    <a:pt x="2042" y="2589"/>
                    <a:pt x="2048" y="2592"/>
                    <a:pt x="2054" y="2592"/>
                  </a:cubicBezTo>
                  <a:cubicBezTo>
                    <a:pt x="2079" y="2592"/>
                    <a:pt x="2096" y="2543"/>
                    <a:pt x="2069" y="2516"/>
                  </a:cubicBezTo>
                  <a:cubicBezTo>
                    <a:pt x="1635" y="2182"/>
                    <a:pt x="1268" y="1782"/>
                    <a:pt x="935" y="1348"/>
                  </a:cubicBezTo>
                  <a:cubicBezTo>
                    <a:pt x="635" y="948"/>
                    <a:pt x="334" y="481"/>
                    <a:pt x="68" y="14"/>
                  </a:cubicBezTo>
                  <a:cubicBezTo>
                    <a:pt x="58" y="4"/>
                    <a:pt x="48" y="0"/>
                    <a:pt x="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6"/>
            <p:cNvSpPr/>
            <p:nvPr/>
          </p:nvSpPr>
          <p:spPr>
            <a:xfrm>
              <a:off x="3512675" y="1868650"/>
              <a:ext cx="52575" cy="65700"/>
            </a:xfrm>
            <a:custGeom>
              <a:avLst/>
              <a:gdLst/>
              <a:ahLst/>
              <a:cxnLst/>
              <a:rect l="l" t="t" r="r" b="b"/>
              <a:pathLst>
                <a:path w="2103" h="2628" extrusionOk="0">
                  <a:moveTo>
                    <a:pt x="34" y="1"/>
                  </a:moveTo>
                  <a:cubicBezTo>
                    <a:pt x="17" y="1"/>
                    <a:pt x="1" y="9"/>
                    <a:pt x="1" y="26"/>
                  </a:cubicBezTo>
                  <a:cubicBezTo>
                    <a:pt x="34" y="293"/>
                    <a:pt x="134" y="559"/>
                    <a:pt x="268" y="793"/>
                  </a:cubicBezTo>
                  <a:cubicBezTo>
                    <a:pt x="401" y="1060"/>
                    <a:pt x="568" y="1327"/>
                    <a:pt x="768" y="1560"/>
                  </a:cubicBezTo>
                  <a:cubicBezTo>
                    <a:pt x="935" y="1794"/>
                    <a:pt x="1135" y="1994"/>
                    <a:pt x="1335" y="2227"/>
                  </a:cubicBezTo>
                  <a:cubicBezTo>
                    <a:pt x="1502" y="2427"/>
                    <a:pt x="1735" y="2561"/>
                    <a:pt x="2002" y="2628"/>
                  </a:cubicBezTo>
                  <a:cubicBezTo>
                    <a:pt x="2069" y="2628"/>
                    <a:pt x="2102" y="2561"/>
                    <a:pt x="2035" y="2561"/>
                  </a:cubicBezTo>
                  <a:cubicBezTo>
                    <a:pt x="1835" y="2427"/>
                    <a:pt x="1635" y="2227"/>
                    <a:pt x="1502" y="2027"/>
                  </a:cubicBezTo>
                  <a:cubicBezTo>
                    <a:pt x="1302" y="1827"/>
                    <a:pt x="1135" y="1627"/>
                    <a:pt x="968" y="1393"/>
                  </a:cubicBezTo>
                  <a:cubicBezTo>
                    <a:pt x="801" y="1126"/>
                    <a:pt x="634" y="960"/>
                    <a:pt x="468" y="726"/>
                  </a:cubicBezTo>
                  <a:cubicBezTo>
                    <a:pt x="268" y="526"/>
                    <a:pt x="134" y="293"/>
                    <a:pt x="67" y="26"/>
                  </a:cubicBezTo>
                  <a:cubicBezTo>
                    <a:pt x="67" y="9"/>
                    <a:pt x="51" y="1"/>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6"/>
            <p:cNvSpPr/>
            <p:nvPr/>
          </p:nvSpPr>
          <p:spPr>
            <a:xfrm>
              <a:off x="3533525" y="1828900"/>
              <a:ext cx="55900" cy="58750"/>
            </a:xfrm>
            <a:custGeom>
              <a:avLst/>
              <a:gdLst/>
              <a:ahLst/>
              <a:cxnLst/>
              <a:rect l="l" t="t" r="r" b="b"/>
              <a:pathLst>
                <a:path w="2236" h="2350" extrusionOk="0">
                  <a:moveTo>
                    <a:pt x="39" y="1"/>
                  </a:moveTo>
                  <a:cubicBezTo>
                    <a:pt x="17" y="1"/>
                    <a:pt x="1" y="24"/>
                    <a:pt x="1" y="48"/>
                  </a:cubicBezTo>
                  <a:cubicBezTo>
                    <a:pt x="134" y="315"/>
                    <a:pt x="267" y="548"/>
                    <a:pt x="434" y="748"/>
                  </a:cubicBezTo>
                  <a:cubicBezTo>
                    <a:pt x="568" y="982"/>
                    <a:pt x="734" y="1182"/>
                    <a:pt x="935" y="1382"/>
                  </a:cubicBezTo>
                  <a:cubicBezTo>
                    <a:pt x="1101" y="1582"/>
                    <a:pt x="1302" y="1749"/>
                    <a:pt x="1502" y="1916"/>
                  </a:cubicBezTo>
                  <a:cubicBezTo>
                    <a:pt x="1668" y="2116"/>
                    <a:pt x="1902" y="2249"/>
                    <a:pt x="2169" y="2350"/>
                  </a:cubicBezTo>
                  <a:cubicBezTo>
                    <a:pt x="2202" y="2350"/>
                    <a:pt x="2236" y="2316"/>
                    <a:pt x="2202" y="2283"/>
                  </a:cubicBezTo>
                  <a:cubicBezTo>
                    <a:pt x="2035" y="2083"/>
                    <a:pt x="1869" y="1916"/>
                    <a:pt x="1668" y="1749"/>
                  </a:cubicBezTo>
                  <a:cubicBezTo>
                    <a:pt x="1468" y="1582"/>
                    <a:pt x="1268" y="1416"/>
                    <a:pt x="1101" y="1215"/>
                  </a:cubicBezTo>
                  <a:cubicBezTo>
                    <a:pt x="935" y="1049"/>
                    <a:pt x="734" y="848"/>
                    <a:pt x="601" y="648"/>
                  </a:cubicBezTo>
                  <a:cubicBezTo>
                    <a:pt x="434" y="448"/>
                    <a:pt x="234" y="215"/>
                    <a:pt x="67" y="15"/>
                  </a:cubicBezTo>
                  <a:cubicBezTo>
                    <a:pt x="58" y="5"/>
                    <a:pt x="48" y="1"/>
                    <a:pt x="3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6"/>
            <p:cNvSpPr/>
            <p:nvPr/>
          </p:nvSpPr>
          <p:spPr>
            <a:xfrm>
              <a:off x="3585225" y="1748350"/>
              <a:ext cx="75925" cy="57800"/>
            </a:xfrm>
            <a:custGeom>
              <a:avLst/>
              <a:gdLst/>
              <a:ahLst/>
              <a:cxnLst/>
              <a:rect l="l" t="t" r="r" b="b"/>
              <a:pathLst>
                <a:path w="3037" h="2312" extrusionOk="0">
                  <a:moveTo>
                    <a:pt x="67" y="1"/>
                  </a:moveTo>
                  <a:cubicBezTo>
                    <a:pt x="34" y="1"/>
                    <a:pt x="1" y="34"/>
                    <a:pt x="34" y="68"/>
                  </a:cubicBezTo>
                  <a:cubicBezTo>
                    <a:pt x="1001" y="801"/>
                    <a:pt x="2002" y="1535"/>
                    <a:pt x="2970" y="2303"/>
                  </a:cubicBezTo>
                  <a:cubicBezTo>
                    <a:pt x="2983" y="2309"/>
                    <a:pt x="2994" y="2312"/>
                    <a:pt x="3002" y="2312"/>
                  </a:cubicBezTo>
                  <a:cubicBezTo>
                    <a:pt x="3036" y="2312"/>
                    <a:pt x="3036" y="2269"/>
                    <a:pt x="3036" y="2269"/>
                  </a:cubicBezTo>
                  <a:cubicBezTo>
                    <a:pt x="2836" y="2002"/>
                    <a:pt x="2603" y="1802"/>
                    <a:pt x="2369" y="1569"/>
                  </a:cubicBezTo>
                  <a:cubicBezTo>
                    <a:pt x="2136" y="1369"/>
                    <a:pt x="1902" y="1168"/>
                    <a:pt x="1635" y="968"/>
                  </a:cubicBezTo>
                  <a:cubicBezTo>
                    <a:pt x="1168" y="568"/>
                    <a:pt x="635" y="268"/>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6"/>
            <p:cNvSpPr/>
            <p:nvPr/>
          </p:nvSpPr>
          <p:spPr>
            <a:xfrm>
              <a:off x="3625425" y="1723950"/>
              <a:ext cx="76575" cy="56125"/>
            </a:xfrm>
            <a:custGeom>
              <a:avLst/>
              <a:gdLst/>
              <a:ahLst/>
              <a:cxnLst/>
              <a:rect l="l" t="t" r="r" b="b"/>
              <a:pathLst>
                <a:path w="3063" h="2245" extrusionOk="0">
                  <a:moveTo>
                    <a:pt x="58" y="0"/>
                  </a:moveTo>
                  <a:cubicBezTo>
                    <a:pt x="17" y="0"/>
                    <a:pt x="1" y="43"/>
                    <a:pt x="27" y="43"/>
                  </a:cubicBezTo>
                  <a:cubicBezTo>
                    <a:pt x="561" y="376"/>
                    <a:pt x="1095" y="677"/>
                    <a:pt x="1628" y="1044"/>
                  </a:cubicBezTo>
                  <a:cubicBezTo>
                    <a:pt x="1862" y="1210"/>
                    <a:pt x="2129" y="1377"/>
                    <a:pt x="2362" y="1577"/>
                  </a:cubicBezTo>
                  <a:cubicBezTo>
                    <a:pt x="2596" y="1777"/>
                    <a:pt x="2763" y="2011"/>
                    <a:pt x="2996" y="2244"/>
                  </a:cubicBezTo>
                  <a:cubicBezTo>
                    <a:pt x="2996" y="2244"/>
                    <a:pt x="3063" y="2244"/>
                    <a:pt x="3029" y="2211"/>
                  </a:cubicBezTo>
                  <a:cubicBezTo>
                    <a:pt x="2929" y="1944"/>
                    <a:pt x="2729" y="1677"/>
                    <a:pt x="2529" y="1477"/>
                  </a:cubicBezTo>
                  <a:cubicBezTo>
                    <a:pt x="2329" y="1244"/>
                    <a:pt x="2062" y="1044"/>
                    <a:pt x="1829" y="877"/>
                  </a:cubicBezTo>
                  <a:cubicBezTo>
                    <a:pt x="1261" y="510"/>
                    <a:pt x="694" y="210"/>
                    <a:pt x="94" y="10"/>
                  </a:cubicBezTo>
                  <a:cubicBezTo>
                    <a:pt x="81" y="3"/>
                    <a:pt x="69" y="0"/>
                    <a:pt x="5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6"/>
            <p:cNvSpPr/>
            <p:nvPr/>
          </p:nvSpPr>
          <p:spPr>
            <a:xfrm>
              <a:off x="3673625" y="1704150"/>
              <a:ext cx="70075" cy="53400"/>
            </a:xfrm>
            <a:custGeom>
              <a:avLst/>
              <a:gdLst/>
              <a:ahLst/>
              <a:cxnLst/>
              <a:rect l="l" t="t" r="r" b="b"/>
              <a:pathLst>
                <a:path w="2803" h="2136" extrusionOk="0">
                  <a:moveTo>
                    <a:pt x="67" y="1"/>
                  </a:moveTo>
                  <a:cubicBezTo>
                    <a:pt x="34" y="1"/>
                    <a:pt x="1" y="68"/>
                    <a:pt x="34" y="68"/>
                  </a:cubicBezTo>
                  <a:cubicBezTo>
                    <a:pt x="534" y="335"/>
                    <a:pt x="1001" y="635"/>
                    <a:pt x="1468" y="1002"/>
                  </a:cubicBezTo>
                  <a:cubicBezTo>
                    <a:pt x="1668" y="1168"/>
                    <a:pt x="1869" y="1369"/>
                    <a:pt x="2102" y="1535"/>
                  </a:cubicBezTo>
                  <a:cubicBezTo>
                    <a:pt x="2336" y="1736"/>
                    <a:pt x="2536" y="1969"/>
                    <a:pt x="2736" y="2136"/>
                  </a:cubicBezTo>
                  <a:cubicBezTo>
                    <a:pt x="2769" y="2136"/>
                    <a:pt x="2803" y="2102"/>
                    <a:pt x="2769" y="2069"/>
                  </a:cubicBezTo>
                  <a:cubicBezTo>
                    <a:pt x="2602" y="1836"/>
                    <a:pt x="2436" y="1602"/>
                    <a:pt x="2202" y="1402"/>
                  </a:cubicBezTo>
                  <a:cubicBezTo>
                    <a:pt x="2002" y="1168"/>
                    <a:pt x="1802" y="968"/>
                    <a:pt x="1568" y="802"/>
                  </a:cubicBezTo>
                  <a:cubicBezTo>
                    <a:pt x="1101" y="435"/>
                    <a:pt x="601" y="201"/>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6"/>
            <p:cNvSpPr/>
            <p:nvPr/>
          </p:nvSpPr>
          <p:spPr>
            <a:xfrm>
              <a:off x="3722000" y="1693325"/>
              <a:ext cx="57550" cy="50900"/>
            </a:xfrm>
            <a:custGeom>
              <a:avLst/>
              <a:gdLst/>
              <a:ahLst/>
              <a:cxnLst/>
              <a:rect l="l" t="t" r="r" b="b"/>
              <a:pathLst>
                <a:path w="2302" h="2036" extrusionOk="0">
                  <a:moveTo>
                    <a:pt x="67" y="0"/>
                  </a:moveTo>
                  <a:cubicBezTo>
                    <a:pt x="0" y="0"/>
                    <a:pt x="0" y="34"/>
                    <a:pt x="34" y="34"/>
                  </a:cubicBezTo>
                  <a:cubicBezTo>
                    <a:pt x="434" y="334"/>
                    <a:pt x="868" y="667"/>
                    <a:pt x="1268" y="968"/>
                  </a:cubicBezTo>
                  <a:cubicBezTo>
                    <a:pt x="1635" y="1301"/>
                    <a:pt x="1968" y="1635"/>
                    <a:pt x="2269" y="2035"/>
                  </a:cubicBezTo>
                  <a:cubicBezTo>
                    <a:pt x="2269" y="2035"/>
                    <a:pt x="2302" y="2035"/>
                    <a:pt x="2302" y="2002"/>
                  </a:cubicBezTo>
                  <a:cubicBezTo>
                    <a:pt x="2135" y="1535"/>
                    <a:pt x="1835" y="1101"/>
                    <a:pt x="1435" y="801"/>
                  </a:cubicBezTo>
                  <a:cubicBezTo>
                    <a:pt x="1201" y="634"/>
                    <a:pt x="1001" y="501"/>
                    <a:pt x="768" y="334"/>
                  </a:cubicBezTo>
                  <a:cubicBezTo>
                    <a:pt x="534" y="200"/>
                    <a:pt x="301" y="67"/>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6"/>
            <p:cNvSpPr/>
            <p:nvPr/>
          </p:nvSpPr>
          <p:spPr>
            <a:xfrm>
              <a:off x="3758700" y="1684150"/>
              <a:ext cx="58950" cy="51275"/>
            </a:xfrm>
            <a:custGeom>
              <a:avLst/>
              <a:gdLst/>
              <a:ahLst/>
              <a:cxnLst/>
              <a:rect l="l" t="t" r="r" b="b"/>
              <a:pathLst>
                <a:path w="2358" h="2051" extrusionOk="0">
                  <a:moveTo>
                    <a:pt x="67" y="0"/>
                  </a:moveTo>
                  <a:cubicBezTo>
                    <a:pt x="33" y="0"/>
                    <a:pt x="0" y="67"/>
                    <a:pt x="33" y="67"/>
                  </a:cubicBezTo>
                  <a:cubicBezTo>
                    <a:pt x="500" y="267"/>
                    <a:pt x="934" y="567"/>
                    <a:pt x="1301" y="901"/>
                  </a:cubicBezTo>
                  <a:cubicBezTo>
                    <a:pt x="1668" y="1235"/>
                    <a:pt x="2001" y="1635"/>
                    <a:pt x="2302" y="2035"/>
                  </a:cubicBezTo>
                  <a:cubicBezTo>
                    <a:pt x="2302" y="2046"/>
                    <a:pt x="2309" y="2050"/>
                    <a:pt x="2318" y="2050"/>
                  </a:cubicBezTo>
                  <a:cubicBezTo>
                    <a:pt x="2335" y="2050"/>
                    <a:pt x="2357" y="2035"/>
                    <a:pt x="2335" y="2035"/>
                  </a:cubicBezTo>
                  <a:cubicBezTo>
                    <a:pt x="2135" y="1535"/>
                    <a:pt x="1835" y="1101"/>
                    <a:pt x="1434" y="768"/>
                  </a:cubicBezTo>
                  <a:cubicBezTo>
                    <a:pt x="1034" y="434"/>
                    <a:pt x="567" y="167"/>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6"/>
            <p:cNvSpPr/>
            <p:nvPr/>
          </p:nvSpPr>
          <p:spPr>
            <a:xfrm>
              <a:off x="3797050" y="1682475"/>
              <a:ext cx="50050" cy="49225"/>
            </a:xfrm>
            <a:custGeom>
              <a:avLst/>
              <a:gdLst/>
              <a:ahLst/>
              <a:cxnLst/>
              <a:rect l="l" t="t" r="r" b="b"/>
              <a:pathLst>
                <a:path w="2002" h="1969" extrusionOk="0">
                  <a:moveTo>
                    <a:pt x="67" y="1"/>
                  </a:moveTo>
                  <a:cubicBezTo>
                    <a:pt x="34" y="1"/>
                    <a:pt x="0" y="34"/>
                    <a:pt x="34" y="67"/>
                  </a:cubicBezTo>
                  <a:cubicBezTo>
                    <a:pt x="434" y="301"/>
                    <a:pt x="801" y="568"/>
                    <a:pt x="1135" y="901"/>
                  </a:cubicBezTo>
                  <a:cubicBezTo>
                    <a:pt x="1301" y="1068"/>
                    <a:pt x="1435" y="1235"/>
                    <a:pt x="1602" y="1402"/>
                  </a:cubicBezTo>
                  <a:cubicBezTo>
                    <a:pt x="1668" y="1502"/>
                    <a:pt x="1702" y="1602"/>
                    <a:pt x="1768" y="1669"/>
                  </a:cubicBezTo>
                  <a:cubicBezTo>
                    <a:pt x="1835" y="1769"/>
                    <a:pt x="1868" y="1869"/>
                    <a:pt x="1969" y="1969"/>
                  </a:cubicBezTo>
                  <a:cubicBezTo>
                    <a:pt x="1969" y="1969"/>
                    <a:pt x="2002" y="1969"/>
                    <a:pt x="2002" y="1935"/>
                  </a:cubicBezTo>
                  <a:cubicBezTo>
                    <a:pt x="2002" y="1835"/>
                    <a:pt x="1935" y="1735"/>
                    <a:pt x="1902" y="1635"/>
                  </a:cubicBezTo>
                  <a:cubicBezTo>
                    <a:pt x="1835" y="1535"/>
                    <a:pt x="1768" y="1435"/>
                    <a:pt x="1702" y="1335"/>
                  </a:cubicBezTo>
                  <a:cubicBezTo>
                    <a:pt x="1568" y="1168"/>
                    <a:pt x="1401" y="968"/>
                    <a:pt x="1235" y="835"/>
                  </a:cubicBezTo>
                  <a:cubicBezTo>
                    <a:pt x="868" y="501"/>
                    <a:pt x="467" y="234"/>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6"/>
            <p:cNvSpPr/>
            <p:nvPr/>
          </p:nvSpPr>
          <p:spPr>
            <a:xfrm>
              <a:off x="3840575" y="1695600"/>
              <a:ext cx="42400" cy="42775"/>
            </a:xfrm>
            <a:custGeom>
              <a:avLst/>
              <a:gdLst/>
              <a:ahLst/>
              <a:cxnLst/>
              <a:rect l="l" t="t" r="r" b="b"/>
              <a:pathLst>
                <a:path w="1696" h="1711" extrusionOk="0">
                  <a:moveTo>
                    <a:pt x="71" y="0"/>
                  </a:moveTo>
                  <a:cubicBezTo>
                    <a:pt x="38" y="0"/>
                    <a:pt x="1" y="43"/>
                    <a:pt x="27" y="43"/>
                  </a:cubicBezTo>
                  <a:cubicBezTo>
                    <a:pt x="194" y="176"/>
                    <a:pt x="328" y="310"/>
                    <a:pt x="494" y="443"/>
                  </a:cubicBezTo>
                  <a:lnTo>
                    <a:pt x="861" y="877"/>
                  </a:lnTo>
                  <a:lnTo>
                    <a:pt x="1262" y="1277"/>
                  </a:lnTo>
                  <a:cubicBezTo>
                    <a:pt x="1395" y="1444"/>
                    <a:pt x="1528" y="1577"/>
                    <a:pt x="1662" y="1711"/>
                  </a:cubicBezTo>
                  <a:cubicBezTo>
                    <a:pt x="1662" y="1711"/>
                    <a:pt x="1695" y="1711"/>
                    <a:pt x="1695" y="1677"/>
                  </a:cubicBezTo>
                  <a:cubicBezTo>
                    <a:pt x="1595" y="1477"/>
                    <a:pt x="1495" y="1310"/>
                    <a:pt x="1362" y="1177"/>
                  </a:cubicBezTo>
                  <a:cubicBezTo>
                    <a:pt x="1228" y="1010"/>
                    <a:pt x="1095" y="877"/>
                    <a:pt x="961" y="743"/>
                  </a:cubicBezTo>
                  <a:cubicBezTo>
                    <a:pt x="828" y="610"/>
                    <a:pt x="695" y="476"/>
                    <a:pt x="561" y="376"/>
                  </a:cubicBezTo>
                  <a:cubicBezTo>
                    <a:pt x="394" y="243"/>
                    <a:pt x="228" y="143"/>
                    <a:pt x="94" y="9"/>
                  </a:cubicBezTo>
                  <a:cubicBezTo>
                    <a:pt x="87" y="3"/>
                    <a:pt x="79" y="0"/>
                    <a:pt x="7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6"/>
            <p:cNvSpPr/>
            <p:nvPr/>
          </p:nvSpPr>
          <p:spPr>
            <a:xfrm>
              <a:off x="3003150" y="2416600"/>
              <a:ext cx="725550" cy="1361850"/>
            </a:xfrm>
            <a:custGeom>
              <a:avLst/>
              <a:gdLst/>
              <a:ahLst/>
              <a:cxnLst/>
              <a:rect l="l" t="t" r="r" b="b"/>
              <a:pathLst>
                <a:path w="29022" h="54474" extrusionOk="0">
                  <a:moveTo>
                    <a:pt x="22414" y="0"/>
                  </a:moveTo>
                  <a:cubicBezTo>
                    <a:pt x="20948" y="0"/>
                    <a:pt x="17902" y="2105"/>
                    <a:pt x="18714" y="2192"/>
                  </a:cubicBezTo>
                  <a:cubicBezTo>
                    <a:pt x="20982" y="2425"/>
                    <a:pt x="22550" y="20405"/>
                    <a:pt x="20849" y="27877"/>
                  </a:cubicBezTo>
                  <a:cubicBezTo>
                    <a:pt x="18914" y="36283"/>
                    <a:pt x="1868" y="49592"/>
                    <a:pt x="934" y="50660"/>
                  </a:cubicBezTo>
                  <a:cubicBezTo>
                    <a:pt x="267" y="51427"/>
                    <a:pt x="0" y="53462"/>
                    <a:pt x="401" y="54296"/>
                  </a:cubicBezTo>
                  <a:cubicBezTo>
                    <a:pt x="460" y="54416"/>
                    <a:pt x="600" y="54474"/>
                    <a:pt x="812" y="54474"/>
                  </a:cubicBezTo>
                  <a:cubicBezTo>
                    <a:pt x="4191" y="54474"/>
                    <a:pt x="25815" y="39720"/>
                    <a:pt x="27353" y="26976"/>
                  </a:cubicBezTo>
                  <a:cubicBezTo>
                    <a:pt x="29021" y="13433"/>
                    <a:pt x="23951" y="957"/>
                    <a:pt x="22950" y="157"/>
                  </a:cubicBezTo>
                  <a:cubicBezTo>
                    <a:pt x="22820" y="48"/>
                    <a:pt x="22635" y="0"/>
                    <a:pt x="2241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6"/>
            <p:cNvSpPr/>
            <p:nvPr/>
          </p:nvSpPr>
          <p:spPr>
            <a:xfrm>
              <a:off x="2526150" y="2487350"/>
              <a:ext cx="1160675" cy="1302125"/>
            </a:xfrm>
            <a:custGeom>
              <a:avLst/>
              <a:gdLst/>
              <a:ahLst/>
              <a:cxnLst/>
              <a:rect l="l" t="t" r="r" b="b"/>
              <a:pathLst>
                <a:path w="46427" h="52085" extrusionOk="0">
                  <a:moveTo>
                    <a:pt x="37337" y="0"/>
                  </a:moveTo>
                  <a:cubicBezTo>
                    <a:pt x="35738" y="0"/>
                    <a:pt x="32504" y="3085"/>
                    <a:pt x="29321" y="6433"/>
                  </a:cubicBezTo>
                  <a:cubicBezTo>
                    <a:pt x="13910" y="22678"/>
                    <a:pt x="0" y="50498"/>
                    <a:pt x="8406" y="51933"/>
                  </a:cubicBezTo>
                  <a:cubicBezTo>
                    <a:pt x="9016" y="52036"/>
                    <a:pt x="9735" y="52085"/>
                    <a:pt x="10545" y="52085"/>
                  </a:cubicBezTo>
                  <a:cubicBezTo>
                    <a:pt x="19359" y="52085"/>
                    <a:pt x="38899" y="46363"/>
                    <a:pt x="44032" y="44194"/>
                  </a:cubicBezTo>
                  <a:cubicBezTo>
                    <a:pt x="46427" y="43190"/>
                    <a:pt x="40469" y="23723"/>
                    <a:pt x="37766" y="23723"/>
                  </a:cubicBezTo>
                  <a:cubicBezTo>
                    <a:pt x="37683" y="23723"/>
                    <a:pt x="37603" y="23741"/>
                    <a:pt x="37527" y="23779"/>
                  </a:cubicBezTo>
                  <a:cubicBezTo>
                    <a:pt x="35355" y="24865"/>
                    <a:pt x="32502" y="26048"/>
                    <a:pt x="32105" y="26048"/>
                  </a:cubicBezTo>
                  <a:cubicBezTo>
                    <a:pt x="32099" y="26048"/>
                    <a:pt x="32094" y="26048"/>
                    <a:pt x="32090" y="26047"/>
                  </a:cubicBezTo>
                  <a:cubicBezTo>
                    <a:pt x="31356" y="26014"/>
                    <a:pt x="34391" y="16107"/>
                    <a:pt x="37093" y="7634"/>
                  </a:cubicBezTo>
                  <a:cubicBezTo>
                    <a:pt x="38858" y="2039"/>
                    <a:pt x="38638" y="0"/>
                    <a:pt x="37337"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6"/>
            <p:cNvSpPr/>
            <p:nvPr/>
          </p:nvSpPr>
          <p:spPr>
            <a:xfrm>
              <a:off x="3390925" y="2856975"/>
              <a:ext cx="784750" cy="744400"/>
            </a:xfrm>
            <a:custGeom>
              <a:avLst/>
              <a:gdLst/>
              <a:ahLst/>
              <a:cxnLst/>
              <a:rect l="l" t="t" r="r" b="b"/>
              <a:pathLst>
                <a:path w="31390" h="29776" extrusionOk="0">
                  <a:moveTo>
                    <a:pt x="21149" y="0"/>
                  </a:moveTo>
                  <a:cubicBezTo>
                    <a:pt x="18944" y="0"/>
                    <a:pt x="16555" y="335"/>
                    <a:pt x="15011" y="755"/>
                  </a:cubicBezTo>
                  <a:cubicBezTo>
                    <a:pt x="11375" y="1756"/>
                    <a:pt x="1" y="11196"/>
                    <a:pt x="1" y="11196"/>
                  </a:cubicBezTo>
                  <a:lnTo>
                    <a:pt x="8340" y="29776"/>
                  </a:lnTo>
                  <a:cubicBezTo>
                    <a:pt x="10108" y="29442"/>
                    <a:pt x="19548" y="28541"/>
                    <a:pt x="22450" y="27274"/>
                  </a:cubicBezTo>
                  <a:cubicBezTo>
                    <a:pt x="25352" y="25973"/>
                    <a:pt x="29955" y="24038"/>
                    <a:pt x="30456" y="20803"/>
                  </a:cubicBezTo>
                  <a:cubicBezTo>
                    <a:pt x="30589" y="19602"/>
                    <a:pt x="30289" y="18367"/>
                    <a:pt x="29622" y="17367"/>
                  </a:cubicBezTo>
                  <a:cubicBezTo>
                    <a:pt x="29622" y="17367"/>
                    <a:pt x="31390" y="14698"/>
                    <a:pt x="30556" y="13030"/>
                  </a:cubicBezTo>
                  <a:cubicBezTo>
                    <a:pt x="29989" y="11996"/>
                    <a:pt x="29155" y="11162"/>
                    <a:pt x="28087" y="10662"/>
                  </a:cubicBezTo>
                  <a:cubicBezTo>
                    <a:pt x="28087" y="10662"/>
                    <a:pt x="30222" y="8294"/>
                    <a:pt x="29155" y="6659"/>
                  </a:cubicBezTo>
                  <a:cubicBezTo>
                    <a:pt x="28521" y="5758"/>
                    <a:pt x="27620" y="5125"/>
                    <a:pt x="26553" y="4824"/>
                  </a:cubicBezTo>
                  <a:cubicBezTo>
                    <a:pt x="26553" y="4824"/>
                    <a:pt x="27654" y="2856"/>
                    <a:pt x="26153" y="1222"/>
                  </a:cubicBezTo>
                  <a:cubicBezTo>
                    <a:pt x="25324" y="327"/>
                    <a:pt x="23326" y="0"/>
                    <a:pt x="21149"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6"/>
            <p:cNvSpPr/>
            <p:nvPr/>
          </p:nvSpPr>
          <p:spPr>
            <a:xfrm>
              <a:off x="3796450" y="2971725"/>
              <a:ext cx="254975" cy="58575"/>
            </a:xfrm>
            <a:custGeom>
              <a:avLst/>
              <a:gdLst/>
              <a:ahLst/>
              <a:cxnLst/>
              <a:rect l="l" t="t" r="r" b="b"/>
              <a:pathLst>
                <a:path w="10199" h="2343" extrusionOk="0">
                  <a:moveTo>
                    <a:pt x="10065" y="1"/>
                  </a:moveTo>
                  <a:cubicBezTo>
                    <a:pt x="6596" y="134"/>
                    <a:pt x="3360" y="1269"/>
                    <a:pt x="58" y="2236"/>
                  </a:cubicBezTo>
                  <a:cubicBezTo>
                    <a:pt x="0" y="2265"/>
                    <a:pt x="17" y="2343"/>
                    <a:pt x="65" y="2343"/>
                  </a:cubicBezTo>
                  <a:cubicBezTo>
                    <a:pt x="73" y="2343"/>
                    <a:pt x="82" y="2341"/>
                    <a:pt x="91" y="2336"/>
                  </a:cubicBezTo>
                  <a:cubicBezTo>
                    <a:pt x="3360" y="1369"/>
                    <a:pt x="6796" y="1035"/>
                    <a:pt x="10098" y="168"/>
                  </a:cubicBezTo>
                  <a:cubicBezTo>
                    <a:pt x="10198" y="134"/>
                    <a:pt x="10165" y="1"/>
                    <a:pt x="1006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6"/>
            <p:cNvSpPr/>
            <p:nvPr/>
          </p:nvSpPr>
          <p:spPr>
            <a:xfrm>
              <a:off x="3855450" y="3117675"/>
              <a:ext cx="236825" cy="87750"/>
            </a:xfrm>
            <a:custGeom>
              <a:avLst/>
              <a:gdLst/>
              <a:ahLst/>
              <a:cxnLst/>
              <a:rect l="l" t="t" r="r" b="b"/>
              <a:pathLst>
                <a:path w="9473" h="3510" extrusionOk="0">
                  <a:moveTo>
                    <a:pt x="9339" y="0"/>
                  </a:moveTo>
                  <a:cubicBezTo>
                    <a:pt x="8572" y="101"/>
                    <a:pt x="7805" y="301"/>
                    <a:pt x="7071" y="634"/>
                  </a:cubicBezTo>
                  <a:cubicBezTo>
                    <a:pt x="6271" y="901"/>
                    <a:pt x="5503" y="1168"/>
                    <a:pt x="4703" y="1468"/>
                  </a:cubicBezTo>
                  <a:cubicBezTo>
                    <a:pt x="3135" y="2069"/>
                    <a:pt x="1601" y="2736"/>
                    <a:pt x="66" y="3403"/>
                  </a:cubicBezTo>
                  <a:cubicBezTo>
                    <a:pt x="9" y="3432"/>
                    <a:pt x="1" y="3510"/>
                    <a:pt x="63" y="3510"/>
                  </a:cubicBezTo>
                  <a:cubicBezTo>
                    <a:pt x="74" y="3510"/>
                    <a:pt x="86" y="3508"/>
                    <a:pt x="100" y="3503"/>
                  </a:cubicBezTo>
                  <a:cubicBezTo>
                    <a:pt x="1667" y="2936"/>
                    <a:pt x="3235" y="2335"/>
                    <a:pt x="4803" y="1802"/>
                  </a:cubicBezTo>
                  <a:cubicBezTo>
                    <a:pt x="5603" y="1568"/>
                    <a:pt x="6404" y="1301"/>
                    <a:pt x="7205" y="1035"/>
                  </a:cubicBezTo>
                  <a:cubicBezTo>
                    <a:pt x="7972" y="834"/>
                    <a:pt x="8706" y="568"/>
                    <a:pt x="9406" y="201"/>
                  </a:cubicBezTo>
                  <a:cubicBezTo>
                    <a:pt x="9473" y="134"/>
                    <a:pt x="9440" y="0"/>
                    <a:pt x="93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6"/>
            <p:cNvSpPr/>
            <p:nvPr/>
          </p:nvSpPr>
          <p:spPr>
            <a:xfrm>
              <a:off x="3917375" y="3291125"/>
              <a:ext cx="214100" cy="81925"/>
            </a:xfrm>
            <a:custGeom>
              <a:avLst/>
              <a:gdLst/>
              <a:ahLst/>
              <a:cxnLst/>
              <a:rect l="l" t="t" r="r" b="b"/>
              <a:pathLst>
                <a:path w="8564" h="3277" extrusionOk="0">
                  <a:moveTo>
                    <a:pt x="8497" y="1"/>
                  </a:moveTo>
                  <a:cubicBezTo>
                    <a:pt x="7830" y="1"/>
                    <a:pt x="7096" y="434"/>
                    <a:pt x="6462" y="668"/>
                  </a:cubicBezTo>
                  <a:cubicBezTo>
                    <a:pt x="5762" y="968"/>
                    <a:pt x="5061" y="1268"/>
                    <a:pt x="4327" y="1535"/>
                  </a:cubicBezTo>
                  <a:cubicBezTo>
                    <a:pt x="2926" y="2102"/>
                    <a:pt x="1492" y="2669"/>
                    <a:pt x="58" y="3170"/>
                  </a:cubicBezTo>
                  <a:cubicBezTo>
                    <a:pt x="0" y="3198"/>
                    <a:pt x="17" y="3276"/>
                    <a:pt x="65" y="3276"/>
                  </a:cubicBezTo>
                  <a:cubicBezTo>
                    <a:pt x="73" y="3276"/>
                    <a:pt x="82" y="3274"/>
                    <a:pt x="91" y="3270"/>
                  </a:cubicBezTo>
                  <a:cubicBezTo>
                    <a:pt x="1559" y="2769"/>
                    <a:pt x="3026" y="2269"/>
                    <a:pt x="4494" y="1769"/>
                  </a:cubicBezTo>
                  <a:lnTo>
                    <a:pt x="6629" y="968"/>
                  </a:lnTo>
                  <a:cubicBezTo>
                    <a:pt x="7263" y="735"/>
                    <a:pt x="8030" y="534"/>
                    <a:pt x="8530" y="101"/>
                  </a:cubicBezTo>
                  <a:cubicBezTo>
                    <a:pt x="8564" y="67"/>
                    <a:pt x="8530" y="1"/>
                    <a:pt x="849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6"/>
            <p:cNvSpPr/>
            <p:nvPr/>
          </p:nvSpPr>
          <p:spPr>
            <a:xfrm>
              <a:off x="2565325" y="2477125"/>
              <a:ext cx="1064125" cy="1332450"/>
            </a:xfrm>
            <a:custGeom>
              <a:avLst/>
              <a:gdLst/>
              <a:ahLst/>
              <a:cxnLst/>
              <a:rect l="l" t="t" r="r" b="b"/>
              <a:pathLst>
                <a:path w="42565" h="53298" extrusionOk="0">
                  <a:moveTo>
                    <a:pt x="35996" y="0"/>
                  </a:moveTo>
                  <a:cubicBezTo>
                    <a:pt x="35129" y="0"/>
                    <a:pt x="33796" y="774"/>
                    <a:pt x="31857" y="2606"/>
                  </a:cubicBezTo>
                  <a:cubicBezTo>
                    <a:pt x="11309" y="22020"/>
                    <a:pt x="1" y="48572"/>
                    <a:pt x="5338" y="52408"/>
                  </a:cubicBezTo>
                  <a:cubicBezTo>
                    <a:pt x="6197" y="53035"/>
                    <a:pt x="7755" y="53298"/>
                    <a:pt x="9763" y="53298"/>
                  </a:cubicBezTo>
                  <a:cubicBezTo>
                    <a:pt x="20148" y="53298"/>
                    <a:pt x="42565" y="46271"/>
                    <a:pt x="42565" y="46271"/>
                  </a:cubicBezTo>
                  <a:lnTo>
                    <a:pt x="35593" y="23254"/>
                  </a:lnTo>
                  <a:lnTo>
                    <a:pt x="31590" y="25622"/>
                  </a:lnTo>
                  <a:cubicBezTo>
                    <a:pt x="31590" y="25622"/>
                    <a:pt x="32624" y="20686"/>
                    <a:pt x="35460" y="11546"/>
                  </a:cubicBezTo>
                  <a:cubicBezTo>
                    <a:pt x="37242" y="5782"/>
                    <a:pt x="38364" y="0"/>
                    <a:pt x="359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6"/>
            <p:cNvSpPr/>
            <p:nvPr/>
          </p:nvSpPr>
          <p:spPr>
            <a:xfrm>
              <a:off x="2801725" y="3057550"/>
              <a:ext cx="658250" cy="417625"/>
            </a:xfrm>
            <a:custGeom>
              <a:avLst/>
              <a:gdLst/>
              <a:ahLst/>
              <a:cxnLst/>
              <a:rect l="l" t="t" r="r" b="b"/>
              <a:pathLst>
                <a:path w="26330" h="16705" extrusionOk="0">
                  <a:moveTo>
                    <a:pt x="26133" y="0"/>
                  </a:moveTo>
                  <a:cubicBezTo>
                    <a:pt x="26124" y="0"/>
                    <a:pt x="26114" y="1"/>
                    <a:pt x="26104" y="4"/>
                  </a:cubicBezTo>
                  <a:cubicBezTo>
                    <a:pt x="25370" y="337"/>
                    <a:pt x="16530" y="5474"/>
                    <a:pt x="15896" y="5875"/>
                  </a:cubicBezTo>
                  <a:cubicBezTo>
                    <a:pt x="15596" y="5941"/>
                    <a:pt x="15296" y="6008"/>
                    <a:pt x="14996" y="6141"/>
                  </a:cubicBezTo>
                  <a:cubicBezTo>
                    <a:pt x="14629" y="6242"/>
                    <a:pt x="14295" y="6375"/>
                    <a:pt x="13928" y="6508"/>
                  </a:cubicBezTo>
                  <a:cubicBezTo>
                    <a:pt x="13261" y="6742"/>
                    <a:pt x="12594" y="7009"/>
                    <a:pt x="11927" y="7276"/>
                  </a:cubicBezTo>
                  <a:cubicBezTo>
                    <a:pt x="10593" y="7876"/>
                    <a:pt x="9225" y="8376"/>
                    <a:pt x="7857" y="8743"/>
                  </a:cubicBezTo>
                  <a:cubicBezTo>
                    <a:pt x="7757" y="8743"/>
                    <a:pt x="7791" y="8877"/>
                    <a:pt x="7891" y="8877"/>
                  </a:cubicBezTo>
                  <a:cubicBezTo>
                    <a:pt x="9325" y="8577"/>
                    <a:pt x="10726" y="8176"/>
                    <a:pt x="12127" y="7743"/>
                  </a:cubicBezTo>
                  <a:cubicBezTo>
                    <a:pt x="12828" y="7509"/>
                    <a:pt x="13528" y="7276"/>
                    <a:pt x="14195" y="7042"/>
                  </a:cubicBezTo>
                  <a:lnTo>
                    <a:pt x="14195" y="7042"/>
                  </a:lnTo>
                  <a:lnTo>
                    <a:pt x="13461" y="7509"/>
                  </a:lnTo>
                  <a:cubicBezTo>
                    <a:pt x="10593" y="9410"/>
                    <a:pt x="7791" y="11379"/>
                    <a:pt x="4922" y="13313"/>
                  </a:cubicBezTo>
                  <a:cubicBezTo>
                    <a:pt x="3321" y="14414"/>
                    <a:pt x="1686" y="15515"/>
                    <a:pt x="52" y="16582"/>
                  </a:cubicBezTo>
                  <a:cubicBezTo>
                    <a:pt x="1" y="16633"/>
                    <a:pt x="28" y="16704"/>
                    <a:pt x="74" y="16704"/>
                  </a:cubicBezTo>
                  <a:cubicBezTo>
                    <a:pt x="87" y="16704"/>
                    <a:pt x="103" y="16698"/>
                    <a:pt x="118" y="16682"/>
                  </a:cubicBezTo>
                  <a:cubicBezTo>
                    <a:pt x="5889" y="12946"/>
                    <a:pt x="25570" y="904"/>
                    <a:pt x="26237" y="271"/>
                  </a:cubicBezTo>
                  <a:cubicBezTo>
                    <a:pt x="26330" y="178"/>
                    <a:pt x="26251" y="0"/>
                    <a:pt x="261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6"/>
            <p:cNvSpPr/>
            <p:nvPr/>
          </p:nvSpPr>
          <p:spPr>
            <a:xfrm>
              <a:off x="3341725" y="2792450"/>
              <a:ext cx="135950" cy="337800"/>
            </a:xfrm>
            <a:custGeom>
              <a:avLst/>
              <a:gdLst/>
              <a:ahLst/>
              <a:cxnLst/>
              <a:rect l="l" t="t" r="r" b="b"/>
              <a:pathLst>
                <a:path w="5438" h="13512" extrusionOk="0">
                  <a:moveTo>
                    <a:pt x="5404" y="0"/>
                  </a:moveTo>
                  <a:cubicBezTo>
                    <a:pt x="4304" y="2469"/>
                    <a:pt x="3203" y="4937"/>
                    <a:pt x="2235" y="7472"/>
                  </a:cubicBezTo>
                  <a:cubicBezTo>
                    <a:pt x="1735" y="8740"/>
                    <a:pt x="0" y="13243"/>
                    <a:pt x="101" y="13410"/>
                  </a:cubicBezTo>
                  <a:cubicBezTo>
                    <a:pt x="144" y="13474"/>
                    <a:pt x="201" y="13511"/>
                    <a:pt x="254" y="13511"/>
                  </a:cubicBezTo>
                  <a:cubicBezTo>
                    <a:pt x="283" y="13511"/>
                    <a:pt x="310" y="13500"/>
                    <a:pt x="334" y="13476"/>
                  </a:cubicBezTo>
                  <a:cubicBezTo>
                    <a:pt x="334" y="13443"/>
                    <a:pt x="1802" y="10041"/>
                    <a:pt x="1902" y="9807"/>
                  </a:cubicBezTo>
                  <a:cubicBezTo>
                    <a:pt x="2202" y="9040"/>
                    <a:pt x="2502" y="8273"/>
                    <a:pt x="2802" y="7506"/>
                  </a:cubicBezTo>
                  <a:lnTo>
                    <a:pt x="2836" y="7439"/>
                  </a:lnTo>
                  <a:cubicBezTo>
                    <a:pt x="2936" y="7272"/>
                    <a:pt x="3069" y="7139"/>
                    <a:pt x="3169" y="7005"/>
                  </a:cubicBezTo>
                  <a:cubicBezTo>
                    <a:pt x="3403" y="6705"/>
                    <a:pt x="3636" y="6405"/>
                    <a:pt x="3870" y="6105"/>
                  </a:cubicBezTo>
                  <a:cubicBezTo>
                    <a:pt x="4337" y="5471"/>
                    <a:pt x="4704" y="4804"/>
                    <a:pt x="5171" y="4170"/>
                  </a:cubicBezTo>
                  <a:cubicBezTo>
                    <a:pt x="5198" y="4115"/>
                    <a:pt x="5159" y="4061"/>
                    <a:pt x="5125" y="4061"/>
                  </a:cubicBezTo>
                  <a:cubicBezTo>
                    <a:pt x="5117" y="4061"/>
                    <a:pt x="5110" y="4064"/>
                    <a:pt x="5104" y="4070"/>
                  </a:cubicBezTo>
                  <a:cubicBezTo>
                    <a:pt x="4570" y="4737"/>
                    <a:pt x="3937" y="5337"/>
                    <a:pt x="3436" y="5971"/>
                  </a:cubicBezTo>
                  <a:cubicBezTo>
                    <a:pt x="3403" y="6004"/>
                    <a:pt x="3370" y="6038"/>
                    <a:pt x="3336" y="6071"/>
                  </a:cubicBezTo>
                  <a:cubicBezTo>
                    <a:pt x="4070" y="4070"/>
                    <a:pt x="4771" y="2068"/>
                    <a:pt x="5438" y="33"/>
                  </a:cubicBezTo>
                  <a:cubicBezTo>
                    <a:pt x="5438" y="0"/>
                    <a:pt x="5404" y="0"/>
                    <a:pt x="540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6"/>
            <p:cNvSpPr/>
            <p:nvPr/>
          </p:nvSpPr>
          <p:spPr>
            <a:xfrm>
              <a:off x="3024175" y="3594000"/>
              <a:ext cx="613425" cy="196825"/>
            </a:xfrm>
            <a:custGeom>
              <a:avLst/>
              <a:gdLst/>
              <a:ahLst/>
              <a:cxnLst/>
              <a:rect l="l" t="t" r="r" b="b"/>
              <a:pathLst>
                <a:path w="24537" h="7873" extrusionOk="0">
                  <a:moveTo>
                    <a:pt x="23862" y="1"/>
                  </a:moveTo>
                  <a:cubicBezTo>
                    <a:pt x="23828" y="1"/>
                    <a:pt x="23791" y="36"/>
                    <a:pt x="23810" y="94"/>
                  </a:cubicBezTo>
                  <a:cubicBezTo>
                    <a:pt x="23844" y="228"/>
                    <a:pt x="23877" y="361"/>
                    <a:pt x="23910" y="495"/>
                  </a:cubicBezTo>
                  <a:cubicBezTo>
                    <a:pt x="23944" y="628"/>
                    <a:pt x="23977" y="762"/>
                    <a:pt x="23977" y="928"/>
                  </a:cubicBezTo>
                  <a:cubicBezTo>
                    <a:pt x="23977" y="1062"/>
                    <a:pt x="24011" y="1195"/>
                    <a:pt x="24044" y="1329"/>
                  </a:cubicBezTo>
                  <a:cubicBezTo>
                    <a:pt x="24044" y="1395"/>
                    <a:pt x="24044" y="1462"/>
                    <a:pt x="24077" y="1529"/>
                  </a:cubicBezTo>
                  <a:cubicBezTo>
                    <a:pt x="24111" y="1596"/>
                    <a:pt x="24077" y="1662"/>
                    <a:pt x="24111" y="1696"/>
                  </a:cubicBezTo>
                  <a:cubicBezTo>
                    <a:pt x="22610" y="2029"/>
                    <a:pt x="21108" y="2530"/>
                    <a:pt x="19607" y="2930"/>
                  </a:cubicBezTo>
                  <a:cubicBezTo>
                    <a:pt x="18106" y="3297"/>
                    <a:pt x="16505" y="3764"/>
                    <a:pt x="14937" y="4131"/>
                  </a:cubicBezTo>
                  <a:cubicBezTo>
                    <a:pt x="11802" y="4931"/>
                    <a:pt x="8633" y="5765"/>
                    <a:pt x="5497" y="6499"/>
                  </a:cubicBezTo>
                  <a:cubicBezTo>
                    <a:pt x="3663" y="6933"/>
                    <a:pt x="1895" y="7400"/>
                    <a:pt x="60" y="7767"/>
                  </a:cubicBezTo>
                  <a:cubicBezTo>
                    <a:pt x="1" y="7767"/>
                    <a:pt x="21" y="7872"/>
                    <a:pt x="73" y="7872"/>
                  </a:cubicBezTo>
                  <a:cubicBezTo>
                    <a:pt x="79" y="7872"/>
                    <a:pt x="86" y="7870"/>
                    <a:pt x="93" y="7867"/>
                  </a:cubicBezTo>
                  <a:cubicBezTo>
                    <a:pt x="3296" y="7233"/>
                    <a:pt x="6498" y="6699"/>
                    <a:pt x="9700" y="5965"/>
                  </a:cubicBezTo>
                  <a:cubicBezTo>
                    <a:pt x="12869" y="5232"/>
                    <a:pt x="16005" y="4431"/>
                    <a:pt x="19107" y="3497"/>
                  </a:cubicBezTo>
                  <a:cubicBezTo>
                    <a:pt x="20875" y="2997"/>
                    <a:pt x="22743" y="2530"/>
                    <a:pt x="24444" y="1829"/>
                  </a:cubicBezTo>
                  <a:cubicBezTo>
                    <a:pt x="24537" y="1829"/>
                    <a:pt x="24515" y="1659"/>
                    <a:pt x="24406" y="1659"/>
                  </a:cubicBezTo>
                  <a:cubicBezTo>
                    <a:pt x="24397" y="1659"/>
                    <a:pt x="24388" y="1660"/>
                    <a:pt x="24377" y="1662"/>
                  </a:cubicBezTo>
                  <a:cubicBezTo>
                    <a:pt x="24377" y="1529"/>
                    <a:pt x="24311" y="1429"/>
                    <a:pt x="24277" y="1295"/>
                  </a:cubicBezTo>
                  <a:cubicBezTo>
                    <a:pt x="24244" y="1162"/>
                    <a:pt x="24177" y="1028"/>
                    <a:pt x="24144" y="895"/>
                  </a:cubicBezTo>
                  <a:cubicBezTo>
                    <a:pt x="24077" y="728"/>
                    <a:pt x="24044" y="595"/>
                    <a:pt x="24011" y="461"/>
                  </a:cubicBezTo>
                  <a:cubicBezTo>
                    <a:pt x="23977" y="328"/>
                    <a:pt x="23944" y="161"/>
                    <a:pt x="23910" y="61"/>
                  </a:cubicBezTo>
                  <a:cubicBezTo>
                    <a:pt x="23910" y="19"/>
                    <a:pt x="23887" y="1"/>
                    <a:pt x="238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6"/>
            <p:cNvSpPr/>
            <p:nvPr/>
          </p:nvSpPr>
          <p:spPr>
            <a:xfrm>
              <a:off x="3378725" y="3141775"/>
              <a:ext cx="149000" cy="494425"/>
            </a:xfrm>
            <a:custGeom>
              <a:avLst/>
              <a:gdLst/>
              <a:ahLst/>
              <a:cxnLst/>
              <a:rect l="l" t="t" r="r" b="b"/>
              <a:pathLst>
                <a:path w="5960" h="19777" extrusionOk="0">
                  <a:moveTo>
                    <a:pt x="80" y="1"/>
                  </a:moveTo>
                  <a:cubicBezTo>
                    <a:pt x="44" y="1"/>
                    <a:pt x="1" y="29"/>
                    <a:pt x="22" y="71"/>
                  </a:cubicBezTo>
                  <a:cubicBezTo>
                    <a:pt x="322" y="1405"/>
                    <a:pt x="689" y="2672"/>
                    <a:pt x="1056" y="3973"/>
                  </a:cubicBezTo>
                  <a:cubicBezTo>
                    <a:pt x="1389" y="5241"/>
                    <a:pt x="1723" y="6542"/>
                    <a:pt x="2090" y="7843"/>
                  </a:cubicBezTo>
                  <a:cubicBezTo>
                    <a:pt x="2824" y="10378"/>
                    <a:pt x="3624" y="12913"/>
                    <a:pt x="4425" y="15448"/>
                  </a:cubicBezTo>
                  <a:cubicBezTo>
                    <a:pt x="4625" y="16182"/>
                    <a:pt x="4825" y="16883"/>
                    <a:pt x="5092" y="17583"/>
                  </a:cubicBezTo>
                  <a:cubicBezTo>
                    <a:pt x="5225" y="17950"/>
                    <a:pt x="5325" y="18317"/>
                    <a:pt x="5459" y="18684"/>
                  </a:cubicBezTo>
                  <a:cubicBezTo>
                    <a:pt x="5592" y="19051"/>
                    <a:pt x="5759" y="19384"/>
                    <a:pt x="5892" y="19751"/>
                  </a:cubicBezTo>
                  <a:cubicBezTo>
                    <a:pt x="5892" y="19768"/>
                    <a:pt x="5901" y="19776"/>
                    <a:pt x="5913" y="19776"/>
                  </a:cubicBezTo>
                  <a:cubicBezTo>
                    <a:pt x="5926" y="19776"/>
                    <a:pt x="5942" y="19768"/>
                    <a:pt x="5959" y="19751"/>
                  </a:cubicBezTo>
                  <a:cubicBezTo>
                    <a:pt x="5792" y="19051"/>
                    <a:pt x="5692" y="18384"/>
                    <a:pt x="5525" y="17750"/>
                  </a:cubicBezTo>
                  <a:cubicBezTo>
                    <a:pt x="5359" y="17083"/>
                    <a:pt x="5192" y="16449"/>
                    <a:pt x="4992" y="15815"/>
                  </a:cubicBezTo>
                  <a:cubicBezTo>
                    <a:pt x="4658" y="14548"/>
                    <a:pt x="4291" y="13247"/>
                    <a:pt x="3924" y="11979"/>
                  </a:cubicBezTo>
                  <a:cubicBezTo>
                    <a:pt x="3190" y="9411"/>
                    <a:pt x="2390" y="6875"/>
                    <a:pt x="1556" y="4340"/>
                  </a:cubicBezTo>
                  <a:cubicBezTo>
                    <a:pt x="1089" y="2906"/>
                    <a:pt x="655" y="1472"/>
                    <a:pt x="122" y="37"/>
                  </a:cubicBezTo>
                  <a:cubicBezTo>
                    <a:pt x="122" y="12"/>
                    <a:pt x="102" y="1"/>
                    <a:pt x="8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6"/>
            <p:cNvSpPr/>
            <p:nvPr/>
          </p:nvSpPr>
          <p:spPr>
            <a:xfrm>
              <a:off x="4653500" y="710950"/>
              <a:ext cx="705525" cy="398650"/>
            </a:xfrm>
            <a:custGeom>
              <a:avLst/>
              <a:gdLst/>
              <a:ahLst/>
              <a:cxnLst/>
              <a:rect l="l" t="t" r="r" b="b"/>
              <a:pathLst>
                <a:path w="28221" h="15946" extrusionOk="0">
                  <a:moveTo>
                    <a:pt x="0" y="1"/>
                  </a:moveTo>
                  <a:lnTo>
                    <a:pt x="0" y="15945"/>
                  </a:lnTo>
                  <a:lnTo>
                    <a:pt x="28220" y="15945"/>
                  </a:lnTo>
                  <a:lnTo>
                    <a:pt x="28220"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6"/>
            <p:cNvSpPr/>
            <p:nvPr/>
          </p:nvSpPr>
          <p:spPr>
            <a:xfrm>
              <a:off x="4653500" y="1109575"/>
              <a:ext cx="119275" cy="122600"/>
            </a:xfrm>
            <a:custGeom>
              <a:avLst/>
              <a:gdLst/>
              <a:ahLst/>
              <a:cxnLst/>
              <a:rect l="l" t="t" r="r" b="b"/>
              <a:pathLst>
                <a:path w="4771" h="4904" extrusionOk="0">
                  <a:moveTo>
                    <a:pt x="0" y="0"/>
                  </a:moveTo>
                  <a:lnTo>
                    <a:pt x="0" y="4904"/>
                  </a:lnTo>
                  <a:lnTo>
                    <a:pt x="4770"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6"/>
            <p:cNvSpPr/>
            <p:nvPr/>
          </p:nvSpPr>
          <p:spPr>
            <a:xfrm>
              <a:off x="4755225" y="791000"/>
              <a:ext cx="418675" cy="12550"/>
            </a:xfrm>
            <a:custGeom>
              <a:avLst/>
              <a:gdLst/>
              <a:ahLst/>
              <a:cxnLst/>
              <a:rect l="l" t="t" r="r" b="b"/>
              <a:pathLst>
                <a:path w="16747" h="502" extrusionOk="0">
                  <a:moveTo>
                    <a:pt x="1" y="1"/>
                  </a:moveTo>
                  <a:lnTo>
                    <a:pt x="1" y="501"/>
                  </a:lnTo>
                  <a:lnTo>
                    <a:pt x="16746" y="501"/>
                  </a:lnTo>
                  <a:lnTo>
                    <a:pt x="1674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6"/>
            <p:cNvSpPr/>
            <p:nvPr/>
          </p:nvSpPr>
          <p:spPr>
            <a:xfrm>
              <a:off x="4755225" y="828525"/>
              <a:ext cx="286900" cy="12550"/>
            </a:xfrm>
            <a:custGeom>
              <a:avLst/>
              <a:gdLst/>
              <a:ahLst/>
              <a:cxnLst/>
              <a:rect l="l" t="t" r="r" b="b"/>
              <a:pathLst>
                <a:path w="11476" h="502" extrusionOk="0">
                  <a:moveTo>
                    <a:pt x="1" y="1"/>
                  </a:moveTo>
                  <a:lnTo>
                    <a:pt x="1" y="501"/>
                  </a:lnTo>
                  <a:lnTo>
                    <a:pt x="11476" y="501"/>
                  </a:lnTo>
                  <a:lnTo>
                    <a:pt x="114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6"/>
            <p:cNvSpPr/>
            <p:nvPr/>
          </p:nvSpPr>
          <p:spPr>
            <a:xfrm>
              <a:off x="4755225" y="866050"/>
              <a:ext cx="502050" cy="12550"/>
            </a:xfrm>
            <a:custGeom>
              <a:avLst/>
              <a:gdLst/>
              <a:ahLst/>
              <a:cxnLst/>
              <a:rect l="l" t="t" r="r" b="b"/>
              <a:pathLst>
                <a:path w="20082" h="502" extrusionOk="0">
                  <a:moveTo>
                    <a:pt x="1" y="1"/>
                  </a:moveTo>
                  <a:lnTo>
                    <a:pt x="1" y="501"/>
                  </a:lnTo>
                  <a:lnTo>
                    <a:pt x="20082" y="501"/>
                  </a:lnTo>
                  <a:lnTo>
                    <a:pt x="2008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6"/>
            <p:cNvSpPr/>
            <p:nvPr/>
          </p:nvSpPr>
          <p:spPr>
            <a:xfrm>
              <a:off x="4755225" y="904425"/>
              <a:ext cx="172650" cy="11700"/>
            </a:xfrm>
            <a:custGeom>
              <a:avLst/>
              <a:gdLst/>
              <a:ahLst/>
              <a:cxnLst/>
              <a:rect l="l" t="t" r="r" b="b"/>
              <a:pathLst>
                <a:path w="6906" h="468" extrusionOk="0">
                  <a:moveTo>
                    <a:pt x="1" y="0"/>
                  </a:moveTo>
                  <a:lnTo>
                    <a:pt x="1" y="467"/>
                  </a:lnTo>
                  <a:lnTo>
                    <a:pt x="6906" y="467"/>
                  </a:lnTo>
                  <a:lnTo>
                    <a:pt x="690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6"/>
            <p:cNvSpPr/>
            <p:nvPr/>
          </p:nvSpPr>
          <p:spPr>
            <a:xfrm>
              <a:off x="4755225" y="941950"/>
              <a:ext cx="393650" cy="11700"/>
            </a:xfrm>
            <a:custGeom>
              <a:avLst/>
              <a:gdLst/>
              <a:ahLst/>
              <a:cxnLst/>
              <a:rect l="l" t="t" r="r" b="b"/>
              <a:pathLst>
                <a:path w="15746" h="468" extrusionOk="0">
                  <a:moveTo>
                    <a:pt x="1" y="0"/>
                  </a:moveTo>
                  <a:lnTo>
                    <a:pt x="1" y="467"/>
                  </a:lnTo>
                  <a:lnTo>
                    <a:pt x="15745" y="467"/>
                  </a:lnTo>
                  <a:lnTo>
                    <a:pt x="157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6"/>
            <p:cNvSpPr/>
            <p:nvPr/>
          </p:nvSpPr>
          <p:spPr>
            <a:xfrm>
              <a:off x="4755225" y="979475"/>
              <a:ext cx="418675" cy="12525"/>
            </a:xfrm>
            <a:custGeom>
              <a:avLst/>
              <a:gdLst/>
              <a:ahLst/>
              <a:cxnLst/>
              <a:rect l="l" t="t" r="r" b="b"/>
              <a:pathLst>
                <a:path w="16747" h="501" extrusionOk="0">
                  <a:moveTo>
                    <a:pt x="1" y="1"/>
                  </a:moveTo>
                  <a:lnTo>
                    <a:pt x="1" y="501"/>
                  </a:lnTo>
                  <a:lnTo>
                    <a:pt x="16746" y="501"/>
                  </a:lnTo>
                  <a:lnTo>
                    <a:pt x="1674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6"/>
            <p:cNvSpPr/>
            <p:nvPr/>
          </p:nvSpPr>
          <p:spPr>
            <a:xfrm>
              <a:off x="4755225" y="1017000"/>
              <a:ext cx="313600" cy="12525"/>
            </a:xfrm>
            <a:custGeom>
              <a:avLst/>
              <a:gdLst/>
              <a:ahLst/>
              <a:cxnLst/>
              <a:rect l="l" t="t" r="r" b="b"/>
              <a:pathLst>
                <a:path w="12544" h="501" extrusionOk="0">
                  <a:moveTo>
                    <a:pt x="1" y="1"/>
                  </a:moveTo>
                  <a:lnTo>
                    <a:pt x="1" y="501"/>
                  </a:lnTo>
                  <a:lnTo>
                    <a:pt x="12543" y="501"/>
                  </a:lnTo>
                  <a:lnTo>
                    <a:pt x="1254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6"/>
            <p:cNvSpPr/>
            <p:nvPr/>
          </p:nvSpPr>
          <p:spPr>
            <a:xfrm>
              <a:off x="4792750" y="1234650"/>
              <a:ext cx="705550" cy="291900"/>
            </a:xfrm>
            <a:custGeom>
              <a:avLst/>
              <a:gdLst/>
              <a:ahLst/>
              <a:cxnLst/>
              <a:rect l="l" t="t" r="r" b="b"/>
              <a:pathLst>
                <a:path w="28222" h="11676" extrusionOk="0">
                  <a:moveTo>
                    <a:pt x="1" y="1"/>
                  </a:moveTo>
                  <a:lnTo>
                    <a:pt x="1" y="11676"/>
                  </a:lnTo>
                  <a:lnTo>
                    <a:pt x="28221" y="11676"/>
                  </a:lnTo>
                  <a:lnTo>
                    <a:pt x="28221"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6"/>
            <p:cNvSpPr/>
            <p:nvPr/>
          </p:nvSpPr>
          <p:spPr>
            <a:xfrm>
              <a:off x="5379000" y="1526525"/>
              <a:ext cx="119300" cy="122625"/>
            </a:xfrm>
            <a:custGeom>
              <a:avLst/>
              <a:gdLst/>
              <a:ahLst/>
              <a:cxnLst/>
              <a:rect l="l" t="t" r="r" b="b"/>
              <a:pathLst>
                <a:path w="4772" h="4905" extrusionOk="0">
                  <a:moveTo>
                    <a:pt x="1" y="1"/>
                  </a:moveTo>
                  <a:lnTo>
                    <a:pt x="4771" y="4904"/>
                  </a:lnTo>
                  <a:lnTo>
                    <a:pt x="4771"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6"/>
            <p:cNvSpPr/>
            <p:nvPr/>
          </p:nvSpPr>
          <p:spPr>
            <a:xfrm>
              <a:off x="4901175" y="1296375"/>
              <a:ext cx="380300" cy="13375"/>
            </a:xfrm>
            <a:custGeom>
              <a:avLst/>
              <a:gdLst/>
              <a:ahLst/>
              <a:cxnLst/>
              <a:rect l="l" t="t" r="r" b="b"/>
              <a:pathLst>
                <a:path w="15212" h="535" extrusionOk="0">
                  <a:moveTo>
                    <a:pt x="0" y="0"/>
                  </a:moveTo>
                  <a:lnTo>
                    <a:pt x="0" y="534"/>
                  </a:lnTo>
                  <a:lnTo>
                    <a:pt x="15211" y="534"/>
                  </a:lnTo>
                  <a:lnTo>
                    <a:pt x="1521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6"/>
            <p:cNvSpPr/>
            <p:nvPr/>
          </p:nvSpPr>
          <p:spPr>
            <a:xfrm>
              <a:off x="4901175" y="1335575"/>
              <a:ext cx="483700" cy="12525"/>
            </a:xfrm>
            <a:custGeom>
              <a:avLst/>
              <a:gdLst/>
              <a:ahLst/>
              <a:cxnLst/>
              <a:rect l="l" t="t" r="r" b="b"/>
              <a:pathLst>
                <a:path w="19348" h="501" extrusionOk="0">
                  <a:moveTo>
                    <a:pt x="0" y="0"/>
                  </a:moveTo>
                  <a:lnTo>
                    <a:pt x="0" y="500"/>
                  </a:lnTo>
                  <a:lnTo>
                    <a:pt x="19347" y="500"/>
                  </a:lnTo>
                  <a:lnTo>
                    <a:pt x="1934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6"/>
            <p:cNvSpPr/>
            <p:nvPr/>
          </p:nvSpPr>
          <p:spPr>
            <a:xfrm>
              <a:off x="4901175" y="1373925"/>
              <a:ext cx="351950" cy="13375"/>
            </a:xfrm>
            <a:custGeom>
              <a:avLst/>
              <a:gdLst/>
              <a:ahLst/>
              <a:cxnLst/>
              <a:rect l="l" t="t" r="r" b="b"/>
              <a:pathLst>
                <a:path w="14078" h="535" extrusionOk="0">
                  <a:moveTo>
                    <a:pt x="0" y="1"/>
                  </a:moveTo>
                  <a:lnTo>
                    <a:pt x="0" y="534"/>
                  </a:lnTo>
                  <a:lnTo>
                    <a:pt x="14077" y="534"/>
                  </a:lnTo>
                  <a:lnTo>
                    <a:pt x="1407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6"/>
            <p:cNvSpPr/>
            <p:nvPr/>
          </p:nvSpPr>
          <p:spPr>
            <a:xfrm>
              <a:off x="4901175" y="1413125"/>
              <a:ext cx="442000" cy="12525"/>
            </a:xfrm>
            <a:custGeom>
              <a:avLst/>
              <a:gdLst/>
              <a:ahLst/>
              <a:cxnLst/>
              <a:rect l="l" t="t" r="r" b="b"/>
              <a:pathLst>
                <a:path w="17680" h="501" extrusionOk="0">
                  <a:moveTo>
                    <a:pt x="0" y="0"/>
                  </a:moveTo>
                  <a:lnTo>
                    <a:pt x="0" y="501"/>
                  </a:lnTo>
                  <a:lnTo>
                    <a:pt x="17680" y="501"/>
                  </a:lnTo>
                  <a:lnTo>
                    <a:pt x="176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6"/>
            <p:cNvSpPr/>
            <p:nvPr/>
          </p:nvSpPr>
          <p:spPr>
            <a:xfrm>
              <a:off x="4901175" y="1451475"/>
              <a:ext cx="290225" cy="13375"/>
            </a:xfrm>
            <a:custGeom>
              <a:avLst/>
              <a:gdLst/>
              <a:ahLst/>
              <a:cxnLst/>
              <a:rect l="l" t="t" r="r" b="b"/>
              <a:pathLst>
                <a:path w="11609" h="535" extrusionOk="0">
                  <a:moveTo>
                    <a:pt x="0" y="1"/>
                  </a:moveTo>
                  <a:lnTo>
                    <a:pt x="0" y="534"/>
                  </a:lnTo>
                  <a:lnTo>
                    <a:pt x="11609" y="534"/>
                  </a:lnTo>
                  <a:lnTo>
                    <a:pt x="116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6"/>
            <p:cNvSpPr/>
            <p:nvPr/>
          </p:nvSpPr>
          <p:spPr>
            <a:xfrm>
              <a:off x="3505175" y="2676850"/>
              <a:ext cx="499550" cy="425850"/>
            </a:xfrm>
            <a:custGeom>
              <a:avLst/>
              <a:gdLst/>
              <a:ahLst/>
              <a:cxnLst/>
              <a:rect l="l" t="t" r="r" b="b"/>
              <a:pathLst>
                <a:path w="19982" h="17034" extrusionOk="0">
                  <a:moveTo>
                    <a:pt x="5369" y="0"/>
                  </a:moveTo>
                  <a:cubicBezTo>
                    <a:pt x="5056" y="0"/>
                    <a:pt x="4724" y="49"/>
                    <a:pt x="4370" y="154"/>
                  </a:cubicBezTo>
                  <a:cubicBezTo>
                    <a:pt x="1235" y="1088"/>
                    <a:pt x="0" y="5425"/>
                    <a:pt x="1969" y="9394"/>
                  </a:cubicBezTo>
                  <a:cubicBezTo>
                    <a:pt x="4337" y="14198"/>
                    <a:pt x="9974" y="17033"/>
                    <a:pt x="9974" y="17033"/>
                  </a:cubicBezTo>
                  <a:cubicBezTo>
                    <a:pt x="9974" y="17033"/>
                    <a:pt x="15612" y="14198"/>
                    <a:pt x="17980" y="9394"/>
                  </a:cubicBezTo>
                  <a:cubicBezTo>
                    <a:pt x="19981" y="5425"/>
                    <a:pt x="18747" y="1088"/>
                    <a:pt x="15612" y="154"/>
                  </a:cubicBezTo>
                  <a:cubicBezTo>
                    <a:pt x="15258" y="49"/>
                    <a:pt x="14926" y="0"/>
                    <a:pt x="14612" y="0"/>
                  </a:cubicBezTo>
                  <a:cubicBezTo>
                    <a:pt x="10964" y="0"/>
                    <a:pt x="9974" y="6592"/>
                    <a:pt x="9974" y="6592"/>
                  </a:cubicBezTo>
                  <a:cubicBezTo>
                    <a:pt x="9974" y="6592"/>
                    <a:pt x="9012" y="0"/>
                    <a:pt x="53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6"/>
            <p:cNvSpPr/>
            <p:nvPr/>
          </p:nvSpPr>
          <p:spPr>
            <a:xfrm>
              <a:off x="2025775" y="1870950"/>
              <a:ext cx="540425" cy="540400"/>
            </a:xfrm>
            <a:custGeom>
              <a:avLst/>
              <a:gdLst/>
              <a:ahLst/>
              <a:cxnLst/>
              <a:rect l="l" t="t" r="r" b="b"/>
              <a:pathLst>
                <a:path w="21617" h="21616" extrusionOk="0">
                  <a:moveTo>
                    <a:pt x="1" y="0"/>
                  </a:moveTo>
                  <a:lnTo>
                    <a:pt x="1" y="21616"/>
                  </a:lnTo>
                  <a:lnTo>
                    <a:pt x="21616" y="21616"/>
                  </a:lnTo>
                  <a:lnTo>
                    <a:pt x="21616"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6"/>
            <p:cNvSpPr/>
            <p:nvPr/>
          </p:nvSpPr>
          <p:spPr>
            <a:xfrm>
              <a:off x="2172550" y="1943675"/>
              <a:ext cx="245200" cy="467675"/>
            </a:xfrm>
            <a:custGeom>
              <a:avLst/>
              <a:gdLst/>
              <a:ahLst/>
              <a:cxnLst/>
              <a:rect l="l" t="t" r="r" b="b"/>
              <a:pathLst>
                <a:path w="9808" h="18707" extrusionOk="0">
                  <a:moveTo>
                    <a:pt x="7384" y="1"/>
                  </a:moveTo>
                  <a:cubicBezTo>
                    <a:pt x="6987" y="1"/>
                    <a:pt x="6594" y="16"/>
                    <a:pt x="6205" y="60"/>
                  </a:cubicBezTo>
                  <a:cubicBezTo>
                    <a:pt x="4304" y="327"/>
                    <a:pt x="3136" y="1695"/>
                    <a:pt x="2936" y="3596"/>
                  </a:cubicBezTo>
                  <a:cubicBezTo>
                    <a:pt x="2869" y="4463"/>
                    <a:pt x="2869" y="5331"/>
                    <a:pt x="2869" y="6198"/>
                  </a:cubicBezTo>
                  <a:cubicBezTo>
                    <a:pt x="2869" y="6398"/>
                    <a:pt x="2869" y="6598"/>
                    <a:pt x="2869" y="6865"/>
                  </a:cubicBezTo>
                  <a:lnTo>
                    <a:pt x="1" y="6865"/>
                  </a:lnTo>
                  <a:lnTo>
                    <a:pt x="1" y="10201"/>
                  </a:lnTo>
                  <a:lnTo>
                    <a:pt x="2936" y="10201"/>
                  </a:lnTo>
                  <a:lnTo>
                    <a:pt x="2903" y="18707"/>
                  </a:lnTo>
                  <a:lnTo>
                    <a:pt x="6439" y="18707"/>
                  </a:lnTo>
                  <a:lnTo>
                    <a:pt x="6439" y="10167"/>
                  </a:lnTo>
                  <a:cubicBezTo>
                    <a:pt x="7017" y="10167"/>
                    <a:pt x="7551" y="10182"/>
                    <a:pt x="8079" y="10182"/>
                  </a:cubicBezTo>
                  <a:cubicBezTo>
                    <a:pt x="8344" y="10182"/>
                    <a:pt x="8607" y="10179"/>
                    <a:pt x="8874" y="10167"/>
                  </a:cubicBezTo>
                  <a:cubicBezTo>
                    <a:pt x="9041" y="10167"/>
                    <a:pt x="9307" y="10034"/>
                    <a:pt x="9307" y="9934"/>
                  </a:cubicBezTo>
                  <a:cubicBezTo>
                    <a:pt x="9474" y="8933"/>
                    <a:pt x="9574" y="7933"/>
                    <a:pt x="9708" y="6832"/>
                  </a:cubicBezTo>
                  <a:lnTo>
                    <a:pt x="6405" y="6832"/>
                  </a:lnTo>
                  <a:cubicBezTo>
                    <a:pt x="6405" y="5898"/>
                    <a:pt x="6372" y="5030"/>
                    <a:pt x="6405" y="4197"/>
                  </a:cubicBezTo>
                  <a:cubicBezTo>
                    <a:pt x="6439" y="3696"/>
                    <a:pt x="6806" y="3229"/>
                    <a:pt x="7339" y="3162"/>
                  </a:cubicBezTo>
                  <a:cubicBezTo>
                    <a:pt x="7632" y="3114"/>
                    <a:pt x="7907" y="3083"/>
                    <a:pt x="8191" y="3083"/>
                  </a:cubicBezTo>
                  <a:cubicBezTo>
                    <a:pt x="8295" y="3083"/>
                    <a:pt x="8400" y="3087"/>
                    <a:pt x="8507" y="3096"/>
                  </a:cubicBezTo>
                  <a:lnTo>
                    <a:pt x="9808" y="3096"/>
                  </a:lnTo>
                  <a:lnTo>
                    <a:pt x="9808" y="60"/>
                  </a:lnTo>
                  <a:cubicBezTo>
                    <a:pt x="8985" y="60"/>
                    <a:pt x="8177" y="1"/>
                    <a:pt x="73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6"/>
            <p:cNvSpPr/>
            <p:nvPr/>
          </p:nvSpPr>
          <p:spPr>
            <a:xfrm>
              <a:off x="4787750" y="3144350"/>
              <a:ext cx="540425" cy="540425"/>
            </a:xfrm>
            <a:custGeom>
              <a:avLst/>
              <a:gdLst/>
              <a:ahLst/>
              <a:cxnLst/>
              <a:rect l="l" t="t" r="r" b="b"/>
              <a:pathLst>
                <a:path w="21617" h="21617" extrusionOk="0">
                  <a:moveTo>
                    <a:pt x="1" y="1"/>
                  </a:moveTo>
                  <a:lnTo>
                    <a:pt x="1" y="21616"/>
                  </a:lnTo>
                  <a:lnTo>
                    <a:pt x="21616" y="21616"/>
                  </a:lnTo>
                  <a:lnTo>
                    <a:pt x="21616"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6"/>
            <p:cNvSpPr/>
            <p:nvPr/>
          </p:nvSpPr>
          <p:spPr>
            <a:xfrm>
              <a:off x="4858650" y="3214625"/>
              <a:ext cx="398625" cy="399900"/>
            </a:xfrm>
            <a:custGeom>
              <a:avLst/>
              <a:gdLst/>
              <a:ahLst/>
              <a:cxnLst/>
              <a:rect l="l" t="t" r="r" b="b"/>
              <a:pathLst>
                <a:path w="15945" h="15996" extrusionOk="0">
                  <a:moveTo>
                    <a:pt x="12376" y="1393"/>
                  </a:moveTo>
                  <a:cubicBezTo>
                    <a:pt x="13743" y="1393"/>
                    <a:pt x="14510" y="2193"/>
                    <a:pt x="14510" y="3561"/>
                  </a:cubicBezTo>
                  <a:lnTo>
                    <a:pt x="14510" y="7998"/>
                  </a:lnTo>
                  <a:cubicBezTo>
                    <a:pt x="14510" y="9465"/>
                    <a:pt x="14544" y="10966"/>
                    <a:pt x="14510" y="12434"/>
                  </a:cubicBezTo>
                  <a:cubicBezTo>
                    <a:pt x="14510" y="13802"/>
                    <a:pt x="13743" y="14569"/>
                    <a:pt x="12409" y="14569"/>
                  </a:cubicBezTo>
                  <a:lnTo>
                    <a:pt x="3603" y="14569"/>
                  </a:lnTo>
                  <a:cubicBezTo>
                    <a:pt x="2202" y="14569"/>
                    <a:pt x="1468" y="13802"/>
                    <a:pt x="1468" y="12434"/>
                  </a:cubicBezTo>
                  <a:lnTo>
                    <a:pt x="1468" y="3561"/>
                  </a:lnTo>
                  <a:cubicBezTo>
                    <a:pt x="1468" y="2193"/>
                    <a:pt x="2235" y="1426"/>
                    <a:pt x="3569" y="1393"/>
                  </a:cubicBezTo>
                  <a:close/>
                  <a:moveTo>
                    <a:pt x="7989" y="0"/>
                  </a:moveTo>
                  <a:cubicBezTo>
                    <a:pt x="6505" y="0"/>
                    <a:pt x="5020" y="9"/>
                    <a:pt x="3536" y="25"/>
                  </a:cubicBezTo>
                  <a:cubicBezTo>
                    <a:pt x="1434" y="59"/>
                    <a:pt x="67" y="1426"/>
                    <a:pt x="33" y="3528"/>
                  </a:cubicBezTo>
                  <a:cubicBezTo>
                    <a:pt x="0" y="5029"/>
                    <a:pt x="33" y="6497"/>
                    <a:pt x="33" y="7998"/>
                  </a:cubicBezTo>
                  <a:lnTo>
                    <a:pt x="33" y="12334"/>
                  </a:lnTo>
                  <a:cubicBezTo>
                    <a:pt x="33" y="14536"/>
                    <a:pt x="1401" y="15970"/>
                    <a:pt x="3603" y="15970"/>
                  </a:cubicBezTo>
                  <a:cubicBezTo>
                    <a:pt x="5070" y="15987"/>
                    <a:pt x="6538" y="15995"/>
                    <a:pt x="8006" y="15995"/>
                  </a:cubicBezTo>
                  <a:cubicBezTo>
                    <a:pt x="9474" y="15995"/>
                    <a:pt x="10941" y="15987"/>
                    <a:pt x="12409" y="15970"/>
                  </a:cubicBezTo>
                  <a:cubicBezTo>
                    <a:pt x="14544" y="15970"/>
                    <a:pt x="15911" y="14536"/>
                    <a:pt x="15911" y="12401"/>
                  </a:cubicBezTo>
                  <a:cubicBezTo>
                    <a:pt x="15945" y="9465"/>
                    <a:pt x="15945" y="6530"/>
                    <a:pt x="15945" y="3628"/>
                  </a:cubicBezTo>
                  <a:cubicBezTo>
                    <a:pt x="15945" y="1460"/>
                    <a:pt x="14577" y="59"/>
                    <a:pt x="12442" y="25"/>
                  </a:cubicBezTo>
                  <a:cubicBezTo>
                    <a:pt x="10958" y="9"/>
                    <a:pt x="9474" y="0"/>
                    <a:pt x="79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6"/>
            <p:cNvSpPr/>
            <p:nvPr/>
          </p:nvSpPr>
          <p:spPr>
            <a:xfrm>
              <a:off x="4918100" y="3310300"/>
              <a:ext cx="244125" cy="208925"/>
            </a:xfrm>
            <a:custGeom>
              <a:avLst/>
              <a:gdLst/>
              <a:ahLst/>
              <a:cxnLst/>
              <a:rect l="l" t="t" r="r" b="b"/>
              <a:pathLst>
                <a:path w="9765" h="8357" extrusionOk="0">
                  <a:moveTo>
                    <a:pt x="5594" y="1435"/>
                  </a:moveTo>
                  <a:cubicBezTo>
                    <a:pt x="7129" y="1435"/>
                    <a:pt x="8363" y="2670"/>
                    <a:pt x="8363" y="4204"/>
                  </a:cubicBezTo>
                  <a:cubicBezTo>
                    <a:pt x="8330" y="5705"/>
                    <a:pt x="7096" y="6939"/>
                    <a:pt x="5594" y="6939"/>
                  </a:cubicBezTo>
                  <a:lnTo>
                    <a:pt x="5561" y="6939"/>
                  </a:lnTo>
                  <a:cubicBezTo>
                    <a:pt x="4060" y="6873"/>
                    <a:pt x="2859" y="5672"/>
                    <a:pt x="2826" y="4204"/>
                  </a:cubicBezTo>
                  <a:cubicBezTo>
                    <a:pt x="2826" y="2670"/>
                    <a:pt x="4093" y="1435"/>
                    <a:pt x="5594" y="1435"/>
                  </a:cubicBezTo>
                  <a:close/>
                  <a:moveTo>
                    <a:pt x="5586" y="1"/>
                  </a:moveTo>
                  <a:cubicBezTo>
                    <a:pt x="1878" y="1"/>
                    <a:pt x="0" y="4447"/>
                    <a:pt x="2592" y="7106"/>
                  </a:cubicBezTo>
                  <a:cubicBezTo>
                    <a:pt x="3445" y="7970"/>
                    <a:pt x="4502" y="8357"/>
                    <a:pt x="5538" y="8357"/>
                  </a:cubicBezTo>
                  <a:cubicBezTo>
                    <a:pt x="7665" y="8357"/>
                    <a:pt x="9708" y="6727"/>
                    <a:pt x="9731" y="4237"/>
                  </a:cubicBezTo>
                  <a:cubicBezTo>
                    <a:pt x="9764" y="1902"/>
                    <a:pt x="7929" y="34"/>
                    <a:pt x="5628" y="1"/>
                  </a:cubicBezTo>
                  <a:cubicBezTo>
                    <a:pt x="5614" y="1"/>
                    <a:pt x="5600" y="1"/>
                    <a:pt x="55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6"/>
            <p:cNvSpPr/>
            <p:nvPr/>
          </p:nvSpPr>
          <p:spPr>
            <a:xfrm>
              <a:off x="5143100" y="3281075"/>
              <a:ext cx="51650" cy="48625"/>
            </a:xfrm>
            <a:custGeom>
              <a:avLst/>
              <a:gdLst/>
              <a:ahLst/>
              <a:cxnLst/>
              <a:rect l="l" t="t" r="r" b="b"/>
              <a:pathLst>
                <a:path w="2066" h="1945" extrusionOk="0">
                  <a:moveTo>
                    <a:pt x="1039" y="1"/>
                  </a:moveTo>
                  <a:cubicBezTo>
                    <a:pt x="562" y="1"/>
                    <a:pt x="129" y="390"/>
                    <a:pt x="97" y="903"/>
                  </a:cubicBezTo>
                  <a:cubicBezTo>
                    <a:pt x="0" y="1452"/>
                    <a:pt x="404" y="1939"/>
                    <a:pt x="944" y="1939"/>
                  </a:cubicBezTo>
                  <a:cubicBezTo>
                    <a:pt x="962" y="1939"/>
                    <a:pt x="980" y="1938"/>
                    <a:pt x="998" y="1937"/>
                  </a:cubicBezTo>
                  <a:cubicBezTo>
                    <a:pt x="1037" y="1942"/>
                    <a:pt x="1076" y="1944"/>
                    <a:pt x="1114" y="1944"/>
                  </a:cubicBezTo>
                  <a:cubicBezTo>
                    <a:pt x="1597" y="1944"/>
                    <a:pt x="1998" y="1564"/>
                    <a:pt x="1998" y="1070"/>
                  </a:cubicBezTo>
                  <a:cubicBezTo>
                    <a:pt x="2065" y="536"/>
                    <a:pt x="1665" y="36"/>
                    <a:pt x="1098" y="2"/>
                  </a:cubicBezTo>
                  <a:cubicBezTo>
                    <a:pt x="1078" y="1"/>
                    <a:pt x="1059" y="1"/>
                    <a:pt x="1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6"/>
            <p:cNvSpPr/>
            <p:nvPr/>
          </p:nvSpPr>
          <p:spPr>
            <a:xfrm>
              <a:off x="2382700" y="1685200"/>
              <a:ext cx="281900" cy="253950"/>
            </a:xfrm>
            <a:custGeom>
              <a:avLst/>
              <a:gdLst/>
              <a:ahLst/>
              <a:cxnLst/>
              <a:rect l="l" t="t" r="r" b="b"/>
              <a:pathLst>
                <a:path w="11276" h="10158" extrusionOk="0">
                  <a:moveTo>
                    <a:pt x="7304" y="1"/>
                  </a:moveTo>
                  <a:cubicBezTo>
                    <a:pt x="7048" y="1"/>
                    <a:pt x="6791" y="41"/>
                    <a:pt x="6539" y="125"/>
                  </a:cubicBezTo>
                  <a:cubicBezTo>
                    <a:pt x="3937" y="959"/>
                    <a:pt x="6038" y="5062"/>
                    <a:pt x="6038" y="5062"/>
                  </a:cubicBezTo>
                  <a:cubicBezTo>
                    <a:pt x="6038" y="5062"/>
                    <a:pt x="4229" y="3176"/>
                    <a:pt x="2624" y="3176"/>
                  </a:cubicBezTo>
                  <a:cubicBezTo>
                    <a:pt x="2106" y="3176"/>
                    <a:pt x="1609" y="3373"/>
                    <a:pt x="1202" y="3895"/>
                  </a:cubicBezTo>
                  <a:cubicBezTo>
                    <a:pt x="1" y="5396"/>
                    <a:pt x="868" y="7864"/>
                    <a:pt x="3136" y="9098"/>
                  </a:cubicBezTo>
                  <a:cubicBezTo>
                    <a:pt x="4754" y="9976"/>
                    <a:pt x="6669" y="10158"/>
                    <a:pt x="7980" y="10158"/>
                  </a:cubicBezTo>
                  <a:cubicBezTo>
                    <a:pt x="8913" y="10158"/>
                    <a:pt x="9541" y="10066"/>
                    <a:pt x="9541" y="10066"/>
                  </a:cubicBezTo>
                  <a:cubicBezTo>
                    <a:pt x="9541" y="10066"/>
                    <a:pt x="11275" y="6797"/>
                    <a:pt x="10775" y="3728"/>
                  </a:cubicBezTo>
                  <a:cubicBezTo>
                    <a:pt x="10431" y="1519"/>
                    <a:pt x="8878" y="1"/>
                    <a:pt x="7304"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6"/>
            <p:cNvSpPr/>
            <p:nvPr/>
          </p:nvSpPr>
          <p:spPr>
            <a:xfrm>
              <a:off x="2580350" y="1435350"/>
              <a:ext cx="211000" cy="188775"/>
            </a:xfrm>
            <a:custGeom>
              <a:avLst/>
              <a:gdLst/>
              <a:ahLst/>
              <a:cxnLst/>
              <a:rect l="l" t="t" r="r" b="b"/>
              <a:pathLst>
                <a:path w="8440" h="7551" extrusionOk="0">
                  <a:moveTo>
                    <a:pt x="2429" y="0"/>
                  </a:moveTo>
                  <a:cubicBezTo>
                    <a:pt x="2367" y="0"/>
                    <a:pt x="2302" y="4"/>
                    <a:pt x="2235" y="12"/>
                  </a:cubicBezTo>
                  <a:cubicBezTo>
                    <a:pt x="868" y="145"/>
                    <a:pt x="0" y="1880"/>
                    <a:pt x="501" y="3715"/>
                  </a:cubicBezTo>
                  <a:cubicBezTo>
                    <a:pt x="1135" y="5916"/>
                    <a:pt x="3303" y="7551"/>
                    <a:pt x="3303" y="7551"/>
                  </a:cubicBezTo>
                  <a:cubicBezTo>
                    <a:pt x="3303" y="7551"/>
                    <a:pt x="5905" y="6817"/>
                    <a:pt x="7272" y="4982"/>
                  </a:cubicBezTo>
                  <a:cubicBezTo>
                    <a:pt x="8440" y="3448"/>
                    <a:pt x="8240" y="1513"/>
                    <a:pt x="7005" y="879"/>
                  </a:cubicBezTo>
                  <a:cubicBezTo>
                    <a:pt x="6776" y="760"/>
                    <a:pt x="6558" y="708"/>
                    <a:pt x="6352" y="708"/>
                  </a:cubicBezTo>
                  <a:cubicBezTo>
                    <a:pt x="4942" y="708"/>
                    <a:pt x="4103" y="3148"/>
                    <a:pt x="4103" y="3148"/>
                  </a:cubicBezTo>
                  <a:cubicBezTo>
                    <a:pt x="4103" y="3148"/>
                    <a:pt x="4228" y="0"/>
                    <a:pt x="2429"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5" name="Google Shape;2885;p46"/>
          <p:cNvGrpSpPr/>
          <p:nvPr/>
        </p:nvGrpSpPr>
        <p:grpSpPr>
          <a:xfrm>
            <a:off x="3262863" y="2141184"/>
            <a:ext cx="2811386" cy="2478264"/>
            <a:chOff x="1442025" y="818525"/>
            <a:chExt cx="4708400" cy="4150500"/>
          </a:xfrm>
        </p:grpSpPr>
        <p:sp>
          <p:nvSpPr>
            <p:cNvPr id="2886" name="Google Shape;2886;p46"/>
            <p:cNvSpPr/>
            <p:nvPr/>
          </p:nvSpPr>
          <p:spPr>
            <a:xfrm>
              <a:off x="5007075" y="1025850"/>
              <a:ext cx="172650" cy="156300"/>
            </a:xfrm>
            <a:custGeom>
              <a:avLst/>
              <a:gdLst/>
              <a:ahLst/>
              <a:cxnLst/>
              <a:rect l="l" t="t" r="r" b="b"/>
              <a:pathLst>
                <a:path w="6906" h="6252" extrusionOk="0">
                  <a:moveTo>
                    <a:pt x="1722" y="0"/>
                  </a:moveTo>
                  <a:cubicBezTo>
                    <a:pt x="1684" y="0"/>
                    <a:pt x="1660" y="31"/>
                    <a:pt x="1635" y="80"/>
                  </a:cubicBezTo>
                  <a:cubicBezTo>
                    <a:pt x="1101" y="1181"/>
                    <a:pt x="701" y="2315"/>
                    <a:pt x="401" y="3483"/>
                  </a:cubicBezTo>
                  <a:cubicBezTo>
                    <a:pt x="234" y="4217"/>
                    <a:pt x="101" y="4950"/>
                    <a:pt x="34" y="5684"/>
                  </a:cubicBezTo>
                  <a:cubicBezTo>
                    <a:pt x="34" y="5818"/>
                    <a:pt x="1" y="5951"/>
                    <a:pt x="1" y="6085"/>
                  </a:cubicBezTo>
                  <a:lnTo>
                    <a:pt x="1" y="6251"/>
                  </a:lnTo>
                  <a:lnTo>
                    <a:pt x="5538" y="6251"/>
                  </a:lnTo>
                  <a:cubicBezTo>
                    <a:pt x="5671" y="4117"/>
                    <a:pt x="6138" y="1982"/>
                    <a:pt x="6906" y="14"/>
                  </a:cubicBezTo>
                  <a:lnTo>
                    <a:pt x="1769" y="14"/>
                  </a:lnTo>
                  <a:cubicBezTo>
                    <a:pt x="1751" y="5"/>
                    <a:pt x="1735" y="0"/>
                    <a:pt x="17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6"/>
            <p:cNvSpPr/>
            <p:nvPr/>
          </p:nvSpPr>
          <p:spPr>
            <a:xfrm>
              <a:off x="5007925" y="1222975"/>
              <a:ext cx="167625" cy="152650"/>
            </a:xfrm>
            <a:custGeom>
              <a:avLst/>
              <a:gdLst/>
              <a:ahLst/>
              <a:cxnLst/>
              <a:rect l="l" t="t" r="r" b="b"/>
              <a:pathLst>
                <a:path w="6705" h="6106" extrusionOk="0">
                  <a:moveTo>
                    <a:pt x="0" y="1"/>
                  </a:moveTo>
                  <a:lnTo>
                    <a:pt x="0" y="134"/>
                  </a:lnTo>
                  <a:lnTo>
                    <a:pt x="0" y="201"/>
                  </a:lnTo>
                  <a:cubicBezTo>
                    <a:pt x="33" y="868"/>
                    <a:pt x="100" y="1502"/>
                    <a:pt x="234" y="2169"/>
                  </a:cubicBezTo>
                  <a:cubicBezTo>
                    <a:pt x="500" y="3503"/>
                    <a:pt x="901" y="4771"/>
                    <a:pt x="1501" y="6005"/>
                  </a:cubicBezTo>
                  <a:cubicBezTo>
                    <a:pt x="1501" y="6072"/>
                    <a:pt x="1568" y="6105"/>
                    <a:pt x="1635" y="6105"/>
                  </a:cubicBezTo>
                  <a:lnTo>
                    <a:pt x="6705" y="6105"/>
                  </a:lnTo>
                  <a:cubicBezTo>
                    <a:pt x="6705" y="6072"/>
                    <a:pt x="6705" y="6072"/>
                    <a:pt x="6705" y="6005"/>
                  </a:cubicBezTo>
                  <a:cubicBezTo>
                    <a:pt x="6405" y="5205"/>
                    <a:pt x="6171" y="4371"/>
                    <a:pt x="6004" y="3503"/>
                  </a:cubicBezTo>
                  <a:cubicBezTo>
                    <a:pt x="5838" y="2836"/>
                    <a:pt x="5704" y="2136"/>
                    <a:pt x="5637" y="1435"/>
                  </a:cubicBezTo>
                  <a:cubicBezTo>
                    <a:pt x="5604" y="968"/>
                    <a:pt x="5571" y="535"/>
                    <a:pt x="5537" y="101"/>
                  </a:cubicBezTo>
                  <a:cubicBezTo>
                    <a:pt x="5537" y="1"/>
                    <a:pt x="5537" y="1"/>
                    <a:pt x="5437"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6"/>
            <p:cNvSpPr/>
            <p:nvPr/>
          </p:nvSpPr>
          <p:spPr>
            <a:xfrm>
              <a:off x="5432375" y="1415625"/>
              <a:ext cx="278575" cy="171800"/>
            </a:xfrm>
            <a:custGeom>
              <a:avLst/>
              <a:gdLst/>
              <a:ahLst/>
              <a:cxnLst/>
              <a:rect l="l" t="t" r="r" b="b"/>
              <a:pathLst>
                <a:path w="11143" h="6872" extrusionOk="0">
                  <a:moveTo>
                    <a:pt x="5938" y="0"/>
                  </a:moveTo>
                  <a:cubicBezTo>
                    <a:pt x="5872" y="0"/>
                    <a:pt x="5838" y="34"/>
                    <a:pt x="5805" y="67"/>
                  </a:cubicBezTo>
                  <a:cubicBezTo>
                    <a:pt x="5338" y="1034"/>
                    <a:pt x="4771" y="1935"/>
                    <a:pt x="4170" y="2802"/>
                  </a:cubicBezTo>
                  <a:cubicBezTo>
                    <a:pt x="3070" y="4337"/>
                    <a:pt x="1702" y="5638"/>
                    <a:pt x="134" y="6705"/>
                  </a:cubicBezTo>
                  <a:lnTo>
                    <a:pt x="1" y="6805"/>
                  </a:lnTo>
                  <a:lnTo>
                    <a:pt x="134" y="6872"/>
                  </a:lnTo>
                  <a:lnTo>
                    <a:pt x="268" y="6872"/>
                  </a:lnTo>
                  <a:lnTo>
                    <a:pt x="468" y="6839"/>
                  </a:lnTo>
                  <a:cubicBezTo>
                    <a:pt x="3036" y="6472"/>
                    <a:pt x="5471" y="5471"/>
                    <a:pt x="7540" y="3903"/>
                  </a:cubicBezTo>
                  <a:cubicBezTo>
                    <a:pt x="8307" y="3336"/>
                    <a:pt x="9041" y="2669"/>
                    <a:pt x="9674" y="1968"/>
                  </a:cubicBezTo>
                  <a:cubicBezTo>
                    <a:pt x="10175" y="1368"/>
                    <a:pt x="10675" y="768"/>
                    <a:pt x="11109" y="100"/>
                  </a:cubicBezTo>
                  <a:lnTo>
                    <a:pt x="11142" y="34"/>
                  </a:lnTo>
                  <a:lnTo>
                    <a:pt x="1114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6"/>
            <p:cNvSpPr/>
            <p:nvPr/>
          </p:nvSpPr>
          <p:spPr>
            <a:xfrm>
              <a:off x="5404875" y="1025850"/>
              <a:ext cx="178475" cy="156300"/>
            </a:xfrm>
            <a:custGeom>
              <a:avLst/>
              <a:gdLst/>
              <a:ahLst/>
              <a:cxnLst/>
              <a:rect l="l" t="t" r="r" b="b"/>
              <a:pathLst>
                <a:path w="7139" h="6252" extrusionOk="0">
                  <a:moveTo>
                    <a:pt x="5618" y="0"/>
                  </a:moveTo>
                  <a:cubicBezTo>
                    <a:pt x="5604" y="0"/>
                    <a:pt x="5589" y="5"/>
                    <a:pt x="5571" y="14"/>
                  </a:cubicBezTo>
                  <a:lnTo>
                    <a:pt x="0" y="14"/>
                  </a:lnTo>
                  <a:lnTo>
                    <a:pt x="0" y="6251"/>
                  </a:lnTo>
                  <a:lnTo>
                    <a:pt x="7138" y="6251"/>
                  </a:lnTo>
                  <a:cubicBezTo>
                    <a:pt x="7138" y="6085"/>
                    <a:pt x="7138" y="5884"/>
                    <a:pt x="7105" y="5718"/>
                  </a:cubicBezTo>
                  <a:cubicBezTo>
                    <a:pt x="7038" y="5051"/>
                    <a:pt x="6972" y="4383"/>
                    <a:pt x="6838" y="3750"/>
                  </a:cubicBezTo>
                  <a:cubicBezTo>
                    <a:pt x="6605" y="2482"/>
                    <a:pt x="6204" y="1248"/>
                    <a:pt x="5704" y="80"/>
                  </a:cubicBezTo>
                  <a:cubicBezTo>
                    <a:pt x="5680" y="31"/>
                    <a:pt x="5655" y="0"/>
                    <a:pt x="561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6"/>
            <p:cNvSpPr/>
            <p:nvPr/>
          </p:nvSpPr>
          <p:spPr>
            <a:xfrm>
              <a:off x="5404025" y="1223825"/>
              <a:ext cx="178500" cy="150950"/>
            </a:xfrm>
            <a:custGeom>
              <a:avLst/>
              <a:gdLst/>
              <a:ahLst/>
              <a:cxnLst/>
              <a:rect l="l" t="t" r="r" b="b"/>
              <a:pathLst>
                <a:path w="7140" h="6038" extrusionOk="0">
                  <a:moveTo>
                    <a:pt x="1" y="0"/>
                  </a:moveTo>
                  <a:lnTo>
                    <a:pt x="1" y="6038"/>
                  </a:lnTo>
                  <a:lnTo>
                    <a:pt x="5738" y="6038"/>
                  </a:lnTo>
                  <a:cubicBezTo>
                    <a:pt x="5771" y="6038"/>
                    <a:pt x="5838" y="6005"/>
                    <a:pt x="5872" y="5938"/>
                  </a:cubicBezTo>
                  <a:cubicBezTo>
                    <a:pt x="6272" y="4970"/>
                    <a:pt x="6572" y="3936"/>
                    <a:pt x="6772" y="2902"/>
                  </a:cubicBezTo>
                  <a:cubicBezTo>
                    <a:pt x="6872" y="2435"/>
                    <a:pt x="6939" y="1935"/>
                    <a:pt x="7006" y="1468"/>
                  </a:cubicBezTo>
                  <a:cubicBezTo>
                    <a:pt x="7072" y="1134"/>
                    <a:pt x="7106" y="767"/>
                    <a:pt x="7139" y="434"/>
                  </a:cubicBezTo>
                  <a:cubicBezTo>
                    <a:pt x="7139" y="300"/>
                    <a:pt x="7139" y="134"/>
                    <a:pt x="713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6"/>
            <p:cNvSpPr/>
            <p:nvPr/>
          </p:nvSpPr>
          <p:spPr>
            <a:xfrm>
              <a:off x="5189700" y="1026175"/>
              <a:ext cx="175150" cy="156800"/>
            </a:xfrm>
            <a:custGeom>
              <a:avLst/>
              <a:gdLst/>
              <a:ahLst/>
              <a:cxnLst/>
              <a:rect l="l" t="t" r="r" b="b"/>
              <a:pathLst>
                <a:path w="7006" h="6272" extrusionOk="0">
                  <a:moveTo>
                    <a:pt x="1569" y="1"/>
                  </a:moveTo>
                  <a:cubicBezTo>
                    <a:pt x="1535" y="1"/>
                    <a:pt x="1469" y="34"/>
                    <a:pt x="1469" y="101"/>
                  </a:cubicBezTo>
                  <a:cubicBezTo>
                    <a:pt x="1035" y="1068"/>
                    <a:pt x="668" y="2102"/>
                    <a:pt x="468" y="3170"/>
                  </a:cubicBezTo>
                  <a:cubicBezTo>
                    <a:pt x="334" y="3703"/>
                    <a:pt x="234" y="4237"/>
                    <a:pt x="168" y="4771"/>
                  </a:cubicBezTo>
                  <a:cubicBezTo>
                    <a:pt x="101" y="5104"/>
                    <a:pt x="68" y="5471"/>
                    <a:pt x="34" y="5805"/>
                  </a:cubicBezTo>
                  <a:cubicBezTo>
                    <a:pt x="1" y="5972"/>
                    <a:pt x="1" y="6105"/>
                    <a:pt x="1" y="6272"/>
                  </a:cubicBezTo>
                  <a:lnTo>
                    <a:pt x="7006" y="6272"/>
                  </a:lnTo>
                  <a:lnTo>
                    <a:pt x="7006" y="34"/>
                  </a:lnTo>
                  <a:lnTo>
                    <a:pt x="7006"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6"/>
            <p:cNvSpPr/>
            <p:nvPr/>
          </p:nvSpPr>
          <p:spPr>
            <a:xfrm>
              <a:off x="5189700" y="1223825"/>
              <a:ext cx="175150" cy="151800"/>
            </a:xfrm>
            <a:custGeom>
              <a:avLst/>
              <a:gdLst/>
              <a:ahLst/>
              <a:cxnLst/>
              <a:rect l="l" t="t" r="r" b="b"/>
              <a:pathLst>
                <a:path w="7006" h="6072" extrusionOk="0">
                  <a:moveTo>
                    <a:pt x="1" y="0"/>
                  </a:moveTo>
                  <a:lnTo>
                    <a:pt x="1" y="34"/>
                  </a:lnTo>
                  <a:cubicBezTo>
                    <a:pt x="34" y="401"/>
                    <a:pt x="34" y="801"/>
                    <a:pt x="101" y="1168"/>
                  </a:cubicBezTo>
                  <a:cubicBezTo>
                    <a:pt x="168" y="1701"/>
                    <a:pt x="234" y="2269"/>
                    <a:pt x="334" y="2836"/>
                  </a:cubicBezTo>
                  <a:cubicBezTo>
                    <a:pt x="535" y="3903"/>
                    <a:pt x="868" y="4970"/>
                    <a:pt x="1302" y="5971"/>
                  </a:cubicBezTo>
                  <a:cubicBezTo>
                    <a:pt x="1302" y="6038"/>
                    <a:pt x="1369" y="6071"/>
                    <a:pt x="1435" y="6071"/>
                  </a:cubicBezTo>
                  <a:lnTo>
                    <a:pt x="7006" y="6071"/>
                  </a:lnTo>
                  <a:lnTo>
                    <a:pt x="7006" y="5971"/>
                  </a:lnTo>
                  <a:lnTo>
                    <a:pt x="7006" y="100"/>
                  </a:lnTo>
                  <a:cubicBezTo>
                    <a:pt x="7006" y="0"/>
                    <a:pt x="6973" y="0"/>
                    <a:pt x="6906"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6"/>
            <p:cNvSpPr/>
            <p:nvPr/>
          </p:nvSpPr>
          <p:spPr>
            <a:xfrm>
              <a:off x="5592500" y="1025850"/>
              <a:ext cx="180975" cy="157125"/>
            </a:xfrm>
            <a:custGeom>
              <a:avLst/>
              <a:gdLst/>
              <a:ahLst/>
              <a:cxnLst/>
              <a:rect l="l" t="t" r="r" b="b"/>
              <a:pathLst>
                <a:path w="7239" h="6285" extrusionOk="0">
                  <a:moveTo>
                    <a:pt x="5518" y="0"/>
                  </a:moveTo>
                  <a:cubicBezTo>
                    <a:pt x="5504" y="0"/>
                    <a:pt x="5489" y="5"/>
                    <a:pt x="5471" y="14"/>
                  </a:cubicBezTo>
                  <a:lnTo>
                    <a:pt x="0" y="14"/>
                  </a:lnTo>
                  <a:cubicBezTo>
                    <a:pt x="801" y="2015"/>
                    <a:pt x="1268" y="4150"/>
                    <a:pt x="1368" y="6285"/>
                  </a:cubicBezTo>
                  <a:lnTo>
                    <a:pt x="7239" y="6285"/>
                  </a:lnTo>
                  <a:lnTo>
                    <a:pt x="7239" y="6185"/>
                  </a:lnTo>
                  <a:cubicBezTo>
                    <a:pt x="7172" y="5451"/>
                    <a:pt x="7105" y="4717"/>
                    <a:pt x="6939" y="3983"/>
                  </a:cubicBezTo>
                  <a:cubicBezTo>
                    <a:pt x="6672" y="2649"/>
                    <a:pt x="6238" y="1314"/>
                    <a:pt x="5604" y="80"/>
                  </a:cubicBezTo>
                  <a:cubicBezTo>
                    <a:pt x="5580" y="31"/>
                    <a:pt x="5556" y="0"/>
                    <a:pt x="551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6"/>
            <p:cNvSpPr/>
            <p:nvPr/>
          </p:nvSpPr>
          <p:spPr>
            <a:xfrm>
              <a:off x="5597500" y="1222150"/>
              <a:ext cx="175975" cy="153475"/>
            </a:xfrm>
            <a:custGeom>
              <a:avLst/>
              <a:gdLst/>
              <a:ahLst/>
              <a:cxnLst/>
              <a:rect l="l" t="t" r="r" b="b"/>
              <a:pathLst>
                <a:path w="7039" h="6139" extrusionOk="0">
                  <a:moveTo>
                    <a:pt x="1268" y="1"/>
                  </a:moveTo>
                  <a:cubicBezTo>
                    <a:pt x="1201" y="1"/>
                    <a:pt x="1201" y="34"/>
                    <a:pt x="1201" y="67"/>
                  </a:cubicBezTo>
                  <a:cubicBezTo>
                    <a:pt x="1201" y="234"/>
                    <a:pt x="1168" y="401"/>
                    <a:pt x="1168" y="568"/>
                  </a:cubicBezTo>
                  <a:cubicBezTo>
                    <a:pt x="1068" y="2269"/>
                    <a:pt x="734" y="3970"/>
                    <a:pt x="201" y="5571"/>
                  </a:cubicBezTo>
                  <a:cubicBezTo>
                    <a:pt x="134" y="5771"/>
                    <a:pt x="67" y="5938"/>
                    <a:pt x="1" y="6138"/>
                  </a:cubicBezTo>
                  <a:lnTo>
                    <a:pt x="5438" y="6138"/>
                  </a:lnTo>
                  <a:cubicBezTo>
                    <a:pt x="5471" y="6138"/>
                    <a:pt x="5504" y="6105"/>
                    <a:pt x="5504" y="6072"/>
                  </a:cubicBezTo>
                  <a:cubicBezTo>
                    <a:pt x="5605" y="5905"/>
                    <a:pt x="5705" y="5705"/>
                    <a:pt x="5771" y="5538"/>
                  </a:cubicBezTo>
                  <a:cubicBezTo>
                    <a:pt x="6472" y="3903"/>
                    <a:pt x="6905" y="2202"/>
                    <a:pt x="7006" y="434"/>
                  </a:cubicBezTo>
                  <a:cubicBezTo>
                    <a:pt x="7039" y="301"/>
                    <a:pt x="7039" y="167"/>
                    <a:pt x="7039" y="34"/>
                  </a:cubicBezTo>
                  <a:lnTo>
                    <a:pt x="133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6"/>
            <p:cNvSpPr/>
            <p:nvPr/>
          </p:nvSpPr>
          <p:spPr>
            <a:xfrm>
              <a:off x="5433225" y="821025"/>
              <a:ext cx="273550" cy="165475"/>
            </a:xfrm>
            <a:custGeom>
              <a:avLst/>
              <a:gdLst/>
              <a:ahLst/>
              <a:cxnLst/>
              <a:rect l="l" t="t" r="r" b="b"/>
              <a:pathLst>
                <a:path w="10942" h="6619" extrusionOk="0">
                  <a:moveTo>
                    <a:pt x="34" y="1"/>
                  </a:moveTo>
                  <a:cubicBezTo>
                    <a:pt x="34" y="34"/>
                    <a:pt x="67" y="67"/>
                    <a:pt x="67" y="101"/>
                  </a:cubicBezTo>
                  <a:lnTo>
                    <a:pt x="0" y="167"/>
                  </a:lnTo>
                  <a:lnTo>
                    <a:pt x="67" y="201"/>
                  </a:lnTo>
                  <a:cubicBezTo>
                    <a:pt x="400" y="468"/>
                    <a:pt x="767" y="701"/>
                    <a:pt x="1134" y="968"/>
                  </a:cubicBezTo>
                  <a:cubicBezTo>
                    <a:pt x="1835" y="1502"/>
                    <a:pt x="2469" y="2102"/>
                    <a:pt x="3069" y="2769"/>
                  </a:cubicBezTo>
                  <a:cubicBezTo>
                    <a:pt x="4070" y="3903"/>
                    <a:pt x="4937" y="5171"/>
                    <a:pt x="5604" y="6539"/>
                  </a:cubicBezTo>
                  <a:cubicBezTo>
                    <a:pt x="5629" y="6588"/>
                    <a:pt x="5671" y="6619"/>
                    <a:pt x="5705" y="6619"/>
                  </a:cubicBezTo>
                  <a:cubicBezTo>
                    <a:pt x="5717" y="6619"/>
                    <a:pt x="5729" y="6614"/>
                    <a:pt x="5738" y="6605"/>
                  </a:cubicBezTo>
                  <a:lnTo>
                    <a:pt x="10941" y="6605"/>
                  </a:lnTo>
                  <a:cubicBezTo>
                    <a:pt x="8440" y="2903"/>
                    <a:pt x="4470" y="501"/>
                    <a:pt x="3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6"/>
            <p:cNvSpPr/>
            <p:nvPr/>
          </p:nvSpPr>
          <p:spPr>
            <a:xfrm>
              <a:off x="5069625" y="1414800"/>
              <a:ext cx="270225" cy="170975"/>
            </a:xfrm>
            <a:custGeom>
              <a:avLst/>
              <a:gdLst/>
              <a:ahLst/>
              <a:cxnLst/>
              <a:rect l="l" t="t" r="r" b="b"/>
              <a:pathLst>
                <a:path w="10809" h="6839" extrusionOk="0">
                  <a:moveTo>
                    <a:pt x="0" y="0"/>
                  </a:moveTo>
                  <a:lnTo>
                    <a:pt x="0" y="33"/>
                  </a:lnTo>
                  <a:cubicBezTo>
                    <a:pt x="367" y="567"/>
                    <a:pt x="734" y="1101"/>
                    <a:pt x="1135" y="1601"/>
                  </a:cubicBezTo>
                  <a:cubicBezTo>
                    <a:pt x="1702" y="2268"/>
                    <a:pt x="2302" y="2869"/>
                    <a:pt x="2969" y="3436"/>
                  </a:cubicBezTo>
                  <a:cubicBezTo>
                    <a:pt x="4704" y="4904"/>
                    <a:pt x="6772" y="5971"/>
                    <a:pt x="8974" y="6538"/>
                  </a:cubicBezTo>
                  <a:cubicBezTo>
                    <a:pt x="9541" y="6671"/>
                    <a:pt x="10108" y="6772"/>
                    <a:pt x="10641" y="6838"/>
                  </a:cubicBezTo>
                  <a:lnTo>
                    <a:pt x="10808" y="6838"/>
                  </a:lnTo>
                  <a:lnTo>
                    <a:pt x="10741" y="6805"/>
                  </a:lnTo>
                  <a:cubicBezTo>
                    <a:pt x="10074" y="6305"/>
                    <a:pt x="9407" y="5771"/>
                    <a:pt x="8773" y="5204"/>
                  </a:cubicBezTo>
                  <a:cubicBezTo>
                    <a:pt x="8040" y="4503"/>
                    <a:pt x="7339" y="3736"/>
                    <a:pt x="6705" y="2935"/>
                  </a:cubicBezTo>
                  <a:cubicBezTo>
                    <a:pt x="6038" y="2035"/>
                    <a:pt x="5471" y="1067"/>
                    <a:pt x="4971" y="67"/>
                  </a:cubicBezTo>
                  <a:cubicBezTo>
                    <a:pt x="4937" y="0"/>
                    <a:pt x="4904" y="0"/>
                    <a:pt x="483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6"/>
            <p:cNvSpPr/>
            <p:nvPr/>
          </p:nvSpPr>
          <p:spPr>
            <a:xfrm>
              <a:off x="5073800" y="821875"/>
              <a:ext cx="264375" cy="163475"/>
            </a:xfrm>
            <a:custGeom>
              <a:avLst/>
              <a:gdLst/>
              <a:ahLst/>
              <a:cxnLst/>
              <a:rect l="l" t="t" r="r" b="b"/>
              <a:pathLst>
                <a:path w="10575" h="6539" extrusionOk="0">
                  <a:moveTo>
                    <a:pt x="10508" y="0"/>
                  </a:moveTo>
                  <a:cubicBezTo>
                    <a:pt x="6238" y="600"/>
                    <a:pt x="2402" y="2969"/>
                    <a:pt x="0" y="6538"/>
                  </a:cubicBezTo>
                  <a:lnTo>
                    <a:pt x="4904" y="6538"/>
                  </a:lnTo>
                  <a:cubicBezTo>
                    <a:pt x="4937" y="6538"/>
                    <a:pt x="4970" y="6505"/>
                    <a:pt x="5004" y="6505"/>
                  </a:cubicBezTo>
                  <a:cubicBezTo>
                    <a:pt x="5037" y="6405"/>
                    <a:pt x="5071" y="6338"/>
                    <a:pt x="5104" y="6271"/>
                  </a:cubicBezTo>
                  <a:cubicBezTo>
                    <a:pt x="5771" y="5004"/>
                    <a:pt x="6572" y="3836"/>
                    <a:pt x="7539" y="2802"/>
                  </a:cubicBezTo>
                  <a:cubicBezTo>
                    <a:pt x="8239" y="2001"/>
                    <a:pt x="9007" y="1301"/>
                    <a:pt x="9841" y="634"/>
                  </a:cubicBezTo>
                  <a:cubicBezTo>
                    <a:pt x="10107" y="467"/>
                    <a:pt x="10374" y="267"/>
                    <a:pt x="10574" y="100"/>
                  </a:cubicBezTo>
                  <a:lnTo>
                    <a:pt x="10508" y="67"/>
                  </a:lnTo>
                  <a:cubicBezTo>
                    <a:pt x="10508" y="33"/>
                    <a:pt x="10508" y="33"/>
                    <a:pt x="1050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6"/>
            <p:cNvSpPr/>
            <p:nvPr/>
          </p:nvSpPr>
          <p:spPr>
            <a:xfrm>
              <a:off x="5404025" y="1416450"/>
              <a:ext cx="126775" cy="136800"/>
            </a:xfrm>
            <a:custGeom>
              <a:avLst/>
              <a:gdLst/>
              <a:ahLst/>
              <a:cxnLst/>
              <a:rect l="l" t="t" r="r" b="b"/>
              <a:pathLst>
                <a:path w="5071" h="5472" extrusionOk="0">
                  <a:moveTo>
                    <a:pt x="1" y="1"/>
                  </a:moveTo>
                  <a:lnTo>
                    <a:pt x="1" y="5471"/>
                  </a:lnTo>
                  <a:cubicBezTo>
                    <a:pt x="968" y="4804"/>
                    <a:pt x="1869" y="4037"/>
                    <a:pt x="2703" y="3170"/>
                  </a:cubicBezTo>
                  <a:cubicBezTo>
                    <a:pt x="3603" y="2202"/>
                    <a:pt x="4404" y="1135"/>
                    <a:pt x="5071"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6"/>
            <p:cNvSpPr/>
            <p:nvPr/>
          </p:nvSpPr>
          <p:spPr>
            <a:xfrm>
              <a:off x="5243075" y="1416450"/>
              <a:ext cx="121775" cy="134300"/>
            </a:xfrm>
            <a:custGeom>
              <a:avLst/>
              <a:gdLst/>
              <a:ahLst/>
              <a:cxnLst/>
              <a:rect l="l" t="t" r="r" b="b"/>
              <a:pathLst>
                <a:path w="4871" h="5372" extrusionOk="0">
                  <a:moveTo>
                    <a:pt x="1" y="1"/>
                  </a:moveTo>
                  <a:cubicBezTo>
                    <a:pt x="1168" y="2136"/>
                    <a:pt x="2836" y="3970"/>
                    <a:pt x="4871" y="5371"/>
                  </a:cubicBezTo>
                  <a:lnTo>
                    <a:pt x="487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6"/>
            <p:cNvSpPr/>
            <p:nvPr/>
          </p:nvSpPr>
          <p:spPr>
            <a:xfrm>
              <a:off x="5404875" y="856900"/>
              <a:ext cx="121775" cy="128450"/>
            </a:xfrm>
            <a:custGeom>
              <a:avLst/>
              <a:gdLst/>
              <a:ahLst/>
              <a:cxnLst/>
              <a:rect l="l" t="t" r="r" b="b"/>
              <a:pathLst>
                <a:path w="4871" h="5138" extrusionOk="0">
                  <a:moveTo>
                    <a:pt x="0" y="0"/>
                  </a:moveTo>
                  <a:lnTo>
                    <a:pt x="0" y="5137"/>
                  </a:lnTo>
                  <a:lnTo>
                    <a:pt x="4870" y="5137"/>
                  </a:lnTo>
                  <a:cubicBezTo>
                    <a:pt x="4270" y="4103"/>
                    <a:pt x="3536" y="3169"/>
                    <a:pt x="2735" y="2302"/>
                  </a:cubicBezTo>
                  <a:cubicBezTo>
                    <a:pt x="1901" y="1434"/>
                    <a:pt x="1001" y="667"/>
                    <a:pt x="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6"/>
            <p:cNvSpPr/>
            <p:nvPr/>
          </p:nvSpPr>
          <p:spPr>
            <a:xfrm>
              <a:off x="5248075" y="861050"/>
              <a:ext cx="116775" cy="125125"/>
            </a:xfrm>
            <a:custGeom>
              <a:avLst/>
              <a:gdLst/>
              <a:ahLst/>
              <a:cxnLst/>
              <a:rect l="l" t="t" r="r" b="b"/>
              <a:pathLst>
                <a:path w="4671" h="5005" extrusionOk="0">
                  <a:moveTo>
                    <a:pt x="4671" y="1"/>
                  </a:moveTo>
                  <a:cubicBezTo>
                    <a:pt x="2736" y="1268"/>
                    <a:pt x="1135" y="3003"/>
                    <a:pt x="1" y="5004"/>
                  </a:cubicBezTo>
                  <a:lnTo>
                    <a:pt x="4671" y="5004"/>
                  </a:lnTo>
                  <a:lnTo>
                    <a:pt x="467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6"/>
            <p:cNvSpPr/>
            <p:nvPr/>
          </p:nvSpPr>
          <p:spPr>
            <a:xfrm>
              <a:off x="2035800" y="818525"/>
              <a:ext cx="505375" cy="728875"/>
            </a:xfrm>
            <a:custGeom>
              <a:avLst/>
              <a:gdLst/>
              <a:ahLst/>
              <a:cxnLst/>
              <a:rect l="l" t="t" r="r" b="b"/>
              <a:pathLst>
                <a:path w="20215" h="29155" extrusionOk="0">
                  <a:moveTo>
                    <a:pt x="10062" y="4292"/>
                  </a:moveTo>
                  <a:cubicBezTo>
                    <a:pt x="12706" y="4292"/>
                    <a:pt x="15244" y="6347"/>
                    <a:pt x="15244" y="9441"/>
                  </a:cubicBezTo>
                  <a:cubicBezTo>
                    <a:pt x="15244" y="12276"/>
                    <a:pt x="12943" y="14578"/>
                    <a:pt x="10107" y="14578"/>
                  </a:cubicBezTo>
                  <a:cubicBezTo>
                    <a:pt x="5537" y="14578"/>
                    <a:pt x="3236" y="9040"/>
                    <a:pt x="6471" y="5805"/>
                  </a:cubicBezTo>
                  <a:cubicBezTo>
                    <a:pt x="7516" y="4760"/>
                    <a:pt x="8801" y="4292"/>
                    <a:pt x="10062" y="4292"/>
                  </a:cubicBezTo>
                  <a:close/>
                  <a:moveTo>
                    <a:pt x="10107" y="1"/>
                  </a:moveTo>
                  <a:cubicBezTo>
                    <a:pt x="4403" y="1"/>
                    <a:pt x="1201" y="4671"/>
                    <a:pt x="734" y="9374"/>
                  </a:cubicBezTo>
                  <a:cubicBezTo>
                    <a:pt x="0" y="16613"/>
                    <a:pt x="4904" y="23184"/>
                    <a:pt x="10107" y="29155"/>
                  </a:cubicBezTo>
                  <a:cubicBezTo>
                    <a:pt x="15311" y="23184"/>
                    <a:pt x="20215" y="16613"/>
                    <a:pt x="19481" y="9374"/>
                  </a:cubicBezTo>
                  <a:cubicBezTo>
                    <a:pt x="19014" y="4671"/>
                    <a:pt x="15778" y="1"/>
                    <a:pt x="10107"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6"/>
            <p:cNvSpPr/>
            <p:nvPr/>
          </p:nvSpPr>
          <p:spPr>
            <a:xfrm>
              <a:off x="5861850" y="2570625"/>
              <a:ext cx="208525" cy="348600"/>
            </a:xfrm>
            <a:custGeom>
              <a:avLst/>
              <a:gdLst/>
              <a:ahLst/>
              <a:cxnLst/>
              <a:rect l="l" t="t" r="r" b="b"/>
              <a:pathLst>
                <a:path w="8341" h="13944" extrusionOk="0">
                  <a:moveTo>
                    <a:pt x="1" y="0"/>
                  </a:moveTo>
                  <a:lnTo>
                    <a:pt x="1" y="11942"/>
                  </a:lnTo>
                  <a:lnTo>
                    <a:pt x="2903" y="9674"/>
                  </a:lnTo>
                  <a:lnTo>
                    <a:pt x="4671" y="13943"/>
                  </a:lnTo>
                  <a:lnTo>
                    <a:pt x="6405" y="13210"/>
                  </a:lnTo>
                  <a:lnTo>
                    <a:pt x="4671" y="8973"/>
                  </a:lnTo>
                  <a:lnTo>
                    <a:pt x="8340" y="8439"/>
                  </a:lnTo>
                  <a:lnTo>
                    <a:pt x="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6"/>
            <p:cNvSpPr/>
            <p:nvPr/>
          </p:nvSpPr>
          <p:spPr>
            <a:xfrm>
              <a:off x="5856850" y="2508075"/>
              <a:ext cx="10025" cy="30050"/>
            </a:xfrm>
            <a:custGeom>
              <a:avLst/>
              <a:gdLst/>
              <a:ahLst/>
              <a:cxnLst/>
              <a:rect l="l" t="t" r="r" b="b"/>
              <a:pathLst>
                <a:path w="401" h="1202" extrusionOk="0">
                  <a:moveTo>
                    <a:pt x="1" y="0"/>
                  </a:moveTo>
                  <a:lnTo>
                    <a:pt x="1" y="1201"/>
                  </a:lnTo>
                  <a:lnTo>
                    <a:pt x="401" y="1201"/>
                  </a:lnTo>
                  <a:lnTo>
                    <a:pt x="40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6"/>
            <p:cNvSpPr/>
            <p:nvPr/>
          </p:nvSpPr>
          <p:spPr>
            <a:xfrm>
              <a:off x="5811825" y="2523925"/>
              <a:ext cx="28375" cy="28375"/>
            </a:xfrm>
            <a:custGeom>
              <a:avLst/>
              <a:gdLst/>
              <a:ahLst/>
              <a:cxnLst/>
              <a:rect l="l" t="t" r="r" b="b"/>
              <a:pathLst>
                <a:path w="1135" h="1135" extrusionOk="0">
                  <a:moveTo>
                    <a:pt x="267" y="0"/>
                  </a:moveTo>
                  <a:lnTo>
                    <a:pt x="0" y="300"/>
                  </a:lnTo>
                  <a:lnTo>
                    <a:pt x="834" y="1134"/>
                  </a:lnTo>
                  <a:lnTo>
                    <a:pt x="1134" y="867"/>
                  </a:lnTo>
                  <a:lnTo>
                    <a:pt x="26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6"/>
            <p:cNvSpPr/>
            <p:nvPr/>
          </p:nvSpPr>
          <p:spPr>
            <a:xfrm>
              <a:off x="5795150" y="2569775"/>
              <a:ext cx="30050" cy="10050"/>
            </a:xfrm>
            <a:custGeom>
              <a:avLst/>
              <a:gdLst/>
              <a:ahLst/>
              <a:cxnLst/>
              <a:rect l="l" t="t" r="r" b="b"/>
              <a:pathLst>
                <a:path w="1202" h="402" extrusionOk="0">
                  <a:moveTo>
                    <a:pt x="0" y="1"/>
                  </a:moveTo>
                  <a:lnTo>
                    <a:pt x="0" y="401"/>
                  </a:lnTo>
                  <a:lnTo>
                    <a:pt x="1201" y="401"/>
                  </a:lnTo>
                  <a:lnTo>
                    <a:pt x="120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6"/>
            <p:cNvSpPr/>
            <p:nvPr/>
          </p:nvSpPr>
          <p:spPr>
            <a:xfrm>
              <a:off x="5810975" y="2596475"/>
              <a:ext cx="29225" cy="29200"/>
            </a:xfrm>
            <a:custGeom>
              <a:avLst/>
              <a:gdLst/>
              <a:ahLst/>
              <a:cxnLst/>
              <a:rect l="l" t="t" r="r" b="b"/>
              <a:pathLst>
                <a:path w="1169" h="1168" extrusionOk="0">
                  <a:moveTo>
                    <a:pt x="868" y="0"/>
                  </a:moveTo>
                  <a:lnTo>
                    <a:pt x="1" y="867"/>
                  </a:lnTo>
                  <a:lnTo>
                    <a:pt x="301" y="1168"/>
                  </a:lnTo>
                  <a:lnTo>
                    <a:pt x="1168" y="300"/>
                  </a:lnTo>
                  <a:lnTo>
                    <a:pt x="8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6"/>
            <p:cNvSpPr/>
            <p:nvPr/>
          </p:nvSpPr>
          <p:spPr>
            <a:xfrm>
              <a:off x="5898550" y="2569775"/>
              <a:ext cx="30050" cy="10050"/>
            </a:xfrm>
            <a:custGeom>
              <a:avLst/>
              <a:gdLst/>
              <a:ahLst/>
              <a:cxnLst/>
              <a:rect l="l" t="t" r="r" b="b"/>
              <a:pathLst>
                <a:path w="1202" h="402" extrusionOk="0">
                  <a:moveTo>
                    <a:pt x="1" y="1"/>
                  </a:moveTo>
                  <a:lnTo>
                    <a:pt x="1" y="401"/>
                  </a:lnTo>
                  <a:lnTo>
                    <a:pt x="1201" y="401"/>
                  </a:lnTo>
                  <a:lnTo>
                    <a:pt x="120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6"/>
            <p:cNvSpPr/>
            <p:nvPr/>
          </p:nvSpPr>
          <p:spPr>
            <a:xfrm>
              <a:off x="5884375" y="2523925"/>
              <a:ext cx="28375" cy="28375"/>
            </a:xfrm>
            <a:custGeom>
              <a:avLst/>
              <a:gdLst/>
              <a:ahLst/>
              <a:cxnLst/>
              <a:rect l="l" t="t" r="r" b="b"/>
              <a:pathLst>
                <a:path w="1135" h="1135" extrusionOk="0">
                  <a:moveTo>
                    <a:pt x="834" y="0"/>
                  </a:moveTo>
                  <a:lnTo>
                    <a:pt x="0" y="867"/>
                  </a:lnTo>
                  <a:lnTo>
                    <a:pt x="301" y="1134"/>
                  </a:lnTo>
                  <a:lnTo>
                    <a:pt x="1135" y="300"/>
                  </a:lnTo>
                  <a:lnTo>
                    <a:pt x="83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6"/>
            <p:cNvSpPr/>
            <p:nvPr/>
          </p:nvSpPr>
          <p:spPr>
            <a:xfrm>
              <a:off x="1810625" y="4471975"/>
              <a:ext cx="3932850" cy="10025"/>
            </a:xfrm>
            <a:custGeom>
              <a:avLst/>
              <a:gdLst/>
              <a:ahLst/>
              <a:cxnLst/>
              <a:rect l="l" t="t" r="r" b="b"/>
              <a:pathLst>
                <a:path w="157314" h="401" extrusionOk="0">
                  <a:moveTo>
                    <a:pt x="78657" y="1"/>
                  </a:moveTo>
                  <a:lnTo>
                    <a:pt x="39329" y="67"/>
                  </a:lnTo>
                  <a:lnTo>
                    <a:pt x="19648" y="101"/>
                  </a:lnTo>
                  <a:lnTo>
                    <a:pt x="1" y="201"/>
                  </a:lnTo>
                  <a:lnTo>
                    <a:pt x="19648" y="301"/>
                  </a:lnTo>
                  <a:lnTo>
                    <a:pt x="39329" y="334"/>
                  </a:lnTo>
                  <a:lnTo>
                    <a:pt x="78657" y="401"/>
                  </a:lnTo>
                  <a:lnTo>
                    <a:pt x="117985" y="334"/>
                  </a:lnTo>
                  <a:lnTo>
                    <a:pt x="137666" y="301"/>
                  </a:lnTo>
                  <a:lnTo>
                    <a:pt x="157313" y="201"/>
                  </a:lnTo>
                  <a:lnTo>
                    <a:pt x="137666" y="101"/>
                  </a:lnTo>
                  <a:lnTo>
                    <a:pt x="117985" y="67"/>
                  </a:lnTo>
                  <a:lnTo>
                    <a:pt x="7865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6"/>
            <p:cNvSpPr/>
            <p:nvPr/>
          </p:nvSpPr>
          <p:spPr>
            <a:xfrm>
              <a:off x="2602875" y="4611250"/>
              <a:ext cx="2386725" cy="357775"/>
            </a:xfrm>
            <a:custGeom>
              <a:avLst/>
              <a:gdLst/>
              <a:ahLst/>
              <a:cxnLst/>
              <a:rect l="l" t="t" r="r" b="b"/>
              <a:pathLst>
                <a:path w="95469" h="14311" extrusionOk="0">
                  <a:moveTo>
                    <a:pt x="47734" y="0"/>
                  </a:moveTo>
                  <a:cubicBezTo>
                    <a:pt x="21382" y="0"/>
                    <a:pt x="0" y="3203"/>
                    <a:pt x="0" y="7172"/>
                  </a:cubicBezTo>
                  <a:cubicBezTo>
                    <a:pt x="0" y="11108"/>
                    <a:pt x="21382" y="14310"/>
                    <a:pt x="47734" y="14310"/>
                  </a:cubicBezTo>
                  <a:cubicBezTo>
                    <a:pt x="74086" y="14310"/>
                    <a:pt x="95468" y="11108"/>
                    <a:pt x="95468" y="7172"/>
                  </a:cubicBezTo>
                  <a:cubicBezTo>
                    <a:pt x="95468" y="3203"/>
                    <a:pt x="74086" y="0"/>
                    <a:pt x="4773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6"/>
            <p:cNvSpPr/>
            <p:nvPr/>
          </p:nvSpPr>
          <p:spPr>
            <a:xfrm>
              <a:off x="2796325" y="1267175"/>
              <a:ext cx="2001475" cy="3556750"/>
            </a:xfrm>
            <a:custGeom>
              <a:avLst/>
              <a:gdLst/>
              <a:ahLst/>
              <a:cxnLst/>
              <a:rect l="l" t="t" r="r" b="b"/>
              <a:pathLst>
                <a:path w="80059" h="142270" extrusionOk="0">
                  <a:moveTo>
                    <a:pt x="6772" y="1"/>
                  </a:moveTo>
                  <a:cubicBezTo>
                    <a:pt x="3003" y="34"/>
                    <a:pt x="1" y="3103"/>
                    <a:pt x="34" y="6872"/>
                  </a:cubicBezTo>
                  <a:lnTo>
                    <a:pt x="34" y="135431"/>
                  </a:lnTo>
                  <a:cubicBezTo>
                    <a:pt x="1" y="139167"/>
                    <a:pt x="3003" y="142236"/>
                    <a:pt x="6772" y="142269"/>
                  </a:cubicBezTo>
                  <a:lnTo>
                    <a:pt x="73287" y="142269"/>
                  </a:lnTo>
                  <a:cubicBezTo>
                    <a:pt x="77056" y="142236"/>
                    <a:pt x="80058" y="139167"/>
                    <a:pt x="80025" y="135431"/>
                  </a:cubicBezTo>
                  <a:lnTo>
                    <a:pt x="80025" y="6872"/>
                  </a:lnTo>
                  <a:cubicBezTo>
                    <a:pt x="80058" y="3103"/>
                    <a:pt x="77023" y="34"/>
                    <a:pt x="7328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6"/>
            <p:cNvSpPr/>
            <p:nvPr/>
          </p:nvSpPr>
          <p:spPr>
            <a:xfrm>
              <a:off x="2902250" y="1376425"/>
              <a:ext cx="1788800" cy="3333250"/>
            </a:xfrm>
            <a:custGeom>
              <a:avLst/>
              <a:gdLst/>
              <a:ahLst/>
              <a:cxnLst/>
              <a:rect l="l" t="t" r="r" b="b"/>
              <a:pathLst>
                <a:path w="71552" h="133330" extrusionOk="0">
                  <a:moveTo>
                    <a:pt x="6038" y="1"/>
                  </a:moveTo>
                  <a:cubicBezTo>
                    <a:pt x="2702" y="1"/>
                    <a:pt x="0" y="1602"/>
                    <a:pt x="0" y="8940"/>
                  </a:cubicBezTo>
                  <a:lnTo>
                    <a:pt x="0" y="126825"/>
                  </a:lnTo>
                  <a:cubicBezTo>
                    <a:pt x="0" y="130427"/>
                    <a:pt x="2702" y="133329"/>
                    <a:pt x="6038" y="133329"/>
                  </a:cubicBezTo>
                  <a:lnTo>
                    <a:pt x="65547" y="133329"/>
                  </a:lnTo>
                  <a:cubicBezTo>
                    <a:pt x="68849" y="133329"/>
                    <a:pt x="71551" y="130427"/>
                    <a:pt x="71551" y="126825"/>
                  </a:cubicBezTo>
                  <a:lnTo>
                    <a:pt x="71551" y="8940"/>
                  </a:lnTo>
                  <a:cubicBezTo>
                    <a:pt x="71551" y="2236"/>
                    <a:pt x="68849" y="1"/>
                    <a:pt x="65514" y="1"/>
                  </a:cubicBezTo>
                  <a:lnTo>
                    <a:pt x="53605" y="1"/>
                  </a:lnTo>
                  <a:cubicBezTo>
                    <a:pt x="52905" y="1"/>
                    <a:pt x="52338" y="768"/>
                    <a:pt x="52338" y="1735"/>
                  </a:cubicBezTo>
                  <a:lnTo>
                    <a:pt x="52338" y="2169"/>
                  </a:lnTo>
                  <a:cubicBezTo>
                    <a:pt x="52338" y="4470"/>
                    <a:pt x="51103" y="4470"/>
                    <a:pt x="49569" y="4470"/>
                  </a:cubicBezTo>
                  <a:lnTo>
                    <a:pt x="21983" y="4470"/>
                  </a:lnTo>
                  <a:cubicBezTo>
                    <a:pt x="20448" y="4470"/>
                    <a:pt x="19214" y="4437"/>
                    <a:pt x="19214" y="2169"/>
                  </a:cubicBezTo>
                  <a:lnTo>
                    <a:pt x="19214" y="1735"/>
                  </a:lnTo>
                  <a:cubicBezTo>
                    <a:pt x="19214" y="768"/>
                    <a:pt x="18647" y="1"/>
                    <a:pt x="179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6"/>
            <p:cNvSpPr/>
            <p:nvPr/>
          </p:nvSpPr>
          <p:spPr>
            <a:xfrm>
              <a:off x="3691150" y="1393100"/>
              <a:ext cx="211000" cy="23375"/>
            </a:xfrm>
            <a:custGeom>
              <a:avLst/>
              <a:gdLst/>
              <a:ahLst/>
              <a:cxnLst/>
              <a:rect l="l" t="t" r="r" b="b"/>
              <a:pathLst>
                <a:path w="8440" h="935" extrusionOk="0">
                  <a:moveTo>
                    <a:pt x="467" y="1"/>
                  </a:moveTo>
                  <a:cubicBezTo>
                    <a:pt x="234" y="1"/>
                    <a:pt x="0" y="234"/>
                    <a:pt x="0" y="468"/>
                  </a:cubicBezTo>
                  <a:cubicBezTo>
                    <a:pt x="0" y="735"/>
                    <a:pt x="234" y="935"/>
                    <a:pt x="467" y="935"/>
                  </a:cubicBezTo>
                  <a:lnTo>
                    <a:pt x="7972" y="935"/>
                  </a:lnTo>
                  <a:cubicBezTo>
                    <a:pt x="8239" y="935"/>
                    <a:pt x="8439" y="735"/>
                    <a:pt x="8439" y="468"/>
                  </a:cubicBezTo>
                  <a:cubicBezTo>
                    <a:pt x="8439" y="234"/>
                    <a:pt x="8239" y="1"/>
                    <a:pt x="79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6"/>
            <p:cNvSpPr/>
            <p:nvPr/>
          </p:nvSpPr>
          <p:spPr>
            <a:xfrm>
              <a:off x="1442025" y="1978875"/>
              <a:ext cx="1749625" cy="2244325"/>
            </a:xfrm>
            <a:custGeom>
              <a:avLst/>
              <a:gdLst/>
              <a:ahLst/>
              <a:cxnLst/>
              <a:rect l="l" t="t" r="r" b="b"/>
              <a:pathLst>
                <a:path w="69985" h="89773" extrusionOk="0">
                  <a:moveTo>
                    <a:pt x="50303" y="28373"/>
                  </a:moveTo>
                  <a:cubicBezTo>
                    <a:pt x="50299" y="28373"/>
                    <a:pt x="50295" y="28374"/>
                    <a:pt x="50291" y="28375"/>
                  </a:cubicBezTo>
                  <a:lnTo>
                    <a:pt x="50291" y="28375"/>
                  </a:lnTo>
                  <a:cubicBezTo>
                    <a:pt x="50295" y="28374"/>
                    <a:pt x="50299" y="28374"/>
                    <a:pt x="50303" y="28373"/>
                  </a:cubicBezTo>
                  <a:close/>
                  <a:moveTo>
                    <a:pt x="38804" y="0"/>
                  </a:moveTo>
                  <a:cubicBezTo>
                    <a:pt x="38439" y="0"/>
                    <a:pt x="38123" y="72"/>
                    <a:pt x="38495" y="487"/>
                  </a:cubicBezTo>
                  <a:cubicBezTo>
                    <a:pt x="38412" y="487"/>
                    <a:pt x="38287" y="462"/>
                    <a:pt x="38182" y="462"/>
                  </a:cubicBezTo>
                  <a:cubicBezTo>
                    <a:pt x="38078" y="462"/>
                    <a:pt x="37995" y="487"/>
                    <a:pt x="37995" y="587"/>
                  </a:cubicBezTo>
                  <a:cubicBezTo>
                    <a:pt x="37928" y="854"/>
                    <a:pt x="37928" y="1154"/>
                    <a:pt x="37995" y="1421"/>
                  </a:cubicBezTo>
                  <a:cubicBezTo>
                    <a:pt x="38128" y="1688"/>
                    <a:pt x="38195" y="1955"/>
                    <a:pt x="38161" y="2255"/>
                  </a:cubicBezTo>
                  <a:cubicBezTo>
                    <a:pt x="38195" y="2655"/>
                    <a:pt x="38128" y="2622"/>
                    <a:pt x="37828" y="2855"/>
                  </a:cubicBezTo>
                  <a:cubicBezTo>
                    <a:pt x="37854" y="2850"/>
                    <a:pt x="37880" y="2847"/>
                    <a:pt x="37904" y="2847"/>
                  </a:cubicBezTo>
                  <a:cubicBezTo>
                    <a:pt x="38032" y="2847"/>
                    <a:pt x="38118" y="2926"/>
                    <a:pt x="38061" y="3122"/>
                  </a:cubicBezTo>
                  <a:cubicBezTo>
                    <a:pt x="37960" y="3082"/>
                    <a:pt x="37872" y="3060"/>
                    <a:pt x="37797" y="3060"/>
                  </a:cubicBezTo>
                  <a:cubicBezTo>
                    <a:pt x="37625" y="3060"/>
                    <a:pt x="37528" y="3177"/>
                    <a:pt x="37528" y="3456"/>
                  </a:cubicBezTo>
                  <a:cubicBezTo>
                    <a:pt x="37494" y="3823"/>
                    <a:pt x="37561" y="4223"/>
                    <a:pt x="37694" y="4590"/>
                  </a:cubicBezTo>
                  <a:cubicBezTo>
                    <a:pt x="37761" y="4757"/>
                    <a:pt x="38362" y="4890"/>
                    <a:pt x="38562" y="4957"/>
                  </a:cubicBezTo>
                  <a:cubicBezTo>
                    <a:pt x="38604" y="4975"/>
                    <a:pt x="38651" y="4981"/>
                    <a:pt x="38699" y="4981"/>
                  </a:cubicBezTo>
                  <a:cubicBezTo>
                    <a:pt x="38797" y="4981"/>
                    <a:pt x="38902" y="4955"/>
                    <a:pt x="38986" y="4955"/>
                  </a:cubicBezTo>
                  <a:cubicBezTo>
                    <a:pt x="39089" y="4955"/>
                    <a:pt x="39162" y="4993"/>
                    <a:pt x="39162" y="5157"/>
                  </a:cubicBezTo>
                  <a:cubicBezTo>
                    <a:pt x="38829" y="5190"/>
                    <a:pt x="38495" y="5257"/>
                    <a:pt x="38562" y="5724"/>
                  </a:cubicBezTo>
                  <a:cubicBezTo>
                    <a:pt x="38695" y="5657"/>
                    <a:pt x="38862" y="5591"/>
                    <a:pt x="38995" y="5524"/>
                  </a:cubicBezTo>
                  <a:cubicBezTo>
                    <a:pt x="39062" y="5691"/>
                    <a:pt x="39196" y="5824"/>
                    <a:pt x="38995" y="5991"/>
                  </a:cubicBezTo>
                  <a:cubicBezTo>
                    <a:pt x="38829" y="6158"/>
                    <a:pt x="38695" y="6358"/>
                    <a:pt x="38428" y="6424"/>
                  </a:cubicBezTo>
                  <a:cubicBezTo>
                    <a:pt x="37828" y="6491"/>
                    <a:pt x="38028" y="6925"/>
                    <a:pt x="38195" y="7425"/>
                  </a:cubicBezTo>
                  <a:cubicBezTo>
                    <a:pt x="38061" y="7325"/>
                    <a:pt x="37661" y="7158"/>
                    <a:pt x="37594" y="7025"/>
                  </a:cubicBezTo>
                  <a:cubicBezTo>
                    <a:pt x="37561" y="6891"/>
                    <a:pt x="37728" y="6458"/>
                    <a:pt x="37795" y="6324"/>
                  </a:cubicBezTo>
                  <a:cubicBezTo>
                    <a:pt x="37494" y="6224"/>
                    <a:pt x="37161" y="6124"/>
                    <a:pt x="36861" y="6091"/>
                  </a:cubicBezTo>
                  <a:cubicBezTo>
                    <a:pt x="36394" y="6091"/>
                    <a:pt x="36360" y="6291"/>
                    <a:pt x="36227" y="6725"/>
                  </a:cubicBezTo>
                  <a:cubicBezTo>
                    <a:pt x="36215" y="6793"/>
                    <a:pt x="36033" y="6819"/>
                    <a:pt x="35786" y="6819"/>
                  </a:cubicBezTo>
                  <a:cubicBezTo>
                    <a:pt x="35312" y="6819"/>
                    <a:pt x="34601" y="6724"/>
                    <a:pt x="34425" y="6658"/>
                  </a:cubicBezTo>
                  <a:cubicBezTo>
                    <a:pt x="34092" y="6525"/>
                    <a:pt x="33792" y="6424"/>
                    <a:pt x="33458" y="6358"/>
                  </a:cubicBezTo>
                  <a:cubicBezTo>
                    <a:pt x="33291" y="6324"/>
                    <a:pt x="33158" y="6291"/>
                    <a:pt x="33091" y="6158"/>
                  </a:cubicBezTo>
                  <a:cubicBezTo>
                    <a:pt x="33024" y="6058"/>
                    <a:pt x="32958" y="5791"/>
                    <a:pt x="32824" y="5724"/>
                  </a:cubicBezTo>
                  <a:cubicBezTo>
                    <a:pt x="32624" y="5607"/>
                    <a:pt x="32507" y="5557"/>
                    <a:pt x="32386" y="5557"/>
                  </a:cubicBezTo>
                  <a:cubicBezTo>
                    <a:pt x="32266" y="5557"/>
                    <a:pt x="32140" y="5607"/>
                    <a:pt x="31924" y="5691"/>
                  </a:cubicBezTo>
                  <a:cubicBezTo>
                    <a:pt x="31490" y="5824"/>
                    <a:pt x="31290" y="5757"/>
                    <a:pt x="31156" y="6224"/>
                  </a:cubicBezTo>
                  <a:cubicBezTo>
                    <a:pt x="31690" y="6224"/>
                    <a:pt x="32157" y="6091"/>
                    <a:pt x="32624" y="5891"/>
                  </a:cubicBezTo>
                  <a:lnTo>
                    <a:pt x="32624" y="5891"/>
                  </a:lnTo>
                  <a:cubicBezTo>
                    <a:pt x="32858" y="6258"/>
                    <a:pt x="31790" y="6291"/>
                    <a:pt x="31657" y="6525"/>
                  </a:cubicBezTo>
                  <a:cubicBezTo>
                    <a:pt x="31423" y="6891"/>
                    <a:pt x="31590" y="6791"/>
                    <a:pt x="31657" y="7158"/>
                  </a:cubicBezTo>
                  <a:cubicBezTo>
                    <a:pt x="31657" y="7258"/>
                    <a:pt x="31557" y="7358"/>
                    <a:pt x="31590" y="7425"/>
                  </a:cubicBezTo>
                  <a:cubicBezTo>
                    <a:pt x="31623" y="7592"/>
                    <a:pt x="31657" y="7759"/>
                    <a:pt x="31690" y="7892"/>
                  </a:cubicBezTo>
                  <a:cubicBezTo>
                    <a:pt x="31457" y="7559"/>
                    <a:pt x="31223" y="7192"/>
                    <a:pt x="30956" y="6825"/>
                  </a:cubicBezTo>
                  <a:cubicBezTo>
                    <a:pt x="30880" y="6672"/>
                    <a:pt x="30706" y="6640"/>
                    <a:pt x="30521" y="6640"/>
                  </a:cubicBezTo>
                  <a:cubicBezTo>
                    <a:pt x="30382" y="6640"/>
                    <a:pt x="30237" y="6658"/>
                    <a:pt x="30122" y="6658"/>
                  </a:cubicBezTo>
                  <a:lnTo>
                    <a:pt x="28555" y="6791"/>
                  </a:lnTo>
                  <a:cubicBezTo>
                    <a:pt x="28254" y="6758"/>
                    <a:pt x="27921" y="6691"/>
                    <a:pt x="27621" y="6558"/>
                  </a:cubicBezTo>
                  <a:cubicBezTo>
                    <a:pt x="27687" y="6525"/>
                    <a:pt x="28588" y="6191"/>
                    <a:pt x="28288" y="5991"/>
                  </a:cubicBezTo>
                  <a:cubicBezTo>
                    <a:pt x="27988" y="5724"/>
                    <a:pt x="27621" y="5557"/>
                    <a:pt x="27187" y="5490"/>
                  </a:cubicBezTo>
                  <a:lnTo>
                    <a:pt x="27187" y="5490"/>
                  </a:lnTo>
                  <a:lnTo>
                    <a:pt x="27254" y="5657"/>
                  </a:lnTo>
                  <a:cubicBezTo>
                    <a:pt x="26486" y="5524"/>
                    <a:pt x="25753" y="5324"/>
                    <a:pt x="25052" y="5057"/>
                  </a:cubicBezTo>
                  <a:cubicBezTo>
                    <a:pt x="24715" y="4934"/>
                    <a:pt x="24294" y="4615"/>
                    <a:pt x="23944" y="4615"/>
                  </a:cubicBezTo>
                  <a:cubicBezTo>
                    <a:pt x="23912" y="4615"/>
                    <a:pt x="23881" y="4618"/>
                    <a:pt x="23851" y="4623"/>
                  </a:cubicBezTo>
                  <a:lnTo>
                    <a:pt x="23551" y="4657"/>
                  </a:lnTo>
                  <a:cubicBezTo>
                    <a:pt x="23451" y="4690"/>
                    <a:pt x="23584" y="4890"/>
                    <a:pt x="23518" y="4957"/>
                  </a:cubicBezTo>
                  <a:cubicBezTo>
                    <a:pt x="23384" y="5057"/>
                    <a:pt x="23051" y="5057"/>
                    <a:pt x="22851" y="5124"/>
                  </a:cubicBezTo>
                  <a:cubicBezTo>
                    <a:pt x="22917" y="5023"/>
                    <a:pt x="23084" y="4790"/>
                    <a:pt x="22984" y="4723"/>
                  </a:cubicBezTo>
                  <a:cubicBezTo>
                    <a:pt x="22684" y="4556"/>
                    <a:pt x="23051" y="4456"/>
                    <a:pt x="22851" y="4256"/>
                  </a:cubicBezTo>
                  <a:lnTo>
                    <a:pt x="22851" y="4256"/>
                  </a:lnTo>
                  <a:cubicBezTo>
                    <a:pt x="22584" y="4490"/>
                    <a:pt x="22384" y="4823"/>
                    <a:pt x="22317" y="5157"/>
                  </a:cubicBezTo>
                  <a:cubicBezTo>
                    <a:pt x="21850" y="4723"/>
                    <a:pt x="21416" y="4290"/>
                    <a:pt x="21016" y="3823"/>
                  </a:cubicBezTo>
                  <a:lnTo>
                    <a:pt x="21016" y="3823"/>
                  </a:lnTo>
                  <a:cubicBezTo>
                    <a:pt x="20782" y="3989"/>
                    <a:pt x="21149" y="4023"/>
                    <a:pt x="20983" y="4190"/>
                  </a:cubicBezTo>
                  <a:cubicBezTo>
                    <a:pt x="20816" y="4390"/>
                    <a:pt x="20649" y="4590"/>
                    <a:pt x="20482" y="4757"/>
                  </a:cubicBezTo>
                  <a:cubicBezTo>
                    <a:pt x="20465" y="4670"/>
                    <a:pt x="20409" y="4636"/>
                    <a:pt x="20327" y="4636"/>
                  </a:cubicBezTo>
                  <a:cubicBezTo>
                    <a:pt x="19983" y="4636"/>
                    <a:pt x="19174" y="5238"/>
                    <a:pt x="18748" y="5238"/>
                  </a:cubicBezTo>
                  <a:cubicBezTo>
                    <a:pt x="18682" y="5238"/>
                    <a:pt x="18625" y="5224"/>
                    <a:pt x="18581" y="5190"/>
                  </a:cubicBezTo>
                  <a:lnTo>
                    <a:pt x="20182" y="4323"/>
                  </a:lnTo>
                  <a:cubicBezTo>
                    <a:pt x="20151" y="4271"/>
                    <a:pt x="20089" y="4249"/>
                    <a:pt x="20005" y="4249"/>
                  </a:cubicBezTo>
                  <a:cubicBezTo>
                    <a:pt x="19547" y="4249"/>
                    <a:pt x="18434" y="4911"/>
                    <a:pt x="18181" y="5023"/>
                  </a:cubicBezTo>
                  <a:cubicBezTo>
                    <a:pt x="18160" y="5032"/>
                    <a:pt x="18139" y="5036"/>
                    <a:pt x="18118" y="5036"/>
                  </a:cubicBezTo>
                  <a:cubicBezTo>
                    <a:pt x="17924" y="5036"/>
                    <a:pt x="17685" y="4724"/>
                    <a:pt x="17524" y="4724"/>
                  </a:cubicBezTo>
                  <a:cubicBezTo>
                    <a:pt x="17495" y="4724"/>
                    <a:pt x="17469" y="4734"/>
                    <a:pt x="17447" y="4757"/>
                  </a:cubicBezTo>
                  <a:cubicBezTo>
                    <a:pt x="17383" y="4853"/>
                    <a:pt x="16765" y="5594"/>
                    <a:pt x="16627" y="5594"/>
                  </a:cubicBezTo>
                  <a:cubicBezTo>
                    <a:pt x="16622" y="5594"/>
                    <a:pt x="16617" y="5593"/>
                    <a:pt x="16613" y="5591"/>
                  </a:cubicBezTo>
                  <a:cubicBezTo>
                    <a:pt x="16046" y="5290"/>
                    <a:pt x="15445" y="5057"/>
                    <a:pt x="14845" y="4890"/>
                  </a:cubicBezTo>
                  <a:lnTo>
                    <a:pt x="12043" y="4390"/>
                  </a:lnTo>
                  <a:cubicBezTo>
                    <a:pt x="11409" y="4290"/>
                    <a:pt x="10775" y="4223"/>
                    <a:pt x="10141" y="4123"/>
                  </a:cubicBezTo>
                  <a:cubicBezTo>
                    <a:pt x="9708" y="4056"/>
                    <a:pt x="8440" y="4089"/>
                    <a:pt x="8307" y="3723"/>
                  </a:cubicBezTo>
                  <a:cubicBezTo>
                    <a:pt x="8140" y="3189"/>
                    <a:pt x="6939" y="3522"/>
                    <a:pt x="6472" y="3256"/>
                  </a:cubicBezTo>
                  <a:cubicBezTo>
                    <a:pt x="6244" y="3149"/>
                    <a:pt x="6127" y="3091"/>
                    <a:pt x="6026" y="3091"/>
                  </a:cubicBezTo>
                  <a:cubicBezTo>
                    <a:pt x="5905" y="3091"/>
                    <a:pt x="5808" y="3174"/>
                    <a:pt x="5572" y="3356"/>
                  </a:cubicBezTo>
                  <a:cubicBezTo>
                    <a:pt x="5238" y="3589"/>
                    <a:pt x="4904" y="3689"/>
                    <a:pt x="4537" y="3689"/>
                  </a:cubicBezTo>
                  <a:cubicBezTo>
                    <a:pt x="3904" y="3789"/>
                    <a:pt x="3303" y="4056"/>
                    <a:pt x="2803" y="4490"/>
                  </a:cubicBezTo>
                  <a:cubicBezTo>
                    <a:pt x="2536" y="4757"/>
                    <a:pt x="2303" y="5057"/>
                    <a:pt x="2136" y="5357"/>
                  </a:cubicBezTo>
                  <a:cubicBezTo>
                    <a:pt x="2016" y="5537"/>
                    <a:pt x="1811" y="5573"/>
                    <a:pt x="1603" y="5573"/>
                  </a:cubicBezTo>
                  <a:cubicBezTo>
                    <a:pt x="1463" y="5573"/>
                    <a:pt x="1322" y="5557"/>
                    <a:pt x="1202" y="5557"/>
                  </a:cubicBezTo>
                  <a:cubicBezTo>
                    <a:pt x="1175" y="5557"/>
                    <a:pt x="1132" y="5552"/>
                    <a:pt x="1089" y="5552"/>
                  </a:cubicBezTo>
                  <a:cubicBezTo>
                    <a:pt x="1023" y="5552"/>
                    <a:pt x="955" y="5564"/>
                    <a:pt x="935" y="5624"/>
                  </a:cubicBezTo>
                  <a:cubicBezTo>
                    <a:pt x="902" y="5724"/>
                    <a:pt x="735" y="6091"/>
                    <a:pt x="768" y="6158"/>
                  </a:cubicBezTo>
                  <a:cubicBezTo>
                    <a:pt x="868" y="6358"/>
                    <a:pt x="1635" y="6558"/>
                    <a:pt x="1836" y="6658"/>
                  </a:cubicBezTo>
                  <a:cubicBezTo>
                    <a:pt x="2102" y="6791"/>
                    <a:pt x="2102" y="7225"/>
                    <a:pt x="2369" y="7325"/>
                  </a:cubicBezTo>
                  <a:cubicBezTo>
                    <a:pt x="2669" y="7425"/>
                    <a:pt x="3003" y="7492"/>
                    <a:pt x="3337" y="7525"/>
                  </a:cubicBezTo>
                  <a:cubicBezTo>
                    <a:pt x="3203" y="7625"/>
                    <a:pt x="3237" y="7759"/>
                    <a:pt x="3403" y="7892"/>
                  </a:cubicBezTo>
                  <a:lnTo>
                    <a:pt x="3237" y="7959"/>
                  </a:lnTo>
                  <a:cubicBezTo>
                    <a:pt x="3370" y="7992"/>
                    <a:pt x="3503" y="8059"/>
                    <a:pt x="3637" y="8126"/>
                  </a:cubicBezTo>
                  <a:cubicBezTo>
                    <a:pt x="3398" y="8285"/>
                    <a:pt x="3328" y="8422"/>
                    <a:pt x="3109" y="8422"/>
                  </a:cubicBezTo>
                  <a:cubicBezTo>
                    <a:pt x="3052" y="8422"/>
                    <a:pt x="2985" y="8413"/>
                    <a:pt x="2903" y="8393"/>
                  </a:cubicBezTo>
                  <a:cubicBezTo>
                    <a:pt x="2536" y="8292"/>
                    <a:pt x="2169" y="8359"/>
                    <a:pt x="2169" y="7859"/>
                  </a:cubicBezTo>
                  <a:cubicBezTo>
                    <a:pt x="1802" y="7859"/>
                    <a:pt x="1469" y="7959"/>
                    <a:pt x="1168" y="8159"/>
                  </a:cubicBezTo>
                  <a:cubicBezTo>
                    <a:pt x="1202" y="8192"/>
                    <a:pt x="1235" y="8259"/>
                    <a:pt x="1268" y="8292"/>
                  </a:cubicBezTo>
                  <a:cubicBezTo>
                    <a:pt x="801" y="8326"/>
                    <a:pt x="368" y="8493"/>
                    <a:pt x="1" y="8726"/>
                  </a:cubicBezTo>
                  <a:cubicBezTo>
                    <a:pt x="234" y="9026"/>
                    <a:pt x="635" y="9093"/>
                    <a:pt x="935" y="9193"/>
                  </a:cubicBezTo>
                  <a:cubicBezTo>
                    <a:pt x="868" y="9226"/>
                    <a:pt x="768" y="9293"/>
                    <a:pt x="701" y="9327"/>
                  </a:cubicBezTo>
                  <a:cubicBezTo>
                    <a:pt x="934" y="9750"/>
                    <a:pt x="1289" y="9851"/>
                    <a:pt x="1679" y="9851"/>
                  </a:cubicBezTo>
                  <a:cubicBezTo>
                    <a:pt x="1902" y="9851"/>
                    <a:pt x="2138" y="9818"/>
                    <a:pt x="2369" y="9794"/>
                  </a:cubicBezTo>
                  <a:cubicBezTo>
                    <a:pt x="2393" y="9791"/>
                    <a:pt x="2416" y="9790"/>
                    <a:pt x="2437" y="9790"/>
                  </a:cubicBezTo>
                  <a:cubicBezTo>
                    <a:pt x="2601" y="9790"/>
                    <a:pt x="2691" y="9861"/>
                    <a:pt x="2816" y="9861"/>
                  </a:cubicBezTo>
                  <a:cubicBezTo>
                    <a:pt x="2876" y="9861"/>
                    <a:pt x="2946" y="9844"/>
                    <a:pt x="3036" y="9794"/>
                  </a:cubicBezTo>
                  <a:cubicBezTo>
                    <a:pt x="3211" y="9684"/>
                    <a:pt x="3414" y="9489"/>
                    <a:pt x="3571" y="9489"/>
                  </a:cubicBezTo>
                  <a:cubicBezTo>
                    <a:pt x="3654" y="9489"/>
                    <a:pt x="3724" y="9544"/>
                    <a:pt x="3770" y="9693"/>
                  </a:cubicBezTo>
                  <a:lnTo>
                    <a:pt x="3470" y="9860"/>
                  </a:lnTo>
                  <a:cubicBezTo>
                    <a:pt x="3704" y="10094"/>
                    <a:pt x="3870" y="10160"/>
                    <a:pt x="3770" y="10494"/>
                  </a:cubicBezTo>
                  <a:cubicBezTo>
                    <a:pt x="3687" y="10711"/>
                    <a:pt x="3578" y="10744"/>
                    <a:pt x="3449" y="10744"/>
                  </a:cubicBezTo>
                  <a:cubicBezTo>
                    <a:pt x="3392" y="10744"/>
                    <a:pt x="3330" y="10738"/>
                    <a:pt x="3265" y="10738"/>
                  </a:cubicBezTo>
                  <a:cubicBezTo>
                    <a:pt x="3183" y="10738"/>
                    <a:pt x="3096" y="10748"/>
                    <a:pt x="3003" y="10794"/>
                  </a:cubicBezTo>
                  <a:cubicBezTo>
                    <a:pt x="2687" y="10921"/>
                    <a:pt x="2610" y="11197"/>
                    <a:pt x="2291" y="11197"/>
                  </a:cubicBezTo>
                  <a:cubicBezTo>
                    <a:pt x="2273" y="11197"/>
                    <a:pt x="2255" y="11196"/>
                    <a:pt x="2236" y="11195"/>
                  </a:cubicBezTo>
                  <a:cubicBezTo>
                    <a:pt x="2190" y="11191"/>
                    <a:pt x="2150" y="11190"/>
                    <a:pt x="2113" y="11190"/>
                  </a:cubicBezTo>
                  <a:cubicBezTo>
                    <a:pt x="1773" y="11190"/>
                    <a:pt x="1779" y="11333"/>
                    <a:pt x="1569" y="11695"/>
                  </a:cubicBezTo>
                  <a:cubicBezTo>
                    <a:pt x="1435" y="11895"/>
                    <a:pt x="1235" y="12095"/>
                    <a:pt x="1268" y="12362"/>
                  </a:cubicBezTo>
                  <a:cubicBezTo>
                    <a:pt x="1302" y="12729"/>
                    <a:pt x="1402" y="13096"/>
                    <a:pt x="1535" y="13463"/>
                  </a:cubicBezTo>
                  <a:cubicBezTo>
                    <a:pt x="1669" y="13696"/>
                    <a:pt x="2069" y="13896"/>
                    <a:pt x="2303" y="14097"/>
                  </a:cubicBezTo>
                  <a:cubicBezTo>
                    <a:pt x="2307" y="14101"/>
                    <a:pt x="2315" y="14104"/>
                    <a:pt x="2324" y="14104"/>
                  </a:cubicBezTo>
                  <a:cubicBezTo>
                    <a:pt x="2448" y="14104"/>
                    <a:pt x="2946" y="13725"/>
                    <a:pt x="3070" y="13663"/>
                  </a:cubicBezTo>
                  <a:lnTo>
                    <a:pt x="3270" y="14997"/>
                  </a:lnTo>
                  <a:lnTo>
                    <a:pt x="3937" y="14697"/>
                  </a:lnTo>
                  <a:cubicBezTo>
                    <a:pt x="3952" y="14691"/>
                    <a:pt x="3968" y="14688"/>
                    <a:pt x="3985" y="14688"/>
                  </a:cubicBezTo>
                  <a:cubicBezTo>
                    <a:pt x="4156" y="14688"/>
                    <a:pt x="4416" y="14973"/>
                    <a:pt x="4537" y="15064"/>
                  </a:cubicBezTo>
                  <a:cubicBezTo>
                    <a:pt x="4654" y="15144"/>
                    <a:pt x="4772" y="15177"/>
                    <a:pt x="4892" y="15177"/>
                  </a:cubicBezTo>
                  <a:cubicBezTo>
                    <a:pt x="5217" y="15177"/>
                    <a:pt x="5545" y="14935"/>
                    <a:pt x="5838" y="14764"/>
                  </a:cubicBezTo>
                  <a:lnTo>
                    <a:pt x="5838" y="14764"/>
                  </a:lnTo>
                  <a:cubicBezTo>
                    <a:pt x="5972" y="14964"/>
                    <a:pt x="5838" y="15031"/>
                    <a:pt x="5738" y="15164"/>
                  </a:cubicBezTo>
                  <a:cubicBezTo>
                    <a:pt x="5572" y="15297"/>
                    <a:pt x="5471" y="15531"/>
                    <a:pt x="5471" y="15731"/>
                  </a:cubicBezTo>
                  <a:cubicBezTo>
                    <a:pt x="5405" y="16098"/>
                    <a:pt x="4838" y="16298"/>
                    <a:pt x="4938" y="16598"/>
                  </a:cubicBezTo>
                  <a:cubicBezTo>
                    <a:pt x="4891" y="16566"/>
                    <a:pt x="4840" y="16552"/>
                    <a:pt x="4785" y="16552"/>
                  </a:cubicBezTo>
                  <a:cubicBezTo>
                    <a:pt x="4445" y="16552"/>
                    <a:pt x="3976" y="17107"/>
                    <a:pt x="3804" y="17366"/>
                  </a:cubicBezTo>
                  <a:cubicBezTo>
                    <a:pt x="3753" y="17272"/>
                    <a:pt x="3678" y="17235"/>
                    <a:pt x="3589" y="17235"/>
                  </a:cubicBezTo>
                  <a:cubicBezTo>
                    <a:pt x="3263" y="17235"/>
                    <a:pt x="2745" y="17735"/>
                    <a:pt x="2536" y="17866"/>
                  </a:cubicBezTo>
                  <a:cubicBezTo>
                    <a:pt x="2202" y="17999"/>
                    <a:pt x="1869" y="18200"/>
                    <a:pt x="1569" y="18433"/>
                  </a:cubicBezTo>
                  <a:cubicBezTo>
                    <a:pt x="1662" y="18464"/>
                    <a:pt x="1758" y="18479"/>
                    <a:pt x="1853" y="18479"/>
                  </a:cubicBezTo>
                  <a:cubicBezTo>
                    <a:pt x="2066" y="18479"/>
                    <a:pt x="2275" y="18404"/>
                    <a:pt x="2436" y="18266"/>
                  </a:cubicBezTo>
                  <a:cubicBezTo>
                    <a:pt x="2569" y="18166"/>
                    <a:pt x="2469" y="18066"/>
                    <a:pt x="2669" y="18033"/>
                  </a:cubicBezTo>
                  <a:cubicBezTo>
                    <a:pt x="2836" y="18033"/>
                    <a:pt x="2970" y="18033"/>
                    <a:pt x="3136" y="17966"/>
                  </a:cubicBezTo>
                  <a:cubicBezTo>
                    <a:pt x="3470" y="17866"/>
                    <a:pt x="4771" y="17666"/>
                    <a:pt x="4804" y="17199"/>
                  </a:cubicBezTo>
                  <a:cubicBezTo>
                    <a:pt x="4838" y="16732"/>
                    <a:pt x="5838" y="16498"/>
                    <a:pt x="6139" y="16265"/>
                  </a:cubicBezTo>
                  <a:cubicBezTo>
                    <a:pt x="6739" y="15865"/>
                    <a:pt x="7273" y="15364"/>
                    <a:pt x="7706" y="14797"/>
                  </a:cubicBezTo>
                  <a:cubicBezTo>
                    <a:pt x="7573" y="14764"/>
                    <a:pt x="7406" y="14697"/>
                    <a:pt x="7239" y="14664"/>
                  </a:cubicBezTo>
                  <a:cubicBezTo>
                    <a:pt x="7473" y="14130"/>
                    <a:pt x="7840" y="13663"/>
                    <a:pt x="8273" y="13296"/>
                  </a:cubicBezTo>
                  <a:cubicBezTo>
                    <a:pt x="8740" y="12896"/>
                    <a:pt x="9274" y="12629"/>
                    <a:pt x="9875" y="12562"/>
                  </a:cubicBezTo>
                  <a:lnTo>
                    <a:pt x="9875" y="12562"/>
                  </a:lnTo>
                  <a:lnTo>
                    <a:pt x="9541" y="12796"/>
                  </a:lnTo>
                  <a:cubicBezTo>
                    <a:pt x="9608" y="12896"/>
                    <a:pt x="9741" y="12996"/>
                    <a:pt x="9841" y="13063"/>
                  </a:cubicBezTo>
                  <a:cubicBezTo>
                    <a:pt x="9782" y="13057"/>
                    <a:pt x="9722" y="13054"/>
                    <a:pt x="9663" y="13054"/>
                  </a:cubicBezTo>
                  <a:cubicBezTo>
                    <a:pt x="9357" y="13054"/>
                    <a:pt x="9059" y="13128"/>
                    <a:pt x="8807" y="13296"/>
                  </a:cubicBezTo>
                  <a:cubicBezTo>
                    <a:pt x="8640" y="13396"/>
                    <a:pt x="8440" y="14163"/>
                    <a:pt x="8707" y="14230"/>
                  </a:cubicBezTo>
                  <a:cubicBezTo>
                    <a:pt x="8540" y="14230"/>
                    <a:pt x="8440" y="14430"/>
                    <a:pt x="8540" y="14564"/>
                  </a:cubicBezTo>
                  <a:cubicBezTo>
                    <a:pt x="8874" y="14464"/>
                    <a:pt x="10442" y="14063"/>
                    <a:pt x="10308" y="13630"/>
                  </a:cubicBezTo>
                  <a:cubicBezTo>
                    <a:pt x="10141" y="13163"/>
                    <a:pt x="10342" y="13029"/>
                    <a:pt x="10742" y="12996"/>
                  </a:cubicBezTo>
                  <a:cubicBezTo>
                    <a:pt x="10784" y="12992"/>
                    <a:pt x="10825" y="12990"/>
                    <a:pt x="10867" y="12990"/>
                  </a:cubicBezTo>
                  <a:cubicBezTo>
                    <a:pt x="11157" y="12990"/>
                    <a:pt x="11438" y="13092"/>
                    <a:pt x="11643" y="13296"/>
                  </a:cubicBezTo>
                  <a:cubicBezTo>
                    <a:pt x="11943" y="13530"/>
                    <a:pt x="12276" y="13730"/>
                    <a:pt x="12610" y="13863"/>
                  </a:cubicBezTo>
                  <a:cubicBezTo>
                    <a:pt x="12648" y="13872"/>
                    <a:pt x="12688" y="13875"/>
                    <a:pt x="12729" y="13875"/>
                  </a:cubicBezTo>
                  <a:cubicBezTo>
                    <a:pt x="12946" y="13875"/>
                    <a:pt x="13187" y="13771"/>
                    <a:pt x="13408" y="13771"/>
                  </a:cubicBezTo>
                  <a:cubicBezTo>
                    <a:pt x="13466" y="13771"/>
                    <a:pt x="13523" y="13778"/>
                    <a:pt x="13577" y="13796"/>
                  </a:cubicBezTo>
                  <a:cubicBezTo>
                    <a:pt x="14278" y="14030"/>
                    <a:pt x="14945" y="14363"/>
                    <a:pt x="15579" y="14764"/>
                  </a:cubicBezTo>
                  <a:cubicBezTo>
                    <a:pt x="15879" y="14964"/>
                    <a:pt x="16179" y="15164"/>
                    <a:pt x="16446" y="15364"/>
                  </a:cubicBezTo>
                  <a:cubicBezTo>
                    <a:pt x="16713" y="15731"/>
                    <a:pt x="16980" y="16098"/>
                    <a:pt x="17180" y="16498"/>
                  </a:cubicBezTo>
                  <a:cubicBezTo>
                    <a:pt x="17313" y="16765"/>
                    <a:pt x="17580" y="16999"/>
                    <a:pt x="17880" y="17132"/>
                  </a:cubicBezTo>
                  <a:cubicBezTo>
                    <a:pt x="18147" y="17266"/>
                    <a:pt x="18414" y="17899"/>
                    <a:pt x="18581" y="18166"/>
                  </a:cubicBezTo>
                  <a:cubicBezTo>
                    <a:pt x="18621" y="18240"/>
                    <a:pt x="18667" y="18269"/>
                    <a:pt x="18715" y="18269"/>
                  </a:cubicBezTo>
                  <a:cubicBezTo>
                    <a:pt x="18894" y="18269"/>
                    <a:pt x="19103" y="17862"/>
                    <a:pt x="19171" y="17862"/>
                  </a:cubicBezTo>
                  <a:cubicBezTo>
                    <a:pt x="19175" y="17862"/>
                    <a:pt x="19178" y="17863"/>
                    <a:pt x="19181" y="17866"/>
                  </a:cubicBezTo>
                  <a:cubicBezTo>
                    <a:pt x="19715" y="18200"/>
                    <a:pt x="19782" y="18099"/>
                    <a:pt x="19715" y="18800"/>
                  </a:cubicBezTo>
                  <a:cubicBezTo>
                    <a:pt x="19648" y="19534"/>
                    <a:pt x="20616" y="19867"/>
                    <a:pt x="20882" y="20535"/>
                  </a:cubicBezTo>
                  <a:cubicBezTo>
                    <a:pt x="21149" y="21102"/>
                    <a:pt x="21216" y="21102"/>
                    <a:pt x="21750" y="21335"/>
                  </a:cubicBezTo>
                  <a:cubicBezTo>
                    <a:pt x="22083" y="21435"/>
                    <a:pt x="22417" y="21569"/>
                    <a:pt x="22717" y="21702"/>
                  </a:cubicBezTo>
                  <a:cubicBezTo>
                    <a:pt x="23051" y="21936"/>
                    <a:pt x="23351" y="22202"/>
                    <a:pt x="23618" y="22469"/>
                  </a:cubicBezTo>
                  <a:cubicBezTo>
                    <a:pt x="24018" y="22903"/>
                    <a:pt x="23951" y="22970"/>
                    <a:pt x="23951" y="23570"/>
                  </a:cubicBezTo>
                  <a:cubicBezTo>
                    <a:pt x="23551" y="23437"/>
                    <a:pt x="23151" y="23303"/>
                    <a:pt x="22750" y="23203"/>
                  </a:cubicBezTo>
                  <a:lnTo>
                    <a:pt x="22750" y="23203"/>
                  </a:lnTo>
                  <a:cubicBezTo>
                    <a:pt x="23017" y="23770"/>
                    <a:pt x="23117" y="24404"/>
                    <a:pt x="23117" y="25038"/>
                  </a:cubicBezTo>
                  <a:cubicBezTo>
                    <a:pt x="23084" y="25772"/>
                    <a:pt x="23051" y="26505"/>
                    <a:pt x="23017" y="27273"/>
                  </a:cubicBezTo>
                  <a:cubicBezTo>
                    <a:pt x="22917" y="28007"/>
                    <a:pt x="22984" y="28774"/>
                    <a:pt x="23184" y="29508"/>
                  </a:cubicBezTo>
                  <a:cubicBezTo>
                    <a:pt x="23384" y="30175"/>
                    <a:pt x="23918" y="30542"/>
                    <a:pt x="24185" y="31109"/>
                  </a:cubicBezTo>
                  <a:lnTo>
                    <a:pt x="24719" y="32310"/>
                  </a:lnTo>
                  <a:cubicBezTo>
                    <a:pt x="24752" y="32343"/>
                    <a:pt x="24752" y="32343"/>
                    <a:pt x="24752" y="32376"/>
                  </a:cubicBezTo>
                  <a:cubicBezTo>
                    <a:pt x="24919" y="32677"/>
                    <a:pt x="25052" y="32677"/>
                    <a:pt x="25419" y="32743"/>
                  </a:cubicBezTo>
                  <a:cubicBezTo>
                    <a:pt x="25953" y="32910"/>
                    <a:pt x="26386" y="33277"/>
                    <a:pt x="26653" y="33777"/>
                  </a:cubicBezTo>
                  <a:lnTo>
                    <a:pt x="27154" y="35112"/>
                  </a:lnTo>
                  <a:cubicBezTo>
                    <a:pt x="27254" y="35379"/>
                    <a:pt x="27320" y="35779"/>
                    <a:pt x="27554" y="35912"/>
                  </a:cubicBezTo>
                  <a:cubicBezTo>
                    <a:pt x="27887" y="36079"/>
                    <a:pt x="28121" y="36313"/>
                    <a:pt x="28288" y="36646"/>
                  </a:cubicBezTo>
                  <a:cubicBezTo>
                    <a:pt x="28588" y="37046"/>
                    <a:pt x="28088" y="37080"/>
                    <a:pt x="27887" y="37113"/>
                  </a:cubicBezTo>
                  <a:cubicBezTo>
                    <a:pt x="28054" y="37280"/>
                    <a:pt x="28288" y="37413"/>
                    <a:pt x="28421" y="37580"/>
                  </a:cubicBezTo>
                  <a:cubicBezTo>
                    <a:pt x="28555" y="37714"/>
                    <a:pt x="28688" y="37647"/>
                    <a:pt x="28821" y="37780"/>
                  </a:cubicBezTo>
                  <a:cubicBezTo>
                    <a:pt x="28988" y="37880"/>
                    <a:pt x="29288" y="38047"/>
                    <a:pt x="29288" y="38247"/>
                  </a:cubicBezTo>
                  <a:cubicBezTo>
                    <a:pt x="29322" y="38381"/>
                    <a:pt x="29255" y="38881"/>
                    <a:pt x="29389" y="38948"/>
                  </a:cubicBezTo>
                  <a:cubicBezTo>
                    <a:pt x="29789" y="39181"/>
                    <a:pt x="30122" y="39515"/>
                    <a:pt x="30389" y="39915"/>
                  </a:cubicBezTo>
                  <a:cubicBezTo>
                    <a:pt x="30429" y="39994"/>
                    <a:pt x="30494" y="40031"/>
                    <a:pt x="30561" y="40031"/>
                  </a:cubicBezTo>
                  <a:cubicBezTo>
                    <a:pt x="30663" y="40031"/>
                    <a:pt x="30769" y="39943"/>
                    <a:pt x="30790" y="39782"/>
                  </a:cubicBezTo>
                  <a:cubicBezTo>
                    <a:pt x="30823" y="39582"/>
                    <a:pt x="30523" y="39315"/>
                    <a:pt x="30423" y="39248"/>
                  </a:cubicBezTo>
                  <a:cubicBezTo>
                    <a:pt x="30398" y="39230"/>
                    <a:pt x="30373" y="39224"/>
                    <a:pt x="30348" y="39224"/>
                  </a:cubicBezTo>
                  <a:cubicBezTo>
                    <a:pt x="30296" y="39224"/>
                    <a:pt x="30245" y="39249"/>
                    <a:pt x="30205" y="39249"/>
                  </a:cubicBezTo>
                  <a:cubicBezTo>
                    <a:pt x="30156" y="39249"/>
                    <a:pt x="30122" y="39212"/>
                    <a:pt x="30122" y="39048"/>
                  </a:cubicBezTo>
                  <a:cubicBezTo>
                    <a:pt x="30089" y="38781"/>
                    <a:pt x="29989" y="38547"/>
                    <a:pt x="29889" y="38314"/>
                  </a:cubicBezTo>
                  <a:cubicBezTo>
                    <a:pt x="29856" y="38114"/>
                    <a:pt x="29755" y="37880"/>
                    <a:pt x="29589" y="37714"/>
                  </a:cubicBezTo>
                  <a:cubicBezTo>
                    <a:pt x="29389" y="37547"/>
                    <a:pt x="29255" y="37347"/>
                    <a:pt x="29188" y="37113"/>
                  </a:cubicBezTo>
                  <a:cubicBezTo>
                    <a:pt x="28955" y="36679"/>
                    <a:pt x="28688" y="36246"/>
                    <a:pt x="28321" y="35879"/>
                  </a:cubicBezTo>
                  <a:cubicBezTo>
                    <a:pt x="28088" y="35612"/>
                    <a:pt x="28021" y="34878"/>
                    <a:pt x="27921" y="34511"/>
                  </a:cubicBezTo>
                  <a:lnTo>
                    <a:pt x="27921" y="34511"/>
                  </a:lnTo>
                  <a:cubicBezTo>
                    <a:pt x="28221" y="34678"/>
                    <a:pt x="28555" y="34811"/>
                    <a:pt x="28888" y="34945"/>
                  </a:cubicBezTo>
                  <a:cubicBezTo>
                    <a:pt x="29022" y="35045"/>
                    <a:pt x="29188" y="35946"/>
                    <a:pt x="29222" y="36146"/>
                  </a:cubicBezTo>
                  <a:cubicBezTo>
                    <a:pt x="29322" y="36479"/>
                    <a:pt x="29589" y="36579"/>
                    <a:pt x="29856" y="36780"/>
                  </a:cubicBezTo>
                  <a:cubicBezTo>
                    <a:pt x="30156" y="37046"/>
                    <a:pt x="30423" y="37313"/>
                    <a:pt x="30623" y="37613"/>
                  </a:cubicBezTo>
                  <a:cubicBezTo>
                    <a:pt x="30689" y="37680"/>
                    <a:pt x="30856" y="37880"/>
                    <a:pt x="30856" y="37980"/>
                  </a:cubicBezTo>
                  <a:cubicBezTo>
                    <a:pt x="30856" y="38080"/>
                    <a:pt x="30756" y="38281"/>
                    <a:pt x="30823" y="38381"/>
                  </a:cubicBezTo>
                  <a:lnTo>
                    <a:pt x="31824" y="39348"/>
                  </a:lnTo>
                  <a:cubicBezTo>
                    <a:pt x="32024" y="39515"/>
                    <a:pt x="32191" y="39748"/>
                    <a:pt x="32357" y="39948"/>
                  </a:cubicBezTo>
                  <a:cubicBezTo>
                    <a:pt x="32491" y="40182"/>
                    <a:pt x="32991" y="40716"/>
                    <a:pt x="32924" y="41016"/>
                  </a:cubicBezTo>
                  <a:cubicBezTo>
                    <a:pt x="32824" y="41416"/>
                    <a:pt x="32591" y="41583"/>
                    <a:pt x="32924" y="41917"/>
                  </a:cubicBezTo>
                  <a:cubicBezTo>
                    <a:pt x="33258" y="42250"/>
                    <a:pt x="33558" y="42550"/>
                    <a:pt x="33892" y="42884"/>
                  </a:cubicBezTo>
                  <a:cubicBezTo>
                    <a:pt x="34025" y="43017"/>
                    <a:pt x="34325" y="43051"/>
                    <a:pt x="34459" y="43117"/>
                  </a:cubicBezTo>
                  <a:cubicBezTo>
                    <a:pt x="34959" y="43318"/>
                    <a:pt x="35460" y="43518"/>
                    <a:pt x="35960" y="43718"/>
                  </a:cubicBezTo>
                  <a:cubicBezTo>
                    <a:pt x="36459" y="43940"/>
                    <a:pt x="37005" y="44300"/>
                    <a:pt x="37539" y="44300"/>
                  </a:cubicBezTo>
                  <a:cubicBezTo>
                    <a:pt x="37647" y="44300"/>
                    <a:pt x="37754" y="44285"/>
                    <a:pt x="37861" y="44252"/>
                  </a:cubicBezTo>
                  <a:cubicBezTo>
                    <a:pt x="38067" y="44183"/>
                    <a:pt x="38289" y="44051"/>
                    <a:pt x="38484" y="44051"/>
                  </a:cubicBezTo>
                  <a:cubicBezTo>
                    <a:pt x="38573" y="44051"/>
                    <a:pt x="38655" y="44078"/>
                    <a:pt x="38729" y="44151"/>
                  </a:cubicBezTo>
                  <a:lnTo>
                    <a:pt x="39829" y="45219"/>
                  </a:lnTo>
                  <a:cubicBezTo>
                    <a:pt x="40230" y="45619"/>
                    <a:pt x="41097" y="45653"/>
                    <a:pt x="41631" y="45819"/>
                  </a:cubicBezTo>
                  <a:cubicBezTo>
                    <a:pt x="42298" y="46019"/>
                    <a:pt x="42598" y="46486"/>
                    <a:pt x="43065" y="47054"/>
                  </a:cubicBezTo>
                  <a:cubicBezTo>
                    <a:pt x="43265" y="47287"/>
                    <a:pt x="43198" y="47587"/>
                    <a:pt x="43365" y="47887"/>
                  </a:cubicBezTo>
                  <a:cubicBezTo>
                    <a:pt x="43532" y="48188"/>
                    <a:pt x="44032" y="48421"/>
                    <a:pt x="44299" y="48588"/>
                  </a:cubicBezTo>
                  <a:lnTo>
                    <a:pt x="44666" y="48888"/>
                  </a:lnTo>
                  <a:cubicBezTo>
                    <a:pt x="44679" y="48902"/>
                    <a:pt x="44693" y="48907"/>
                    <a:pt x="44707" y="48907"/>
                  </a:cubicBezTo>
                  <a:cubicBezTo>
                    <a:pt x="44762" y="48907"/>
                    <a:pt x="44826" y="48821"/>
                    <a:pt x="44933" y="48821"/>
                  </a:cubicBezTo>
                  <a:cubicBezTo>
                    <a:pt x="45089" y="48873"/>
                    <a:pt x="45386" y="49127"/>
                    <a:pt x="45541" y="49127"/>
                  </a:cubicBezTo>
                  <a:cubicBezTo>
                    <a:pt x="45586" y="49127"/>
                    <a:pt x="45619" y="49107"/>
                    <a:pt x="45633" y="49055"/>
                  </a:cubicBezTo>
                  <a:cubicBezTo>
                    <a:pt x="45745" y="49297"/>
                    <a:pt x="45784" y="49383"/>
                    <a:pt x="45872" y="49383"/>
                  </a:cubicBezTo>
                  <a:cubicBezTo>
                    <a:pt x="45942" y="49383"/>
                    <a:pt x="46042" y="49329"/>
                    <a:pt x="46234" y="49255"/>
                  </a:cubicBezTo>
                  <a:cubicBezTo>
                    <a:pt x="46167" y="49188"/>
                    <a:pt x="45967" y="48922"/>
                    <a:pt x="46034" y="48855"/>
                  </a:cubicBezTo>
                  <a:cubicBezTo>
                    <a:pt x="46167" y="48721"/>
                    <a:pt x="46301" y="48621"/>
                    <a:pt x="46467" y="48521"/>
                  </a:cubicBezTo>
                  <a:cubicBezTo>
                    <a:pt x="46574" y="48468"/>
                    <a:pt x="46624" y="48433"/>
                    <a:pt x="46678" y="48433"/>
                  </a:cubicBezTo>
                  <a:cubicBezTo>
                    <a:pt x="46725" y="48433"/>
                    <a:pt x="46775" y="48459"/>
                    <a:pt x="46868" y="48521"/>
                  </a:cubicBezTo>
                  <a:cubicBezTo>
                    <a:pt x="47168" y="48688"/>
                    <a:pt x="47168" y="48721"/>
                    <a:pt x="47101" y="48988"/>
                  </a:cubicBezTo>
                  <a:cubicBezTo>
                    <a:pt x="47034" y="49255"/>
                    <a:pt x="47668" y="49522"/>
                    <a:pt x="47602" y="49822"/>
                  </a:cubicBezTo>
                  <a:cubicBezTo>
                    <a:pt x="47568" y="49922"/>
                    <a:pt x="47668" y="50256"/>
                    <a:pt x="47635" y="50256"/>
                  </a:cubicBezTo>
                  <a:cubicBezTo>
                    <a:pt x="47468" y="50423"/>
                    <a:pt x="47602" y="50523"/>
                    <a:pt x="47635" y="50756"/>
                  </a:cubicBezTo>
                  <a:cubicBezTo>
                    <a:pt x="47768" y="51724"/>
                    <a:pt x="47335" y="52090"/>
                    <a:pt x="46801" y="52791"/>
                  </a:cubicBezTo>
                  <a:lnTo>
                    <a:pt x="46067" y="53692"/>
                  </a:lnTo>
                  <a:cubicBezTo>
                    <a:pt x="45934" y="54025"/>
                    <a:pt x="45867" y="54359"/>
                    <a:pt x="45834" y="54692"/>
                  </a:cubicBezTo>
                  <a:cubicBezTo>
                    <a:pt x="45700" y="55193"/>
                    <a:pt x="45300" y="56060"/>
                    <a:pt x="45533" y="56560"/>
                  </a:cubicBezTo>
                  <a:cubicBezTo>
                    <a:pt x="45967" y="57328"/>
                    <a:pt x="46367" y="58095"/>
                    <a:pt x="46801" y="58895"/>
                  </a:cubicBezTo>
                  <a:lnTo>
                    <a:pt x="48302" y="61731"/>
                  </a:lnTo>
                  <a:cubicBezTo>
                    <a:pt x="48469" y="62131"/>
                    <a:pt x="48736" y="62465"/>
                    <a:pt x="49069" y="62765"/>
                  </a:cubicBezTo>
                  <a:cubicBezTo>
                    <a:pt x="49503" y="63032"/>
                    <a:pt x="49903" y="63298"/>
                    <a:pt x="50337" y="63599"/>
                  </a:cubicBezTo>
                  <a:cubicBezTo>
                    <a:pt x="50537" y="63732"/>
                    <a:pt x="51004" y="63932"/>
                    <a:pt x="51171" y="64166"/>
                  </a:cubicBezTo>
                  <a:cubicBezTo>
                    <a:pt x="51271" y="64499"/>
                    <a:pt x="51304" y="64866"/>
                    <a:pt x="51304" y="65233"/>
                  </a:cubicBezTo>
                  <a:cubicBezTo>
                    <a:pt x="51371" y="65633"/>
                    <a:pt x="51438" y="66034"/>
                    <a:pt x="51438" y="66467"/>
                  </a:cubicBezTo>
                  <a:cubicBezTo>
                    <a:pt x="51371" y="66934"/>
                    <a:pt x="51304" y="67401"/>
                    <a:pt x="51171" y="67868"/>
                  </a:cubicBezTo>
                  <a:cubicBezTo>
                    <a:pt x="50971" y="68936"/>
                    <a:pt x="50770" y="70003"/>
                    <a:pt x="50570" y="71071"/>
                  </a:cubicBezTo>
                  <a:cubicBezTo>
                    <a:pt x="50237" y="72805"/>
                    <a:pt x="49903" y="74573"/>
                    <a:pt x="49570" y="76308"/>
                  </a:cubicBezTo>
                  <a:cubicBezTo>
                    <a:pt x="49303" y="77675"/>
                    <a:pt x="49269" y="79110"/>
                    <a:pt x="49103" y="80544"/>
                  </a:cubicBezTo>
                  <a:cubicBezTo>
                    <a:pt x="48936" y="82012"/>
                    <a:pt x="48769" y="83480"/>
                    <a:pt x="48602" y="84947"/>
                  </a:cubicBezTo>
                  <a:cubicBezTo>
                    <a:pt x="48502" y="85915"/>
                    <a:pt x="49103" y="86782"/>
                    <a:pt x="49470" y="87649"/>
                  </a:cubicBezTo>
                  <a:cubicBezTo>
                    <a:pt x="49603" y="88016"/>
                    <a:pt x="49670" y="88416"/>
                    <a:pt x="50003" y="88583"/>
                  </a:cubicBezTo>
                  <a:lnTo>
                    <a:pt x="52005" y="89517"/>
                  </a:lnTo>
                  <a:cubicBezTo>
                    <a:pt x="52300" y="89665"/>
                    <a:pt x="52449" y="89773"/>
                    <a:pt x="52628" y="89773"/>
                  </a:cubicBezTo>
                  <a:cubicBezTo>
                    <a:pt x="52732" y="89773"/>
                    <a:pt x="52846" y="89736"/>
                    <a:pt x="53005" y="89651"/>
                  </a:cubicBezTo>
                  <a:lnTo>
                    <a:pt x="54707" y="88883"/>
                  </a:lnTo>
                  <a:cubicBezTo>
                    <a:pt x="54548" y="88883"/>
                    <a:pt x="54408" y="88888"/>
                    <a:pt x="54281" y="88888"/>
                  </a:cubicBezTo>
                  <a:cubicBezTo>
                    <a:pt x="53898" y="88888"/>
                    <a:pt x="53622" y="88850"/>
                    <a:pt x="53272" y="88550"/>
                  </a:cubicBezTo>
                  <a:lnTo>
                    <a:pt x="52438" y="87849"/>
                  </a:lnTo>
                  <a:cubicBezTo>
                    <a:pt x="52305" y="87749"/>
                    <a:pt x="52338" y="87382"/>
                    <a:pt x="52305" y="87216"/>
                  </a:cubicBezTo>
                  <a:cubicBezTo>
                    <a:pt x="52238" y="86815"/>
                    <a:pt x="51805" y="85681"/>
                    <a:pt x="52171" y="85481"/>
                  </a:cubicBezTo>
                  <a:cubicBezTo>
                    <a:pt x="52538" y="85248"/>
                    <a:pt x="52672" y="85248"/>
                    <a:pt x="52805" y="84814"/>
                  </a:cubicBezTo>
                  <a:cubicBezTo>
                    <a:pt x="52939" y="84547"/>
                    <a:pt x="53105" y="84280"/>
                    <a:pt x="53339" y="84080"/>
                  </a:cubicBezTo>
                  <a:cubicBezTo>
                    <a:pt x="53506" y="83880"/>
                    <a:pt x="53639" y="83646"/>
                    <a:pt x="53706" y="83380"/>
                  </a:cubicBezTo>
                  <a:cubicBezTo>
                    <a:pt x="53806" y="83046"/>
                    <a:pt x="53272" y="83179"/>
                    <a:pt x="53172" y="83013"/>
                  </a:cubicBezTo>
                  <a:cubicBezTo>
                    <a:pt x="53072" y="82879"/>
                    <a:pt x="52672" y="82512"/>
                    <a:pt x="52772" y="82312"/>
                  </a:cubicBezTo>
                  <a:cubicBezTo>
                    <a:pt x="52939" y="82012"/>
                    <a:pt x="52939" y="81778"/>
                    <a:pt x="53306" y="81678"/>
                  </a:cubicBezTo>
                  <a:cubicBezTo>
                    <a:pt x="53673" y="81545"/>
                    <a:pt x="53739" y="81612"/>
                    <a:pt x="53906" y="81245"/>
                  </a:cubicBezTo>
                  <a:cubicBezTo>
                    <a:pt x="54073" y="80878"/>
                    <a:pt x="54240" y="80544"/>
                    <a:pt x="54406" y="80177"/>
                  </a:cubicBezTo>
                  <a:cubicBezTo>
                    <a:pt x="54473" y="80010"/>
                    <a:pt x="54173" y="79677"/>
                    <a:pt x="54106" y="79477"/>
                  </a:cubicBezTo>
                  <a:cubicBezTo>
                    <a:pt x="54073" y="79177"/>
                    <a:pt x="54073" y="78876"/>
                    <a:pt x="54106" y="78576"/>
                  </a:cubicBezTo>
                  <a:cubicBezTo>
                    <a:pt x="54419" y="78733"/>
                    <a:pt x="54652" y="78855"/>
                    <a:pt x="54899" y="78855"/>
                  </a:cubicBezTo>
                  <a:cubicBezTo>
                    <a:pt x="55073" y="78855"/>
                    <a:pt x="55253" y="78794"/>
                    <a:pt x="55474" y="78643"/>
                  </a:cubicBezTo>
                  <a:cubicBezTo>
                    <a:pt x="55574" y="78576"/>
                    <a:pt x="55507" y="78243"/>
                    <a:pt x="55574" y="78042"/>
                  </a:cubicBezTo>
                  <a:cubicBezTo>
                    <a:pt x="55707" y="77742"/>
                    <a:pt x="55607" y="77609"/>
                    <a:pt x="55507" y="77275"/>
                  </a:cubicBezTo>
                  <a:lnTo>
                    <a:pt x="55507" y="77275"/>
                  </a:lnTo>
                  <a:cubicBezTo>
                    <a:pt x="55724" y="77342"/>
                    <a:pt x="55941" y="77375"/>
                    <a:pt x="56153" y="77375"/>
                  </a:cubicBezTo>
                  <a:cubicBezTo>
                    <a:pt x="56366" y="77375"/>
                    <a:pt x="56575" y="77342"/>
                    <a:pt x="56775" y="77275"/>
                  </a:cubicBezTo>
                  <a:cubicBezTo>
                    <a:pt x="57308" y="77142"/>
                    <a:pt x="57742" y="77142"/>
                    <a:pt x="58076" y="76641"/>
                  </a:cubicBezTo>
                  <a:cubicBezTo>
                    <a:pt x="58276" y="76441"/>
                    <a:pt x="58443" y="76241"/>
                    <a:pt x="58543" y="75974"/>
                  </a:cubicBezTo>
                  <a:cubicBezTo>
                    <a:pt x="58509" y="75674"/>
                    <a:pt x="58476" y="75374"/>
                    <a:pt x="58343" y="75107"/>
                  </a:cubicBezTo>
                  <a:cubicBezTo>
                    <a:pt x="58276" y="74640"/>
                    <a:pt x="57375" y="74573"/>
                    <a:pt x="57509" y="74040"/>
                  </a:cubicBezTo>
                  <a:lnTo>
                    <a:pt x="57509" y="74040"/>
                  </a:lnTo>
                  <a:cubicBezTo>
                    <a:pt x="57751" y="74100"/>
                    <a:pt x="59043" y="74658"/>
                    <a:pt x="59375" y="74658"/>
                  </a:cubicBezTo>
                  <a:cubicBezTo>
                    <a:pt x="59408" y="74658"/>
                    <a:pt x="59431" y="74652"/>
                    <a:pt x="59443" y="74640"/>
                  </a:cubicBezTo>
                  <a:cubicBezTo>
                    <a:pt x="59944" y="74006"/>
                    <a:pt x="60377" y="73406"/>
                    <a:pt x="60944" y="72705"/>
                  </a:cubicBezTo>
                  <a:cubicBezTo>
                    <a:pt x="61478" y="72038"/>
                    <a:pt x="62045" y="71338"/>
                    <a:pt x="62579" y="70637"/>
                  </a:cubicBezTo>
                  <a:cubicBezTo>
                    <a:pt x="62679" y="70470"/>
                    <a:pt x="62646" y="70070"/>
                    <a:pt x="62679" y="69903"/>
                  </a:cubicBezTo>
                  <a:cubicBezTo>
                    <a:pt x="62712" y="69736"/>
                    <a:pt x="62712" y="68736"/>
                    <a:pt x="62846" y="68636"/>
                  </a:cubicBezTo>
                  <a:cubicBezTo>
                    <a:pt x="63480" y="68202"/>
                    <a:pt x="64147" y="67735"/>
                    <a:pt x="64814" y="67301"/>
                  </a:cubicBezTo>
                  <a:cubicBezTo>
                    <a:pt x="64914" y="67235"/>
                    <a:pt x="65114" y="67218"/>
                    <a:pt x="65323" y="67218"/>
                  </a:cubicBezTo>
                  <a:cubicBezTo>
                    <a:pt x="65531" y="67218"/>
                    <a:pt x="65748" y="67235"/>
                    <a:pt x="65881" y="67235"/>
                  </a:cubicBezTo>
                  <a:cubicBezTo>
                    <a:pt x="66148" y="67201"/>
                    <a:pt x="66248" y="66834"/>
                    <a:pt x="66415" y="66601"/>
                  </a:cubicBezTo>
                  <a:cubicBezTo>
                    <a:pt x="66749" y="66067"/>
                    <a:pt x="67449" y="65400"/>
                    <a:pt x="67482" y="64733"/>
                  </a:cubicBezTo>
                  <a:cubicBezTo>
                    <a:pt x="67549" y="63765"/>
                    <a:pt x="67616" y="62765"/>
                    <a:pt x="67716" y="61764"/>
                  </a:cubicBezTo>
                  <a:cubicBezTo>
                    <a:pt x="67783" y="61397"/>
                    <a:pt x="67949" y="61064"/>
                    <a:pt x="68216" y="60797"/>
                  </a:cubicBezTo>
                  <a:cubicBezTo>
                    <a:pt x="68683" y="60130"/>
                    <a:pt x="69150" y="59462"/>
                    <a:pt x="69617" y="58762"/>
                  </a:cubicBezTo>
                  <a:cubicBezTo>
                    <a:pt x="69984" y="58228"/>
                    <a:pt x="69984" y="58228"/>
                    <a:pt x="69817" y="57561"/>
                  </a:cubicBezTo>
                  <a:cubicBezTo>
                    <a:pt x="69751" y="57227"/>
                    <a:pt x="69684" y="56927"/>
                    <a:pt x="69551" y="56594"/>
                  </a:cubicBezTo>
                  <a:cubicBezTo>
                    <a:pt x="69517" y="56494"/>
                    <a:pt x="68883" y="56494"/>
                    <a:pt x="68783" y="56494"/>
                  </a:cubicBezTo>
                  <a:cubicBezTo>
                    <a:pt x="68250" y="56127"/>
                    <a:pt x="67616" y="55460"/>
                    <a:pt x="67015" y="55259"/>
                  </a:cubicBezTo>
                  <a:cubicBezTo>
                    <a:pt x="66315" y="54993"/>
                    <a:pt x="65581" y="54726"/>
                    <a:pt x="64881" y="54459"/>
                  </a:cubicBezTo>
                  <a:lnTo>
                    <a:pt x="62712" y="53692"/>
                  </a:lnTo>
                  <a:cubicBezTo>
                    <a:pt x="62579" y="53658"/>
                    <a:pt x="62412" y="53291"/>
                    <a:pt x="62345" y="53191"/>
                  </a:cubicBezTo>
                  <a:cubicBezTo>
                    <a:pt x="62012" y="52758"/>
                    <a:pt x="61645" y="52291"/>
                    <a:pt x="61345" y="51857"/>
                  </a:cubicBezTo>
                  <a:cubicBezTo>
                    <a:pt x="61011" y="51457"/>
                    <a:pt x="60644" y="50589"/>
                    <a:pt x="60077" y="50456"/>
                  </a:cubicBezTo>
                  <a:cubicBezTo>
                    <a:pt x="59510" y="50289"/>
                    <a:pt x="58576" y="50289"/>
                    <a:pt x="58109" y="49856"/>
                  </a:cubicBezTo>
                  <a:lnTo>
                    <a:pt x="56041" y="47854"/>
                  </a:lnTo>
                  <a:cubicBezTo>
                    <a:pt x="55674" y="47521"/>
                    <a:pt x="55174" y="47487"/>
                    <a:pt x="54707" y="47387"/>
                  </a:cubicBezTo>
                  <a:lnTo>
                    <a:pt x="52005" y="46753"/>
                  </a:lnTo>
                  <a:cubicBezTo>
                    <a:pt x="51731" y="46698"/>
                    <a:pt x="51254" y="46486"/>
                    <a:pt x="50907" y="46486"/>
                  </a:cubicBezTo>
                  <a:cubicBezTo>
                    <a:pt x="50832" y="46486"/>
                    <a:pt x="50763" y="46496"/>
                    <a:pt x="50704" y="46520"/>
                  </a:cubicBezTo>
                  <a:lnTo>
                    <a:pt x="49570" y="46920"/>
                  </a:lnTo>
                  <a:cubicBezTo>
                    <a:pt x="49436" y="46987"/>
                    <a:pt x="48902" y="47054"/>
                    <a:pt x="48836" y="47187"/>
                  </a:cubicBezTo>
                  <a:cubicBezTo>
                    <a:pt x="48569" y="47654"/>
                    <a:pt x="47868" y="48421"/>
                    <a:pt x="47902" y="48988"/>
                  </a:cubicBezTo>
                  <a:cubicBezTo>
                    <a:pt x="47668" y="48621"/>
                    <a:pt x="47335" y="48354"/>
                    <a:pt x="46934" y="48221"/>
                  </a:cubicBezTo>
                  <a:cubicBezTo>
                    <a:pt x="46818" y="48188"/>
                    <a:pt x="46715" y="48173"/>
                    <a:pt x="46621" y="48173"/>
                  </a:cubicBezTo>
                  <a:cubicBezTo>
                    <a:pt x="46338" y="48173"/>
                    <a:pt x="46125" y="48304"/>
                    <a:pt x="45800" y="48455"/>
                  </a:cubicBezTo>
                  <a:cubicBezTo>
                    <a:pt x="45727" y="48485"/>
                    <a:pt x="45651" y="48499"/>
                    <a:pt x="45574" y="48499"/>
                  </a:cubicBezTo>
                  <a:cubicBezTo>
                    <a:pt x="44889" y="48499"/>
                    <a:pt x="44142" y="47373"/>
                    <a:pt x="44232" y="46653"/>
                  </a:cubicBezTo>
                  <a:cubicBezTo>
                    <a:pt x="44232" y="46486"/>
                    <a:pt x="44366" y="46353"/>
                    <a:pt x="44399" y="46186"/>
                  </a:cubicBezTo>
                  <a:cubicBezTo>
                    <a:pt x="44466" y="45886"/>
                    <a:pt x="44499" y="45586"/>
                    <a:pt x="44533" y="45319"/>
                  </a:cubicBezTo>
                  <a:cubicBezTo>
                    <a:pt x="44599" y="44919"/>
                    <a:pt x="44366" y="44518"/>
                    <a:pt x="43966" y="44418"/>
                  </a:cubicBezTo>
                  <a:cubicBezTo>
                    <a:pt x="43765" y="44352"/>
                    <a:pt x="43532" y="44318"/>
                    <a:pt x="43332" y="44318"/>
                  </a:cubicBezTo>
                  <a:cubicBezTo>
                    <a:pt x="43313" y="44315"/>
                    <a:pt x="43296" y="44314"/>
                    <a:pt x="43279" y="44314"/>
                  </a:cubicBezTo>
                  <a:cubicBezTo>
                    <a:pt x="43129" y="44314"/>
                    <a:pt x="43034" y="44423"/>
                    <a:pt x="42884" y="44423"/>
                  </a:cubicBezTo>
                  <a:cubicBezTo>
                    <a:pt x="42867" y="44423"/>
                    <a:pt x="42850" y="44421"/>
                    <a:pt x="42831" y="44418"/>
                  </a:cubicBezTo>
                  <a:cubicBezTo>
                    <a:pt x="42687" y="44396"/>
                    <a:pt x="42542" y="44392"/>
                    <a:pt x="42399" y="44392"/>
                  </a:cubicBezTo>
                  <a:cubicBezTo>
                    <a:pt x="42327" y="44392"/>
                    <a:pt x="42256" y="44393"/>
                    <a:pt x="42185" y="44393"/>
                  </a:cubicBezTo>
                  <a:cubicBezTo>
                    <a:pt x="41973" y="44393"/>
                    <a:pt x="41764" y="44385"/>
                    <a:pt x="41564" y="44318"/>
                  </a:cubicBezTo>
                  <a:cubicBezTo>
                    <a:pt x="41664" y="44185"/>
                    <a:pt x="41998" y="43851"/>
                    <a:pt x="41897" y="43651"/>
                  </a:cubicBezTo>
                  <a:cubicBezTo>
                    <a:pt x="41797" y="43451"/>
                    <a:pt x="42164" y="42851"/>
                    <a:pt x="41864" y="42851"/>
                  </a:cubicBezTo>
                  <a:cubicBezTo>
                    <a:pt x="41897" y="42750"/>
                    <a:pt x="41964" y="42684"/>
                    <a:pt x="41998" y="42584"/>
                  </a:cubicBezTo>
                  <a:lnTo>
                    <a:pt x="41998" y="42584"/>
                  </a:lnTo>
                  <a:cubicBezTo>
                    <a:pt x="41964" y="42750"/>
                    <a:pt x="42031" y="42884"/>
                    <a:pt x="42131" y="43017"/>
                  </a:cubicBezTo>
                  <a:cubicBezTo>
                    <a:pt x="42164" y="42784"/>
                    <a:pt x="42231" y="42550"/>
                    <a:pt x="42298" y="42317"/>
                  </a:cubicBezTo>
                  <a:lnTo>
                    <a:pt x="42298" y="42317"/>
                  </a:lnTo>
                  <a:lnTo>
                    <a:pt x="42231" y="42384"/>
                  </a:lnTo>
                  <a:lnTo>
                    <a:pt x="42198" y="42350"/>
                  </a:lnTo>
                  <a:cubicBezTo>
                    <a:pt x="42264" y="42283"/>
                    <a:pt x="42298" y="42217"/>
                    <a:pt x="42364" y="42183"/>
                  </a:cubicBezTo>
                  <a:cubicBezTo>
                    <a:pt x="42198" y="42183"/>
                    <a:pt x="42231" y="42117"/>
                    <a:pt x="42164" y="42083"/>
                  </a:cubicBezTo>
                  <a:cubicBezTo>
                    <a:pt x="42298" y="42050"/>
                    <a:pt x="42565" y="41516"/>
                    <a:pt x="42631" y="41316"/>
                  </a:cubicBezTo>
                  <a:cubicBezTo>
                    <a:pt x="42776" y="40979"/>
                    <a:pt x="42486" y="40955"/>
                    <a:pt x="42239" y="40955"/>
                  </a:cubicBezTo>
                  <a:cubicBezTo>
                    <a:pt x="42196" y="40955"/>
                    <a:pt x="42155" y="40956"/>
                    <a:pt x="42118" y="40956"/>
                  </a:cubicBezTo>
                  <a:cubicBezTo>
                    <a:pt x="42070" y="40956"/>
                    <a:pt x="42029" y="40954"/>
                    <a:pt x="41998" y="40949"/>
                  </a:cubicBezTo>
                  <a:cubicBezTo>
                    <a:pt x="41697" y="40949"/>
                    <a:pt x="41397" y="41016"/>
                    <a:pt x="41130" y="41116"/>
                  </a:cubicBezTo>
                  <a:cubicBezTo>
                    <a:pt x="40730" y="41283"/>
                    <a:pt x="40763" y="41716"/>
                    <a:pt x="40663" y="42083"/>
                  </a:cubicBezTo>
                  <a:cubicBezTo>
                    <a:pt x="40597" y="42250"/>
                    <a:pt x="40496" y="42384"/>
                    <a:pt x="40330" y="42484"/>
                  </a:cubicBezTo>
                  <a:cubicBezTo>
                    <a:pt x="40263" y="42550"/>
                    <a:pt x="40396" y="42650"/>
                    <a:pt x="40330" y="42684"/>
                  </a:cubicBezTo>
                  <a:cubicBezTo>
                    <a:pt x="40263" y="42750"/>
                    <a:pt x="40196" y="42784"/>
                    <a:pt x="40096" y="42817"/>
                  </a:cubicBezTo>
                  <a:cubicBezTo>
                    <a:pt x="40090" y="42820"/>
                    <a:pt x="40084" y="42822"/>
                    <a:pt x="40077" y="42822"/>
                  </a:cubicBezTo>
                  <a:cubicBezTo>
                    <a:pt x="40011" y="42822"/>
                    <a:pt x="39914" y="42684"/>
                    <a:pt x="39763" y="42684"/>
                  </a:cubicBezTo>
                  <a:cubicBezTo>
                    <a:pt x="39596" y="42684"/>
                    <a:pt x="39429" y="42717"/>
                    <a:pt x="39262" y="42784"/>
                  </a:cubicBezTo>
                  <a:lnTo>
                    <a:pt x="38695" y="43017"/>
                  </a:lnTo>
                  <a:cubicBezTo>
                    <a:pt x="38689" y="43020"/>
                    <a:pt x="38682" y="43021"/>
                    <a:pt x="38675" y="43021"/>
                  </a:cubicBezTo>
                  <a:cubicBezTo>
                    <a:pt x="38578" y="43021"/>
                    <a:pt x="38455" y="42815"/>
                    <a:pt x="38362" y="42784"/>
                  </a:cubicBezTo>
                  <a:cubicBezTo>
                    <a:pt x="37928" y="42650"/>
                    <a:pt x="37795" y="42317"/>
                    <a:pt x="37528" y="41917"/>
                  </a:cubicBezTo>
                  <a:cubicBezTo>
                    <a:pt x="37094" y="41249"/>
                    <a:pt x="36894" y="40482"/>
                    <a:pt x="36927" y="39682"/>
                  </a:cubicBezTo>
                  <a:cubicBezTo>
                    <a:pt x="36961" y="39315"/>
                    <a:pt x="37027" y="38981"/>
                    <a:pt x="37161" y="38648"/>
                  </a:cubicBezTo>
                  <a:cubicBezTo>
                    <a:pt x="37227" y="38514"/>
                    <a:pt x="37261" y="38347"/>
                    <a:pt x="37294" y="38214"/>
                  </a:cubicBezTo>
                  <a:cubicBezTo>
                    <a:pt x="37261" y="38014"/>
                    <a:pt x="37027" y="37814"/>
                    <a:pt x="37027" y="37647"/>
                  </a:cubicBezTo>
                  <a:cubicBezTo>
                    <a:pt x="37027" y="37046"/>
                    <a:pt x="38028" y="36279"/>
                    <a:pt x="38462" y="36112"/>
                  </a:cubicBezTo>
                  <a:cubicBezTo>
                    <a:pt x="38691" y="36026"/>
                    <a:pt x="39020" y="35792"/>
                    <a:pt x="39277" y="35792"/>
                  </a:cubicBezTo>
                  <a:cubicBezTo>
                    <a:pt x="39319" y="35792"/>
                    <a:pt x="39358" y="35798"/>
                    <a:pt x="39396" y="35812"/>
                  </a:cubicBezTo>
                  <a:cubicBezTo>
                    <a:pt x="39529" y="35879"/>
                    <a:pt x="39663" y="35912"/>
                    <a:pt x="39796" y="35946"/>
                  </a:cubicBezTo>
                  <a:lnTo>
                    <a:pt x="39929" y="35946"/>
                  </a:lnTo>
                  <a:cubicBezTo>
                    <a:pt x="39973" y="35927"/>
                    <a:pt x="40015" y="35919"/>
                    <a:pt x="40055" y="35919"/>
                  </a:cubicBezTo>
                  <a:cubicBezTo>
                    <a:pt x="40226" y="35919"/>
                    <a:pt x="40361" y="36071"/>
                    <a:pt x="40496" y="36179"/>
                  </a:cubicBezTo>
                  <a:cubicBezTo>
                    <a:pt x="40534" y="36209"/>
                    <a:pt x="40570" y="36219"/>
                    <a:pt x="40605" y="36219"/>
                  </a:cubicBezTo>
                  <a:cubicBezTo>
                    <a:pt x="40667" y="36219"/>
                    <a:pt x="40725" y="36188"/>
                    <a:pt x="40781" y="36188"/>
                  </a:cubicBezTo>
                  <a:cubicBezTo>
                    <a:pt x="40832" y="36188"/>
                    <a:pt x="40881" y="36214"/>
                    <a:pt x="40930" y="36313"/>
                  </a:cubicBezTo>
                  <a:cubicBezTo>
                    <a:pt x="40930" y="36212"/>
                    <a:pt x="40997" y="36146"/>
                    <a:pt x="40963" y="36012"/>
                  </a:cubicBezTo>
                  <a:lnTo>
                    <a:pt x="40963" y="36012"/>
                  </a:lnTo>
                  <a:cubicBezTo>
                    <a:pt x="41097" y="36112"/>
                    <a:pt x="41397" y="36179"/>
                    <a:pt x="41297" y="36379"/>
                  </a:cubicBezTo>
                  <a:cubicBezTo>
                    <a:pt x="41397" y="36379"/>
                    <a:pt x="41531" y="36346"/>
                    <a:pt x="41497" y="36179"/>
                  </a:cubicBezTo>
                  <a:cubicBezTo>
                    <a:pt x="41497" y="36112"/>
                    <a:pt x="41197" y="36012"/>
                    <a:pt x="41130" y="35979"/>
                  </a:cubicBezTo>
                  <a:cubicBezTo>
                    <a:pt x="41697" y="35745"/>
                    <a:pt x="40963" y="35612"/>
                    <a:pt x="40763" y="35612"/>
                  </a:cubicBezTo>
                  <a:cubicBezTo>
                    <a:pt x="40871" y="35540"/>
                    <a:pt x="41060" y="35533"/>
                    <a:pt x="41262" y="35533"/>
                  </a:cubicBezTo>
                  <a:cubicBezTo>
                    <a:pt x="41314" y="35533"/>
                    <a:pt x="41368" y="35533"/>
                    <a:pt x="41421" y="35533"/>
                  </a:cubicBezTo>
                  <a:cubicBezTo>
                    <a:pt x="41731" y="35533"/>
                    <a:pt x="42028" y="35516"/>
                    <a:pt x="42064" y="35278"/>
                  </a:cubicBezTo>
                  <a:cubicBezTo>
                    <a:pt x="42091" y="35482"/>
                    <a:pt x="42190" y="35536"/>
                    <a:pt x="42315" y="35536"/>
                  </a:cubicBezTo>
                  <a:cubicBezTo>
                    <a:pt x="42462" y="35536"/>
                    <a:pt x="42644" y="35462"/>
                    <a:pt x="42793" y="35462"/>
                  </a:cubicBezTo>
                  <a:cubicBezTo>
                    <a:pt x="42831" y="35462"/>
                    <a:pt x="42866" y="35467"/>
                    <a:pt x="42898" y="35479"/>
                  </a:cubicBezTo>
                  <a:cubicBezTo>
                    <a:pt x="43098" y="35545"/>
                    <a:pt x="43265" y="35679"/>
                    <a:pt x="43399" y="35779"/>
                  </a:cubicBezTo>
                  <a:cubicBezTo>
                    <a:pt x="43450" y="35820"/>
                    <a:pt x="43505" y="35836"/>
                    <a:pt x="43561" y="35836"/>
                  </a:cubicBezTo>
                  <a:cubicBezTo>
                    <a:pt x="43686" y="35836"/>
                    <a:pt x="43817" y="35758"/>
                    <a:pt x="43932" y="35712"/>
                  </a:cubicBezTo>
                  <a:cubicBezTo>
                    <a:pt x="43971" y="35700"/>
                    <a:pt x="44007" y="35695"/>
                    <a:pt x="44040" y="35695"/>
                  </a:cubicBezTo>
                  <a:cubicBezTo>
                    <a:pt x="44292" y="35695"/>
                    <a:pt x="44405" y="36002"/>
                    <a:pt x="44699" y="36179"/>
                  </a:cubicBezTo>
                  <a:cubicBezTo>
                    <a:pt x="45033" y="36413"/>
                    <a:pt x="44733" y="36846"/>
                    <a:pt x="44833" y="37180"/>
                  </a:cubicBezTo>
                  <a:lnTo>
                    <a:pt x="44933" y="37080"/>
                  </a:lnTo>
                  <a:lnTo>
                    <a:pt x="44933" y="37080"/>
                  </a:lnTo>
                  <a:cubicBezTo>
                    <a:pt x="44866" y="37313"/>
                    <a:pt x="44966" y="37447"/>
                    <a:pt x="45066" y="37647"/>
                  </a:cubicBezTo>
                  <a:cubicBezTo>
                    <a:pt x="45166" y="37847"/>
                    <a:pt x="45233" y="38014"/>
                    <a:pt x="45300" y="38214"/>
                  </a:cubicBezTo>
                  <a:cubicBezTo>
                    <a:pt x="45300" y="38247"/>
                    <a:pt x="45633" y="38547"/>
                    <a:pt x="45667" y="38614"/>
                  </a:cubicBezTo>
                  <a:cubicBezTo>
                    <a:pt x="45730" y="38702"/>
                    <a:pt x="45783" y="38738"/>
                    <a:pt x="45836" y="38738"/>
                  </a:cubicBezTo>
                  <a:cubicBezTo>
                    <a:pt x="45923" y="38738"/>
                    <a:pt x="46009" y="38639"/>
                    <a:pt x="46134" y="38514"/>
                  </a:cubicBezTo>
                  <a:cubicBezTo>
                    <a:pt x="46301" y="38314"/>
                    <a:pt x="46234" y="37613"/>
                    <a:pt x="46167" y="37347"/>
                  </a:cubicBezTo>
                  <a:cubicBezTo>
                    <a:pt x="46034" y="36846"/>
                    <a:pt x="45834" y="36379"/>
                    <a:pt x="45633" y="35912"/>
                  </a:cubicBezTo>
                  <a:cubicBezTo>
                    <a:pt x="45467" y="35579"/>
                    <a:pt x="45433" y="35212"/>
                    <a:pt x="45533" y="34878"/>
                  </a:cubicBezTo>
                  <a:cubicBezTo>
                    <a:pt x="45700" y="34411"/>
                    <a:pt x="46034" y="34044"/>
                    <a:pt x="46467" y="33844"/>
                  </a:cubicBezTo>
                  <a:cubicBezTo>
                    <a:pt x="46601" y="33711"/>
                    <a:pt x="46734" y="33577"/>
                    <a:pt x="46834" y="33410"/>
                  </a:cubicBezTo>
                  <a:cubicBezTo>
                    <a:pt x="46934" y="33244"/>
                    <a:pt x="47168" y="33344"/>
                    <a:pt x="47268" y="33210"/>
                  </a:cubicBezTo>
                  <a:cubicBezTo>
                    <a:pt x="47368" y="33077"/>
                    <a:pt x="47501" y="32743"/>
                    <a:pt x="47635" y="32677"/>
                  </a:cubicBezTo>
                  <a:cubicBezTo>
                    <a:pt x="47642" y="32673"/>
                    <a:pt x="47650" y="32671"/>
                    <a:pt x="47659" y="32671"/>
                  </a:cubicBezTo>
                  <a:cubicBezTo>
                    <a:pt x="47716" y="32671"/>
                    <a:pt x="47791" y="32749"/>
                    <a:pt x="47868" y="32749"/>
                  </a:cubicBezTo>
                  <a:cubicBezTo>
                    <a:pt x="47879" y="32749"/>
                    <a:pt x="47890" y="32747"/>
                    <a:pt x="47902" y="32743"/>
                  </a:cubicBezTo>
                  <a:cubicBezTo>
                    <a:pt x="48002" y="32677"/>
                    <a:pt x="48102" y="32610"/>
                    <a:pt x="48235" y="32543"/>
                  </a:cubicBezTo>
                  <a:cubicBezTo>
                    <a:pt x="48195" y="32523"/>
                    <a:pt x="48158" y="32516"/>
                    <a:pt x="48123" y="32516"/>
                  </a:cubicBezTo>
                  <a:cubicBezTo>
                    <a:pt x="48053" y="32516"/>
                    <a:pt x="47993" y="32543"/>
                    <a:pt x="47940" y="32543"/>
                  </a:cubicBezTo>
                  <a:cubicBezTo>
                    <a:pt x="47887" y="32543"/>
                    <a:pt x="47842" y="32516"/>
                    <a:pt x="47802" y="32410"/>
                  </a:cubicBezTo>
                  <a:lnTo>
                    <a:pt x="47802" y="32410"/>
                  </a:lnTo>
                  <a:cubicBezTo>
                    <a:pt x="47827" y="32416"/>
                    <a:pt x="47849" y="32419"/>
                    <a:pt x="47868" y="32419"/>
                  </a:cubicBezTo>
                  <a:cubicBezTo>
                    <a:pt x="47950" y="32419"/>
                    <a:pt x="47988" y="32370"/>
                    <a:pt x="48069" y="32343"/>
                  </a:cubicBezTo>
                  <a:cubicBezTo>
                    <a:pt x="48002" y="32310"/>
                    <a:pt x="47935" y="32243"/>
                    <a:pt x="47902" y="32210"/>
                  </a:cubicBezTo>
                  <a:cubicBezTo>
                    <a:pt x="48002" y="32210"/>
                    <a:pt x="48435" y="32176"/>
                    <a:pt x="48435" y="32076"/>
                  </a:cubicBezTo>
                  <a:cubicBezTo>
                    <a:pt x="48459" y="31868"/>
                    <a:pt x="48306" y="31836"/>
                    <a:pt x="48143" y="31836"/>
                  </a:cubicBezTo>
                  <a:cubicBezTo>
                    <a:pt x="48071" y="31836"/>
                    <a:pt x="47997" y="31843"/>
                    <a:pt x="47935" y="31843"/>
                  </a:cubicBezTo>
                  <a:cubicBezTo>
                    <a:pt x="48169" y="31776"/>
                    <a:pt x="48302" y="31843"/>
                    <a:pt x="48369" y="31509"/>
                  </a:cubicBezTo>
                  <a:cubicBezTo>
                    <a:pt x="48469" y="31209"/>
                    <a:pt x="48202" y="31309"/>
                    <a:pt x="48135" y="31109"/>
                  </a:cubicBezTo>
                  <a:cubicBezTo>
                    <a:pt x="48102" y="30975"/>
                    <a:pt x="48269" y="30708"/>
                    <a:pt x="48169" y="30575"/>
                  </a:cubicBezTo>
                  <a:cubicBezTo>
                    <a:pt x="48102" y="30408"/>
                    <a:pt x="47868" y="30375"/>
                    <a:pt x="47768" y="30241"/>
                  </a:cubicBezTo>
                  <a:lnTo>
                    <a:pt x="47768" y="30241"/>
                  </a:lnTo>
                  <a:cubicBezTo>
                    <a:pt x="47902" y="30275"/>
                    <a:pt x="48035" y="30342"/>
                    <a:pt x="48135" y="30442"/>
                  </a:cubicBezTo>
                  <a:cubicBezTo>
                    <a:pt x="48035" y="29941"/>
                    <a:pt x="47902" y="29741"/>
                    <a:pt x="48302" y="29474"/>
                  </a:cubicBezTo>
                  <a:cubicBezTo>
                    <a:pt x="48328" y="29454"/>
                    <a:pt x="48345" y="29445"/>
                    <a:pt x="48357" y="29445"/>
                  </a:cubicBezTo>
                  <a:cubicBezTo>
                    <a:pt x="48422" y="29445"/>
                    <a:pt x="48302" y="29713"/>
                    <a:pt x="48302" y="29741"/>
                  </a:cubicBezTo>
                  <a:cubicBezTo>
                    <a:pt x="48235" y="29908"/>
                    <a:pt x="48202" y="30075"/>
                    <a:pt x="48202" y="30275"/>
                  </a:cubicBezTo>
                  <a:cubicBezTo>
                    <a:pt x="48231" y="30267"/>
                    <a:pt x="48255" y="30263"/>
                    <a:pt x="48275" y="30263"/>
                  </a:cubicBezTo>
                  <a:cubicBezTo>
                    <a:pt x="48422" y="30263"/>
                    <a:pt x="48385" y="30450"/>
                    <a:pt x="48502" y="30508"/>
                  </a:cubicBezTo>
                  <a:cubicBezTo>
                    <a:pt x="48402" y="30675"/>
                    <a:pt x="48369" y="30842"/>
                    <a:pt x="48335" y="31042"/>
                  </a:cubicBezTo>
                  <a:lnTo>
                    <a:pt x="48402" y="31042"/>
                  </a:lnTo>
                  <a:cubicBezTo>
                    <a:pt x="48502" y="30775"/>
                    <a:pt x="48636" y="30475"/>
                    <a:pt x="48802" y="30241"/>
                  </a:cubicBezTo>
                  <a:cubicBezTo>
                    <a:pt x="48936" y="29975"/>
                    <a:pt x="48569" y="29608"/>
                    <a:pt x="48569" y="29341"/>
                  </a:cubicBezTo>
                  <a:lnTo>
                    <a:pt x="48569" y="29341"/>
                  </a:lnTo>
                  <a:cubicBezTo>
                    <a:pt x="48636" y="29574"/>
                    <a:pt x="48969" y="29708"/>
                    <a:pt x="48869" y="29875"/>
                  </a:cubicBezTo>
                  <a:cubicBezTo>
                    <a:pt x="49036" y="29741"/>
                    <a:pt x="49703" y="28874"/>
                    <a:pt x="49236" y="28807"/>
                  </a:cubicBezTo>
                  <a:cubicBezTo>
                    <a:pt x="49296" y="28687"/>
                    <a:pt x="49452" y="28663"/>
                    <a:pt x="49603" y="28663"/>
                  </a:cubicBezTo>
                  <a:cubicBezTo>
                    <a:pt x="49704" y="28663"/>
                    <a:pt x="49803" y="28674"/>
                    <a:pt x="49870" y="28674"/>
                  </a:cubicBezTo>
                  <a:cubicBezTo>
                    <a:pt x="50070" y="28640"/>
                    <a:pt x="50270" y="28540"/>
                    <a:pt x="50470" y="28440"/>
                  </a:cubicBezTo>
                  <a:lnTo>
                    <a:pt x="50470" y="28440"/>
                  </a:lnTo>
                  <a:cubicBezTo>
                    <a:pt x="50437" y="28451"/>
                    <a:pt x="50407" y="28455"/>
                    <a:pt x="50379" y="28455"/>
                  </a:cubicBezTo>
                  <a:cubicBezTo>
                    <a:pt x="50322" y="28455"/>
                    <a:pt x="50270" y="28440"/>
                    <a:pt x="50203" y="28440"/>
                  </a:cubicBezTo>
                  <a:cubicBezTo>
                    <a:pt x="50233" y="28411"/>
                    <a:pt x="50262" y="28382"/>
                    <a:pt x="50291" y="28375"/>
                  </a:cubicBezTo>
                  <a:lnTo>
                    <a:pt x="50291" y="28375"/>
                  </a:lnTo>
                  <a:cubicBezTo>
                    <a:pt x="49997" y="28411"/>
                    <a:pt x="49765" y="28574"/>
                    <a:pt x="49436" y="28607"/>
                  </a:cubicBezTo>
                  <a:cubicBezTo>
                    <a:pt x="49803" y="28340"/>
                    <a:pt x="50203" y="28240"/>
                    <a:pt x="50604" y="28240"/>
                  </a:cubicBezTo>
                  <a:cubicBezTo>
                    <a:pt x="50763" y="28240"/>
                    <a:pt x="50740" y="27938"/>
                    <a:pt x="50824" y="27938"/>
                  </a:cubicBezTo>
                  <a:cubicBezTo>
                    <a:pt x="50828" y="27938"/>
                    <a:pt x="50832" y="27938"/>
                    <a:pt x="50837" y="27940"/>
                  </a:cubicBezTo>
                  <a:cubicBezTo>
                    <a:pt x="50973" y="27963"/>
                    <a:pt x="51124" y="28031"/>
                    <a:pt x="51270" y="28031"/>
                  </a:cubicBezTo>
                  <a:cubicBezTo>
                    <a:pt x="51339" y="28031"/>
                    <a:pt x="51407" y="28016"/>
                    <a:pt x="51471" y="27973"/>
                  </a:cubicBezTo>
                  <a:cubicBezTo>
                    <a:pt x="51438" y="27906"/>
                    <a:pt x="51404" y="27873"/>
                    <a:pt x="51338" y="27806"/>
                  </a:cubicBezTo>
                  <a:lnTo>
                    <a:pt x="51338" y="27806"/>
                  </a:lnTo>
                  <a:lnTo>
                    <a:pt x="51404" y="27940"/>
                  </a:lnTo>
                  <a:cubicBezTo>
                    <a:pt x="51379" y="27942"/>
                    <a:pt x="51356" y="27943"/>
                    <a:pt x="51334" y="27943"/>
                  </a:cubicBezTo>
                  <a:cubicBezTo>
                    <a:pt x="50739" y="27943"/>
                    <a:pt x="51208" y="27096"/>
                    <a:pt x="51304" y="26839"/>
                  </a:cubicBezTo>
                  <a:cubicBezTo>
                    <a:pt x="51371" y="26639"/>
                    <a:pt x="51404" y="26505"/>
                    <a:pt x="51571" y="26439"/>
                  </a:cubicBezTo>
                  <a:cubicBezTo>
                    <a:pt x="51838" y="26339"/>
                    <a:pt x="51971" y="26305"/>
                    <a:pt x="52105" y="26038"/>
                  </a:cubicBezTo>
                  <a:cubicBezTo>
                    <a:pt x="52138" y="26072"/>
                    <a:pt x="52171" y="26105"/>
                    <a:pt x="52205" y="26139"/>
                  </a:cubicBezTo>
                  <a:cubicBezTo>
                    <a:pt x="52305" y="25905"/>
                    <a:pt x="53172" y="26105"/>
                    <a:pt x="53039" y="25571"/>
                  </a:cubicBezTo>
                  <a:cubicBezTo>
                    <a:pt x="53096" y="25571"/>
                    <a:pt x="53175" y="25593"/>
                    <a:pt x="53245" y="25593"/>
                  </a:cubicBezTo>
                  <a:cubicBezTo>
                    <a:pt x="53297" y="25593"/>
                    <a:pt x="53344" y="25581"/>
                    <a:pt x="53372" y="25538"/>
                  </a:cubicBezTo>
                  <a:cubicBezTo>
                    <a:pt x="53432" y="25478"/>
                    <a:pt x="53471" y="25461"/>
                    <a:pt x="53502" y="25461"/>
                  </a:cubicBezTo>
                  <a:cubicBezTo>
                    <a:pt x="53541" y="25461"/>
                    <a:pt x="53568" y="25488"/>
                    <a:pt x="53611" y="25488"/>
                  </a:cubicBezTo>
                  <a:cubicBezTo>
                    <a:pt x="53628" y="25488"/>
                    <a:pt x="53648" y="25484"/>
                    <a:pt x="53673" y="25471"/>
                  </a:cubicBezTo>
                  <a:cubicBezTo>
                    <a:pt x="53855" y="25350"/>
                    <a:pt x="54148" y="25062"/>
                    <a:pt x="54375" y="25062"/>
                  </a:cubicBezTo>
                  <a:cubicBezTo>
                    <a:pt x="54397" y="25062"/>
                    <a:pt x="54419" y="25065"/>
                    <a:pt x="54440" y="25071"/>
                  </a:cubicBezTo>
                  <a:cubicBezTo>
                    <a:pt x="54373" y="25171"/>
                    <a:pt x="54306" y="25271"/>
                    <a:pt x="54273" y="25405"/>
                  </a:cubicBezTo>
                  <a:cubicBezTo>
                    <a:pt x="54340" y="25351"/>
                    <a:pt x="54428" y="25335"/>
                    <a:pt x="54522" y="25335"/>
                  </a:cubicBezTo>
                  <a:cubicBezTo>
                    <a:pt x="54664" y="25335"/>
                    <a:pt x="54820" y="25371"/>
                    <a:pt x="54940" y="25371"/>
                  </a:cubicBezTo>
                  <a:cubicBezTo>
                    <a:pt x="54814" y="25472"/>
                    <a:pt x="54727" y="25629"/>
                    <a:pt x="54605" y="25629"/>
                  </a:cubicBezTo>
                  <a:cubicBezTo>
                    <a:pt x="54566" y="25629"/>
                    <a:pt x="54522" y="25613"/>
                    <a:pt x="54473" y="25571"/>
                  </a:cubicBezTo>
                  <a:cubicBezTo>
                    <a:pt x="54400" y="25523"/>
                    <a:pt x="54451" y="25421"/>
                    <a:pt x="54407" y="25421"/>
                  </a:cubicBezTo>
                  <a:cubicBezTo>
                    <a:pt x="54390" y="25421"/>
                    <a:pt x="54361" y="25435"/>
                    <a:pt x="54306" y="25471"/>
                  </a:cubicBezTo>
                  <a:cubicBezTo>
                    <a:pt x="54006" y="25672"/>
                    <a:pt x="53206" y="26072"/>
                    <a:pt x="53539" y="26572"/>
                  </a:cubicBezTo>
                  <a:cubicBezTo>
                    <a:pt x="53634" y="26596"/>
                    <a:pt x="53729" y="26704"/>
                    <a:pt x="53836" y="26704"/>
                  </a:cubicBezTo>
                  <a:cubicBezTo>
                    <a:pt x="53880" y="26704"/>
                    <a:pt x="53925" y="26687"/>
                    <a:pt x="53973" y="26639"/>
                  </a:cubicBezTo>
                  <a:cubicBezTo>
                    <a:pt x="54206" y="26439"/>
                    <a:pt x="54406" y="26105"/>
                    <a:pt x="54607" y="25938"/>
                  </a:cubicBezTo>
                  <a:cubicBezTo>
                    <a:pt x="54628" y="25922"/>
                    <a:pt x="54647" y="25916"/>
                    <a:pt x="54665" y="25916"/>
                  </a:cubicBezTo>
                  <a:cubicBezTo>
                    <a:pt x="54736" y="25916"/>
                    <a:pt x="54777" y="26028"/>
                    <a:pt x="54849" y="26028"/>
                  </a:cubicBezTo>
                  <a:cubicBezTo>
                    <a:pt x="54866" y="26028"/>
                    <a:pt x="54885" y="26021"/>
                    <a:pt x="54907" y="26005"/>
                  </a:cubicBezTo>
                  <a:cubicBezTo>
                    <a:pt x="55007" y="25905"/>
                    <a:pt x="55140" y="25838"/>
                    <a:pt x="55240" y="25838"/>
                  </a:cubicBezTo>
                  <a:cubicBezTo>
                    <a:pt x="55574" y="25672"/>
                    <a:pt x="55874" y="25571"/>
                    <a:pt x="56208" y="25438"/>
                  </a:cubicBezTo>
                  <a:cubicBezTo>
                    <a:pt x="56141" y="25371"/>
                    <a:pt x="56108" y="25271"/>
                    <a:pt x="56041" y="25238"/>
                  </a:cubicBezTo>
                  <a:cubicBezTo>
                    <a:pt x="56341" y="25238"/>
                    <a:pt x="56608" y="25171"/>
                    <a:pt x="56808" y="25038"/>
                  </a:cubicBezTo>
                  <a:cubicBezTo>
                    <a:pt x="56969" y="24957"/>
                    <a:pt x="56806" y="24725"/>
                    <a:pt x="56614" y="24725"/>
                  </a:cubicBezTo>
                  <a:cubicBezTo>
                    <a:pt x="56568" y="24725"/>
                    <a:pt x="56520" y="24738"/>
                    <a:pt x="56475" y="24771"/>
                  </a:cubicBezTo>
                  <a:cubicBezTo>
                    <a:pt x="56541" y="24537"/>
                    <a:pt x="56708" y="24271"/>
                    <a:pt x="56408" y="24170"/>
                  </a:cubicBezTo>
                  <a:cubicBezTo>
                    <a:pt x="56241" y="24404"/>
                    <a:pt x="55774" y="24838"/>
                    <a:pt x="56008" y="25138"/>
                  </a:cubicBezTo>
                  <a:cubicBezTo>
                    <a:pt x="55941" y="25171"/>
                    <a:pt x="55874" y="25205"/>
                    <a:pt x="55774" y="25205"/>
                  </a:cubicBezTo>
                  <a:cubicBezTo>
                    <a:pt x="55774" y="25138"/>
                    <a:pt x="55741" y="25071"/>
                    <a:pt x="55741" y="25004"/>
                  </a:cubicBezTo>
                  <a:cubicBezTo>
                    <a:pt x="55617" y="25104"/>
                    <a:pt x="55488" y="25143"/>
                    <a:pt x="55355" y="25143"/>
                  </a:cubicBezTo>
                  <a:cubicBezTo>
                    <a:pt x="55130" y="25143"/>
                    <a:pt x="54892" y="25030"/>
                    <a:pt x="54640" y="24904"/>
                  </a:cubicBezTo>
                  <a:cubicBezTo>
                    <a:pt x="54673" y="24904"/>
                    <a:pt x="54707" y="24871"/>
                    <a:pt x="54740" y="24838"/>
                  </a:cubicBezTo>
                  <a:cubicBezTo>
                    <a:pt x="54473" y="24771"/>
                    <a:pt x="54106" y="24504"/>
                    <a:pt x="54206" y="24137"/>
                  </a:cubicBezTo>
                  <a:cubicBezTo>
                    <a:pt x="54162" y="24137"/>
                    <a:pt x="54102" y="24122"/>
                    <a:pt x="54048" y="24122"/>
                  </a:cubicBezTo>
                  <a:cubicBezTo>
                    <a:pt x="54021" y="24122"/>
                    <a:pt x="53995" y="24126"/>
                    <a:pt x="53973" y="24137"/>
                  </a:cubicBezTo>
                  <a:cubicBezTo>
                    <a:pt x="54140" y="24037"/>
                    <a:pt x="54240" y="23870"/>
                    <a:pt x="54273" y="23670"/>
                  </a:cubicBezTo>
                  <a:cubicBezTo>
                    <a:pt x="54204" y="23656"/>
                    <a:pt x="54135" y="23648"/>
                    <a:pt x="54068" y="23648"/>
                  </a:cubicBezTo>
                  <a:cubicBezTo>
                    <a:pt x="53974" y="23648"/>
                    <a:pt x="53884" y="23664"/>
                    <a:pt x="53806" y="23703"/>
                  </a:cubicBezTo>
                  <a:cubicBezTo>
                    <a:pt x="53806" y="23703"/>
                    <a:pt x="53539" y="23437"/>
                    <a:pt x="53439" y="23403"/>
                  </a:cubicBezTo>
                  <a:cubicBezTo>
                    <a:pt x="53507" y="23361"/>
                    <a:pt x="53573" y="23346"/>
                    <a:pt x="53636" y="23346"/>
                  </a:cubicBezTo>
                  <a:cubicBezTo>
                    <a:pt x="53767" y="23346"/>
                    <a:pt x="53887" y="23409"/>
                    <a:pt x="53990" y="23409"/>
                  </a:cubicBezTo>
                  <a:cubicBezTo>
                    <a:pt x="54031" y="23409"/>
                    <a:pt x="54070" y="23399"/>
                    <a:pt x="54106" y="23370"/>
                  </a:cubicBezTo>
                  <a:cubicBezTo>
                    <a:pt x="54273" y="23236"/>
                    <a:pt x="54740" y="23070"/>
                    <a:pt x="54373" y="22836"/>
                  </a:cubicBezTo>
                  <a:lnTo>
                    <a:pt x="54373" y="22836"/>
                  </a:lnTo>
                  <a:cubicBezTo>
                    <a:pt x="54440" y="22870"/>
                    <a:pt x="54506" y="22870"/>
                    <a:pt x="54573" y="22903"/>
                  </a:cubicBezTo>
                  <a:cubicBezTo>
                    <a:pt x="54455" y="22609"/>
                    <a:pt x="54221" y="22505"/>
                    <a:pt x="53947" y="22505"/>
                  </a:cubicBezTo>
                  <a:cubicBezTo>
                    <a:pt x="53444" y="22505"/>
                    <a:pt x="52807" y="22852"/>
                    <a:pt x="52505" y="23003"/>
                  </a:cubicBezTo>
                  <a:cubicBezTo>
                    <a:pt x="51838" y="23337"/>
                    <a:pt x="51471" y="24037"/>
                    <a:pt x="50804" y="24371"/>
                  </a:cubicBezTo>
                  <a:cubicBezTo>
                    <a:pt x="51137" y="24037"/>
                    <a:pt x="51471" y="23670"/>
                    <a:pt x="51738" y="23270"/>
                  </a:cubicBezTo>
                  <a:cubicBezTo>
                    <a:pt x="51905" y="23036"/>
                    <a:pt x="52105" y="22836"/>
                    <a:pt x="52305" y="22636"/>
                  </a:cubicBezTo>
                  <a:cubicBezTo>
                    <a:pt x="52438" y="22569"/>
                    <a:pt x="52939" y="22503"/>
                    <a:pt x="52972" y="22336"/>
                  </a:cubicBezTo>
                  <a:cubicBezTo>
                    <a:pt x="53070" y="21846"/>
                    <a:pt x="53366" y="21806"/>
                    <a:pt x="53714" y="21806"/>
                  </a:cubicBezTo>
                  <a:cubicBezTo>
                    <a:pt x="53783" y="21806"/>
                    <a:pt x="53853" y="21807"/>
                    <a:pt x="53925" y="21807"/>
                  </a:cubicBezTo>
                  <a:cubicBezTo>
                    <a:pt x="53985" y="21807"/>
                    <a:pt x="54045" y="21806"/>
                    <a:pt x="54106" y="21802"/>
                  </a:cubicBezTo>
                  <a:cubicBezTo>
                    <a:pt x="54341" y="21788"/>
                    <a:pt x="54576" y="21780"/>
                    <a:pt x="54808" y="21780"/>
                  </a:cubicBezTo>
                  <a:cubicBezTo>
                    <a:pt x="55137" y="21780"/>
                    <a:pt x="55461" y="21796"/>
                    <a:pt x="55774" y="21835"/>
                  </a:cubicBezTo>
                  <a:cubicBezTo>
                    <a:pt x="55874" y="21857"/>
                    <a:pt x="55976" y="21868"/>
                    <a:pt x="56077" y="21868"/>
                  </a:cubicBezTo>
                  <a:cubicBezTo>
                    <a:pt x="56446" y="21868"/>
                    <a:pt x="56806" y="21723"/>
                    <a:pt x="57042" y="21435"/>
                  </a:cubicBezTo>
                  <a:cubicBezTo>
                    <a:pt x="57208" y="21202"/>
                    <a:pt x="57275" y="21068"/>
                    <a:pt x="57575" y="21002"/>
                  </a:cubicBezTo>
                  <a:cubicBezTo>
                    <a:pt x="57842" y="20901"/>
                    <a:pt x="58042" y="20968"/>
                    <a:pt x="58242" y="20901"/>
                  </a:cubicBezTo>
                  <a:cubicBezTo>
                    <a:pt x="58476" y="20801"/>
                    <a:pt x="58709" y="20668"/>
                    <a:pt x="58876" y="20501"/>
                  </a:cubicBezTo>
                  <a:cubicBezTo>
                    <a:pt x="59076" y="20234"/>
                    <a:pt x="58776" y="20134"/>
                    <a:pt x="58876" y="19867"/>
                  </a:cubicBezTo>
                  <a:cubicBezTo>
                    <a:pt x="58910" y="19734"/>
                    <a:pt x="59143" y="19334"/>
                    <a:pt x="58876" y="19234"/>
                  </a:cubicBezTo>
                  <a:cubicBezTo>
                    <a:pt x="58723" y="19195"/>
                    <a:pt x="58581" y="19113"/>
                    <a:pt x="58450" y="19113"/>
                  </a:cubicBezTo>
                  <a:cubicBezTo>
                    <a:pt x="58352" y="19113"/>
                    <a:pt x="58261" y="19158"/>
                    <a:pt x="58176" y="19300"/>
                  </a:cubicBezTo>
                  <a:cubicBezTo>
                    <a:pt x="58042" y="19100"/>
                    <a:pt x="58276" y="19100"/>
                    <a:pt x="58209" y="18900"/>
                  </a:cubicBezTo>
                  <a:cubicBezTo>
                    <a:pt x="58142" y="18700"/>
                    <a:pt x="57842" y="18700"/>
                    <a:pt x="57675" y="18700"/>
                  </a:cubicBezTo>
                  <a:cubicBezTo>
                    <a:pt x="57742" y="18767"/>
                    <a:pt x="57842" y="18800"/>
                    <a:pt x="57909" y="18800"/>
                  </a:cubicBezTo>
                  <a:cubicBezTo>
                    <a:pt x="57709" y="18833"/>
                    <a:pt x="57475" y="18900"/>
                    <a:pt x="57275" y="19000"/>
                  </a:cubicBezTo>
                  <a:cubicBezTo>
                    <a:pt x="57208" y="19033"/>
                    <a:pt x="57242" y="19100"/>
                    <a:pt x="57108" y="19167"/>
                  </a:cubicBezTo>
                  <a:cubicBezTo>
                    <a:pt x="56975" y="19200"/>
                    <a:pt x="56875" y="19267"/>
                    <a:pt x="56775" y="19367"/>
                  </a:cubicBezTo>
                  <a:cubicBezTo>
                    <a:pt x="56759" y="19394"/>
                    <a:pt x="56744" y="19405"/>
                    <a:pt x="56730" y="19405"/>
                  </a:cubicBezTo>
                  <a:cubicBezTo>
                    <a:pt x="56660" y="19405"/>
                    <a:pt x="56640" y="19090"/>
                    <a:pt x="56808" y="19033"/>
                  </a:cubicBezTo>
                  <a:cubicBezTo>
                    <a:pt x="57042" y="18967"/>
                    <a:pt x="57442" y="18933"/>
                    <a:pt x="57575" y="18700"/>
                  </a:cubicBezTo>
                  <a:lnTo>
                    <a:pt x="57575" y="18700"/>
                  </a:lnTo>
                  <a:cubicBezTo>
                    <a:pt x="57413" y="18754"/>
                    <a:pt x="57251" y="18852"/>
                    <a:pt x="57107" y="18852"/>
                  </a:cubicBezTo>
                  <a:cubicBezTo>
                    <a:pt x="57073" y="18852"/>
                    <a:pt x="57040" y="18846"/>
                    <a:pt x="57008" y="18833"/>
                  </a:cubicBezTo>
                  <a:cubicBezTo>
                    <a:pt x="57275" y="18733"/>
                    <a:pt x="57542" y="18633"/>
                    <a:pt x="57842" y="18566"/>
                  </a:cubicBezTo>
                  <a:cubicBezTo>
                    <a:pt x="58343" y="18500"/>
                    <a:pt x="57876" y="18300"/>
                    <a:pt x="57642" y="18133"/>
                  </a:cubicBezTo>
                  <a:cubicBezTo>
                    <a:pt x="57409" y="17958"/>
                    <a:pt x="57125" y="17860"/>
                    <a:pt x="56857" y="17860"/>
                  </a:cubicBezTo>
                  <a:cubicBezTo>
                    <a:pt x="56818" y="17860"/>
                    <a:pt x="56780" y="17862"/>
                    <a:pt x="56741" y="17866"/>
                  </a:cubicBezTo>
                  <a:cubicBezTo>
                    <a:pt x="56508" y="17866"/>
                    <a:pt x="56641" y="17666"/>
                    <a:pt x="56575" y="17532"/>
                  </a:cubicBezTo>
                  <a:cubicBezTo>
                    <a:pt x="56508" y="17399"/>
                    <a:pt x="56274" y="17266"/>
                    <a:pt x="56174" y="17165"/>
                  </a:cubicBezTo>
                  <a:cubicBezTo>
                    <a:pt x="56108" y="17132"/>
                    <a:pt x="55841" y="16999"/>
                    <a:pt x="55841" y="16932"/>
                  </a:cubicBezTo>
                  <a:cubicBezTo>
                    <a:pt x="55807" y="16765"/>
                    <a:pt x="56074" y="16565"/>
                    <a:pt x="56074" y="16398"/>
                  </a:cubicBezTo>
                  <a:cubicBezTo>
                    <a:pt x="56041" y="16131"/>
                    <a:pt x="55641" y="15664"/>
                    <a:pt x="55474" y="15398"/>
                  </a:cubicBezTo>
                  <a:cubicBezTo>
                    <a:pt x="55240" y="14964"/>
                    <a:pt x="54873" y="13896"/>
                    <a:pt x="54340" y="13863"/>
                  </a:cubicBezTo>
                  <a:cubicBezTo>
                    <a:pt x="54373" y="13763"/>
                    <a:pt x="54406" y="13630"/>
                    <a:pt x="54440" y="13496"/>
                  </a:cubicBezTo>
                  <a:cubicBezTo>
                    <a:pt x="54431" y="13495"/>
                    <a:pt x="54422" y="13494"/>
                    <a:pt x="54414" y="13494"/>
                  </a:cubicBezTo>
                  <a:cubicBezTo>
                    <a:pt x="54182" y="13494"/>
                    <a:pt x="53874" y="13905"/>
                    <a:pt x="53906" y="14130"/>
                  </a:cubicBezTo>
                  <a:cubicBezTo>
                    <a:pt x="53973" y="14464"/>
                    <a:pt x="53773" y="14730"/>
                    <a:pt x="53639" y="15031"/>
                  </a:cubicBezTo>
                  <a:cubicBezTo>
                    <a:pt x="53572" y="14964"/>
                    <a:pt x="53472" y="14964"/>
                    <a:pt x="53406" y="14897"/>
                  </a:cubicBezTo>
                  <a:cubicBezTo>
                    <a:pt x="53347" y="15241"/>
                    <a:pt x="53225" y="15360"/>
                    <a:pt x="53070" y="15360"/>
                  </a:cubicBezTo>
                  <a:cubicBezTo>
                    <a:pt x="52730" y="15360"/>
                    <a:pt x="52232" y="14794"/>
                    <a:pt x="51893" y="14794"/>
                  </a:cubicBezTo>
                  <a:cubicBezTo>
                    <a:pt x="51771" y="14794"/>
                    <a:pt x="51670" y="14866"/>
                    <a:pt x="51604" y="15064"/>
                  </a:cubicBezTo>
                  <a:cubicBezTo>
                    <a:pt x="51404" y="14897"/>
                    <a:pt x="51771" y="14630"/>
                    <a:pt x="51905" y="14464"/>
                  </a:cubicBezTo>
                  <a:lnTo>
                    <a:pt x="51704" y="14464"/>
                  </a:lnTo>
                  <a:cubicBezTo>
                    <a:pt x="51771" y="14230"/>
                    <a:pt x="51738" y="13963"/>
                    <a:pt x="51671" y="13730"/>
                  </a:cubicBezTo>
                  <a:cubicBezTo>
                    <a:pt x="51638" y="13463"/>
                    <a:pt x="51704" y="13396"/>
                    <a:pt x="51838" y="13163"/>
                  </a:cubicBezTo>
                  <a:cubicBezTo>
                    <a:pt x="51638" y="13029"/>
                    <a:pt x="51404" y="12962"/>
                    <a:pt x="51171" y="12962"/>
                  </a:cubicBezTo>
                  <a:cubicBezTo>
                    <a:pt x="51132" y="12970"/>
                    <a:pt x="51095" y="12974"/>
                    <a:pt x="51061" y="12974"/>
                  </a:cubicBezTo>
                  <a:cubicBezTo>
                    <a:pt x="50800" y="12974"/>
                    <a:pt x="50663" y="12761"/>
                    <a:pt x="50604" y="12495"/>
                  </a:cubicBezTo>
                  <a:cubicBezTo>
                    <a:pt x="50570" y="12295"/>
                    <a:pt x="50137" y="12129"/>
                    <a:pt x="50003" y="12028"/>
                  </a:cubicBezTo>
                  <a:cubicBezTo>
                    <a:pt x="49788" y="11861"/>
                    <a:pt x="49675" y="11727"/>
                    <a:pt x="49505" y="11727"/>
                  </a:cubicBezTo>
                  <a:cubicBezTo>
                    <a:pt x="49439" y="11727"/>
                    <a:pt x="49363" y="11748"/>
                    <a:pt x="49269" y="11795"/>
                  </a:cubicBezTo>
                  <a:cubicBezTo>
                    <a:pt x="49168" y="11842"/>
                    <a:pt x="49066" y="11861"/>
                    <a:pt x="48964" y="11861"/>
                  </a:cubicBezTo>
                  <a:cubicBezTo>
                    <a:pt x="48599" y="11861"/>
                    <a:pt x="48229" y="11622"/>
                    <a:pt x="47843" y="11622"/>
                  </a:cubicBezTo>
                  <a:cubicBezTo>
                    <a:pt x="47807" y="11622"/>
                    <a:pt x="47771" y="11624"/>
                    <a:pt x="47735" y="11628"/>
                  </a:cubicBezTo>
                  <a:cubicBezTo>
                    <a:pt x="47468" y="11662"/>
                    <a:pt x="47268" y="11762"/>
                    <a:pt x="47368" y="12028"/>
                  </a:cubicBezTo>
                  <a:cubicBezTo>
                    <a:pt x="47501" y="12362"/>
                    <a:pt x="47501" y="12729"/>
                    <a:pt x="47368" y="13029"/>
                  </a:cubicBezTo>
                  <a:cubicBezTo>
                    <a:pt x="47335" y="13296"/>
                    <a:pt x="47401" y="13563"/>
                    <a:pt x="47501" y="13830"/>
                  </a:cubicBezTo>
                  <a:cubicBezTo>
                    <a:pt x="47635" y="14263"/>
                    <a:pt x="47602" y="14230"/>
                    <a:pt x="47268" y="14530"/>
                  </a:cubicBezTo>
                  <a:cubicBezTo>
                    <a:pt x="46934" y="14830"/>
                    <a:pt x="47034" y="14797"/>
                    <a:pt x="47268" y="15131"/>
                  </a:cubicBezTo>
                  <a:cubicBezTo>
                    <a:pt x="47468" y="15364"/>
                    <a:pt x="47668" y="15598"/>
                    <a:pt x="47868" y="15764"/>
                  </a:cubicBezTo>
                  <a:cubicBezTo>
                    <a:pt x="48169" y="16098"/>
                    <a:pt x="48135" y="16999"/>
                    <a:pt x="47868" y="17399"/>
                  </a:cubicBezTo>
                  <a:cubicBezTo>
                    <a:pt x="47602" y="17766"/>
                    <a:pt x="46834" y="18066"/>
                    <a:pt x="46467" y="18300"/>
                  </a:cubicBezTo>
                  <a:cubicBezTo>
                    <a:pt x="46567" y="18500"/>
                    <a:pt x="46834" y="18767"/>
                    <a:pt x="46868" y="18967"/>
                  </a:cubicBezTo>
                  <a:lnTo>
                    <a:pt x="47068" y="20168"/>
                  </a:lnTo>
                  <a:cubicBezTo>
                    <a:pt x="47121" y="20462"/>
                    <a:pt x="46660" y="21057"/>
                    <a:pt x="46286" y="21057"/>
                  </a:cubicBezTo>
                  <a:cubicBezTo>
                    <a:pt x="46193" y="21057"/>
                    <a:pt x="46106" y="21021"/>
                    <a:pt x="46034" y="20935"/>
                  </a:cubicBezTo>
                  <a:cubicBezTo>
                    <a:pt x="45667" y="20468"/>
                    <a:pt x="45066" y="20001"/>
                    <a:pt x="45066" y="19367"/>
                  </a:cubicBezTo>
                  <a:cubicBezTo>
                    <a:pt x="45100" y="18933"/>
                    <a:pt x="45133" y="18500"/>
                    <a:pt x="45133" y="18066"/>
                  </a:cubicBezTo>
                  <a:cubicBezTo>
                    <a:pt x="45133" y="17899"/>
                    <a:pt x="44533" y="17899"/>
                    <a:pt x="44433" y="17899"/>
                  </a:cubicBezTo>
                  <a:cubicBezTo>
                    <a:pt x="44099" y="17866"/>
                    <a:pt x="43765" y="17833"/>
                    <a:pt x="43465" y="17799"/>
                  </a:cubicBezTo>
                  <a:cubicBezTo>
                    <a:pt x="43232" y="17799"/>
                    <a:pt x="42898" y="17399"/>
                    <a:pt x="42698" y="17299"/>
                  </a:cubicBezTo>
                  <a:cubicBezTo>
                    <a:pt x="42198" y="16899"/>
                    <a:pt x="41631" y="16632"/>
                    <a:pt x="41030" y="16432"/>
                  </a:cubicBezTo>
                  <a:cubicBezTo>
                    <a:pt x="40864" y="16321"/>
                    <a:pt x="40676" y="16256"/>
                    <a:pt x="40483" y="16256"/>
                  </a:cubicBezTo>
                  <a:cubicBezTo>
                    <a:pt x="40443" y="16256"/>
                    <a:pt x="40403" y="16259"/>
                    <a:pt x="40363" y="16265"/>
                  </a:cubicBezTo>
                  <a:cubicBezTo>
                    <a:pt x="40154" y="16297"/>
                    <a:pt x="40022" y="16353"/>
                    <a:pt x="39923" y="16353"/>
                  </a:cubicBezTo>
                  <a:cubicBezTo>
                    <a:pt x="39817" y="16353"/>
                    <a:pt x="39749" y="16289"/>
                    <a:pt x="39663" y="16065"/>
                  </a:cubicBezTo>
                  <a:cubicBezTo>
                    <a:pt x="39562" y="15831"/>
                    <a:pt x="39429" y="15131"/>
                    <a:pt x="39262" y="14997"/>
                  </a:cubicBezTo>
                  <a:cubicBezTo>
                    <a:pt x="39095" y="14830"/>
                    <a:pt x="38628" y="14830"/>
                    <a:pt x="38395" y="14797"/>
                  </a:cubicBezTo>
                  <a:cubicBezTo>
                    <a:pt x="38528" y="14230"/>
                    <a:pt x="38628" y="13663"/>
                    <a:pt x="38762" y="13129"/>
                  </a:cubicBezTo>
                  <a:cubicBezTo>
                    <a:pt x="38929" y="12629"/>
                    <a:pt x="39196" y="12195"/>
                    <a:pt x="39496" y="11795"/>
                  </a:cubicBezTo>
                  <a:cubicBezTo>
                    <a:pt x="39562" y="11728"/>
                    <a:pt x="39729" y="11395"/>
                    <a:pt x="39829" y="11395"/>
                  </a:cubicBezTo>
                  <a:cubicBezTo>
                    <a:pt x="39877" y="11401"/>
                    <a:pt x="39923" y="11403"/>
                    <a:pt x="39968" y="11403"/>
                  </a:cubicBezTo>
                  <a:cubicBezTo>
                    <a:pt x="40179" y="11403"/>
                    <a:pt x="40371" y="11344"/>
                    <a:pt x="40563" y="11261"/>
                  </a:cubicBezTo>
                  <a:cubicBezTo>
                    <a:pt x="40830" y="11128"/>
                    <a:pt x="40597" y="10894"/>
                    <a:pt x="40430" y="10794"/>
                  </a:cubicBezTo>
                  <a:cubicBezTo>
                    <a:pt x="40309" y="10713"/>
                    <a:pt x="40163" y="10669"/>
                    <a:pt x="40015" y="10669"/>
                  </a:cubicBezTo>
                  <a:cubicBezTo>
                    <a:pt x="39919" y="10669"/>
                    <a:pt x="39821" y="10688"/>
                    <a:pt x="39729" y="10728"/>
                  </a:cubicBezTo>
                  <a:cubicBezTo>
                    <a:pt x="39763" y="10661"/>
                    <a:pt x="39796" y="10627"/>
                    <a:pt x="39863" y="10561"/>
                  </a:cubicBezTo>
                  <a:lnTo>
                    <a:pt x="39229" y="10294"/>
                  </a:lnTo>
                  <a:lnTo>
                    <a:pt x="39229" y="10294"/>
                  </a:lnTo>
                  <a:cubicBezTo>
                    <a:pt x="39529" y="10361"/>
                    <a:pt x="39863" y="10461"/>
                    <a:pt x="40163" y="10561"/>
                  </a:cubicBezTo>
                  <a:cubicBezTo>
                    <a:pt x="40357" y="10612"/>
                    <a:pt x="40480" y="10644"/>
                    <a:pt x="40587" y="10644"/>
                  </a:cubicBezTo>
                  <a:cubicBezTo>
                    <a:pt x="40754" y="10644"/>
                    <a:pt x="40878" y="10565"/>
                    <a:pt x="41164" y="10361"/>
                  </a:cubicBezTo>
                  <a:cubicBezTo>
                    <a:pt x="41221" y="10318"/>
                    <a:pt x="41284" y="10305"/>
                    <a:pt x="41351" y="10305"/>
                  </a:cubicBezTo>
                  <a:cubicBezTo>
                    <a:pt x="41440" y="10305"/>
                    <a:pt x="41535" y="10327"/>
                    <a:pt x="41631" y="10327"/>
                  </a:cubicBezTo>
                  <a:cubicBezTo>
                    <a:pt x="41797" y="10294"/>
                    <a:pt x="41931" y="10261"/>
                    <a:pt x="42064" y="10160"/>
                  </a:cubicBezTo>
                  <a:cubicBezTo>
                    <a:pt x="42264" y="10060"/>
                    <a:pt x="42498" y="9460"/>
                    <a:pt x="42631" y="9260"/>
                  </a:cubicBezTo>
                  <a:cubicBezTo>
                    <a:pt x="42231" y="9260"/>
                    <a:pt x="41864" y="9193"/>
                    <a:pt x="41497" y="9093"/>
                  </a:cubicBezTo>
                  <a:lnTo>
                    <a:pt x="40296" y="8493"/>
                  </a:lnTo>
                  <a:cubicBezTo>
                    <a:pt x="40364" y="8488"/>
                    <a:pt x="40432" y="8486"/>
                    <a:pt x="40500" y="8486"/>
                  </a:cubicBezTo>
                  <a:cubicBezTo>
                    <a:pt x="40965" y="8486"/>
                    <a:pt x="41427" y="8585"/>
                    <a:pt x="41864" y="8759"/>
                  </a:cubicBezTo>
                  <a:cubicBezTo>
                    <a:pt x="42092" y="8896"/>
                    <a:pt x="42226" y="9002"/>
                    <a:pt x="42395" y="9002"/>
                  </a:cubicBezTo>
                  <a:cubicBezTo>
                    <a:pt x="42473" y="9002"/>
                    <a:pt x="42559" y="8979"/>
                    <a:pt x="42665" y="8926"/>
                  </a:cubicBezTo>
                  <a:cubicBezTo>
                    <a:pt x="42865" y="8759"/>
                    <a:pt x="43032" y="8526"/>
                    <a:pt x="43132" y="8292"/>
                  </a:cubicBezTo>
                  <a:lnTo>
                    <a:pt x="42731" y="8059"/>
                  </a:lnTo>
                  <a:cubicBezTo>
                    <a:pt x="42789" y="7906"/>
                    <a:pt x="42922" y="7874"/>
                    <a:pt x="43063" y="7874"/>
                  </a:cubicBezTo>
                  <a:cubicBezTo>
                    <a:pt x="43169" y="7874"/>
                    <a:pt x="43279" y="7892"/>
                    <a:pt x="43365" y="7892"/>
                  </a:cubicBezTo>
                  <a:cubicBezTo>
                    <a:pt x="43465" y="7892"/>
                    <a:pt x="43399" y="8126"/>
                    <a:pt x="43499" y="8159"/>
                  </a:cubicBezTo>
                  <a:lnTo>
                    <a:pt x="43899" y="8259"/>
                  </a:lnTo>
                  <a:cubicBezTo>
                    <a:pt x="43899" y="8192"/>
                    <a:pt x="43866" y="8126"/>
                    <a:pt x="43866" y="8092"/>
                  </a:cubicBezTo>
                  <a:lnTo>
                    <a:pt x="43866" y="8092"/>
                  </a:lnTo>
                  <a:lnTo>
                    <a:pt x="44266" y="8326"/>
                  </a:lnTo>
                  <a:lnTo>
                    <a:pt x="44266" y="8326"/>
                  </a:lnTo>
                  <a:lnTo>
                    <a:pt x="43999" y="7692"/>
                  </a:lnTo>
                  <a:lnTo>
                    <a:pt x="43999" y="7692"/>
                  </a:lnTo>
                  <a:cubicBezTo>
                    <a:pt x="44158" y="7824"/>
                    <a:pt x="44275" y="8041"/>
                    <a:pt x="44433" y="8041"/>
                  </a:cubicBezTo>
                  <a:cubicBezTo>
                    <a:pt x="44474" y="8041"/>
                    <a:pt x="44518" y="8027"/>
                    <a:pt x="44566" y="7992"/>
                  </a:cubicBezTo>
                  <a:cubicBezTo>
                    <a:pt x="44866" y="7892"/>
                    <a:pt x="45166" y="7725"/>
                    <a:pt x="45400" y="7492"/>
                  </a:cubicBezTo>
                  <a:cubicBezTo>
                    <a:pt x="45667" y="7192"/>
                    <a:pt x="45567" y="6992"/>
                    <a:pt x="45300" y="6758"/>
                  </a:cubicBezTo>
                  <a:cubicBezTo>
                    <a:pt x="45133" y="6525"/>
                    <a:pt x="44966" y="6291"/>
                    <a:pt x="44866" y="5991"/>
                  </a:cubicBezTo>
                  <a:cubicBezTo>
                    <a:pt x="44911" y="5991"/>
                    <a:pt x="44981" y="5995"/>
                    <a:pt x="45059" y="5995"/>
                  </a:cubicBezTo>
                  <a:cubicBezTo>
                    <a:pt x="45215" y="5995"/>
                    <a:pt x="45400" y="5980"/>
                    <a:pt x="45467" y="5891"/>
                  </a:cubicBezTo>
                  <a:cubicBezTo>
                    <a:pt x="45633" y="5724"/>
                    <a:pt x="45400" y="5524"/>
                    <a:pt x="45533" y="5224"/>
                  </a:cubicBezTo>
                  <a:cubicBezTo>
                    <a:pt x="45267" y="5224"/>
                    <a:pt x="45000" y="5057"/>
                    <a:pt x="44833" y="4823"/>
                  </a:cubicBezTo>
                  <a:cubicBezTo>
                    <a:pt x="44699" y="4657"/>
                    <a:pt x="44166" y="4690"/>
                    <a:pt x="43966" y="4657"/>
                  </a:cubicBezTo>
                  <a:cubicBezTo>
                    <a:pt x="43843" y="4629"/>
                    <a:pt x="43737" y="4602"/>
                    <a:pt x="43650" y="4602"/>
                  </a:cubicBezTo>
                  <a:cubicBezTo>
                    <a:pt x="43524" y="4602"/>
                    <a:pt x="43438" y="4659"/>
                    <a:pt x="43399" y="4857"/>
                  </a:cubicBezTo>
                  <a:cubicBezTo>
                    <a:pt x="43332" y="5190"/>
                    <a:pt x="43499" y="5324"/>
                    <a:pt x="43699" y="5624"/>
                  </a:cubicBezTo>
                  <a:cubicBezTo>
                    <a:pt x="43232" y="5824"/>
                    <a:pt x="43232" y="5791"/>
                    <a:pt x="43232" y="6324"/>
                  </a:cubicBezTo>
                  <a:cubicBezTo>
                    <a:pt x="43232" y="6458"/>
                    <a:pt x="42998" y="6558"/>
                    <a:pt x="42932" y="6625"/>
                  </a:cubicBezTo>
                  <a:cubicBezTo>
                    <a:pt x="42798" y="6758"/>
                    <a:pt x="42798" y="6891"/>
                    <a:pt x="42798" y="7092"/>
                  </a:cubicBezTo>
                  <a:cubicBezTo>
                    <a:pt x="42791" y="7245"/>
                    <a:pt x="42720" y="7308"/>
                    <a:pt x="42617" y="7308"/>
                  </a:cubicBezTo>
                  <a:cubicBezTo>
                    <a:pt x="42231" y="7308"/>
                    <a:pt x="41404" y="6414"/>
                    <a:pt x="41931" y="6124"/>
                  </a:cubicBezTo>
                  <a:lnTo>
                    <a:pt x="41931" y="6124"/>
                  </a:lnTo>
                  <a:cubicBezTo>
                    <a:pt x="41931" y="6191"/>
                    <a:pt x="41964" y="6258"/>
                    <a:pt x="41964" y="6324"/>
                  </a:cubicBezTo>
                  <a:cubicBezTo>
                    <a:pt x="42264" y="6191"/>
                    <a:pt x="42098" y="5891"/>
                    <a:pt x="42064" y="5624"/>
                  </a:cubicBezTo>
                  <a:cubicBezTo>
                    <a:pt x="42031" y="5457"/>
                    <a:pt x="41564" y="5290"/>
                    <a:pt x="41464" y="5224"/>
                  </a:cubicBezTo>
                  <a:cubicBezTo>
                    <a:pt x="41439" y="5207"/>
                    <a:pt x="41416" y="5200"/>
                    <a:pt x="41394" y="5200"/>
                  </a:cubicBezTo>
                  <a:cubicBezTo>
                    <a:pt x="41240" y="5200"/>
                    <a:pt x="41164" y="5570"/>
                    <a:pt x="41164" y="5657"/>
                  </a:cubicBezTo>
                  <a:cubicBezTo>
                    <a:pt x="41130" y="5891"/>
                    <a:pt x="41030" y="6124"/>
                    <a:pt x="40863" y="6324"/>
                  </a:cubicBezTo>
                  <a:cubicBezTo>
                    <a:pt x="40597" y="6124"/>
                    <a:pt x="40630" y="6058"/>
                    <a:pt x="40697" y="5757"/>
                  </a:cubicBezTo>
                  <a:cubicBezTo>
                    <a:pt x="40797" y="5457"/>
                    <a:pt x="40663" y="5457"/>
                    <a:pt x="40430" y="5224"/>
                  </a:cubicBezTo>
                  <a:cubicBezTo>
                    <a:pt x="40563" y="5157"/>
                    <a:pt x="40663" y="5090"/>
                    <a:pt x="40763" y="4990"/>
                  </a:cubicBezTo>
                  <a:cubicBezTo>
                    <a:pt x="40616" y="4917"/>
                    <a:pt x="40469" y="4807"/>
                    <a:pt x="40309" y="4807"/>
                  </a:cubicBezTo>
                  <a:cubicBezTo>
                    <a:pt x="40251" y="4807"/>
                    <a:pt x="40191" y="4821"/>
                    <a:pt x="40130" y="4857"/>
                  </a:cubicBezTo>
                  <a:cubicBezTo>
                    <a:pt x="40058" y="4908"/>
                    <a:pt x="39993" y="4928"/>
                    <a:pt x="39930" y="4928"/>
                  </a:cubicBezTo>
                  <a:cubicBezTo>
                    <a:pt x="39788" y="4928"/>
                    <a:pt x="39658" y="4826"/>
                    <a:pt x="39496" y="4757"/>
                  </a:cubicBezTo>
                  <a:cubicBezTo>
                    <a:pt x="39729" y="4590"/>
                    <a:pt x="39963" y="4456"/>
                    <a:pt x="40196" y="4290"/>
                  </a:cubicBezTo>
                  <a:cubicBezTo>
                    <a:pt x="39996" y="4056"/>
                    <a:pt x="39529" y="3689"/>
                    <a:pt x="39462" y="3389"/>
                  </a:cubicBezTo>
                  <a:cubicBezTo>
                    <a:pt x="39372" y="2968"/>
                    <a:pt x="39146" y="2574"/>
                    <a:pt x="38736" y="2574"/>
                  </a:cubicBezTo>
                  <a:cubicBezTo>
                    <a:pt x="38691" y="2574"/>
                    <a:pt x="38644" y="2579"/>
                    <a:pt x="38595" y="2588"/>
                  </a:cubicBezTo>
                  <a:cubicBezTo>
                    <a:pt x="38562" y="2255"/>
                    <a:pt x="39663" y="1654"/>
                    <a:pt x="38695" y="1488"/>
                  </a:cubicBezTo>
                  <a:cubicBezTo>
                    <a:pt x="38895" y="1488"/>
                    <a:pt x="39259" y="1562"/>
                    <a:pt x="39577" y="1562"/>
                  </a:cubicBezTo>
                  <a:cubicBezTo>
                    <a:pt x="39737" y="1562"/>
                    <a:pt x="39885" y="1543"/>
                    <a:pt x="39996" y="1488"/>
                  </a:cubicBezTo>
                  <a:cubicBezTo>
                    <a:pt x="40296" y="1287"/>
                    <a:pt x="40597" y="587"/>
                    <a:pt x="40830" y="253"/>
                  </a:cubicBezTo>
                  <a:cubicBezTo>
                    <a:pt x="40330" y="87"/>
                    <a:pt x="39829" y="20"/>
                    <a:pt x="39329" y="20"/>
                  </a:cubicBezTo>
                  <a:cubicBezTo>
                    <a:pt x="39202" y="20"/>
                    <a:pt x="38997" y="0"/>
                    <a:pt x="3880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6"/>
            <p:cNvSpPr/>
            <p:nvPr/>
          </p:nvSpPr>
          <p:spPr>
            <a:xfrm>
              <a:off x="2295975" y="1984300"/>
              <a:ext cx="94950" cy="71075"/>
            </a:xfrm>
            <a:custGeom>
              <a:avLst/>
              <a:gdLst/>
              <a:ahLst/>
              <a:cxnLst/>
              <a:rect l="l" t="t" r="r" b="b"/>
              <a:pathLst>
                <a:path w="3798" h="2843" extrusionOk="0">
                  <a:moveTo>
                    <a:pt x="1584" y="0"/>
                  </a:moveTo>
                  <a:cubicBezTo>
                    <a:pt x="1452" y="0"/>
                    <a:pt x="1328" y="36"/>
                    <a:pt x="1168" y="36"/>
                  </a:cubicBezTo>
                  <a:cubicBezTo>
                    <a:pt x="1035" y="70"/>
                    <a:pt x="868" y="370"/>
                    <a:pt x="768" y="470"/>
                  </a:cubicBezTo>
                  <a:cubicBezTo>
                    <a:pt x="868" y="503"/>
                    <a:pt x="1402" y="637"/>
                    <a:pt x="1402" y="770"/>
                  </a:cubicBezTo>
                  <a:cubicBezTo>
                    <a:pt x="1402" y="1015"/>
                    <a:pt x="1430" y="1345"/>
                    <a:pt x="1124" y="1345"/>
                  </a:cubicBezTo>
                  <a:cubicBezTo>
                    <a:pt x="1097" y="1345"/>
                    <a:pt x="1067" y="1343"/>
                    <a:pt x="1035" y="1337"/>
                  </a:cubicBezTo>
                  <a:cubicBezTo>
                    <a:pt x="875" y="1305"/>
                    <a:pt x="684" y="935"/>
                    <a:pt x="492" y="935"/>
                  </a:cubicBezTo>
                  <a:cubicBezTo>
                    <a:pt x="484" y="935"/>
                    <a:pt x="476" y="936"/>
                    <a:pt x="468" y="937"/>
                  </a:cubicBezTo>
                  <a:cubicBezTo>
                    <a:pt x="301" y="1004"/>
                    <a:pt x="1" y="1171"/>
                    <a:pt x="234" y="1371"/>
                  </a:cubicBezTo>
                  <a:cubicBezTo>
                    <a:pt x="701" y="1738"/>
                    <a:pt x="1201" y="1838"/>
                    <a:pt x="1568" y="2305"/>
                  </a:cubicBezTo>
                  <a:cubicBezTo>
                    <a:pt x="1735" y="2505"/>
                    <a:pt x="1902" y="2805"/>
                    <a:pt x="2102" y="2838"/>
                  </a:cubicBezTo>
                  <a:cubicBezTo>
                    <a:pt x="2119" y="2841"/>
                    <a:pt x="2137" y="2843"/>
                    <a:pt x="2156" y="2843"/>
                  </a:cubicBezTo>
                  <a:cubicBezTo>
                    <a:pt x="2361" y="2843"/>
                    <a:pt x="2661" y="2682"/>
                    <a:pt x="2569" y="2438"/>
                  </a:cubicBezTo>
                  <a:lnTo>
                    <a:pt x="2569" y="2438"/>
                  </a:lnTo>
                  <a:cubicBezTo>
                    <a:pt x="2607" y="2457"/>
                    <a:pt x="2653" y="2466"/>
                    <a:pt x="2704" y="2466"/>
                  </a:cubicBezTo>
                  <a:cubicBezTo>
                    <a:pt x="3102" y="2466"/>
                    <a:pt x="3798" y="1944"/>
                    <a:pt x="3236" y="1738"/>
                  </a:cubicBezTo>
                  <a:cubicBezTo>
                    <a:pt x="3336" y="1704"/>
                    <a:pt x="3436" y="1671"/>
                    <a:pt x="3536" y="1638"/>
                  </a:cubicBezTo>
                  <a:lnTo>
                    <a:pt x="3370" y="1271"/>
                  </a:lnTo>
                  <a:cubicBezTo>
                    <a:pt x="3303" y="1337"/>
                    <a:pt x="3203" y="1337"/>
                    <a:pt x="3136" y="1404"/>
                  </a:cubicBezTo>
                  <a:cubicBezTo>
                    <a:pt x="2983" y="1072"/>
                    <a:pt x="2889" y="1033"/>
                    <a:pt x="2659" y="1033"/>
                  </a:cubicBezTo>
                  <a:cubicBezTo>
                    <a:pt x="2588" y="1033"/>
                    <a:pt x="2504" y="1037"/>
                    <a:pt x="2402" y="1037"/>
                  </a:cubicBezTo>
                  <a:lnTo>
                    <a:pt x="3069" y="570"/>
                  </a:lnTo>
                  <a:cubicBezTo>
                    <a:pt x="3003" y="537"/>
                    <a:pt x="2936" y="437"/>
                    <a:pt x="2869" y="437"/>
                  </a:cubicBezTo>
                  <a:cubicBezTo>
                    <a:pt x="2969" y="337"/>
                    <a:pt x="3103" y="270"/>
                    <a:pt x="3203" y="203"/>
                  </a:cubicBezTo>
                  <a:cubicBezTo>
                    <a:pt x="3001" y="102"/>
                    <a:pt x="2914" y="1"/>
                    <a:pt x="2739" y="1"/>
                  </a:cubicBezTo>
                  <a:cubicBezTo>
                    <a:pt x="2683" y="1"/>
                    <a:pt x="2617" y="12"/>
                    <a:pt x="2536" y="36"/>
                  </a:cubicBezTo>
                  <a:cubicBezTo>
                    <a:pt x="2356" y="96"/>
                    <a:pt x="2248" y="144"/>
                    <a:pt x="2132" y="144"/>
                  </a:cubicBezTo>
                  <a:cubicBezTo>
                    <a:pt x="2055" y="144"/>
                    <a:pt x="1975" y="123"/>
                    <a:pt x="1869" y="70"/>
                  </a:cubicBezTo>
                  <a:cubicBezTo>
                    <a:pt x="1762" y="16"/>
                    <a:pt x="1671" y="0"/>
                    <a:pt x="158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6"/>
            <p:cNvSpPr/>
            <p:nvPr/>
          </p:nvSpPr>
          <p:spPr>
            <a:xfrm>
              <a:off x="5567275" y="1936500"/>
              <a:ext cx="65275" cy="26425"/>
            </a:xfrm>
            <a:custGeom>
              <a:avLst/>
              <a:gdLst/>
              <a:ahLst/>
              <a:cxnLst/>
              <a:rect l="l" t="t" r="r" b="b"/>
              <a:pathLst>
                <a:path w="2611" h="1057" extrusionOk="0">
                  <a:moveTo>
                    <a:pt x="416" y="0"/>
                  </a:moveTo>
                  <a:cubicBezTo>
                    <a:pt x="229" y="0"/>
                    <a:pt x="1" y="207"/>
                    <a:pt x="42" y="414"/>
                  </a:cubicBezTo>
                  <a:cubicBezTo>
                    <a:pt x="75" y="581"/>
                    <a:pt x="743" y="948"/>
                    <a:pt x="909" y="1048"/>
                  </a:cubicBezTo>
                  <a:cubicBezTo>
                    <a:pt x="998" y="1053"/>
                    <a:pt x="1088" y="1056"/>
                    <a:pt x="1179" y="1056"/>
                  </a:cubicBezTo>
                  <a:cubicBezTo>
                    <a:pt x="1631" y="1056"/>
                    <a:pt x="2099" y="987"/>
                    <a:pt x="2544" y="848"/>
                  </a:cubicBezTo>
                  <a:cubicBezTo>
                    <a:pt x="2577" y="714"/>
                    <a:pt x="2611" y="581"/>
                    <a:pt x="2577" y="481"/>
                  </a:cubicBezTo>
                  <a:cubicBezTo>
                    <a:pt x="2544" y="414"/>
                    <a:pt x="2210" y="347"/>
                    <a:pt x="2177" y="347"/>
                  </a:cubicBezTo>
                  <a:cubicBezTo>
                    <a:pt x="2065" y="305"/>
                    <a:pt x="1953" y="287"/>
                    <a:pt x="1844" y="287"/>
                  </a:cubicBezTo>
                  <a:cubicBezTo>
                    <a:pt x="1692" y="287"/>
                    <a:pt x="1545" y="322"/>
                    <a:pt x="1410" y="381"/>
                  </a:cubicBezTo>
                  <a:cubicBezTo>
                    <a:pt x="1410" y="314"/>
                    <a:pt x="1410" y="247"/>
                    <a:pt x="1410" y="180"/>
                  </a:cubicBezTo>
                  <a:cubicBezTo>
                    <a:pt x="1286" y="165"/>
                    <a:pt x="1163" y="142"/>
                    <a:pt x="1043" y="142"/>
                  </a:cubicBezTo>
                  <a:cubicBezTo>
                    <a:pt x="903" y="142"/>
                    <a:pt x="768" y="173"/>
                    <a:pt x="642" y="281"/>
                  </a:cubicBezTo>
                  <a:cubicBezTo>
                    <a:pt x="630" y="78"/>
                    <a:pt x="531" y="0"/>
                    <a:pt x="416"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6"/>
            <p:cNvSpPr/>
            <p:nvPr/>
          </p:nvSpPr>
          <p:spPr>
            <a:xfrm>
              <a:off x="3423450" y="1872950"/>
              <a:ext cx="2726975" cy="1969475"/>
            </a:xfrm>
            <a:custGeom>
              <a:avLst/>
              <a:gdLst/>
              <a:ahLst/>
              <a:cxnLst/>
              <a:rect l="l" t="t" r="r" b="b"/>
              <a:pathLst>
                <a:path w="109079" h="78779" extrusionOk="0">
                  <a:moveTo>
                    <a:pt x="32091" y="11424"/>
                  </a:moveTo>
                  <a:cubicBezTo>
                    <a:pt x="32090" y="11425"/>
                    <a:pt x="32090" y="11426"/>
                    <a:pt x="32090" y="11429"/>
                  </a:cubicBezTo>
                  <a:cubicBezTo>
                    <a:pt x="32090" y="11427"/>
                    <a:pt x="32091" y="11425"/>
                    <a:pt x="32091" y="11424"/>
                  </a:cubicBezTo>
                  <a:close/>
                  <a:moveTo>
                    <a:pt x="63988" y="1"/>
                  </a:moveTo>
                  <a:cubicBezTo>
                    <a:pt x="63746" y="1"/>
                    <a:pt x="63512" y="57"/>
                    <a:pt x="63346" y="154"/>
                  </a:cubicBezTo>
                  <a:cubicBezTo>
                    <a:pt x="62979" y="321"/>
                    <a:pt x="62612" y="521"/>
                    <a:pt x="62245" y="688"/>
                  </a:cubicBezTo>
                  <a:cubicBezTo>
                    <a:pt x="62011" y="821"/>
                    <a:pt x="62145" y="1288"/>
                    <a:pt x="61845" y="1388"/>
                  </a:cubicBezTo>
                  <a:cubicBezTo>
                    <a:pt x="60644" y="1788"/>
                    <a:pt x="59376" y="2055"/>
                    <a:pt x="58109" y="2222"/>
                  </a:cubicBezTo>
                  <a:cubicBezTo>
                    <a:pt x="57375" y="2322"/>
                    <a:pt x="56674" y="2456"/>
                    <a:pt x="55974" y="2656"/>
                  </a:cubicBezTo>
                  <a:cubicBezTo>
                    <a:pt x="55674" y="2789"/>
                    <a:pt x="55373" y="2989"/>
                    <a:pt x="55073" y="3189"/>
                  </a:cubicBezTo>
                  <a:cubicBezTo>
                    <a:pt x="54673" y="3423"/>
                    <a:pt x="54706" y="3423"/>
                    <a:pt x="54706" y="3957"/>
                  </a:cubicBezTo>
                  <a:cubicBezTo>
                    <a:pt x="54706" y="4224"/>
                    <a:pt x="54806" y="4490"/>
                    <a:pt x="54539" y="4524"/>
                  </a:cubicBezTo>
                  <a:lnTo>
                    <a:pt x="53339" y="4624"/>
                  </a:lnTo>
                  <a:lnTo>
                    <a:pt x="51270" y="4857"/>
                  </a:lnTo>
                  <a:cubicBezTo>
                    <a:pt x="51304" y="5091"/>
                    <a:pt x="51370" y="6025"/>
                    <a:pt x="51537" y="6058"/>
                  </a:cubicBezTo>
                  <a:cubicBezTo>
                    <a:pt x="51704" y="6092"/>
                    <a:pt x="52138" y="6058"/>
                    <a:pt x="52271" y="6192"/>
                  </a:cubicBezTo>
                  <a:cubicBezTo>
                    <a:pt x="52405" y="6392"/>
                    <a:pt x="52471" y="6625"/>
                    <a:pt x="52538" y="6859"/>
                  </a:cubicBezTo>
                  <a:cubicBezTo>
                    <a:pt x="52405" y="6859"/>
                    <a:pt x="52256" y="6918"/>
                    <a:pt x="52123" y="6918"/>
                  </a:cubicBezTo>
                  <a:cubicBezTo>
                    <a:pt x="52056" y="6918"/>
                    <a:pt x="51993" y="6903"/>
                    <a:pt x="51938" y="6859"/>
                  </a:cubicBezTo>
                  <a:cubicBezTo>
                    <a:pt x="51737" y="6725"/>
                    <a:pt x="51571" y="6625"/>
                    <a:pt x="51370" y="6525"/>
                  </a:cubicBezTo>
                  <a:cubicBezTo>
                    <a:pt x="50958" y="6365"/>
                    <a:pt x="50703" y="6236"/>
                    <a:pt x="50378" y="6236"/>
                  </a:cubicBezTo>
                  <a:cubicBezTo>
                    <a:pt x="50230" y="6236"/>
                    <a:pt x="50068" y="6262"/>
                    <a:pt x="49869" y="6325"/>
                  </a:cubicBezTo>
                  <a:cubicBezTo>
                    <a:pt x="49669" y="6392"/>
                    <a:pt x="48769" y="6792"/>
                    <a:pt x="49269" y="7026"/>
                  </a:cubicBezTo>
                  <a:cubicBezTo>
                    <a:pt x="49736" y="7259"/>
                    <a:pt x="50170" y="7459"/>
                    <a:pt x="50637" y="7593"/>
                  </a:cubicBezTo>
                  <a:cubicBezTo>
                    <a:pt x="50336" y="7593"/>
                    <a:pt x="49035" y="7559"/>
                    <a:pt x="48869" y="7259"/>
                  </a:cubicBezTo>
                  <a:cubicBezTo>
                    <a:pt x="48602" y="6792"/>
                    <a:pt x="48568" y="6825"/>
                    <a:pt x="48835" y="6358"/>
                  </a:cubicBezTo>
                  <a:cubicBezTo>
                    <a:pt x="48929" y="6140"/>
                    <a:pt x="48615" y="5718"/>
                    <a:pt x="48437" y="5718"/>
                  </a:cubicBezTo>
                  <a:cubicBezTo>
                    <a:pt x="48424" y="5718"/>
                    <a:pt x="48413" y="5720"/>
                    <a:pt x="48402" y="5725"/>
                  </a:cubicBezTo>
                  <a:cubicBezTo>
                    <a:pt x="48468" y="5858"/>
                    <a:pt x="48669" y="6425"/>
                    <a:pt x="48435" y="6525"/>
                  </a:cubicBezTo>
                  <a:cubicBezTo>
                    <a:pt x="48101" y="6659"/>
                    <a:pt x="47801" y="6725"/>
                    <a:pt x="47601" y="7026"/>
                  </a:cubicBezTo>
                  <a:cubicBezTo>
                    <a:pt x="47434" y="7259"/>
                    <a:pt x="47868" y="7626"/>
                    <a:pt x="48001" y="7893"/>
                  </a:cubicBezTo>
                  <a:cubicBezTo>
                    <a:pt x="48168" y="8160"/>
                    <a:pt x="47868" y="8593"/>
                    <a:pt x="47768" y="8793"/>
                  </a:cubicBezTo>
                  <a:cubicBezTo>
                    <a:pt x="47668" y="8994"/>
                    <a:pt x="47868" y="9394"/>
                    <a:pt x="47935" y="9627"/>
                  </a:cubicBezTo>
                  <a:cubicBezTo>
                    <a:pt x="48235" y="9627"/>
                    <a:pt x="48568" y="9594"/>
                    <a:pt x="48869" y="9494"/>
                  </a:cubicBezTo>
                  <a:cubicBezTo>
                    <a:pt x="48940" y="9467"/>
                    <a:pt x="49014" y="9455"/>
                    <a:pt x="49088" y="9455"/>
                  </a:cubicBezTo>
                  <a:cubicBezTo>
                    <a:pt x="49289" y="9455"/>
                    <a:pt x="49489" y="9548"/>
                    <a:pt x="49636" y="9694"/>
                  </a:cubicBezTo>
                  <a:cubicBezTo>
                    <a:pt x="49903" y="9894"/>
                    <a:pt x="49869" y="10194"/>
                    <a:pt x="49903" y="10528"/>
                  </a:cubicBezTo>
                  <a:cubicBezTo>
                    <a:pt x="49703" y="10295"/>
                    <a:pt x="49502" y="10028"/>
                    <a:pt x="49269" y="9794"/>
                  </a:cubicBezTo>
                  <a:cubicBezTo>
                    <a:pt x="49238" y="9755"/>
                    <a:pt x="49190" y="9740"/>
                    <a:pt x="49133" y="9740"/>
                  </a:cubicBezTo>
                  <a:cubicBezTo>
                    <a:pt x="48947" y="9740"/>
                    <a:pt x="48663" y="9902"/>
                    <a:pt x="48535" y="9928"/>
                  </a:cubicBezTo>
                  <a:cubicBezTo>
                    <a:pt x="47701" y="10161"/>
                    <a:pt x="48669" y="10828"/>
                    <a:pt x="48335" y="11195"/>
                  </a:cubicBezTo>
                  <a:cubicBezTo>
                    <a:pt x="47968" y="11529"/>
                    <a:pt x="47434" y="12196"/>
                    <a:pt x="46967" y="12363"/>
                  </a:cubicBezTo>
                  <a:cubicBezTo>
                    <a:pt x="46843" y="12404"/>
                    <a:pt x="46721" y="12423"/>
                    <a:pt x="46602" y="12423"/>
                  </a:cubicBezTo>
                  <a:cubicBezTo>
                    <a:pt x="46149" y="12423"/>
                    <a:pt x="45743" y="12153"/>
                    <a:pt x="45400" y="11862"/>
                  </a:cubicBezTo>
                  <a:lnTo>
                    <a:pt x="45400" y="11862"/>
                  </a:lnTo>
                  <a:cubicBezTo>
                    <a:pt x="45555" y="11888"/>
                    <a:pt x="45869" y="11994"/>
                    <a:pt x="46066" y="11994"/>
                  </a:cubicBezTo>
                  <a:cubicBezTo>
                    <a:pt x="46123" y="11994"/>
                    <a:pt x="46170" y="11985"/>
                    <a:pt x="46200" y="11962"/>
                  </a:cubicBezTo>
                  <a:cubicBezTo>
                    <a:pt x="46567" y="11729"/>
                    <a:pt x="46901" y="11529"/>
                    <a:pt x="47268" y="11329"/>
                  </a:cubicBezTo>
                  <a:cubicBezTo>
                    <a:pt x="47468" y="11195"/>
                    <a:pt x="47568" y="10661"/>
                    <a:pt x="47668" y="10428"/>
                  </a:cubicBezTo>
                  <a:cubicBezTo>
                    <a:pt x="47835" y="10028"/>
                    <a:pt x="47434" y="9961"/>
                    <a:pt x="47167" y="9794"/>
                  </a:cubicBezTo>
                  <a:cubicBezTo>
                    <a:pt x="46901" y="9594"/>
                    <a:pt x="47434" y="8126"/>
                    <a:pt x="47268" y="7793"/>
                  </a:cubicBezTo>
                  <a:cubicBezTo>
                    <a:pt x="47167" y="7593"/>
                    <a:pt x="46834" y="7126"/>
                    <a:pt x="46934" y="6959"/>
                  </a:cubicBezTo>
                  <a:cubicBezTo>
                    <a:pt x="47067" y="6559"/>
                    <a:pt x="47201" y="6192"/>
                    <a:pt x="47334" y="5791"/>
                  </a:cubicBezTo>
                  <a:cubicBezTo>
                    <a:pt x="47088" y="5769"/>
                    <a:pt x="46315" y="5596"/>
                    <a:pt x="45793" y="5596"/>
                  </a:cubicBezTo>
                  <a:cubicBezTo>
                    <a:pt x="45538" y="5596"/>
                    <a:pt x="45343" y="5637"/>
                    <a:pt x="45299" y="5758"/>
                  </a:cubicBezTo>
                  <a:cubicBezTo>
                    <a:pt x="45199" y="5991"/>
                    <a:pt x="45099" y="6659"/>
                    <a:pt x="44866" y="6825"/>
                  </a:cubicBezTo>
                  <a:lnTo>
                    <a:pt x="43898" y="7593"/>
                  </a:lnTo>
                  <a:cubicBezTo>
                    <a:pt x="44032" y="7726"/>
                    <a:pt x="44599" y="7859"/>
                    <a:pt x="44499" y="8093"/>
                  </a:cubicBezTo>
                  <a:cubicBezTo>
                    <a:pt x="44399" y="8293"/>
                    <a:pt x="44032" y="8760"/>
                    <a:pt x="44265" y="8927"/>
                  </a:cubicBezTo>
                  <a:cubicBezTo>
                    <a:pt x="44599" y="9160"/>
                    <a:pt x="44933" y="9427"/>
                    <a:pt x="45233" y="9661"/>
                  </a:cubicBezTo>
                  <a:cubicBezTo>
                    <a:pt x="45400" y="9761"/>
                    <a:pt x="45199" y="10328"/>
                    <a:pt x="45199" y="10495"/>
                  </a:cubicBezTo>
                  <a:cubicBezTo>
                    <a:pt x="44899" y="10228"/>
                    <a:pt x="44599" y="9994"/>
                    <a:pt x="44265" y="9794"/>
                  </a:cubicBezTo>
                  <a:lnTo>
                    <a:pt x="42898" y="9260"/>
                  </a:lnTo>
                  <a:cubicBezTo>
                    <a:pt x="42517" y="9097"/>
                    <a:pt x="42106" y="9013"/>
                    <a:pt x="41693" y="9013"/>
                  </a:cubicBezTo>
                  <a:cubicBezTo>
                    <a:pt x="41346" y="9013"/>
                    <a:pt x="40997" y="9072"/>
                    <a:pt x="40663" y="9194"/>
                  </a:cubicBezTo>
                  <a:cubicBezTo>
                    <a:pt x="40930" y="9561"/>
                    <a:pt x="41130" y="9561"/>
                    <a:pt x="40830" y="9961"/>
                  </a:cubicBezTo>
                  <a:cubicBezTo>
                    <a:pt x="40639" y="10215"/>
                    <a:pt x="40583" y="10308"/>
                    <a:pt x="40448" y="10308"/>
                  </a:cubicBezTo>
                  <a:cubicBezTo>
                    <a:pt x="40371" y="10308"/>
                    <a:pt x="40267" y="10277"/>
                    <a:pt x="40096" y="10228"/>
                  </a:cubicBezTo>
                  <a:cubicBezTo>
                    <a:pt x="40162" y="10094"/>
                    <a:pt x="40229" y="9994"/>
                    <a:pt x="40296" y="9894"/>
                  </a:cubicBezTo>
                  <a:cubicBezTo>
                    <a:pt x="40171" y="9839"/>
                    <a:pt x="40034" y="9812"/>
                    <a:pt x="39897" y="9812"/>
                  </a:cubicBezTo>
                  <a:cubicBezTo>
                    <a:pt x="39707" y="9812"/>
                    <a:pt x="39517" y="9864"/>
                    <a:pt x="39362" y="9961"/>
                  </a:cubicBezTo>
                  <a:cubicBezTo>
                    <a:pt x="39186" y="10039"/>
                    <a:pt x="39010" y="10071"/>
                    <a:pt x="38828" y="10071"/>
                  </a:cubicBezTo>
                  <a:cubicBezTo>
                    <a:pt x="38699" y="10071"/>
                    <a:pt x="38566" y="10055"/>
                    <a:pt x="38428" y="10028"/>
                  </a:cubicBezTo>
                  <a:cubicBezTo>
                    <a:pt x="38421" y="10027"/>
                    <a:pt x="38414" y="10026"/>
                    <a:pt x="38407" y="10026"/>
                  </a:cubicBezTo>
                  <a:cubicBezTo>
                    <a:pt x="38198" y="10026"/>
                    <a:pt x="38040" y="10467"/>
                    <a:pt x="37807" y="10467"/>
                  </a:cubicBezTo>
                  <a:cubicBezTo>
                    <a:pt x="37792" y="10467"/>
                    <a:pt x="37776" y="10465"/>
                    <a:pt x="37761" y="10461"/>
                  </a:cubicBezTo>
                  <a:cubicBezTo>
                    <a:pt x="37327" y="10361"/>
                    <a:pt x="37327" y="10361"/>
                    <a:pt x="37160" y="9894"/>
                  </a:cubicBezTo>
                  <a:lnTo>
                    <a:pt x="35659" y="10561"/>
                  </a:lnTo>
                  <a:cubicBezTo>
                    <a:pt x="35326" y="10728"/>
                    <a:pt x="35025" y="10862"/>
                    <a:pt x="34692" y="10995"/>
                  </a:cubicBezTo>
                  <a:cubicBezTo>
                    <a:pt x="34592" y="11062"/>
                    <a:pt x="34258" y="11128"/>
                    <a:pt x="34158" y="11262"/>
                  </a:cubicBezTo>
                  <a:cubicBezTo>
                    <a:pt x="33991" y="11495"/>
                    <a:pt x="34225" y="11762"/>
                    <a:pt x="33891" y="11796"/>
                  </a:cubicBezTo>
                  <a:cubicBezTo>
                    <a:pt x="33714" y="11815"/>
                    <a:pt x="33548" y="11870"/>
                    <a:pt x="33400" y="11870"/>
                  </a:cubicBezTo>
                  <a:cubicBezTo>
                    <a:pt x="33299" y="11870"/>
                    <a:pt x="33206" y="11844"/>
                    <a:pt x="33124" y="11762"/>
                  </a:cubicBezTo>
                  <a:cubicBezTo>
                    <a:pt x="32957" y="11529"/>
                    <a:pt x="32657" y="11329"/>
                    <a:pt x="32824" y="11062"/>
                  </a:cubicBezTo>
                  <a:cubicBezTo>
                    <a:pt x="32895" y="10943"/>
                    <a:pt x="33188" y="10926"/>
                    <a:pt x="33410" y="10926"/>
                  </a:cubicBezTo>
                  <a:cubicBezTo>
                    <a:pt x="33499" y="10926"/>
                    <a:pt x="33577" y="10928"/>
                    <a:pt x="33624" y="10928"/>
                  </a:cubicBezTo>
                  <a:cubicBezTo>
                    <a:pt x="33458" y="10695"/>
                    <a:pt x="33291" y="10295"/>
                    <a:pt x="33024" y="10261"/>
                  </a:cubicBezTo>
                  <a:cubicBezTo>
                    <a:pt x="32657" y="10228"/>
                    <a:pt x="32290" y="10161"/>
                    <a:pt x="31923" y="10128"/>
                  </a:cubicBezTo>
                  <a:lnTo>
                    <a:pt x="31923" y="10128"/>
                  </a:lnTo>
                  <a:cubicBezTo>
                    <a:pt x="31990" y="10194"/>
                    <a:pt x="32290" y="10495"/>
                    <a:pt x="32290" y="10595"/>
                  </a:cubicBezTo>
                  <a:cubicBezTo>
                    <a:pt x="32224" y="10860"/>
                    <a:pt x="32157" y="11126"/>
                    <a:pt x="32091" y="11424"/>
                  </a:cubicBezTo>
                  <a:lnTo>
                    <a:pt x="32091" y="11424"/>
                  </a:lnTo>
                  <a:cubicBezTo>
                    <a:pt x="32092" y="11423"/>
                    <a:pt x="32093" y="11422"/>
                    <a:pt x="32094" y="11422"/>
                  </a:cubicBezTo>
                  <a:cubicBezTo>
                    <a:pt x="32133" y="11422"/>
                    <a:pt x="32424" y="11833"/>
                    <a:pt x="32424" y="11896"/>
                  </a:cubicBezTo>
                  <a:cubicBezTo>
                    <a:pt x="32457" y="12062"/>
                    <a:pt x="32324" y="12363"/>
                    <a:pt x="32290" y="12529"/>
                  </a:cubicBezTo>
                  <a:lnTo>
                    <a:pt x="31390" y="12263"/>
                  </a:lnTo>
                  <a:cubicBezTo>
                    <a:pt x="31378" y="12261"/>
                    <a:pt x="31366" y="12260"/>
                    <a:pt x="31354" y="12260"/>
                  </a:cubicBezTo>
                  <a:cubicBezTo>
                    <a:pt x="31159" y="12260"/>
                    <a:pt x="30915" y="12502"/>
                    <a:pt x="30789" y="12596"/>
                  </a:cubicBezTo>
                  <a:lnTo>
                    <a:pt x="29922" y="13163"/>
                  </a:lnTo>
                  <a:cubicBezTo>
                    <a:pt x="29989" y="13463"/>
                    <a:pt x="30089" y="13764"/>
                    <a:pt x="30222" y="14031"/>
                  </a:cubicBezTo>
                  <a:cubicBezTo>
                    <a:pt x="29855" y="13897"/>
                    <a:pt x="29455" y="13797"/>
                    <a:pt x="29088" y="13664"/>
                  </a:cubicBezTo>
                  <a:cubicBezTo>
                    <a:pt x="28854" y="13580"/>
                    <a:pt x="28729" y="13513"/>
                    <a:pt x="28617" y="13513"/>
                  </a:cubicBezTo>
                  <a:cubicBezTo>
                    <a:pt x="28504" y="13513"/>
                    <a:pt x="28404" y="13580"/>
                    <a:pt x="28221" y="13764"/>
                  </a:cubicBezTo>
                  <a:cubicBezTo>
                    <a:pt x="28387" y="13964"/>
                    <a:pt x="28487" y="14164"/>
                    <a:pt x="28721" y="14164"/>
                  </a:cubicBezTo>
                  <a:cubicBezTo>
                    <a:pt x="28954" y="14164"/>
                    <a:pt x="29088" y="14564"/>
                    <a:pt x="28854" y="14664"/>
                  </a:cubicBezTo>
                  <a:cubicBezTo>
                    <a:pt x="28799" y="14688"/>
                    <a:pt x="28739" y="14698"/>
                    <a:pt x="28676" y="14698"/>
                  </a:cubicBezTo>
                  <a:cubicBezTo>
                    <a:pt x="28291" y="14698"/>
                    <a:pt x="27802" y="14307"/>
                    <a:pt x="27487" y="14164"/>
                  </a:cubicBezTo>
                  <a:cubicBezTo>
                    <a:pt x="27120" y="13997"/>
                    <a:pt x="27187" y="13197"/>
                    <a:pt x="27187" y="12796"/>
                  </a:cubicBezTo>
                  <a:cubicBezTo>
                    <a:pt x="27187" y="12396"/>
                    <a:pt x="26419" y="11862"/>
                    <a:pt x="26152" y="11595"/>
                  </a:cubicBezTo>
                  <a:lnTo>
                    <a:pt x="26152" y="11595"/>
                  </a:lnTo>
                  <a:cubicBezTo>
                    <a:pt x="27020" y="12029"/>
                    <a:pt x="27920" y="12329"/>
                    <a:pt x="28854" y="12529"/>
                  </a:cubicBezTo>
                  <a:cubicBezTo>
                    <a:pt x="29021" y="12585"/>
                    <a:pt x="29194" y="12612"/>
                    <a:pt x="29368" y="12612"/>
                  </a:cubicBezTo>
                  <a:cubicBezTo>
                    <a:pt x="29611" y="12612"/>
                    <a:pt x="29855" y="12560"/>
                    <a:pt x="30089" y="12463"/>
                  </a:cubicBezTo>
                  <a:cubicBezTo>
                    <a:pt x="30322" y="12396"/>
                    <a:pt x="30355" y="12263"/>
                    <a:pt x="30522" y="12029"/>
                  </a:cubicBezTo>
                  <a:cubicBezTo>
                    <a:pt x="30756" y="11662"/>
                    <a:pt x="30756" y="11662"/>
                    <a:pt x="30622" y="11262"/>
                  </a:cubicBezTo>
                  <a:cubicBezTo>
                    <a:pt x="30422" y="10862"/>
                    <a:pt x="30055" y="10561"/>
                    <a:pt x="29622" y="10495"/>
                  </a:cubicBezTo>
                  <a:cubicBezTo>
                    <a:pt x="29155" y="10328"/>
                    <a:pt x="28721" y="10094"/>
                    <a:pt x="28321" y="9828"/>
                  </a:cubicBezTo>
                  <a:cubicBezTo>
                    <a:pt x="27920" y="9594"/>
                    <a:pt x="27487" y="9427"/>
                    <a:pt x="27020" y="9427"/>
                  </a:cubicBezTo>
                  <a:cubicBezTo>
                    <a:pt x="26909" y="9427"/>
                    <a:pt x="26685" y="9461"/>
                    <a:pt x="26464" y="9461"/>
                  </a:cubicBezTo>
                  <a:cubicBezTo>
                    <a:pt x="26151" y="9461"/>
                    <a:pt x="25847" y="9393"/>
                    <a:pt x="25886" y="9060"/>
                  </a:cubicBezTo>
                  <a:lnTo>
                    <a:pt x="25886" y="9060"/>
                  </a:lnTo>
                  <a:cubicBezTo>
                    <a:pt x="26003" y="9100"/>
                    <a:pt x="26132" y="9173"/>
                    <a:pt x="26239" y="9173"/>
                  </a:cubicBezTo>
                  <a:cubicBezTo>
                    <a:pt x="26314" y="9173"/>
                    <a:pt x="26378" y="9137"/>
                    <a:pt x="26419" y="9027"/>
                  </a:cubicBezTo>
                  <a:cubicBezTo>
                    <a:pt x="26312" y="8973"/>
                    <a:pt x="26053" y="8790"/>
                    <a:pt x="25904" y="8790"/>
                  </a:cubicBezTo>
                  <a:cubicBezTo>
                    <a:pt x="25868" y="8790"/>
                    <a:pt x="25838" y="8801"/>
                    <a:pt x="25819" y="8827"/>
                  </a:cubicBezTo>
                  <a:cubicBezTo>
                    <a:pt x="25736" y="8944"/>
                    <a:pt x="25627" y="8977"/>
                    <a:pt x="25502" y="8977"/>
                  </a:cubicBezTo>
                  <a:cubicBezTo>
                    <a:pt x="25377" y="8977"/>
                    <a:pt x="25235" y="8944"/>
                    <a:pt x="25085" y="8927"/>
                  </a:cubicBezTo>
                  <a:cubicBezTo>
                    <a:pt x="24985" y="8927"/>
                    <a:pt x="24772" y="8983"/>
                    <a:pt x="24658" y="8983"/>
                  </a:cubicBezTo>
                  <a:cubicBezTo>
                    <a:pt x="24620" y="8983"/>
                    <a:pt x="24593" y="8977"/>
                    <a:pt x="24585" y="8960"/>
                  </a:cubicBezTo>
                  <a:cubicBezTo>
                    <a:pt x="24485" y="8693"/>
                    <a:pt x="24218" y="8760"/>
                    <a:pt x="24084" y="8527"/>
                  </a:cubicBezTo>
                  <a:lnTo>
                    <a:pt x="24084" y="8527"/>
                  </a:lnTo>
                  <a:cubicBezTo>
                    <a:pt x="24351" y="8593"/>
                    <a:pt x="24651" y="8627"/>
                    <a:pt x="24918" y="8627"/>
                  </a:cubicBezTo>
                  <a:cubicBezTo>
                    <a:pt x="25018" y="8560"/>
                    <a:pt x="25619" y="8326"/>
                    <a:pt x="25285" y="8193"/>
                  </a:cubicBezTo>
                  <a:cubicBezTo>
                    <a:pt x="24952" y="8060"/>
                    <a:pt x="24585" y="7926"/>
                    <a:pt x="24251" y="7793"/>
                  </a:cubicBezTo>
                  <a:cubicBezTo>
                    <a:pt x="24231" y="7786"/>
                    <a:pt x="24213" y="7783"/>
                    <a:pt x="24197" y="7783"/>
                  </a:cubicBezTo>
                  <a:cubicBezTo>
                    <a:pt x="24021" y="7783"/>
                    <a:pt x="24104" y="8168"/>
                    <a:pt x="23945" y="8168"/>
                  </a:cubicBezTo>
                  <a:cubicBezTo>
                    <a:pt x="23907" y="8168"/>
                    <a:pt x="23856" y="8147"/>
                    <a:pt x="23784" y="8093"/>
                  </a:cubicBezTo>
                  <a:cubicBezTo>
                    <a:pt x="23884" y="7960"/>
                    <a:pt x="23951" y="7793"/>
                    <a:pt x="24051" y="7659"/>
                  </a:cubicBezTo>
                  <a:cubicBezTo>
                    <a:pt x="23984" y="7659"/>
                    <a:pt x="23799" y="7615"/>
                    <a:pt x="23663" y="7615"/>
                  </a:cubicBezTo>
                  <a:cubicBezTo>
                    <a:pt x="23595" y="7615"/>
                    <a:pt x="23539" y="7626"/>
                    <a:pt x="23517" y="7659"/>
                  </a:cubicBezTo>
                  <a:cubicBezTo>
                    <a:pt x="23350" y="7859"/>
                    <a:pt x="23217" y="8026"/>
                    <a:pt x="23050" y="8226"/>
                  </a:cubicBezTo>
                  <a:cubicBezTo>
                    <a:pt x="23017" y="8060"/>
                    <a:pt x="23017" y="7893"/>
                    <a:pt x="22950" y="7759"/>
                  </a:cubicBezTo>
                  <a:cubicBezTo>
                    <a:pt x="22750" y="7993"/>
                    <a:pt x="22450" y="8560"/>
                    <a:pt x="22116" y="8627"/>
                  </a:cubicBezTo>
                  <a:cubicBezTo>
                    <a:pt x="22216" y="8193"/>
                    <a:pt x="22450" y="7826"/>
                    <a:pt x="22783" y="7526"/>
                  </a:cubicBezTo>
                  <a:cubicBezTo>
                    <a:pt x="22726" y="7520"/>
                    <a:pt x="22670" y="7517"/>
                    <a:pt x="22614" y="7517"/>
                  </a:cubicBezTo>
                  <a:cubicBezTo>
                    <a:pt x="22347" y="7517"/>
                    <a:pt x="22098" y="7582"/>
                    <a:pt x="21849" y="7693"/>
                  </a:cubicBezTo>
                  <a:cubicBezTo>
                    <a:pt x="21616" y="7826"/>
                    <a:pt x="21449" y="8293"/>
                    <a:pt x="21149" y="8393"/>
                  </a:cubicBezTo>
                  <a:cubicBezTo>
                    <a:pt x="20415" y="8627"/>
                    <a:pt x="19681" y="8894"/>
                    <a:pt x="18981" y="9194"/>
                  </a:cubicBezTo>
                  <a:cubicBezTo>
                    <a:pt x="18314" y="9494"/>
                    <a:pt x="17880" y="10094"/>
                    <a:pt x="17380" y="10628"/>
                  </a:cubicBezTo>
                  <a:cubicBezTo>
                    <a:pt x="16846" y="11162"/>
                    <a:pt x="16379" y="11729"/>
                    <a:pt x="15979" y="12329"/>
                  </a:cubicBezTo>
                  <a:cubicBezTo>
                    <a:pt x="15545" y="12996"/>
                    <a:pt x="15311" y="13664"/>
                    <a:pt x="14744" y="14197"/>
                  </a:cubicBezTo>
                  <a:cubicBezTo>
                    <a:pt x="14477" y="14431"/>
                    <a:pt x="14244" y="14698"/>
                    <a:pt x="13977" y="14965"/>
                  </a:cubicBezTo>
                  <a:cubicBezTo>
                    <a:pt x="13710" y="15231"/>
                    <a:pt x="13410" y="15432"/>
                    <a:pt x="13076" y="15565"/>
                  </a:cubicBezTo>
                  <a:cubicBezTo>
                    <a:pt x="12776" y="15665"/>
                    <a:pt x="12509" y="15832"/>
                    <a:pt x="12276" y="16032"/>
                  </a:cubicBezTo>
                  <a:cubicBezTo>
                    <a:pt x="11809" y="16399"/>
                    <a:pt x="11776" y="16399"/>
                    <a:pt x="11742" y="17033"/>
                  </a:cubicBezTo>
                  <a:cubicBezTo>
                    <a:pt x="11709" y="17767"/>
                    <a:pt x="11976" y="18467"/>
                    <a:pt x="12009" y="19168"/>
                  </a:cubicBezTo>
                  <a:cubicBezTo>
                    <a:pt x="12032" y="19585"/>
                    <a:pt x="12506" y="19776"/>
                    <a:pt x="12916" y="19776"/>
                  </a:cubicBezTo>
                  <a:cubicBezTo>
                    <a:pt x="13096" y="19776"/>
                    <a:pt x="13265" y="19739"/>
                    <a:pt x="13377" y="19668"/>
                  </a:cubicBezTo>
                  <a:cubicBezTo>
                    <a:pt x="13644" y="19501"/>
                    <a:pt x="13810" y="19234"/>
                    <a:pt x="14044" y="19067"/>
                  </a:cubicBezTo>
                  <a:cubicBezTo>
                    <a:pt x="14344" y="18934"/>
                    <a:pt x="14544" y="18667"/>
                    <a:pt x="14578" y="18367"/>
                  </a:cubicBezTo>
                  <a:cubicBezTo>
                    <a:pt x="14644" y="18500"/>
                    <a:pt x="14644" y="18767"/>
                    <a:pt x="14811" y="18834"/>
                  </a:cubicBezTo>
                  <a:cubicBezTo>
                    <a:pt x="15011" y="18867"/>
                    <a:pt x="14878" y="19134"/>
                    <a:pt x="14911" y="19301"/>
                  </a:cubicBezTo>
                  <a:cubicBezTo>
                    <a:pt x="14944" y="19501"/>
                    <a:pt x="15045" y="19668"/>
                    <a:pt x="15145" y="19801"/>
                  </a:cubicBezTo>
                  <a:cubicBezTo>
                    <a:pt x="15211" y="19935"/>
                    <a:pt x="15145" y="20135"/>
                    <a:pt x="15245" y="20235"/>
                  </a:cubicBezTo>
                  <a:cubicBezTo>
                    <a:pt x="15411" y="20468"/>
                    <a:pt x="15878" y="20869"/>
                    <a:pt x="15778" y="21169"/>
                  </a:cubicBezTo>
                  <a:cubicBezTo>
                    <a:pt x="15745" y="21369"/>
                    <a:pt x="15745" y="21569"/>
                    <a:pt x="15812" y="21736"/>
                  </a:cubicBezTo>
                  <a:cubicBezTo>
                    <a:pt x="15833" y="21948"/>
                    <a:pt x="15854" y="21998"/>
                    <a:pt x="15935" y="21998"/>
                  </a:cubicBezTo>
                  <a:cubicBezTo>
                    <a:pt x="15982" y="21998"/>
                    <a:pt x="16048" y="21982"/>
                    <a:pt x="16145" y="21970"/>
                  </a:cubicBezTo>
                  <a:cubicBezTo>
                    <a:pt x="16203" y="21970"/>
                    <a:pt x="16254" y="21972"/>
                    <a:pt x="16300" y="21972"/>
                  </a:cubicBezTo>
                  <a:cubicBezTo>
                    <a:pt x="16414" y="21972"/>
                    <a:pt x="16488" y="21955"/>
                    <a:pt x="16512" y="21836"/>
                  </a:cubicBezTo>
                  <a:cubicBezTo>
                    <a:pt x="16546" y="21669"/>
                    <a:pt x="16546" y="21469"/>
                    <a:pt x="16712" y="21436"/>
                  </a:cubicBezTo>
                  <a:cubicBezTo>
                    <a:pt x="17079" y="21369"/>
                    <a:pt x="17413" y="21369"/>
                    <a:pt x="17613" y="20902"/>
                  </a:cubicBezTo>
                  <a:cubicBezTo>
                    <a:pt x="17746" y="20502"/>
                    <a:pt x="17780" y="20068"/>
                    <a:pt x="17813" y="19668"/>
                  </a:cubicBezTo>
                  <a:cubicBezTo>
                    <a:pt x="17880" y="19234"/>
                    <a:pt x="18113" y="19101"/>
                    <a:pt x="18447" y="18834"/>
                  </a:cubicBezTo>
                  <a:cubicBezTo>
                    <a:pt x="18647" y="18667"/>
                    <a:pt x="19081" y="18434"/>
                    <a:pt x="18981" y="18167"/>
                  </a:cubicBezTo>
                  <a:cubicBezTo>
                    <a:pt x="18814" y="17800"/>
                    <a:pt x="18280" y="17833"/>
                    <a:pt x="18080" y="17500"/>
                  </a:cubicBezTo>
                  <a:cubicBezTo>
                    <a:pt x="17680" y="16766"/>
                    <a:pt x="18347" y="15965"/>
                    <a:pt x="18747" y="15465"/>
                  </a:cubicBezTo>
                  <a:cubicBezTo>
                    <a:pt x="18881" y="15298"/>
                    <a:pt x="20482" y="14531"/>
                    <a:pt x="20248" y="14131"/>
                  </a:cubicBezTo>
                  <a:cubicBezTo>
                    <a:pt x="20048" y="13764"/>
                    <a:pt x="20182" y="13530"/>
                    <a:pt x="20448" y="13263"/>
                  </a:cubicBezTo>
                  <a:cubicBezTo>
                    <a:pt x="20764" y="12895"/>
                    <a:pt x="20872" y="12817"/>
                    <a:pt x="21183" y="12817"/>
                  </a:cubicBezTo>
                  <a:cubicBezTo>
                    <a:pt x="21266" y="12817"/>
                    <a:pt x="21363" y="12823"/>
                    <a:pt x="21482" y="12830"/>
                  </a:cubicBezTo>
                  <a:cubicBezTo>
                    <a:pt x="21883" y="12830"/>
                    <a:pt x="22250" y="13097"/>
                    <a:pt x="22350" y="13463"/>
                  </a:cubicBezTo>
                  <a:cubicBezTo>
                    <a:pt x="22416" y="13797"/>
                    <a:pt x="22183" y="13630"/>
                    <a:pt x="22016" y="13730"/>
                  </a:cubicBezTo>
                  <a:cubicBezTo>
                    <a:pt x="21849" y="13797"/>
                    <a:pt x="21616" y="14197"/>
                    <a:pt x="21482" y="14364"/>
                  </a:cubicBezTo>
                  <a:cubicBezTo>
                    <a:pt x="21216" y="14698"/>
                    <a:pt x="20849" y="14898"/>
                    <a:pt x="20582" y="15198"/>
                  </a:cubicBezTo>
                  <a:cubicBezTo>
                    <a:pt x="20482" y="15331"/>
                    <a:pt x="20148" y="15598"/>
                    <a:pt x="20115" y="15765"/>
                  </a:cubicBezTo>
                  <a:cubicBezTo>
                    <a:pt x="20115" y="16032"/>
                    <a:pt x="20182" y="16299"/>
                    <a:pt x="20282" y="16532"/>
                  </a:cubicBezTo>
                  <a:cubicBezTo>
                    <a:pt x="20348" y="16732"/>
                    <a:pt x="20348" y="16966"/>
                    <a:pt x="20282" y="17166"/>
                  </a:cubicBezTo>
                  <a:cubicBezTo>
                    <a:pt x="20248" y="17566"/>
                    <a:pt x="20215" y="17533"/>
                    <a:pt x="20548" y="17666"/>
                  </a:cubicBezTo>
                  <a:cubicBezTo>
                    <a:pt x="20749" y="17733"/>
                    <a:pt x="20949" y="17900"/>
                    <a:pt x="21049" y="18100"/>
                  </a:cubicBezTo>
                  <a:cubicBezTo>
                    <a:pt x="21057" y="18116"/>
                    <a:pt x="21084" y="18123"/>
                    <a:pt x="21122" y="18123"/>
                  </a:cubicBezTo>
                  <a:cubicBezTo>
                    <a:pt x="21243" y="18123"/>
                    <a:pt x="21473" y="18059"/>
                    <a:pt x="21549" y="18033"/>
                  </a:cubicBezTo>
                  <a:cubicBezTo>
                    <a:pt x="22383" y="17867"/>
                    <a:pt x="23250" y="17666"/>
                    <a:pt x="24084" y="17500"/>
                  </a:cubicBezTo>
                  <a:lnTo>
                    <a:pt x="24084" y="17500"/>
                  </a:lnTo>
                  <a:cubicBezTo>
                    <a:pt x="24051" y="17566"/>
                    <a:pt x="24051" y="17666"/>
                    <a:pt x="24018" y="17733"/>
                  </a:cubicBezTo>
                  <a:cubicBezTo>
                    <a:pt x="24251" y="17833"/>
                    <a:pt x="24818" y="17933"/>
                    <a:pt x="24885" y="18200"/>
                  </a:cubicBezTo>
                  <a:cubicBezTo>
                    <a:pt x="24782" y="18200"/>
                    <a:pt x="24620" y="18101"/>
                    <a:pt x="24460" y="18101"/>
                  </a:cubicBezTo>
                  <a:cubicBezTo>
                    <a:pt x="24412" y="18101"/>
                    <a:pt x="24364" y="18110"/>
                    <a:pt x="24318" y="18133"/>
                  </a:cubicBezTo>
                  <a:cubicBezTo>
                    <a:pt x="24151" y="18267"/>
                    <a:pt x="23918" y="18200"/>
                    <a:pt x="23751" y="18300"/>
                  </a:cubicBezTo>
                  <a:cubicBezTo>
                    <a:pt x="23542" y="18450"/>
                    <a:pt x="23787" y="18572"/>
                    <a:pt x="23553" y="18572"/>
                  </a:cubicBezTo>
                  <a:cubicBezTo>
                    <a:pt x="23526" y="18572"/>
                    <a:pt x="23492" y="18571"/>
                    <a:pt x="23451" y="18567"/>
                  </a:cubicBezTo>
                  <a:lnTo>
                    <a:pt x="22550" y="18467"/>
                  </a:lnTo>
                  <a:cubicBezTo>
                    <a:pt x="22116" y="18467"/>
                    <a:pt x="21683" y="18567"/>
                    <a:pt x="21316" y="18801"/>
                  </a:cubicBezTo>
                  <a:cubicBezTo>
                    <a:pt x="21249" y="18834"/>
                    <a:pt x="21316" y="19268"/>
                    <a:pt x="21416" y="19334"/>
                  </a:cubicBezTo>
                  <a:cubicBezTo>
                    <a:pt x="21516" y="19401"/>
                    <a:pt x="21616" y="19534"/>
                    <a:pt x="21649" y="19568"/>
                  </a:cubicBezTo>
                  <a:cubicBezTo>
                    <a:pt x="21654" y="19573"/>
                    <a:pt x="21661" y="19575"/>
                    <a:pt x="21669" y="19575"/>
                  </a:cubicBezTo>
                  <a:cubicBezTo>
                    <a:pt x="21719" y="19575"/>
                    <a:pt x="21821" y="19501"/>
                    <a:pt x="21849" y="19501"/>
                  </a:cubicBezTo>
                  <a:cubicBezTo>
                    <a:pt x="21883" y="19534"/>
                    <a:pt x="21783" y="19968"/>
                    <a:pt x="21816" y="20168"/>
                  </a:cubicBezTo>
                  <a:cubicBezTo>
                    <a:pt x="21849" y="20335"/>
                    <a:pt x="21683" y="20635"/>
                    <a:pt x="21482" y="20635"/>
                  </a:cubicBezTo>
                  <a:cubicBezTo>
                    <a:pt x="21157" y="20608"/>
                    <a:pt x="21008" y="20030"/>
                    <a:pt x="20695" y="20030"/>
                  </a:cubicBezTo>
                  <a:cubicBezTo>
                    <a:pt x="20623" y="20030"/>
                    <a:pt x="20542" y="20060"/>
                    <a:pt x="20448" y="20135"/>
                  </a:cubicBezTo>
                  <a:cubicBezTo>
                    <a:pt x="20215" y="20302"/>
                    <a:pt x="20315" y="20535"/>
                    <a:pt x="20215" y="20669"/>
                  </a:cubicBezTo>
                  <a:cubicBezTo>
                    <a:pt x="20081" y="20835"/>
                    <a:pt x="20015" y="21036"/>
                    <a:pt x="20015" y="21236"/>
                  </a:cubicBezTo>
                  <a:cubicBezTo>
                    <a:pt x="20044" y="21473"/>
                    <a:pt x="20312" y="22346"/>
                    <a:pt x="19970" y="22346"/>
                  </a:cubicBezTo>
                  <a:cubicBezTo>
                    <a:pt x="19928" y="22346"/>
                    <a:pt x="19877" y="22332"/>
                    <a:pt x="19815" y="22303"/>
                  </a:cubicBezTo>
                  <a:cubicBezTo>
                    <a:pt x="19915" y="22203"/>
                    <a:pt x="19981" y="22103"/>
                    <a:pt x="20048" y="21970"/>
                  </a:cubicBezTo>
                  <a:lnTo>
                    <a:pt x="20048" y="21970"/>
                  </a:lnTo>
                  <a:cubicBezTo>
                    <a:pt x="19948" y="22103"/>
                    <a:pt x="19781" y="22170"/>
                    <a:pt x="19681" y="22270"/>
                  </a:cubicBezTo>
                  <a:cubicBezTo>
                    <a:pt x="19665" y="22286"/>
                    <a:pt x="19631" y="22286"/>
                    <a:pt x="19594" y="22286"/>
                  </a:cubicBezTo>
                  <a:cubicBezTo>
                    <a:pt x="19556" y="22286"/>
                    <a:pt x="19514" y="22286"/>
                    <a:pt x="19481" y="22303"/>
                  </a:cubicBezTo>
                  <a:cubicBezTo>
                    <a:pt x="19448" y="22370"/>
                    <a:pt x="19414" y="22570"/>
                    <a:pt x="19348" y="22637"/>
                  </a:cubicBezTo>
                  <a:cubicBezTo>
                    <a:pt x="19281" y="22730"/>
                    <a:pt x="19162" y="22775"/>
                    <a:pt x="19043" y="22775"/>
                  </a:cubicBezTo>
                  <a:cubicBezTo>
                    <a:pt x="18862" y="22775"/>
                    <a:pt x="18680" y="22671"/>
                    <a:pt x="18680" y="22470"/>
                  </a:cubicBezTo>
                  <a:cubicBezTo>
                    <a:pt x="18592" y="22448"/>
                    <a:pt x="18502" y="22437"/>
                    <a:pt x="18412" y="22437"/>
                  </a:cubicBezTo>
                  <a:cubicBezTo>
                    <a:pt x="18096" y="22437"/>
                    <a:pt x="17787" y="22570"/>
                    <a:pt x="17580" y="22803"/>
                  </a:cubicBezTo>
                  <a:cubicBezTo>
                    <a:pt x="17413" y="23037"/>
                    <a:pt x="16612" y="23037"/>
                    <a:pt x="16379" y="23170"/>
                  </a:cubicBezTo>
                  <a:lnTo>
                    <a:pt x="16679" y="23204"/>
                  </a:lnTo>
                  <a:cubicBezTo>
                    <a:pt x="16679" y="23270"/>
                    <a:pt x="16679" y="23337"/>
                    <a:pt x="16646" y="23404"/>
                  </a:cubicBezTo>
                  <a:cubicBezTo>
                    <a:pt x="16446" y="23304"/>
                    <a:pt x="16279" y="23270"/>
                    <a:pt x="16212" y="23070"/>
                  </a:cubicBezTo>
                  <a:cubicBezTo>
                    <a:pt x="16112" y="22904"/>
                    <a:pt x="15945" y="22770"/>
                    <a:pt x="15745" y="22770"/>
                  </a:cubicBezTo>
                  <a:cubicBezTo>
                    <a:pt x="15467" y="22798"/>
                    <a:pt x="15212" y="23151"/>
                    <a:pt x="14922" y="23151"/>
                  </a:cubicBezTo>
                  <a:cubicBezTo>
                    <a:pt x="14864" y="23151"/>
                    <a:pt x="14805" y="23137"/>
                    <a:pt x="14744" y="23104"/>
                  </a:cubicBezTo>
                  <a:lnTo>
                    <a:pt x="14878" y="22770"/>
                  </a:lnTo>
                  <a:lnTo>
                    <a:pt x="14878" y="22770"/>
                  </a:lnTo>
                  <a:cubicBezTo>
                    <a:pt x="14811" y="22800"/>
                    <a:pt x="14745" y="22814"/>
                    <a:pt x="14680" y="22814"/>
                  </a:cubicBezTo>
                  <a:cubicBezTo>
                    <a:pt x="14387" y="22814"/>
                    <a:pt x="14126" y="22531"/>
                    <a:pt x="14044" y="22203"/>
                  </a:cubicBezTo>
                  <a:cubicBezTo>
                    <a:pt x="13977" y="21636"/>
                    <a:pt x="14477" y="21503"/>
                    <a:pt x="14744" y="21069"/>
                  </a:cubicBezTo>
                  <a:cubicBezTo>
                    <a:pt x="14277" y="20969"/>
                    <a:pt x="14377" y="20335"/>
                    <a:pt x="14578" y="20035"/>
                  </a:cubicBezTo>
                  <a:lnTo>
                    <a:pt x="14578" y="20035"/>
                  </a:lnTo>
                  <a:cubicBezTo>
                    <a:pt x="14311" y="20168"/>
                    <a:pt x="14044" y="20502"/>
                    <a:pt x="13744" y="20502"/>
                  </a:cubicBezTo>
                  <a:cubicBezTo>
                    <a:pt x="13343" y="20502"/>
                    <a:pt x="13277" y="20969"/>
                    <a:pt x="13277" y="21336"/>
                  </a:cubicBezTo>
                  <a:cubicBezTo>
                    <a:pt x="13310" y="21569"/>
                    <a:pt x="13210" y="21669"/>
                    <a:pt x="13443" y="21836"/>
                  </a:cubicBezTo>
                  <a:cubicBezTo>
                    <a:pt x="13644" y="22003"/>
                    <a:pt x="13477" y="22136"/>
                    <a:pt x="13577" y="22370"/>
                  </a:cubicBezTo>
                  <a:cubicBezTo>
                    <a:pt x="13644" y="22603"/>
                    <a:pt x="13844" y="22603"/>
                    <a:pt x="13610" y="22770"/>
                  </a:cubicBezTo>
                  <a:cubicBezTo>
                    <a:pt x="13477" y="22870"/>
                    <a:pt x="13744" y="23104"/>
                    <a:pt x="13844" y="23170"/>
                  </a:cubicBezTo>
                  <a:cubicBezTo>
                    <a:pt x="13788" y="23170"/>
                    <a:pt x="13725" y="23163"/>
                    <a:pt x="13668" y="23163"/>
                  </a:cubicBezTo>
                  <a:cubicBezTo>
                    <a:pt x="13555" y="23163"/>
                    <a:pt x="13466" y="23193"/>
                    <a:pt x="13510" y="23371"/>
                  </a:cubicBezTo>
                  <a:cubicBezTo>
                    <a:pt x="13343" y="23337"/>
                    <a:pt x="13210" y="23337"/>
                    <a:pt x="13076" y="23337"/>
                  </a:cubicBezTo>
                  <a:cubicBezTo>
                    <a:pt x="12976" y="23337"/>
                    <a:pt x="12876" y="23371"/>
                    <a:pt x="12810" y="23371"/>
                  </a:cubicBezTo>
                  <a:cubicBezTo>
                    <a:pt x="12710" y="23371"/>
                    <a:pt x="12776" y="23571"/>
                    <a:pt x="12710" y="23571"/>
                  </a:cubicBezTo>
                  <a:cubicBezTo>
                    <a:pt x="12622" y="23597"/>
                    <a:pt x="12539" y="23603"/>
                    <a:pt x="12459" y="23603"/>
                  </a:cubicBezTo>
                  <a:cubicBezTo>
                    <a:pt x="12399" y="23603"/>
                    <a:pt x="12341" y="23599"/>
                    <a:pt x="12284" y="23599"/>
                  </a:cubicBezTo>
                  <a:cubicBezTo>
                    <a:pt x="12125" y="23599"/>
                    <a:pt x="11972" y="23623"/>
                    <a:pt x="11809" y="23804"/>
                  </a:cubicBezTo>
                  <a:cubicBezTo>
                    <a:pt x="11709" y="23904"/>
                    <a:pt x="11509" y="23904"/>
                    <a:pt x="11475" y="24038"/>
                  </a:cubicBezTo>
                  <a:cubicBezTo>
                    <a:pt x="11442" y="24238"/>
                    <a:pt x="11342" y="24471"/>
                    <a:pt x="11208" y="24671"/>
                  </a:cubicBezTo>
                  <a:cubicBezTo>
                    <a:pt x="11142" y="24705"/>
                    <a:pt x="11175" y="24872"/>
                    <a:pt x="11142" y="24905"/>
                  </a:cubicBezTo>
                  <a:cubicBezTo>
                    <a:pt x="11142" y="24905"/>
                    <a:pt x="10908" y="24938"/>
                    <a:pt x="10908" y="24938"/>
                  </a:cubicBezTo>
                  <a:cubicBezTo>
                    <a:pt x="10908" y="25072"/>
                    <a:pt x="11142" y="25105"/>
                    <a:pt x="11242" y="25138"/>
                  </a:cubicBezTo>
                  <a:cubicBezTo>
                    <a:pt x="11156" y="25126"/>
                    <a:pt x="11071" y="25119"/>
                    <a:pt x="10987" y="25119"/>
                  </a:cubicBezTo>
                  <a:cubicBezTo>
                    <a:pt x="10842" y="25119"/>
                    <a:pt x="10702" y="25142"/>
                    <a:pt x="10575" y="25205"/>
                  </a:cubicBezTo>
                  <a:cubicBezTo>
                    <a:pt x="10441" y="25272"/>
                    <a:pt x="9941" y="25405"/>
                    <a:pt x="9874" y="25505"/>
                  </a:cubicBezTo>
                  <a:cubicBezTo>
                    <a:pt x="9741" y="25772"/>
                    <a:pt x="10074" y="25972"/>
                    <a:pt x="9741" y="26139"/>
                  </a:cubicBezTo>
                  <a:cubicBezTo>
                    <a:pt x="9541" y="26206"/>
                    <a:pt x="9374" y="26273"/>
                    <a:pt x="9207" y="26373"/>
                  </a:cubicBezTo>
                  <a:cubicBezTo>
                    <a:pt x="9174" y="26406"/>
                    <a:pt x="9107" y="26473"/>
                    <a:pt x="9074" y="26506"/>
                  </a:cubicBezTo>
                  <a:cubicBezTo>
                    <a:pt x="9140" y="26506"/>
                    <a:pt x="9207" y="26573"/>
                    <a:pt x="9274" y="26573"/>
                  </a:cubicBezTo>
                  <a:cubicBezTo>
                    <a:pt x="9130" y="26645"/>
                    <a:pt x="8951" y="26700"/>
                    <a:pt x="8774" y="26700"/>
                  </a:cubicBezTo>
                  <a:cubicBezTo>
                    <a:pt x="8706" y="26700"/>
                    <a:pt x="8638" y="26692"/>
                    <a:pt x="8573" y="26673"/>
                  </a:cubicBezTo>
                  <a:cubicBezTo>
                    <a:pt x="8507" y="26673"/>
                    <a:pt x="8473" y="26673"/>
                    <a:pt x="8440" y="26640"/>
                  </a:cubicBezTo>
                  <a:cubicBezTo>
                    <a:pt x="8406" y="26606"/>
                    <a:pt x="8406" y="26573"/>
                    <a:pt x="8406" y="26506"/>
                  </a:cubicBezTo>
                  <a:cubicBezTo>
                    <a:pt x="8406" y="26506"/>
                    <a:pt x="8406" y="26506"/>
                    <a:pt x="8406" y="26473"/>
                  </a:cubicBezTo>
                  <a:cubicBezTo>
                    <a:pt x="8340" y="26373"/>
                    <a:pt x="8140" y="26373"/>
                    <a:pt x="8040" y="26373"/>
                  </a:cubicBezTo>
                  <a:cubicBezTo>
                    <a:pt x="8073" y="26439"/>
                    <a:pt x="8106" y="26506"/>
                    <a:pt x="8140" y="26573"/>
                  </a:cubicBezTo>
                  <a:lnTo>
                    <a:pt x="8206" y="26773"/>
                  </a:lnTo>
                  <a:cubicBezTo>
                    <a:pt x="8206" y="26840"/>
                    <a:pt x="8240" y="26940"/>
                    <a:pt x="8240" y="27040"/>
                  </a:cubicBezTo>
                  <a:cubicBezTo>
                    <a:pt x="8273" y="27173"/>
                    <a:pt x="7773" y="27273"/>
                    <a:pt x="7673" y="27273"/>
                  </a:cubicBezTo>
                  <a:cubicBezTo>
                    <a:pt x="7657" y="27277"/>
                    <a:pt x="7642" y="27279"/>
                    <a:pt x="7630" y="27279"/>
                  </a:cubicBezTo>
                  <a:cubicBezTo>
                    <a:pt x="7478" y="27279"/>
                    <a:pt x="7550" y="27014"/>
                    <a:pt x="7425" y="27014"/>
                  </a:cubicBezTo>
                  <a:cubicBezTo>
                    <a:pt x="7386" y="27014"/>
                    <a:pt x="7328" y="27040"/>
                    <a:pt x="7239" y="27107"/>
                  </a:cubicBezTo>
                  <a:cubicBezTo>
                    <a:pt x="7005" y="27207"/>
                    <a:pt x="6772" y="27240"/>
                    <a:pt x="6538" y="27240"/>
                  </a:cubicBezTo>
                  <a:cubicBezTo>
                    <a:pt x="6538" y="27373"/>
                    <a:pt x="6639" y="27507"/>
                    <a:pt x="6772" y="27574"/>
                  </a:cubicBezTo>
                  <a:cubicBezTo>
                    <a:pt x="6705" y="27574"/>
                    <a:pt x="6639" y="27607"/>
                    <a:pt x="6605" y="27607"/>
                  </a:cubicBezTo>
                  <a:cubicBezTo>
                    <a:pt x="6633" y="27717"/>
                    <a:pt x="6752" y="27782"/>
                    <a:pt x="6868" y="27782"/>
                  </a:cubicBezTo>
                  <a:cubicBezTo>
                    <a:pt x="6892" y="27782"/>
                    <a:pt x="6916" y="27779"/>
                    <a:pt x="6939" y="27774"/>
                  </a:cubicBezTo>
                  <a:cubicBezTo>
                    <a:pt x="6965" y="27769"/>
                    <a:pt x="6989" y="27767"/>
                    <a:pt x="7011" y="27767"/>
                  </a:cubicBezTo>
                  <a:cubicBezTo>
                    <a:pt x="7158" y="27767"/>
                    <a:pt x="7223" y="27858"/>
                    <a:pt x="7339" y="27974"/>
                  </a:cubicBezTo>
                  <a:cubicBezTo>
                    <a:pt x="7472" y="28007"/>
                    <a:pt x="7606" y="28007"/>
                    <a:pt x="7706" y="28074"/>
                  </a:cubicBezTo>
                  <a:cubicBezTo>
                    <a:pt x="7792" y="28103"/>
                    <a:pt x="7755" y="28181"/>
                    <a:pt x="7870" y="28181"/>
                  </a:cubicBezTo>
                  <a:cubicBezTo>
                    <a:pt x="7889" y="28181"/>
                    <a:pt x="7912" y="28179"/>
                    <a:pt x="7939" y="28174"/>
                  </a:cubicBezTo>
                  <a:lnTo>
                    <a:pt x="7939" y="28174"/>
                  </a:lnTo>
                  <a:cubicBezTo>
                    <a:pt x="7906" y="28307"/>
                    <a:pt x="7906" y="28708"/>
                    <a:pt x="8140" y="28774"/>
                  </a:cubicBezTo>
                  <a:cubicBezTo>
                    <a:pt x="8507" y="28874"/>
                    <a:pt x="8440" y="29008"/>
                    <a:pt x="8440" y="29408"/>
                  </a:cubicBezTo>
                  <a:lnTo>
                    <a:pt x="8440" y="30075"/>
                  </a:lnTo>
                  <a:cubicBezTo>
                    <a:pt x="8406" y="30509"/>
                    <a:pt x="8340" y="30943"/>
                    <a:pt x="8006" y="31009"/>
                  </a:cubicBezTo>
                  <a:cubicBezTo>
                    <a:pt x="7935" y="31018"/>
                    <a:pt x="7863" y="31022"/>
                    <a:pt x="7792" y="31022"/>
                  </a:cubicBezTo>
                  <a:cubicBezTo>
                    <a:pt x="7599" y="31022"/>
                    <a:pt x="7410" y="30991"/>
                    <a:pt x="7239" y="30943"/>
                  </a:cubicBezTo>
                  <a:cubicBezTo>
                    <a:pt x="7172" y="30918"/>
                    <a:pt x="7106" y="30909"/>
                    <a:pt x="7038" y="30909"/>
                  </a:cubicBezTo>
                  <a:cubicBezTo>
                    <a:pt x="6904" y="30909"/>
                    <a:pt x="6767" y="30943"/>
                    <a:pt x="6624" y="30943"/>
                  </a:cubicBezTo>
                  <a:cubicBezTo>
                    <a:pt x="6553" y="30943"/>
                    <a:pt x="6480" y="30934"/>
                    <a:pt x="6405" y="30909"/>
                  </a:cubicBezTo>
                  <a:cubicBezTo>
                    <a:pt x="6255" y="30843"/>
                    <a:pt x="6096" y="30809"/>
                    <a:pt x="5938" y="30809"/>
                  </a:cubicBezTo>
                  <a:cubicBezTo>
                    <a:pt x="5780" y="30809"/>
                    <a:pt x="5621" y="30843"/>
                    <a:pt x="5471" y="30909"/>
                  </a:cubicBezTo>
                  <a:cubicBezTo>
                    <a:pt x="5447" y="30915"/>
                    <a:pt x="5425" y="30917"/>
                    <a:pt x="5403" y="30917"/>
                  </a:cubicBezTo>
                  <a:cubicBezTo>
                    <a:pt x="5219" y="30917"/>
                    <a:pt x="5096" y="30750"/>
                    <a:pt x="4926" y="30750"/>
                  </a:cubicBezTo>
                  <a:cubicBezTo>
                    <a:pt x="4861" y="30750"/>
                    <a:pt x="4789" y="30774"/>
                    <a:pt x="4704" y="30843"/>
                  </a:cubicBezTo>
                  <a:cubicBezTo>
                    <a:pt x="4704" y="30909"/>
                    <a:pt x="4737" y="30943"/>
                    <a:pt x="4737" y="30976"/>
                  </a:cubicBezTo>
                  <a:cubicBezTo>
                    <a:pt x="4637" y="30976"/>
                    <a:pt x="4270" y="30976"/>
                    <a:pt x="4203" y="31143"/>
                  </a:cubicBezTo>
                  <a:cubicBezTo>
                    <a:pt x="4150" y="31302"/>
                    <a:pt x="4224" y="31525"/>
                    <a:pt x="4341" y="31525"/>
                  </a:cubicBezTo>
                  <a:cubicBezTo>
                    <a:pt x="4370" y="31525"/>
                    <a:pt x="4403" y="31510"/>
                    <a:pt x="4437" y="31476"/>
                  </a:cubicBezTo>
                  <a:lnTo>
                    <a:pt x="4437" y="31476"/>
                  </a:lnTo>
                  <a:cubicBezTo>
                    <a:pt x="4337" y="31777"/>
                    <a:pt x="4337" y="32143"/>
                    <a:pt x="4437" y="32444"/>
                  </a:cubicBezTo>
                  <a:cubicBezTo>
                    <a:pt x="4570" y="32777"/>
                    <a:pt x="4337" y="33278"/>
                    <a:pt x="4237" y="33645"/>
                  </a:cubicBezTo>
                  <a:cubicBezTo>
                    <a:pt x="4170" y="33978"/>
                    <a:pt x="4003" y="34078"/>
                    <a:pt x="4203" y="34378"/>
                  </a:cubicBezTo>
                  <a:cubicBezTo>
                    <a:pt x="4218" y="34393"/>
                    <a:pt x="4236" y="34398"/>
                    <a:pt x="4255" y="34398"/>
                  </a:cubicBezTo>
                  <a:cubicBezTo>
                    <a:pt x="4297" y="34398"/>
                    <a:pt x="4344" y="34373"/>
                    <a:pt x="4374" y="34373"/>
                  </a:cubicBezTo>
                  <a:cubicBezTo>
                    <a:pt x="4392" y="34373"/>
                    <a:pt x="4404" y="34382"/>
                    <a:pt x="4404" y="34412"/>
                  </a:cubicBezTo>
                  <a:lnTo>
                    <a:pt x="4404" y="34745"/>
                  </a:lnTo>
                  <a:cubicBezTo>
                    <a:pt x="4404" y="34945"/>
                    <a:pt x="4404" y="35146"/>
                    <a:pt x="4337" y="35346"/>
                  </a:cubicBezTo>
                  <a:cubicBezTo>
                    <a:pt x="4406" y="35296"/>
                    <a:pt x="4472" y="35282"/>
                    <a:pt x="4538" y="35282"/>
                  </a:cubicBezTo>
                  <a:cubicBezTo>
                    <a:pt x="4629" y="35282"/>
                    <a:pt x="4719" y="35309"/>
                    <a:pt x="4815" y="35309"/>
                  </a:cubicBezTo>
                  <a:cubicBezTo>
                    <a:pt x="4885" y="35309"/>
                    <a:pt x="4958" y="35295"/>
                    <a:pt x="5037" y="35246"/>
                  </a:cubicBezTo>
                  <a:cubicBezTo>
                    <a:pt x="5098" y="35209"/>
                    <a:pt x="5152" y="35195"/>
                    <a:pt x="5201" y="35195"/>
                  </a:cubicBezTo>
                  <a:cubicBezTo>
                    <a:pt x="5389" y="35195"/>
                    <a:pt x="5510" y="35404"/>
                    <a:pt x="5674" y="35404"/>
                  </a:cubicBezTo>
                  <a:cubicBezTo>
                    <a:pt x="5705" y="35404"/>
                    <a:pt x="5737" y="35396"/>
                    <a:pt x="5771" y="35379"/>
                  </a:cubicBezTo>
                  <a:lnTo>
                    <a:pt x="5771" y="35379"/>
                  </a:lnTo>
                  <a:cubicBezTo>
                    <a:pt x="5528" y="35561"/>
                    <a:pt x="5811" y="35993"/>
                    <a:pt x="6065" y="35993"/>
                  </a:cubicBezTo>
                  <a:cubicBezTo>
                    <a:pt x="6090" y="35993"/>
                    <a:pt x="6114" y="35989"/>
                    <a:pt x="6138" y="35980"/>
                  </a:cubicBezTo>
                  <a:cubicBezTo>
                    <a:pt x="6372" y="35913"/>
                    <a:pt x="6538" y="35546"/>
                    <a:pt x="6839" y="35546"/>
                  </a:cubicBezTo>
                  <a:cubicBezTo>
                    <a:pt x="7022" y="35563"/>
                    <a:pt x="7197" y="35571"/>
                    <a:pt x="7372" y="35571"/>
                  </a:cubicBezTo>
                  <a:cubicBezTo>
                    <a:pt x="7548" y="35571"/>
                    <a:pt x="7723" y="35563"/>
                    <a:pt x="7906" y="35546"/>
                  </a:cubicBezTo>
                  <a:cubicBezTo>
                    <a:pt x="8006" y="35546"/>
                    <a:pt x="8140" y="35246"/>
                    <a:pt x="8206" y="35146"/>
                  </a:cubicBezTo>
                  <a:cubicBezTo>
                    <a:pt x="8240" y="35012"/>
                    <a:pt x="8540" y="35012"/>
                    <a:pt x="8640" y="34979"/>
                  </a:cubicBezTo>
                  <a:cubicBezTo>
                    <a:pt x="8540" y="34779"/>
                    <a:pt x="8907" y="34512"/>
                    <a:pt x="9007" y="34345"/>
                  </a:cubicBezTo>
                  <a:cubicBezTo>
                    <a:pt x="9207" y="34078"/>
                    <a:pt x="8773" y="33911"/>
                    <a:pt x="8907" y="33745"/>
                  </a:cubicBezTo>
                  <a:cubicBezTo>
                    <a:pt x="9207" y="33178"/>
                    <a:pt x="9374" y="32744"/>
                    <a:pt x="9941" y="32477"/>
                  </a:cubicBezTo>
                  <a:cubicBezTo>
                    <a:pt x="10108" y="32377"/>
                    <a:pt x="10541" y="32244"/>
                    <a:pt x="10675" y="32077"/>
                  </a:cubicBezTo>
                  <a:cubicBezTo>
                    <a:pt x="10808" y="31910"/>
                    <a:pt x="10641" y="31443"/>
                    <a:pt x="10675" y="31343"/>
                  </a:cubicBezTo>
                  <a:cubicBezTo>
                    <a:pt x="10828" y="31251"/>
                    <a:pt x="11037" y="30935"/>
                    <a:pt x="11199" y="30935"/>
                  </a:cubicBezTo>
                  <a:cubicBezTo>
                    <a:pt x="11214" y="30935"/>
                    <a:pt x="11228" y="30937"/>
                    <a:pt x="11242" y="30943"/>
                  </a:cubicBezTo>
                  <a:lnTo>
                    <a:pt x="11675" y="31109"/>
                  </a:lnTo>
                  <a:lnTo>
                    <a:pt x="12243" y="31310"/>
                  </a:lnTo>
                  <a:cubicBezTo>
                    <a:pt x="12376" y="31310"/>
                    <a:pt x="13343" y="30642"/>
                    <a:pt x="13477" y="30476"/>
                  </a:cubicBezTo>
                  <a:cubicBezTo>
                    <a:pt x="13533" y="30391"/>
                    <a:pt x="13613" y="30360"/>
                    <a:pt x="13700" y="30360"/>
                  </a:cubicBezTo>
                  <a:cubicBezTo>
                    <a:pt x="13818" y="30360"/>
                    <a:pt x="13948" y="30418"/>
                    <a:pt x="14044" y="30476"/>
                  </a:cubicBezTo>
                  <a:cubicBezTo>
                    <a:pt x="14444" y="30642"/>
                    <a:pt x="14411" y="30642"/>
                    <a:pt x="14544" y="31143"/>
                  </a:cubicBezTo>
                  <a:cubicBezTo>
                    <a:pt x="14644" y="31610"/>
                    <a:pt x="15111" y="31777"/>
                    <a:pt x="15478" y="32110"/>
                  </a:cubicBezTo>
                  <a:cubicBezTo>
                    <a:pt x="15667" y="32299"/>
                    <a:pt x="15796" y="32547"/>
                    <a:pt x="16034" y="32547"/>
                  </a:cubicBezTo>
                  <a:cubicBezTo>
                    <a:pt x="16048" y="32547"/>
                    <a:pt x="16063" y="32546"/>
                    <a:pt x="16079" y="32544"/>
                  </a:cubicBezTo>
                  <a:cubicBezTo>
                    <a:pt x="16088" y="32542"/>
                    <a:pt x="16099" y="32541"/>
                    <a:pt x="16110" y="32541"/>
                  </a:cubicBezTo>
                  <a:cubicBezTo>
                    <a:pt x="16290" y="32541"/>
                    <a:pt x="16644" y="32789"/>
                    <a:pt x="16612" y="32977"/>
                  </a:cubicBezTo>
                  <a:cubicBezTo>
                    <a:pt x="16648" y="32951"/>
                    <a:pt x="16689" y="32938"/>
                    <a:pt x="16728" y="32938"/>
                  </a:cubicBezTo>
                  <a:cubicBezTo>
                    <a:pt x="16836" y="32938"/>
                    <a:pt x="16937" y="33031"/>
                    <a:pt x="16913" y="33178"/>
                  </a:cubicBezTo>
                  <a:cubicBezTo>
                    <a:pt x="16879" y="33344"/>
                    <a:pt x="17146" y="33311"/>
                    <a:pt x="17246" y="33344"/>
                  </a:cubicBezTo>
                  <a:cubicBezTo>
                    <a:pt x="17346" y="33378"/>
                    <a:pt x="17680" y="34112"/>
                    <a:pt x="17513" y="34212"/>
                  </a:cubicBezTo>
                  <a:cubicBezTo>
                    <a:pt x="17346" y="34312"/>
                    <a:pt x="17480" y="34445"/>
                    <a:pt x="17313" y="34545"/>
                  </a:cubicBezTo>
                  <a:cubicBezTo>
                    <a:pt x="17113" y="34645"/>
                    <a:pt x="16879" y="34679"/>
                    <a:pt x="16646" y="34712"/>
                  </a:cubicBezTo>
                  <a:cubicBezTo>
                    <a:pt x="16345" y="34712"/>
                    <a:pt x="16045" y="34679"/>
                    <a:pt x="15745" y="34579"/>
                  </a:cubicBezTo>
                  <a:lnTo>
                    <a:pt x="15745" y="34579"/>
                  </a:lnTo>
                  <a:cubicBezTo>
                    <a:pt x="15245" y="35146"/>
                    <a:pt x="16512" y="35112"/>
                    <a:pt x="16612" y="35479"/>
                  </a:cubicBezTo>
                  <a:cubicBezTo>
                    <a:pt x="16639" y="35558"/>
                    <a:pt x="16738" y="35596"/>
                    <a:pt x="16840" y="35596"/>
                  </a:cubicBezTo>
                  <a:cubicBezTo>
                    <a:pt x="16996" y="35596"/>
                    <a:pt x="17160" y="35507"/>
                    <a:pt x="17079" y="35346"/>
                  </a:cubicBezTo>
                  <a:cubicBezTo>
                    <a:pt x="16946" y="35079"/>
                    <a:pt x="17013" y="34779"/>
                    <a:pt x="17279" y="34612"/>
                  </a:cubicBezTo>
                  <a:lnTo>
                    <a:pt x="17279" y="34612"/>
                  </a:lnTo>
                  <a:cubicBezTo>
                    <a:pt x="17270" y="34739"/>
                    <a:pt x="17309" y="34789"/>
                    <a:pt x="17368" y="34789"/>
                  </a:cubicBezTo>
                  <a:cubicBezTo>
                    <a:pt x="17510" y="34789"/>
                    <a:pt x="17770" y="34500"/>
                    <a:pt x="17746" y="34312"/>
                  </a:cubicBezTo>
                  <a:cubicBezTo>
                    <a:pt x="17713" y="34145"/>
                    <a:pt x="18380" y="34045"/>
                    <a:pt x="17980" y="33745"/>
                  </a:cubicBezTo>
                  <a:cubicBezTo>
                    <a:pt x="17847" y="33645"/>
                    <a:pt x="17713" y="33645"/>
                    <a:pt x="17780" y="33478"/>
                  </a:cubicBezTo>
                  <a:cubicBezTo>
                    <a:pt x="17780" y="33311"/>
                    <a:pt x="17880" y="33144"/>
                    <a:pt x="18013" y="33044"/>
                  </a:cubicBezTo>
                  <a:cubicBezTo>
                    <a:pt x="18036" y="33022"/>
                    <a:pt x="18062" y="33012"/>
                    <a:pt x="18090" y="33012"/>
                  </a:cubicBezTo>
                  <a:cubicBezTo>
                    <a:pt x="18274" y="33012"/>
                    <a:pt x="18565" y="33420"/>
                    <a:pt x="18680" y="33478"/>
                  </a:cubicBezTo>
                  <a:cubicBezTo>
                    <a:pt x="19047" y="33044"/>
                    <a:pt x="17713" y="32477"/>
                    <a:pt x="17446" y="32277"/>
                  </a:cubicBezTo>
                  <a:cubicBezTo>
                    <a:pt x="17746" y="32043"/>
                    <a:pt x="17413" y="32043"/>
                    <a:pt x="17213" y="32043"/>
                  </a:cubicBezTo>
                  <a:cubicBezTo>
                    <a:pt x="16913" y="32010"/>
                    <a:pt x="16746" y="31810"/>
                    <a:pt x="16579" y="31643"/>
                  </a:cubicBezTo>
                  <a:cubicBezTo>
                    <a:pt x="16379" y="31476"/>
                    <a:pt x="16412" y="31176"/>
                    <a:pt x="16279" y="30976"/>
                  </a:cubicBezTo>
                  <a:cubicBezTo>
                    <a:pt x="16079" y="30776"/>
                    <a:pt x="15878" y="30609"/>
                    <a:pt x="15612" y="30476"/>
                  </a:cubicBezTo>
                  <a:cubicBezTo>
                    <a:pt x="15411" y="30309"/>
                    <a:pt x="15645" y="30009"/>
                    <a:pt x="15578" y="29909"/>
                  </a:cubicBezTo>
                  <a:cubicBezTo>
                    <a:pt x="15378" y="29542"/>
                    <a:pt x="15578" y="29508"/>
                    <a:pt x="15912" y="29408"/>
                  </a:cubicBezTo>
                  <a:cubicBezTo>
                    <a:pt x="16049" y="29362"/>
                    <a:pt x="16116" y="29324"/>
                    <a:pt x="16153" y="29324"/>
                  </a:cubicBezTo>
                  <a:cubicBezTo>
                    <a:pt x="16195" y="29324"/>
                    <a:pt x="16194" y="29379"/>
                    <a:pt x="16212" y="29542"/>
                  </a:cubicBezTo>
                  <a:cubicBezTo>
                    <a:pt x="16252" y="29722"/>
                    <a:pt x="16328" y="29866"/>
                    <a:pt x="16411" y="29866"/>
                  </a:cubicBezTo>
                  <a:cubicBezTo>
                    <a:pt x="16467" y="29866"/>
                    <a:pt x="16526" y="29802"/>
                    <a:pt x="16579" y="29642"/>
                  </a:cubicBezTo>
                  <a:cubicBezTo>
                    <a:pt x="16846" y="29808"/>
                    <a:pt x="17013" y="30075"/>
                    <a:pt x="17046" y="30409"/>
                  </a:cubicBezTo>
                  <a:cubicBezTo>
                    <a:pt x="17113" y="30542"/>
                    <a:pt x="17413" y="30943"/>
                    <a:pt x="17546" y="30943"/>
                  </a:cubicBezTo>
                  <a:cubicBezTo>
                    <a:pt x="18047" y="31009"/>
                    <a:pt x="18480" y="31476"/>
                    <a:pt x="18914" y="31777"/>
                  </a:cubicBezTo>
                  <a:cubicBezTo>
                    <a:pt x="19214" y="32043"/>
                    <a:pt x="19381" y="32010"/>
                    <a:pt x="19314" y="32444"/>
                  </a:cubicBezTo>
                  <a:cubicBezTo>
                    <a:pt x="19281" y="32877"/>
                    <a:pt x="19181" y="33111"/>
                    <a:pt x="19481" y="33378"/>
                  </a:cubicBezTo>
                  <a:cubicBezTo>
                    <a:pt x="19681" y="33511"/>
                    <a:pt x="19781" y="33878"/>
                    <a:pt x="19915" y="34112"/>
                  </a:cubicBezTo>
                  <a:cubicBezTo>
                    <a:pt x="20148" y="34478"/>
                    <a:pt x="20148" y="34512"/>
                    <a:pt x="20582" y="34512"/>
                  </a:cubicBezTo>
                  <a:cubicBezTo>
                    <a:pt x="20148" y="34879"/>
                    <a:pt x="20248" y="34912"/>
                    <a:pt x="20415" y="35513"/>
                  </a:cubicBezTo>
                  <a:cubicBezTo>
                    <a:pt x="20509" y="35437"/>
                    <a:pt x="20572" y="35372"/>
                    <a:pt x="20626" y="35372"/>
                  </a:cubicBezTo>
                  <a:cubicBezTo>
                    <a:pt x="20668" y="35372"/>
                    <a:pt x="20705" y="35411"/>
                    <a:pt x="20749" y="35513"/>
                  </a:cubicBezTo>
                  <a:cubicBezTo>
                    <a:pt x="20849" y="35746"/>
                    <a:pt x="21049" y="35679"/>
                    <a:pt x="21249" y="35746"/>
                  </a:cubicBezTo>
                  <a:cubicBezTo>
                    <a:pt x="21149" y="35479"/>
                    <a:pt x="21082" y="35412"/>
                    <a:pt x="21249" y="35246"/>
                  </a:cubicBezTo>
                  <a:cubicBezTo>
                    <a:pt x="21449" y="35112"/>
                    <a:pt x="21416" y="34945"/>
                    <a:pt x="21149" y="34912"/>
                  </a:cubicBezTo>
                  <a:cubicBezTo>
                    <a:pt x="21221" y="34816"/>
                    <a:pt x="21284" y="34781"/>
                    <a:pt x="21345" y="34781"/>
                  </a:cubicBezTo>
                  <a:cubicBezTo>
                    <a:pt x="21454" y="34781"/>
                    <a:pt x="21554" y="34893"/>
                    <a:pt x="21683" y="34979"/>
                  </a:cubicBezTo>
                  <a:cubicBezTo>
                    <a:pt x="21749" y="34512"/>
                    <a:pt x="21416" y="34445"/>
                    <a:pt x="21082" y="34212"/>
                  </a:cubicBezTo>
                  <a:cubicBezTo>
                    <a:pt x="21316" y="33945"/>
                    <a:pt x="21316" y="33978"/>
                    <a:pt x="21149" y="33678"/>
                  </a:cubicBezTo>
                  <a:cubicBezTo>
                    <a:pt x="21015" y="33444"/>
                    <a:pt x="20815" y="33244"/>
                    <a:pt x="21015" y="33011"/>
                  </a:cubicBezTo>
                  <a:lnTo>
                    <a:pt x="21015" y="33011"/>
                  </a:lnTo>
                  <a:cubicBezTo>
                    <a:pt x="21132" y="33104"/>
                    <a:pt x="21249" y="33214"/>
                    <a:pt x="21378" y="33214"/>
                  </a:cubicBezTo>
                  <a:cubicBezTo>
                    <a:pt x="21432" y="33214"/>
                    <a:pt x="21489" y="33194"/>
                    <a:pt x="21549" y="33144"/>
                  </a:cubicBezTo>
                  <a:cubicBezTo>
                    <a:pt x="21616" y="33077"/>
                    <a:pt x="21449" y="32911"/>
                    <a:pt x="21549" y="32844"/>
                  </a:cubicBezTo>
                  <a:cubicBezTo>
                    <a:pt x="21657" y="32817"/>
                    <a:pt x="21764" y="32725"/>
                    <a:pt x="21871" y="32725"/>
                  </a:cubicBezTo>
                  <a:cubicBezTo>
                    <a:pt x="21897" y="32725"/>
                    <a:pt x="21923" y="32731"/>
                    <a:pt x="21949" y="32744"/>
                  </a:cubicBezTo>
                  <a:cubicBezTo>
                    <a:pt x="22183" y="32744"/>
                    <a:pt x="22383" y="32777"/>
                    <a:pt x="22617" y="32844"/>
                  </a:cubicBezTo>
                  <a:cubicBezTo>
                    <a:pt x="22783" y="32911"/>
                    <a:pt x="22984" y="32911"/>
                    <a:pt x="23117" y="32977"/>
                  </a:cubicBezTo>
                  <a:cubicBezTo>
                    <a:pt x="22917" y="33077"/>
                    <a:pt x="22750" y="33144"/>
                    <a:pt x="22783" y="33444"/>
                  </a:cubicBezTo>
                  <a:lnTo>
                    <a:pt x="23584" y="32644"/>
                  </a:lnTo>
                  <a:cubicBezTo>
                    <a:pt x="23617" y="32610"/>
                    <a:pt x="23664" y="32598"/>
                    <a:pt x="23718" y="32598"/>
                  </a:cubicBezTo>
                  <a:cubicBezTo>
                    <a:pt x="23857" y="32598"/>
                    <a:pt x="24043" y="32678"/>
                    <a:pt x="24172" y="32678"/>
                  </a:cubicBezTo>
                  <a:cubicBezTo>
                    <a:pt x="24244" y="32678"/>
                    <a:pt x="24299" y="32653"/>
                    <a:pt x="24318" y="32577"/>
                  </a:cubicBezTo>
                  <a:cubicBezTo>
                    <a:pt x="24351" y="32477"/>
                    <a:pt x="23817" y="32244"/>
                    <a:pt x="23717" y="32043"/>
                  </a:cubicBezTo>
                  <a:cubicBezTo>
                    <a:pt x="23551" y="31710"/>
                    <a:pt x="23484" y="31343"/>
                    <a:pt x="23817" y="31109"/>
                  </a:cubicBezTo>
                  <a:cubicBezTo>
                    <a:pt x="24151" y="30909"/>
                    <a:pt x="24151" y="30609"/>
                    <a:pt x="24218" y="30175"/>
                  </a:cubicBezTo>
                  <a:cubicBezTo>
                    <a:pt x="24251" y="30042"/>
                    <a:pt x="24551" y="30075"/>
                    <a:pt x="24618" y="29942"/>
                  </a:cubicBezTo>
                  <a:cubicBezTo>
                    <a:pt x="24685" y="29775"/>
                    <a:pt x="24718" y="29575"/>
                    <a:pt x="24718" y="29408"/>
                  </a:cubicBezTo>
                  <a:cubicBezTo>
                    <a:pt x="24751" y="29175"/>
                    <a:pt x="25185" y="28808"/>
                    <a:pt x="25352" y="28641"/>
                  </a:cubicBezTo>
                  <a:cubicBezTo>
                    <a:pt x="25383" y="28610"/>
                    <a:pt x="25438" y="28599"/>
                    <a:pt x="25507" y="28599"/>
                  </a:cubicBezTo>
                  <a:cubicBezTo>
                    <a:pt x="25678" y="28599"/>
                    <a:pt x="25933" y="28667"/>
                    <a:pt x="26125" y="28667"/>
                  </a:cubicBezTo>
                  <a:cubicBezTo>
                    <a:pt x="26187" y="28667"/>
                    <a:pt x="26242" y="28660"/>
                    <a:pt x="26286" y="28641"/>
                  </a:cubicBezTo>
                  <a:lnTo>
                    <a:pt x="26286" y="28641"/>
                  </a:lnTo>
                  <a:cubicBezTo>
                    <a:pt x="26239" y="28750"/>
                    <a:pt x="26156" y="28779"/>
                    <a:pt x="26061" y="28779"/>
                  </a:cubicBezTo>
                  <a:cubicBezTo>
                    <a:pt x="25951" y="28779"/>
                    <a:pt x="25826" y="28741"/>
                    <a:pt x="25719" y="28741"/>
                  </a:cubicBezTo>
                  <a:cubicBezTo>
                    <a:pt x="25819" y="28841"/>
                    <a:pt x="25986" y="29008"/>
                    <a:pt x="26086" y="29008"/>
                  </a:cubicBezTo>
                  <a:cubicBezTo>
                    <a:pt x="26169" y="28991"/>
                    <a:pt x="26261" y="28983"/>
                    <a:pt x="26353" y="28983"/>
                  </a:cubicBezTo>
                  <a:cubicBezTo>
                    <a:pt x="26444" y="28983"/>
                    <a:pt x="26536" y="28991"/>
                    <a:pt x="26619" y="29008"/>
                  </a:cubicBezTo>
                  <a:cubicBezTo>
                    <a:pt x="27120" y="29175"/>
                    <a:pt x="26353" y="29475"/>
                    <a:pt x="26152" y="29575"/>
                  </a:cubicBezTo>
                  <a:cubicBezTo>
                    <a:pt x="26553" y="29775"/>
                    <a:pt x="26786" y="29708"/>
                    <a:pt x="26619" y="30175"/>
                  </a:cubicBezTo>
                  <a:cubicBezTo>
                    <a:pt x="26671" y="30221"/>
                    <a:pt x="26733" y="30240"/>
                    <a:pt x="26802" y="30240"/>
                  </a:cubicBezTo>
                  <a:cubicBezTo>
                    <a:pt x="27084" y="30240"/>
                    <a:pt x="27472" y="29916"/>
                    <a:pt x="27687" y="29808"/>
                  </a:cubicBezTo>
                  <a:cubicBezTo>
                    <a:pt x="27737" y="29780"/>
                    <a:pt x="27788" y="29771"/>
                    <a:pt x="27840" y="29771"/>
                  </a:cubicBezTo>
                  <a:cubicBezTo>
                    <a:pt x="27923" y="29771"/>
                    <a:pt x="28008" y="29793"/>
                    <a:pt x="28092" y="29793"/>
                  </a:cubicBezTo>
                  <a:cubicBezTo>
                    <a:pt x="28205" y="29793"/>
                    <a:pt x="28316" y="29755"/>
                    <a:pt x="28421" y="29575"/>
                  </a:cubicBezTo>
                  <a:cubicBezTo>
                    <a:pt x="28287" y="29575"/>
                    <a:pt x="28149" y="29586"/>
                    <a:pt x="28022" y="29586"/>
                  </a:cubicBezTo>
                  <a:cubicBezTo>
                    <a:pt x="27831" y="29586"/>
                    <a:pt x="27667" y="29562"/>
                    <a:pt x="27587" y="29442"/>
                  </a:cubicBezTo>
                  <a:cubicBezTo>
                    <a:pt x="27425" y="29280"/>
                    <a:pt x="27233" y="28806"/>
                    <a:pt x="27614" y="28806"/>
                  </a:cubicBezTo>
                  <a:cubicBezTo>
                    <a:pt x="27626" y="28806"/>
                    <a:pt x="27640" y="28807"/>
                    <a:pt x="27654" y="28808"/>
                  </a:cubicBezTo>
                  <a:cubicBezTo>
                    <a:pt x="27620" y="28874"/>
                    <a:pt x="27587" y="28908"/>
                    <a:pt x="27587" y="28975"/>
                  </a:cubicBezTo>
                  <a:cubicBezTo>
                    <a:pt x="27787" y="28741"/>
                    <a:pt x="28087" y="28608"/>
                    <a:pt x="28421" y="28541"/>
                  </a:cubicBezTo>
                  <a:lnTo>
                    <a:pt x="28421" y="28674"/>
                  </a:lnTo>
                  <a:cubicBezTo>
                    <a:pt x="28654" y="28341"/>
                    <a:pt x="29021" y="28341"/>
                    <a:pt x="29355" y="28274"/>
                  </a:cubicBezTo>
                  <a:cubicBezTo>
                    <a:pt x="29395" y="28274"/>
                    <a:pt x="29467" y="28263"/>
                    <a:pt x="29537" y="28263"/>
                  </a:cubicBezTo>
                  <a:cubicBezTo>
                    <a:pt x="29642" y="28263"/>
                    <a:pt x="29742" y="28287"/>
                    <a:pt x="29722" y="28407"/>
                  </a:cubicBezTo>
                  <a:cubicBezTo>
                    <a:pt x="29655" y="28574"/>
                    <a:pt x="29221" y="28374"/>
                    <a:pt x="29355" y="28674"/>
                  </a:cubicBezTo>
                  <a:lnTo>
                    <a:pt x="28921" y="28674"/>
                  </a:lnTo>
                  <a:cubicBezTo>
                    <a:pt x="29055" y="28841"/>
                    <a:pt x="29188" y="28975"/>
                    <a:pt x="29355" y="29075"/>
                  </a:cubicBezTo>
                  <a:cubicBezTo>
                    <a:pt x="29055" y="29075"/>
                    <a:pt x="28754" y="29208"/>
                    <a:pt x="28888" y="29675"/>
                  </a:cubicBezTo>
                  <a:cubicBezTo>
                    <a:pt x="28754" y="29642"/>
                    <a:pt x="28621" y="29608"/>
                    <a:pt x="28487" y="29575"/>
                  </a:cubicBezTo>
                  <a:cubicBezTo>
                    <a:pt x="28421" y="29642"/>
                    <a:pt x="28387" y="29675"/>
                    <a:pt x="28354" y="29742"/>
                  </a:cubicBezTo>
                  <a:cubicBezTo>
                    <a:pt x="28487" y="29842"/>
                    <a:pt x="28621" y="29975"/>
                    <a:pt x="28788" y="30075"/>
                  </a:cubicBezTo>
                  <a:cubicBezTo>
                    <a:pt x="28888" y="30142"/>
                    <a:pt x="29021" y="30242"/>
                    <a:pt x="29155" y="30275"/>
                  </a:cubicBezTo>
                  <a:cubicBezTo>
                    <a:pt x="29522" y="30342"/>
                    <a:pt x="29755" y="30676"/>
                    <a:pt x="30022" y="30943"/>
                  </a:cubicBezTo>
                  <a:cubicBezTo>
                    <a:pt x="30289" y="31176"/>
                    <a:pt x="30556" y="31209"/>
                    <a:pt x="30822" y="31510"/>
                  </a:cubicBezTo>
                  <a:cubicBezTo>
                    <a:pt x="30989" y="31676"/>
                    <a:pt x="31123" y="32177"/>
                    <a:pt x="30856" y="32344"/>
                  </a:cubicBezTo>
                  <a:cubicBezTo>
                    <a:pt x="30617" y="32523"/>
                    <a:pt x="30324" y="32649"/>
                    <a:pt x="30001" y="32649"/>
                  </a:cubicBezTo>
                  <a:cubicBezTo>
                    <a:pt x="29964" y="32649"/>
                    <a:pt x="29926" y="32647"/>
                    <a:pt x="29888" y="32644"/>
                  </a:cubicBezTo>
                  <a:cubicBezTo>
                    <a:pt x="29838" y="32634"/>
                    <a:pt x="29791" y="32630"/>
                    <a:pt x="29746" y="32630"/>
                  </a:cubicBezTo>
                  <a:cubicBezTo>
                    <a:pt x="29570" y="32630"/>
                    <a:pt x="29426" y="32691"/>
                    <a:pt x="29260" y="32691"/>
                  </a:cubicBezTo>
                  <a:cubicBezTo>
                    <a:pt x="29187" y="32691"/>
                    <a:pt x="29108" y="32679"/>
                    <a:pt x="29021" y="32644"/>
                  </a:cubicBezTo>
                  <a:cubicBezTo>
                    <a:pt x="28821" y="32577"/>
                    <a:pt x="28187" y="32477"/>
                    <a:pt x="28121" y="32377"/>
                  </a:cubicBezTo>
                  <a:cubicBezTo>
                    <a:pt x="28031" y="32249"/>
                    <a:pt x="27991" y="32215"/>
                    <a:pt x="27962" y="32215"/>
                  </a:cubicBezTo>
                  <a:cubicBezTo>
                    <a:pt x="27927" y="32215"/>
                    <a:pt x="27908" y="32265"/>
                    <a:pt x="27841" y="32265"/>
                  </a:cubicBezTo>
                  <a:cubicBezTo>
                    <a:pt x="27819" y="32265"/>
                    <a:pt x="27790" y="32259"/>
                    <a:pt x="27754" y="32244"/>
                  </a:cubicBezTo>
                  <a:cubicBezTo>
                    <a:pt x="27620" y="32177"/>
                    <a:pt x="27487" y="32043"/>
                    <a:pt x="27553" y="31910"/>
                  </a:cubicBezTo>
                  <a:lnTo>
                    <a:pt x="27553" y="31910"/>
                  </a:lnTo>
                  <a:cubicBezTo>
                    <a:pt x="27388" y="31965"/>
                    <a:pt x="27213" y="31990"/>
                    <a:pt x="27038" y="31990"/>
                  </a:cubicBezTo>
                  <a:cubicBezTo>
                    <a:pt x="26896" y="31990"/>
                    <a:pt x="26754" y="31973"/>
                    <a:pt x="26619" y="31943"/>
                  </a:cubicBezTo>
                  <a:cubicBezTo>
                    <a:pt x="26353" y="31977"/>
                    <a:pt x="26086" y="32110"/>
                    <a:pt x="25852" y="32277"/>
                  </a:cubicBezTo>
                  <a:cubicBezTo>
                    <a:pt x="25587" y="32463"/>
                    <a:pt x="25533" y="32564"/>
                    <a:pt x="25320" y="32564"/>
                  </a:cubicBezTo>
                  <a:cubicBezTo>
                    <a:pt x="25265" y="32564"/>
                    <a:pt x="25200" y="32557"/>
                    <a:pt x="25118" y="32544"/>
                  </a:cubicBezTo>
                  <a:cubicBezTo>
                    <a:pt x="25002" y="32527"/>
                    <a:pt x="24827" y="32494"/>
                    <a:pt x="24668" y="32494"/>
                  </a:cubicBezTo>
                  <a:cubicBezTo>
                    <a:pt x="24510" y="32494"/>
                    <a:pt x="24368" y="32527"/>
                    <a:pt x="24318" y="32644"/>
                  </a:cubicBezTo>
                  <a:lnTo>
                    <a:pt x="24718" y="32844"/>
                  </a:lnTo>
                  <a:cubicBezTo>
                    <a:pt x="24427" y="33019"/>
                    <a:pt x="24085" y="33117"/>
                    <a:pt x="23736" y="33117"/>
                  </a:cubicBezTo>
                  <a:cubicBezTo>
                    <a:pt x="23686" y="33117"/>
                    <a:pt x="23635" y="33115"/>
                    <a:pt x="23584" y="33111"/>
                  </a:cubicBezTo>
                  <a:cubicBezTo>
                    <a:pt x="23317" y="33111"/>
                    <a:pt x="22717" y="33244"/>
                    <a:pt x="22783" y="33711"/>
                  </a:cubicBezTo>
                  <a:lnTo>
                    <a:pt x="23184" y="33645"/>
                  </a:lnTo>
                  <a:lnTo>
                    <a:pt x="23184" y="33645"/>
                  </a:lnTo>
                  <a:cubicBezTo>
                    <a:pt x="22783" y="34145"/>
                    <a:pt x="23451" y="35246"/>
                    <a:pt x="23817" y="35479"/>
                  </a:cubicBezTo>
                  <a:cubicBezTo>
                    <a:pt x="24032" y="35602"/>
                    <a:pt x="24415" y="35921"/>
                    <a:pt x="24657" y="35921"/>
                  </a:cubicBezTo>
                  <a:cubicBezTo>
                    <a:pt x="24678" y="35921"/>
                    <a:pt x="24699" y="35918"/>
                    <a:pt x="24718" y="35913"/>
                  </a:cubicBezTo>
                  <a:cubicBezTo>
                    <a:pt x="24985" y="35879"/>
                    <a:pt x="25018" y="35846"/>
                    <a:pt x="25085" y="35613"/>
                  </a:cubicBezTo>
                  <a:cubicBezTo>
                    <a:pt x="25135" y="35496"/>
                    <a:pt x="25202" y="35463"/>
                    <a:pt x="25281" y="35463"/>
                  </a:cubicBezTo>
                  <a:cubicBezTo>
                    <a:pt x="25360" y="35463"/>
                    <a:pt x="25452" y="35496"/>
                    <a:pt x="25552" y="35513"/>
                  </a:cubicBezTo>
                  <a:cubicBezTo>
                    <a:pt x="25852" y="35579"/>
                    <a:pt x="26019" y="35946"/>
                    <a:pt x="26353" y="35946"/>
                  </a:cubicBezTo>
                  <a:cubicBezTo>
                    <a:pt x="26401" y="35956"/>
                    <a:pt x="26453" y="35960"/>
                    <a:pt x="26506" y="35960"/>
                  </a:cubicBezTo>
                  <a:cubicBezTo>
                    <a:pt x="26634" y="35960"/>
                    <a:pt x="26768" y="35936"/>
                    <a:pt x="26886" y="35913"/>
                  </a:cubicBezTo>
                  <a:cubicBezTo>
                    <a:pt x="27020" y="35846"/>
                    <a:pt x="27187" y="35513"/>
                    <a:pt x="27320" y="35513"/>
                  </a:cubicBezTo>
                  <a:cubicBezTo>
                    <a:pt x="27328" y="35510"/>
                    <a:pt x="27336" y="35509"/>
                    <a:pt x="27345" y="35509"/>
                  </a:cubicBezTo>
                  <a:cubicBezTo>
                    <a:pt x="27430" y="35509"/>
                    <a:pt x="27549" y="35626"/>
                    <a:pt x="27640" y="35626"/>
                  </a:cubicBezTo>
                  <a:cubicBezTo>
                    <a:pt x="27657" y="35626"/>
                    <a:pt x="27672" y="35622"/>
                    <a:pt x="27687" y="35613"/>
                  </a:cubicBezTo>
                  <a:cubicBezTo>
                    <a:pt x="27738" y="35562"/>
                    <a:pt x="27865" y="35434"/>
                    <a:pt x="27953" y="35434"/>
                  </a:cubicBezTo>
                  <a:cubicBezTo>
                    <a:pt x="27981" y="35434"/>
                    <a:pt x="28004" y="35447"/>
                    <a:pt x="28020" y="35479"/>
                  </a:cubicBezTo>
                  <a:cubicBezTo>
                    <a:pt x="28121" y="35579"/>
                    <a:pt x="27720" y="36146"/>
                    <a:pt x="27920" y="36447"/>
                  </a:cubicBezTo>
                  <a:cubicBezTo>
                    <a:pt x="28187" y="36880"/>
                    <a:pt x="27453" y="38181"/>
                    <a:pt x="27287" y="38581"/>
                  </a:cubicBezTo>
                  <a:cubicBezTo>
                    <a:pt x="27134" y="39039"/>
                    <a:pt x="26725" y="39227"/>
                    <a:pt x="26310" y="39227"/>
                  </a:cubicBezTo>
                  <a:cubicBezTo>
                    <a:pt x="26091" y="39227"/>
                    <a:pt x="25870" y="39174"/>
                    <a:pt x="25685" y="39082"/>
                  </a:cubicBezTo>
                  <a:cubicBezTo>
                    <a:pt x="25504" y="38998"/>
                    <a:pt x="25392" y="38961"/>
                    <a:pt x="25290" y="38961"/>
                  </a:cubicBezTo>
                  <a:cubicBezTo>
                    <a:pt x="25148" y="38961"/>
                    <a:pt x="25023" y="39032"/>
                    <a:pt x="24751" y="39149"/>
                  </a:cubicBezTo>
                  <a:cubicBezTo>
                    <a:pt x="24591" y="39269"/>
                    <a:pt x="24407" y="39329"/>
                    <a:pt x="24221" y="39329"/>
                  </a:cubicBezTo>
                  <a:cubicBezTo>
                    <a:pt x="24096" y="39329"/>
                    <a:pt x="23971" y="39302"/>
                    <a:pt x="23851" y="39249"/>
                  </a:cubicBezTo>
                  <a:cubicBezTo>
                    <a:pt x="23451" y="39115"/>
                    <a:pt x="23084" y="39015"/>
                    <a:pt x="22683" y="38882"/>
                  </a:cubicBezTo>
                  <a:cubicBezTo>
                    <a:pt x="22603" y="38882"/>
                    <a:pt x="22459" y="39010"/>
                    <a:pt x="22388" y="39010"/>
                  </a:cubicBezTo>
                  <a:cubicBezTo>
                    <a:pt x="22370" y="39010"/>
                    <a:pt x="22356" y="39002"/>
                    <a:pt x="22350" y="38982"/>
                  </a:cubicBezTo>
                  <a:cubicBezTo>
                    <a:pt x="22250" y="38782"/>
                    <a:pt x="22283" y="38715"/>
                    <a:pt x="22050" y="38648"/>
                  </a:cubicBezTo>
                  <a:cubicBezTo>
                    <a:pt x="21783" y="38581"/>
                    <a:pt x="21549" y="38548"/>
                    <a:pt x="21316" y="38515"/>
                  </a:cubicBezTo>
                  <a:cubicBezTo>
                    <a:pt x="21149" y="38481"/>
                    <a:pt x="21249" y="38215"/>
                    <a:pt x="21149" y="38181"/>
                  </a:cubicBezTo>
                  <a:cubicBezTo>
                    <a:pt x="20986" y="38144"/>
                    <a:pt x="20819" y="38125"/>
                    <a:pt x="20650" y="38125"/>
                  </a:cubicBezTo>
                  <a:cubicBezTo>
                    <a:pt x="20370" y="38125"/>
                    <a:pt x="20086" y="38177"/>
                    <a:pt x="19815" y="38281"/>
                  </a:cubicBezTo>
                  <a:cubicBezTo>
                    <a:pt x="19715" y="38315"/>
                    <a:pt x="19614" y="38648"/>
                    <a:pt x="19514" y="38782"/>
                  </a:cubicBezTo>
                  <a:cubicBezTo>
                    <a:pt x="19448" y="38882"/>
                    <a:pt x="19681" y="39115"/>
                    <a:pt x="19614" y="39249"/>
                  </a:cubicBezTo>
                  <a:cubicBezTo>
                    <a:pt x="19453" y="39571"/>
                    <a:pt x="19302" y="39701"/>
                    <a:pt x="19124" y="39701"/>
                  </a:cubicBezTo>
                  <a:cubicBezTo>
                    <a:pt x="18970" y="39701"/>
                    <a:pt x="18797" y="39603"/>
                    <a:pt x="18580" y="39449"/>
                  </a:cubicBezTo>
                  <a:cubicBezTo>
                    <a:pt x="18247" y="39182"/>
                    <a:pt x="17947" y="39282"/>
                    <a:pt x="17546" y="39115"/>
                  </a:cubicBezTo>
                  <a:cubicBezTo>
                    <a:pt x="17113" y="38915"/>
                    <a:pt x="17246" y="38448"/>
                    <a:pt x="16812" y="38348"/>
                  </a:cubicBezTo>
                  <a:lnTo>
                    <a:pt x="15211" y="37914"/>
                  </a:lnTo>
                  <a:cubicBezTo>
                    <a:pt x="14878" y="37848"/>
                    <a:pt x="14578" y="37447"/>
                    <a:pt x="14311" y="37214"/>
                  </a:cubicBezTo>
                  <a:cubicBezTo>
                    <a:pt x="14477" y="37047"/>
                    <a:pt x="14944" y="36680"/>
                    <a:pt x="14811" y="36480"/>
                  </a:cubicBezTo>
                  <a:cubicBezTo>
                    <a:pt x="14544" y="35980"/>
                    <a:pt x="14578" y="35946"/>
                    <a:pt x="14811" y="35446"/>
                  </a:cubicBezTo>
                  <a:cubicBezTo>
                    <a:pt x="14585" y="35345"/>
                    <a:pt x="14377" y="35188"/>
                    <a:pt x="14146" y="35188"/>
                  </a:cubicBezTo>
                  <a:cubicBezTo>
                    <a:pt x="14071" y="35188"/>
                    <a:pt x="13993" y="35205"/>
                    <a:pt x="13910" y="35246"/>
                  </a:cubicBezTo>
                  <a:cubicBezTo>
                    <a:pt x="13684" y="35359"/>
                    <a:pt x="13426" y="35426"/>
                    <a:pt x="13169" y="35426"/>
                  </a:cubicBezTo>
                  <a:cubicBezTo>
                    <a:pt x="13048" y="35426"/>
                    <a:pt x="12927" y="35411"/>
                    <a:pt x="12810" y="35379"/>
                  </a:cubicBezTo>
                  <a:cubicBezTo>
                    <a:pt x="12721" y="35379"/>
                    <a:pt x="12617" y="35364"/>
                    <a:pt x="12518" y="35364"/>
                  </a:cubicBezTo>
                  <a:cubicBezTo>
                    <a:pt x="12469" y="35364"/>
                    <a:pt x="12420" y="35368"/>
                    <a:pt x="12376" y="35379"/>
                  </a:cubicBezTo>
                  <a:cubicBezTo>
                    <a:pt x="12209" y="35379"/>
                    <a:pt x="12042" y="35579"/>
                    <a:pt x="11876" y="35579"/>
                  </a:cubicBezTo>
                  <a:cubicBezTo>
                    <a:pt x="11709" y="35546"/>
                    <a:pt x="11575" y="35513"/>
                    <a:pt x="11409" y="35412"/>
                  </a:cubicBezTo>
                  <a:cubicBezTo>
                    <a:pt x="11208" y="35412"/>
                    <a:pt x="11008" y="35446"/>
                    <a:pt x="10808" y="35479"/>
                  </a:cubicBezTo>
                  <a:cubicBezTo>
                    <a:pt x="10141" y="35613"/>
                    <a:pt x="9474" y="35813"/>
                    <a:pt x="8840" y="36113"/>
                  </a:cubicBezTo>
                  <a:cubicBezTo>
                    <a:pt x="8507" y="36280"/>
                    <a:pt x="8206" y="36447"/>
                    <a:pt x="7906" y="36647"/>
                  </a:cubicBezTo>
                  <a:cubicBezTo>
                    <a:pt x="7898" y="36655"/>
                    <a:pt x="7887" y="36659"/>
                    <a:pt x="7873" y="36659"/>
                  </a:cubicBezTo>
                  <a:cubicBezTo>
                    <a:pt x="7776" y="36659"/>
                    <a:pt x="7560" y="36476"/>
                    <a:pt x="7472" y="36447"/>
                  </a:cubicBezTo>
                  <a:cubicBezTo>
                    <a:pt x="7446" y="36434"/>
                    <a:pt x="7413" y="36428"/>
                    <a:pt x="7374" y="36428"/>
                  </a:cubicBezTo>
                  <a:cubicBezTo>
                    <a:pt x="7216" y="36428"/>
                    <a:pt x="6979" y="36520"/>
                    <a:pt x="6872" y="36547"/>
                  </a:cubicBezTo>
                  <a:cubicBezTo>
                    <a:pt x="6854" y="36551"/>
                    <a:pt x="6837" y="36552"/>
                    <a:pt x="6819" y="36552"/>
                  </a:cubicBezTo>
                  <a:cubicBezTo>
                    <a:pt x="6546" y="36552"/>
                    <a:pt x="6283" y="36111"/>
                    <a:pt x="6181" y="36111"/>
                  </a:cubicBezTo>
                  <a:cubicBezTo>
                    <a:pt x="6178" y="36111"/>
                    <a:pt x="6175" y="36112"/>
                    <a:pt x="6172" y="36113"/>
                  </a:cubicBezTo>
                  <a:cubicBezTo>
                    <a:pt x="5771" y="36246"/>
                    <a:pt x="5705" y="36780"/>
                    <a:pt x="5538" y="37180"/>
                  </a:cubicBezTo>
                  <a:cubicBezTo>
                    <a:pt x="5338" y="37748"/>
                    <a:pt x="4170" y="37848"/>
                    <a:pt x="4103" y="38415"/>
                  </a:cubicBezTo>
                  <a:cubicBezTo>
                    <a:pt x="4037" y="38915"/>
                    <a:pt x="3937" y="39382"/>
                    <a:pt x="3870" y="39882"/>
                  </a:cubicBezTo>
                  <a:cubicBezTo>
                    <a:pt x="3803" y="40283"/>
                    <a:pt x="3670" y="40283"/>
                    <a:pt x="3336" y="40483"/>
                  </a:cubicBezTo>
                  <a:cubicBezTo>
                    <a:pt x="2736" y="40883"/>
                    <a:pt x="2302" y="41083"/>
                    <a:pt x="1935" y="41717"/>
                  </a:cubicBezTo>
                  <a:cubicBezTo>
                    <a:pt x="1435" y="42651"/>
                    <a:pt x="934" y="43585"/>
                    <a:pt x="401" y="44486"/>
                  </a:cubicBezTo>
                  <a:cubicBezTo>
                    <a:pt x="267" y="44686"/>
                    <a:pt x="167" y="44886"/>
                    <a:pt x="67" y="45119"/>
                  </a:cubicBezTo>
                  <a:cubicBezTo>
                    <a:pt x="101" y="45520"/>
                    <a:pt x="201" y="45887"/>
                    <a:pt x="334" y="46254"/>
                  </a:cubicBezTo>
                  <a:cubicBezTo>
                    <a:pt x="434" y="46687"/>
                    <a:pt x="534" y="47121"/>
                    <a:pt x="634" y="47555"/>
                  </a:cubicBezTo>
                  <a:cubicBezTo>
                    <a:pt x="701" y="47821"/>
                    <a:pt x="401" y="48288"/>
                    <a:pt x="334" y="48522"/>
                  </a:cubicBezTo>
                  <a:cubicBezTo>
                    <a:pt x="267" y="48689"/>
                    <a:pt x="0" y="49189"/>
                    <a:pt x="67" y="49322"/>
                  </a:cubicBezTo>
                  <a:cubicBezTo>
                    <a:pt x="234" y="49623"/>
                    <a:pt x="401" y="49923"/>
                    <a:pt x="568" y="50223"/>
                  </a:cubicBezTo>
                  <a:lnTo>
                    <a:pt x="2169" y="52992"/>
                  </a:lnTo>
                  <a:cubicBezTo>
                    <a:pt x="2436" y="53459"/>
                    <a:pt x="2802" y="53826"/>
                    <a:pt x="3269" y="54093"/>
                  </a:cubicBezTo>
                  <a:cubicBezTo>
                    <a:pt x="3703" y="54393"/>
                    <a:pt x="4103" y="54693"/>
                    <a:pt x="4537" y="54993"/>
                  </a:cubicBezTo>
                  <a:cubicBezTo>
                    <a:pt x="4681" y="55108"/>
                    <a:pt x="4874" y="55347"/>
                    <a:pt x="5053" y="55347"/>
                  </a:cubicBezTo>
                  <a:cubicBezTo>
                    <a:pt x="5081" y="55347"/>
                    <a:pt x="5110" y="55341"/>
                    <a:pt x="5137" y="55327"/>
                  </a:cubicBezTo>
                  <a:cubicBezTo>
                    <a:pt x="5571" y="55193"/>
                    <a:pt x="6005" y="55027"/>
                    <a:pt x="6438" y="54860"/>
                  </a:cubicBezTo>
                  <a:cubicBezTo>
                    <a:pt x="6538" y="54838"/>
                    <a:pt x="6642" y="54826"/>
                    <a:pt x="6747" y="54826"/>
                  </a:cubicBezTo>
                  <a:cubicBezTo>
                    <a:pt x="6957" y="54826"/>
                    <a:pt x="7172" y="54871"/>
                    <a:pt x="7372" y="54960"/>
                  </a:cubicBezTo>
                  <a:cubicBezTo>
                    <a:pt x="7571" y="55000"/>
                    <a:pt x="7699" y="55051"/>
                    <a:pt x="7833" y="55051"/>
                  </a:cubicBezTo>
                  <a:cubicBezTo>
                    <a:pt x="7924" y="55051"/>
                    <a:pt x="8018" y="55027"/>
                    <a:pt x="8140" y="54960"/>
                  </a:cubicBezTo>
                  <a:lnTo>
                    <a:pt x="9340" y="54359"/>
                  </a:lnTo>
                  <a:cubicBezTo>
                    <a:pt x="9502" y="54279"/>
                    <a:pt x="10619" y="54089"/>
                    <a:pt x="11115" y="54089"/>
                  </a:cubicBezTo>
                  <a:cubicBezTo>
                    <a:pt x="11233" y="54089"/>
                    <a:pt x="11316" y="54100"/>
                    <a:pt x="11342" y="54126"/>
                  </a:cubicBezTo>
                  <a:cubicBezTo>
                    <a:pt x="11642" y="54459"/>
                    <a:pt x="11909" y="54793"/>
                    <a:pt x="12176" y="55127"/>
                  </a:cubicBezTo>
                  <a:cubicBezTo>
                    <a:pt x="12243" y="55233"/>
                    <a:pt x="12373" y="55265"/>
                    <a:pt x="12523" y="55265"/>
                  </a:cubicBezTo>
                  <a:cubicBezTo>
                    <a:pt x="12748" y="55265"/>
                    <a:pt x="13016" y="55193"/>
                    <a:pt x="13177" y="55193"/>
                  </a:cubicBezTo>
                  <a:cubicBezTo>
                    <a:pt x="13232" y="55189"/>
                    <a:pt x="13282" y="55187"/>
                    <a:pt x="13327" y="55187"/>
                  </a:cubicBezTo>
                  <a:cubicBezTo>
                    <a:pt x="13655" y="55187"/>
                    <a:pt x="13709" y="55300"/>
                    <a:pt x="13944" y="55594"/>
                  </a:cubicBezTo>
                  <a:cubicBezTo>
                    <a:pt x="14177" y="55961"/>
                    <a:pt x="14177" y="55994"/>
                    <a:pt x="14111" y="56428"/>
                  </a:cubicBezTo>
                  <a:cubicBezTo>
                    <a:pt x="14044" y="56961"/>
                    <a:pt x="13977" y="57495"/>
                    <a:pt x="13944" y="58029"/>
                  </a:cubicBezTo>
                  <a:cubicBezTo>
                    <a:pt x="13877" y="58262"/>
                    <a:pt x="13777" y="58529"/>
                    <a:pt x="13944" y="58763"/>
                  </a:cubicBezTo>
                  <a:cubicBezTo>
                    <a:pt x="14211" y="59129"/>
                    <a:pt x="14511" y="59530"/>
                    <a:pt x="14778" y="59897"/>
                  </a:cubicBezTo>
                  <a:cubicBezTo>
                    <a:pt x="15011" y="60130"/>
                    <a:pt x="15211" y="60397"/>
                    <a:pt x="15345" y="60664"/>
                  </a:cubicBezTo>
                  <a:cubicBezTo>
                    <a:pt x="15545" y="61531"/>
                    <a:pt x="15745" y="62365"/>
                    <a:pt x="15945" y="63199"/>
                  </a:cubicBezTo>
                  <a:cubicBezTo>
                    <a:pt x="16079" y="63966"/>
                    <a:pt x="16379" y="64533"/>
                    <a:pt x="15945" y="65301"/>
                  </a:cubicBezTo>
                  <a:cubicBezTo>
                    <a:pt x="15512" y="66101"/>
                    <a:pt x="15478" y="66968"/>
                    <a:pt x="15345" y="67869"/>
                  </a:cubicBezTo>
                  <a:cubicBezTo>
                    <a:pt x="15311" y="68036"/>
                    <a:pt x="15178" y="68369"/>
                    <a:pt x="15278" y="68570"/>
                  </a:cubicBezTo>
                  <a:cubicBezTo>
                    <a:pt x="15478" y="69003"/>
                    <a:pt x="15678" y="69403"/>
                    <a:pt x="15878" y="69837"/>
                  </a:cubicBezTo>
                  <a:cubicBezTo>
                    <a:pt x="16245" y="70404"/>
                    <a:pt x="16512" y="71071"/>
                    <a:pt x="16679" y="71739"/>
                  </a:cubicBezTo>
                  <a:cubicBezTo>
                    <a:pt x="16746" y="72239"/>
                    <a:pt x="16812" y="72773"/>
                    <a:pt x="16913" y="73306"/>
                  </a:cubicBezTo>
                  <a:cubicBezTo>
                    <a:pt x="16946" y="73506"/>
                    <a:pt x="16913" y="74140"/>
                    <a:pt x="17079" y="74274"/>
                  </a:cubicBezTo>
                  <a:cubicBezTo>
                    <a:pt x="17279" y="74474"/>
                    <a:pt x="17613" y="74674"/>
                    <a:pt x="17713" y="74974"/>
                  </a:cubicBezTo>
                  <a:cubicBezTo>
                    <a:pt x="17913" y="75408"/>
                    <a:pt x="18080" y="75875"/>
                    <a:pt x="18280" y="76342"/>
                  </a:cubicBezTo>
                  <a:cubicBezTo>
                    <a:pt x="18347" y="76542"/>
                    <a:pt x="18614" y="76976"/>
                    <a:pt x="18614" y="77209"/>
                  </a:cubicBezTo>
                  <a:cubicBezTo>
                    <a:pt x="18547" y="77843"/>
                    <a:pt x="18547" y="77843"/>
                    <a:pt x="18947" y="78243"/>
                  </a:cubicBezTo>
                  <a:cubicBezTo>
                    <a:pt x="19076" y="78340"/>
                    <a:pt x="19423" y="78779"/>
                    <a:pt x="19597" y="78779"/>
                  </a:cubicBezTo>
                  <a:cubicBezTo>
                    <a:pt x="19603" y="78779"/>
                    <a:pt x="19609" y="78778"/>
                    <a:pt x="19614" y="78777"/>
                  </a:cubicBezTo>
                  <a:cubicBezTo>
                    <a:pt x="19981" y="78677"/>
                    <a:pt x="20348" y="78610"/>
                    <a:pt x="20715" y="78543"/>
                  </a:cubicBezTo>
                  <a:cubicBezTo>
                    <a:pt x="21516" y="78377"/>
                    <a:pt x="22316" y="78210"/>
                    <a:pt x="23084" y="78043"/>
                  </a:cubicBezTo>
                  <a:cubicBezTo>
                    <a:pt x="23317" y="78010"/>
                    <a:pt x="23651" y="77576"/>
                    <a:pt x="23817" y="77443"/>
                  </a:cubicBezTo>
                  <a:cubicBezTo>
                    <a:pt x="24118" y="77176"/>
                    <a:pt x="24451" y="76909"/>
                    <a:pt x="24718" y="76642"/>
                  </a:cubicBezTo>
                  <a:cubicBezTo>
                    <a:pt x="25218" y="76008"/>
                    <a:pt x="25685" y="75374"/>
                    <a:pt x="26119" y="74707"/>
                  </a:cubicBezTo>
                  <a:cubicBezTo>
                    <a:pt x="26253" y="74507"/>
                    <a:pt x="26186" y="73807"/>
                    <a:pt x="26219" y="73573"/>
                  </a:cubicBezTo>
                  <a:cubicBezTo>
                    <a:pt x="26253" y="73106"/>
                    <a:pt x="26186" y="72939"/>
                    <a:pt x="26553" y="72739"/>
                  </a:cubicBezTo>
                  <a:cubicBezTo>
                    <a:pt x="26753" y="72639"/>
                    <a:pt x="27453" y="72472"/>
                    <a:pt x="27587" y="72239"/>
                  </a:cubicBezTo>
                  <a:cubicBezTo>
                    <a:pt x="27754" y="72005"/>
                    <a:pt x="27687" y="71272"/>
                    <a:pt x="27720" y="71005"/>
                  </a:cubicBezTo>
                  <a:cubicBezTo>
                    <a:pt x="27754" y="70738"/>
                    <a:pt x="27387" y="70171"/>
                    <a:pt x="27287" y="69937"/>
                  </a:cubicBezTo>
                  <a:cubicBezTo>
                    <a:pt x="27153" y="69604"/>
                    <a:pt x="27453" y="69470"/>
                    <a:pt x="27687" y="69170"/>
                  </a:cubicBezTo>
                  <a:lnTo>
                    <a:pt x="28487" y="68236"/>
                  </a:lnTo>
                  <a:cubicBezTo>
                    <a:pt x="28788" y="68036"/>
                    <a:pt x="29121" y="67869"/>
                    <a:pt x="29488" y="67736"/>
                  </a:cubicBezTo>
                  <a:cubicBezTo>
                    <a:pt x="30055" y="67435"/>
                    <a:pt x="30422" y="66835"/>
                    <a:pt x="30456" y="66201"/>
                  </a:cubicBezTo>
                  <a:cubicBezTo>
                    <a:pt x="30422" y="65367"/>
                    <a:pt x="30589" y="64367"/>
                    <a:pt x="30089" y="63699"/>
                  </a:cubicBezTo>
                  <a:cubicBezTo>
                    <a:pt x="29822" y="63433"/>
                    <a:pt x="29722" y="63066"/>
                    <a:pt x="29788" y="62699"/>
                  </a:cubicBezTo>
                  <a:cubicBezTo>
                    <a:pt x="29888" y="62298"/>
                    <a:pt x="29788" y="61865"/>
                    <a:pt x="29488" y="61531"/>
                  </a:cubicBezTo>
                  <a:cubicBezTo>
                    <a:pt x="29321" y="61264"/>
                    <a:pt x="30456" y="59697"/>
                    <a:pt x="30656" y="59396"/>
                  </a:cubicBezTo>
                  <a:cubicBezTo>
                    <a:pt x="31456" y="57995"/>
                    <a:pt x="32690" y="56961"/>
                    <a:pt x="33758" y="55827"/>
                  </a:cubicBezTo>
                  <a:cubicBezTo>
                    <a:pt x="34158" y="55360"/>
                    <a:pt x="34458" y="54826"/>
                    <a:pt x="34692" y="54293"/>
                  </a:cubicBezTo>
                  <a:cubicBezTo>
                    <a:pt x="35025" y="53659"/>
                    <a:pt x="35559" y="52992"/>
                    <a:pt x="35726" y="52291"/>
                  </a:cubicBezTo>
                  <a:cubicBezTo>
                    <a:pt x="35759" y="52091"/>
                    <a:pt x="36060" y="51257"/>
                    <a:pt x="35993" y="51090"/>
                  </a:cubicBezTo>
                  <a:cubicBezTo>
                    <a:pt x="35945" y="51007"/>
                    <a:pt x="35850" y="50979"/>
                    <a:pt x="35742" y="50979"/>
                  </a:cubicBezTo>
                  <a:cubicBezTo>
                    <a:pt x="35548" y="50979"/>
                    <a:pt x="35311" y="51069"/>
                    <a:pt x="35226" y="51090"/>
                  </a:cubicBezTo>
                  <a:cubicBezTo>
                    <a:pt x="34325" y="51324"/>
                    <a:pt x="33424" y="51591"/>
                    <a:pt x="32557" y="51824"/>
                  </a:cubicBezTo>
                  <a:cubicBezTo>
                    <a:pt x="32544" y="51827"/>
                    <a:pt x="32531" y="51829"/>
                    <a:pt x="32518" y="51829"/>
                  </a:cubicBezTo>
                  <a:cubicBezTo>
                    <a:pt x="32256" y="51829"/>
                    <a:pt x="31909" y="51219"/>
                    <a:pt x="31623" y="51124"/>
                  </a:cubicBezTo>
                  <a:cubicBezTo>
                    <a:pt x="32090" y="50657"/>
                    <a:pt x="31456" y="50256"/>
                    <a:pt x="31156" y="49890"/>
                  </a:cubicBezTo>
                  <a:cubicBezTo>
                    <a:pt x="30989" y="49656"/>
                    <a:pt x="30789" y="49456"/>
                    <a:pt x="30589" y="49256"/>
                  </a:cubicBezTo>
                  <a:cubicBezTo>
                    <a:pt x="30489" y="49122"/>
                    <a:pt x="30022" y="49122"/>
                    <a:pt x="29955" y="48956"/>
                  </a:cubicBezTo>
                  <a:cubicBezTo>
                    <a:pt x="29788" y="48422"/>
                    <a:pt x="29588" y="47888"/>
                    <a:pt x="29355" y="47354"/>
                  </a:cubicBezTo>
                  <a:cubicBezTo>
                    <a:pt x="29188" y="47154"/>
                    <a:pt x="28954" y="46954"/>
                    <a:pt x="28754" y="46787"/>
                  </a:cubicBezTo>
                  <a:cubicBezTo>
                    <a:pt x="28588" y="46621"/>
                    <a:pt x="28621" y="46254"/>
                    <a:pt x="28588" y="46053"/>
                  </a:cubicBezTo>
                  <a:cubicBezTo>
                    <a:pt x="28521" y="45720"/>
                    <a:pt x="28487" y="45353"/>
                    <a:pt x="28421" y="45019"/>
                  </a:cubicBezTo>
                  <a:cubicBezTo>
                    <a:pt x="28387" y="44819"/>
                    <a:pt x="28087" y="44586"/>
                    <a:pt x="27954" y="44452"/>
                  </a:cubicBezTo>
                  <a:cubicBezTo>
                    <a:pt x="27654" y="44152"/>
                    <a:pt x="27720" y="43718"/>
                    <a:pt x="27520" y="43285"/>
                  </a:cubicBezTo>
                  <a:lnTo>
                    <a:pt x="26553" y="41250"/>
                  </a:lnTo>
                  <a:cubicBezTo>
                    <a:pt x="26386" y="40916"/>
                    <a:pt x="25852" y="40316"/>
                    <a:pt x="26152" y="39949"/>
                  </a:cubicBezTo>
                  <a:lnTo>
                    <a:pt x="26152" y="39949"/>
                  </a:lnTo>
                  <a:cubicBezTo>
                    <a:pt x="26353" y="40449"/>
                    <a:pt x="26653" y="40883"/>
                    <a:pt x="27020" y="41283"/>
                  </a:cubicBezTo>
                  <a:cubicBezTo>
                    <a:pt x="27153" y="40950"/>
                    <a:pt x="27253" y="40583"/>
                    <a:pt x="27387" y="40216"/>
                  </a:cubicBezTo>
                  <a:lnTo>
                    <a:pt x="27387" y="40216"/>
                  </a:lnTo>
                  <a:cubicBezTo>
                    <a:pt x="27353" y="40516"/>
                    <a:pt x="27287" y="40816"/>
                    <a:pt x="27253" y="41117"/>
                  </a:cubicBezTo>
                  <a:cubicBezTo>
                    <a:pt x="27278" y="41112"/>
                    <a:pt x="27302" y="41109"/>
                    <a:pt x="27325" y="41109"/>
                  </a:cubicBezTo>
                  <a:cubicBezTo>
                    <a:pt x="27602" y="41109"/>
                    <a:pt x="27697" y="41468"/>
                    <a:pt x="27820" y="41684"/>
                  </a:cubicBezTo>
                  <a:cubicBezTo>
                    <a:pt x="28087" y="42184"/>
                    <a:pt x="28387" y="42651"/>
                    <a:pt x="28654" y="43151"/>
                  </a:cubicBezTo>
                  <a:cubicBezTo>
                    <a:pt x="28754" y="43385"/>
                    <a:pt x="28988" y="43485"/>
                    <a:pt x="29121" y="43685"/>
                  </a:cubicBezTo>
                  <a:cubicBezTo>
                    <a:pt x="29321" y="44019"/>
                    <a:pt x="29488" y="44386"/>
                    <a:pt x="29588" y="44786"/>
                  </a:cubicBezTo>
                  <a:cubicBezTo>
                    <a:pt x="29655" y="45019"/>
                    <a:pt x="29655" y="45753"/>
                    <a:pt x="29888" y="45853"/>
                  </a:cubicBezTo>
                  <a:cubicBezTo>
                    <a:pt x="30322" y="46020"/>
                    <a:pt x="30355" y="46087"/>
                    <a:pt x="30589" y="46487"/>
                  </a:cubicBezTo>
                  <a:cubicBezTo>
                    <a:pt x="31023" y="47088"/>
                    <a:pt x="31356" y="47788"/>
                    <a:pt x="31523" y="48522"/>
                  </a:cubicBezTo>
                  <a:cubicBezTo>
                    <a:pt x="31623" y="49022"/>
                    <a:pt x="31723" y="49556"/>
                    <a:pt x="31823" y="50056"/>
                  </a:cubicBezTo>
                  <a:cubicBezTo>
                    <a:pt x="31871" y="50414"/>
                    <a:pt x="31918" y="50465"/>
                    <a:pt x="32112" y="50465"/>
                  </a:cubicBezTo>
                  <a:cubicBezTo>
                    <a:pt x="32189" y="50465"/>
                    <a:pt x="32290" y="50457"/>
                    <a:pt x="32424" y="50457"/>
                  </a:cubicBezTo>
                  <a:cubicBezTo>
                    <a:pt x="32757" y="50457"/>
                    <a:pt x="32824" y="50090"/>
                    <a:pt x="33091" y="50023"/>
                  </a:cubicBezTo>
                  <a:cubicBezTo>
                    <a:pt x="33491" y="49923"/>
                    <a:pt x="33858" y="49789"/>
                    <a:pt x="34258" y="49723"/>
                  </a:cubicBezTo>
                  <a:cubicBezTo>
                    <a:pt x="34458" y="49689"/>
                    <a:pt x="34625" y="49656"/>
                    <a:pt x="34692" y="49523"/>
                  </a:cubicBezTo>
                  <a:cubicBezTo>
                    <a:pt x="34792" y="49389"/>
                    <a:pt x="34825" y="49322"/>
                    <a:pt x="34959" y="49289"/>
                  </a:cubicBezTo>
                  <a:lnTo>
                    <a:pt x="36293" y="48789"/>
                  </a:lnTo>
                  <a:cubicBezTo>
                    <a:pt x="36560" y="48722"/>
                    <a:pt x="36527" y="48355"/>
                    <a:pt x="36793" y="48222"/>
                  </a:cubicBezTo>
                  <a:cubicBezTo>
                    <a:pt x="36960" y="48122"/>
                    <a:pt x="37194" y="48055"/>
                    <a:pt x="37394" y="47955"/>
                  </a:cubicBezTo>
                  <a:cubicBezTo>
                    <a:pt x="37414" y="47945"/>
                    <a:pt x="37434" y="47941"/>
                    <a:pt x="37455" y="47941"/>
                  </a:cubicBezTo>
                  <a:cubicBezTo>
                    <a:pt x="37547" y="47941"/>
                    <a:pt x="37651" y="48017"/>
                    <a:pt x="37757" y="48017"/>
                  </a:cubicBezTo>
                  <a:cubicBezTo>
                    <a:pt x="37792" y="48017"/>
                    <a:pt x="37826" y="48009"/>
                    <a:pt x="37861" y="47988"/>
                  </a:cubicBezTo>
                  <a:cubicBezTo>
                    <a:pt x="37994" y="47921"/>
                    <a:pt x="37994" y="47454"/>
                    <a:pt x="38161" y="47388"/>
                  </a:cubicBezTo>
                  <a:cubicBezTo>
                    <a:pt x="38461" y="47254"/>
                    <a:pt x="38728" y="47121"/>
                    <a:pt x="38995" y="46987"/>
                  </a:cubicBezTo>
                  <a:cubicBezTo>
                    <a:pt x="39262" y="46854"/>
                    <a:pt x="39395" y="46887"/>
                    <a:pt x="39395" y="46587"/>
                  </a:cubicBezTo>
                  <a:cubicBezTo>
                    <a:pt x="39395" y="46287"/>
                    <a:pt x="39462" y="45987"/>
                    <a:pt x="39629" y="45720"/>
                  </a:cubicBezTo>
                  <a:cubicBezTo>
                    <a:pt x="39629" y="45820"/>
                    <a:pt x="39695" y="45887"/>
                    <a:pt x="39695" y="45987"/>
                  </a:cubicBezTo>
                  <a:cubicBezTo>
                    <a:pt x="39862" y="45787"/>
                    <a:pt x="40429" y="45320"/>
                    <a:pt x="40429" y="45053"/>
                  </a:cubicBezTo>
                  <a:cubicBezTo>
                    <a:pt x="40463" y="44786"/>
                    <a:pt x="40563" y="44586"/>
                    <a:pt x="40296" y="44552"/>
                  </a:cubicBezTo>
                  <a:cubicBezTo>
                    <a:pt x="40162" y="44519"/>
                    <a:pt x="40062" y="44219"/>
                    <a:pt x="39962" y="44019"/>
                  </a:cubicBezTo>
                  <a:cubicBezTo>
                    <a:pt x="39862" y="43819"/>
                    <a:pt x="39662" y="43885"/>
                    <a:pt x="39495" y="43819"/>
                  </a:cubicBezTo>
                  <a:cubicBezTo>
                    <a:pt x="39295" y="43685"/>
                    <a:pt x="39095" y="43585"/>
                    <a:pt x="38928" y="43418"/>
                  </a:cubicBezTo>
                  <a:cubicBezTo>
                    <a:pt x="38628" y="43218"/>
                    <a:pt x="38728" y="42618"/>
                    <a:pt x="38695" y="42251"/>
                  </a:cubicBezTo>
                  <a:lnTo>
                    <a:pt x="38695" y="42251"/>
                  </a:lnTo>
                  <a:cubicBezTo>
                    <a:pt x="38395" y="42618"/>
                    <a:pt x="38028" y="43218"/>
                    <a:pt x="37627" y="43452"/>
                  </a:cubicBezTo>
                  <a:cubicBezTo>
                    <a:pt x="37360" y="43629"/>
                    <a:pt x="36945" y="43644"/>
                    <a:pt x="36580" y="43644"/>
                  </a:cubicBezTo>
                  <a:cubicBezTo>
                    <a:pt x="36507" y="43644"/>
                    <a:pt x="36435" y="43644"/>
                    <a:pt x="36368" y="43644"/>
                  </a:cubicBezTo>
                  <a:cubicBezTo>
                    <a:pt x="36266" y="43644"/>
                    <a:pt x="36173" y="43645"/>
                    <a:pt x="36093" y="43652"/>
                  </a:cubicBezTo>
                  <a:cubicBezTo>
                    <a:pt x="36160" y="43185"/>
                    <a:pt x="36060" y="42718"/>
                    <a:pt x="35893" y="42284"/>
                  </a:cubicBezTo>
                  <a:cubicBezTo>
                    <a:pt x="35826" y="42551"/>
                    <a:pt x="35793" y="42851"/>
                    <a:pt x="35726" y="43151"/>
                  </a:cubicBezTo>
                  <a:cubicBezTo>
                    <a:pt x="35392" y="42518"/>
                    <a:pt x="35092" y="41850"/>
                    <a:pt x="34725" y="41217"/>
                  </a:cubicBezTo>
                  <a:cubicBezTo>
                    <a:pt x="34592" y="41050"/>
                    <a:pt x="34091" y="40449"/>
                    <a:pt x="34258" y="40283"/>
                  </a:cubicBezTo>
                  <a:cubicBezTo>
                    <a:pt x="34551" y="39916"/>
                    <a:pt x="34630" y="39818"/>
                    <a:pt x="34887" y="39818"/>
                  </a:cubicBezTo>
                  <a:cubicBezTo>
                    <a:pt x="34981" y="39818"/>
                    <a:pt x="35098" y="39831"/>
                    <a:pt x="35259" y="39849"/>
                  </a:cubicBezTo>
                  <a:cubicBezTo>
                    <a:pt x="35593" y="39916"/>
                    <a:pt x="35659" y="40316"/>
                    <a:pt x="35826" y="40650"/>
                  </a:cubicBezTo>
                  <a:cubicBezTo>
                    <a:pt x="35926" y="41017"/>
                    <a:pt x="36193" y="41317"/>
                    <a:pt x="36560" y="41417"/>
                  </a:cubicBezTo>
                  <a:cubicBezTo>
                    <a:pt x="36827" y="41550"/>
                    <a:pt x="36994" y="41917"/>
                    <a:pt x="37294" y="41951"/>
                  </a:cubicBezTo>
                  <a:cubicBezTo>
                    <a:pt x="37464" y="41997"/>
                    <a:pt x="37642" y="42022"/>
                    <a:pt x="37820" y="42022"/>
                  </a:cubicBezTo>
                  <a:cubicBezTo>
                    <a:pt x="38025" y="42022"/>
                    <a:pt x="38231" y="41989"/>
                    <a:pt x="38428" y="41917"/>
                  </a:cubicBezTo>
                  <a:cubicBezTo>
                    <a:pt x="38570" y="41873"/>
                    <a:pt x="38669" y="41850"/>
                    <a:pt x="38744" y="41850"/>
                  </a:cubicBezTo>
                  <a:cubicBezTo>
                    <a:pt x="38950" y="41850"/>
                    <a:pt x="38966" y="42026"/>
                    <a:pt x="39162" y="42418"/>
                  </a:cubicBezTo>
                  <a:cubicBezTo>
                    <a:pt x="39295" y="42684"/>
                    <a:pt x="39629" y="42651"/>
                    <a:pt x="39929" y="42718"/>
                  </a:cubicBezTo>
                  <a:cubicBezTo>
                    <a:pt x="40467" y="42859"/>
                    <a:pt x="41029" y="43073"/>
                    <a:pt x="41595" y="43073"/>
                  </a:cubicBezTo>
                  <a:cubicBezTo>
                    <a:pt x="41696" y="43073"/>
                    <a:pt x="41796" y="43066"/>
                    <a:pt x="41897" y="43051"/>
                  </a:cubicBezTo>
                  <a:cubicBezTo>
                    <a:pt x="42126" y="43026"/>
                    <a:pt x="43224" y="42807"/>
                    <a:pt x="43794" y="42807"/>
                  </a:cubicBezTo>
                  <a:cubicBezTo>
                    <a:pt x="43973" y="42807"/>
                    <a:pt x="44100" y="42829"/>
                    <a:pt x="44132" y="42885"/>
                  </a:cubicBezTo>
                  <a:cubicBezTo>
                    <a:pt x="44232" y="43118"/>
                    <a:pt x="44365" y="43685"/>
                    <a:pt x="44599" y="43785"/>
                  </a:cubicBezTo>
                  <a:cubicBezTo>
                    <a:pt x="44899" y="44019"/>
                    <a:pt x="45266" y="44219"/>
                    <a:pt x="45633" y="44386"/>
                  </a:cubicBezTo>
                  <a:cubicBezTo>
                    <a:pt x="45766" y="44386"/>
                    <a:pt x="45900" y="44386"/>
                    <a:pt x="46067" y="44352"/>
                  </a:cubicBezTo>
                  <a:lnTo>
                    <a:pt x="46067" y="44352"/>
                  </a:lnTo>
                  <a:cubicBezTo>
                    <a:pt x="46000" y="44686"/>
                    <a:pt x="45500" y="44652"/>
                    <a:pt x="45266" y="44719"/>
                  </a:cubicBezTo>
                  <a:cubicBezTo>
                    <a:pt x="45500" y="44953"/>
                    <a:pt x="45933" y="45586"/>
                    <a:pt x="46233" y="45620"/>
                  </a:cubicBezTo>
                  <a:cubicBezTo>
                    <a:pt x="46294" y="45620"/>
                    <a:pt x="46342" y="45621"/>
                    <a:pt x="46382" y="45621"/>
                  </a:cubicBezTo>
                  <a:cubicBezTo>
                    <a:pt x="46542" y="45621"/>
                    <a:pt x="46574" y="45600"/>
                    <a:pt x="46734" y="45386"/>
                  </a:cubicBezTo>
                  <a:cubicBezTo>
                    <a:pt x="46901" y="45153"/>
                    <a:pt x="47067" y="44919"/>
                    <a:pt x="47268" y="44652"/>
                  </a:cubicBezTo>
                  <a:cubicBezTo>
                    <a:pt x="47301" y="45520"/>
                    <a:pt x="47301" y="46354"/>
                    <a:pt x="47334" y="47188"/>
                  </a:cubicBezTo>
                  <a:cubicBezTo>
                    <a:pt x="47334" y="47488"/>
                    <a:pt x="47334" y="47788"/>
                    <a:pt x="47368" y="48088"/>
                  </a:cubicBezTo>
                  <a:cubicBezTo>
                    <a:pt x="47501" y="48489"/>
                    <a:pt x="47668" y="48855"/>
                    <a:pt x="47868" y="49222"/>
                  </a:cubicBezTo>
                  <a:cubicBezTo>
                    <a:pt x="48435" y="50557"/>
                    <a:pt x="49002" y="51858"/>
                    <a:pt x="49669" y="53125"/>
                  </a:cubicBezTo>
                  <a:lnTo>
                    <a:pt x="50403" y="52658"/>
                  </a:lnTo>
                  <a:cubicBezTo>
                    <a:pt x="50603" y="52491"/>
                    <a:pt x="50570" y="52225"/>
                    <a:pt x="50603" y="51924"/>
                  </a:cubicBezTo>
                  <a:cubicBezTo>
                    <a:pt x="50870" y="52191"/>
                    <a:pt x="51004" y="52258"/>
                    <a:pt x="51004" y="52658"/>
                  </a:cubicBezTo>
                  <a:cubicBezTo>
                    <a:pt x="50970" y="53058"/>
                    <a:pt x="51004" y="53459"/>
                    <a:pt x="51037" y="53859"/>
                  </a:cubicBezTo>
                  <a:cubicBezTo>
                    <a:pt x="51061" y="54186"/>
                    <a:pt x="51230" y="54315"/>
                    <a:pt x="51422" y="54315"/>
                  </a:cubicBezTo>
                  <a:cubicBezTo>
                    <a:pt x="51758" y="54315"/>
                    <a:pt x="52162" y="53917"/>
                    <a:pt x="51971" y="53492"/>
                  </a:cubicBezTo>
                  <a:cubicBezTo>
                    <a:pt x="51871" y="53125"/>
                    <a:pt x="51671" y="52792"/>
                    <a:pt x="51437" y="52491"/>
                  </a:cubicBezTo>
                  <a:cubicBezTo>
                    <a:pt x="51370" y="52391"/>
                    <a:pt x="51304" y="52325"/>
                    <a:pt x="51270" y="52225"/>
                  </a:cubicBezTo>
                  <a:cubicBezTo>
                    <a:pt x="51237" y="52191"/>
                    <a:pt x="51204" y="52124"/>
                    <a:pt x="51170" y="52091"/>
                  </a:cubicBezTo>
                  <a:cubicBezTo>
                    <a:pt x="51137" y="52024"/>
                    <a:pt x="51104" y="51958"/>
                    <a:pt x="51104" y="51891"/>
                  </a:cubicBezTo>
                  <a:cubicBezTo>
                    <a:pt x="51070" y="51824"/>
                    <a:pt x="51037" y="51758"/>
                    <a:pt x="51037" y="51657"/>
                  </a:cubicBezTo>
                  <a:cubicBezTo>
                    <a:pt x="51004" y="51591"/>
                    <a:pt x="50970" y="51524"/>
                    <a:pt x="50970" y="51457"/>
                  </a:cubicBezTo>
                  <a:cubicBezTo>
                    <a:pt x="50970" y="51090"/>
                    <a:pt x="51037" y="50723"/>
                    <a:pt x="51204" y="50390"/>
                  </a:cubicBezTo>
                  <a:cubicBezTo>
                    <a:pt x="51237" y="50023"/>
                    <a:pt x="51237" y="49656"/>
                    <a:pt x="51204" y="49289"/>
                  </a:cubicBezTo>
                  <a:cubicBezTo>
                    <a:pt x="51204" y="48922"/>
                    <a:pt x="51070" y="48689"/>
                    <a:pt x="51404" y="48522"/>
                  </a:cubicBezTo>
                  <a:cubicBezTo>
                    <a:pt x="51704" y="48422"/>
                    <a:pt x="51971" y="48288"/>
                    <a:pt x="52238" y="48122"/>
                  </a:cubicBezTo>
                  <a:lnTo>
                    <a:pt x="54039" y="46287"/>
                  </a:lnTo>
                  <a:lnTo>
                    <a:pt x="54673" y="45620"/>
                  </a:lnTo>
                  <a:cubicBezTo>
                    <a:pt x="54740" y="45553"/>
                    <a:pt x="54639" y="45220"/>
                    <a:pt x="54706" y="45153"/>
                  </a:cubicBezTo>
                  <a:cubicBezTo>
                    <a:pt x="54740" y="45119"/>
                    <a:pt x="55006" y="45119"/>
                    <a:pt x="55073" y="45119"/>
                  </a:cubicBezTo>
                  <a:lnTo>
                    <a:pt x="56341" y="44919"/>
                  </a:lnTo>
                  <a:cubicBezTo>
                    <a:pt x="56574" y="44886"/>
                    <a:pt x="56874" y="44586"/>
                    <a:pt x="57075" y="44452"/>
                  </a:cubicBezTo>
                  <a:cubicBezTo>
                    <a:pt x="57275" y="44919"/>
                    <a:pt x="57375" y="45453"/>
                    <a:pt x="57842" y="45820"/>
                  </a:cubicBezTo>
                  <a:cubicBezTo>
                    <a:pt x="58275" y="46187"/>
                    <a:pt x="58409" y="46687"/>
                    <a:pt x="58676" y="47288"/>
                  </a:cubicBezTo>
                  <a:cubicBezTo>
                    <a:pt x="58742" y="47421"/>
                    <a:pt x="58576" y="47888"/>
                    <a:pt x="58576" y="48055"/>
                  </a:cubicBezTo>
                  <a:cubicBezTo>
                    <a:pt x="58509" y="48455"/>
                    <a:pt x="58476" y="48422"/>
                    <a:pt x="58842" y="48522"/>
                  </a:cubicBezTo>
                  <a:cubicBezTo>
                    <a:pt x="58949" y="48541"/>
                    <a:pt x="59025" y="48552"/>
                    <a:pt x="59084" y="48552"/>
                  </a:cubicBezTo>
                  <a:cubicBezTo>
                    <a:pt x="59226" y="48552"/>
                    <a:pt x="59268" y="48487"/>
                    <a:pt x="59410" y="48322"/>
                  </a:cubicBezTo>
                  <a:cubicBezTo>
                    <a:pt x="59610" y="48088"/>
                    <a:pt x="59776" y="47855"/>
                    <a:pt x="59977" y="47655"/>
                  </a:cubicBezTo>
                  <a:cubicBezTo>
                    <a:pt x="60277" y="48489"/>
                    <a:pt x="60477" y="49356"/>
                    <a:pt x="60577" y="50223"/>
                  </a:cubicBezTo>
                  <a:cubicBezTo>
                    <a:pt x="60677" y="50723"/>
                    <a:pt x="60677" y="51190"/>
                    <a:pt x="60677" y="51691"/>
                  </a:cubicBezTo>
                  <a:cubicBezTo>
                    <a:pt x="60677" y="51758"/>
                    <a:pt x="60677" y="51824"/>
                    <a:pt x="60677" y="51891"/>
                  </a:cubicBezTo>
                  <a:cubicBezTo>
                    <a:pt x="60644" y="51958"/>
                    <a:pt x="60644" y="51991"/>
                    <a:pt x="60677" y="52024"/>
                  </a:cubicBezTo>
                  <a:cubicBezTo>
                    <a:pt x="60610" y="52391"/>
                    <a:pt x="60510" y="52925"/>
                    <a:pt x="60644" y="53025"/>
                  </a:cubicBezTo>
                  <a:lnTo>
                    <a:pt x="61678" y="54126"/>
                  </a:lnTo>
                  <a:cubicBezTo>
                    <a:pt x="61911" y="54359"/>
                    <a:pt x="61978" y="55127"/>
                    <a:pt x="62111" y="55460"/>
                  </a:cubicBezTo>
                  <a:cubicBezTo>
                    <a:pt x="62145" y="55827"/>
                    <a:pt x="62345" y="56161"/>
                    <a:pt x="62645" y="56394"/>
                  </a:cubicBezTo>
                  <a:cubicBezTo>
                    <a:pt x="62979" y="56728"/>
                    <a:pt x="63379" y="56961"/>
                    <a:pt x="63846" y="57095"/>
                  </a:cubicBezTo>
                  <a:cubicBezTo>
                    <a:pt x="63679" y="56761"/>
                    <a:pt x="63546" y="56461"/>
                    <a:pt x="63446" y="56127"/>
                  </a:cubicBezTo>
                  <a:cubicBezTo>
                    <a:pt x="63379" y="55760"/>
                    <a:pt x="63512" y="55293"/>
                    <a:pt x="63379" y="54993"/>
                  </a:cubicBezTo>
                  <a:cubicBezTo>
                    <a:pt x="63212" y="54693"/>
                    <a:pt x="63012" y="54459"/>
                    <a:pt x="62745" y="54259"/>
                  </a:cubicBezTo>
                  <a:cubicBezTo>
                    <a:pt x="62545" y="54126"/>
                    <a:pt x="61978" y="53859"/>
                    <a:pt x="61911" y="53592"/>
                  </a:cubicBezTo>
                  <a:cubicBezTo>
                    <a:pt x="61878" y="53425"/>
                    <a:pt x="61678" y="52525"/>
                    <a:pt x="61544" y="52525"/>
                  </a:cubicBezTo>
                  <a:cubicBezTo>
                    <a:pt x="61468" y="52525"/>
                    <a:pt x="61414" y="52530"/>
                    <a:pt x="61374" y="52530"/>
                  </a:cubicBezTo>
                  <a:cubicBezTo>
                    <a:pt x="61275" y="52530"/>
                    <a:pt x="61268" y="52496"/>
                    <a:pt x="61244" y="52258"/>
                  </a:cubicBezTo>
                  <a:cubicBezTo>
                    <a:pt x="61211" y="52191"/>
                    <a:pt x="61211" y="52124"/>
                    <a:pt x="61211" y="52058"/>
                  </a:cubicBezTo>
                  <a:cubicBezTo>
                    <a:pt x="61211" y="51958"/>
                    <a:pt x="61211" y="51891"/>
                    <a:pt x="61244" y="51791"/>
                  </a:cubicBezTo>
                  <a:cubicBezTo>
                    <a:pt x="61411" y="51457"/>
                    <a:pt x="61511" y="51090"/>
                    <a:pt x="61578" y="50723"/>
                  </a:cubicBezTo>
                  <a:cubicBezTo>
                    <a:pt x="61611" y="50123"/>
                    <a:pt x="61511" y="50023"/>
                    <a:pt x="62078" y="50023"/>
                  </a:cubicBezTo>
                  <a:lnTo>
                    <a:pt x="62045" y="50423"/>
                  </a:lnTo>
                  <a:cubicBezTo>
                    <a:pt x="62578" y="50457"/>
                    <a:pt x="63079" y="50757"/>
                    <a:pt x="63379" y="51190"/>
                  </a:cubicBezTo>
                  <a:cubicBezTo>
                    <a:pt x="63546" y="51324"/>
                    <a:pt x="63746" y="51557"/>
                    <a:pt x="63846" y="51657"/>
                  </a:cubicBezTo>
                  <a:cubicBezTo>
                    <a:pt x="63913" y="51758"/>
                    <a:pt x="64013" y="51858"/>
                    <a:pt x="64113" y="51958"/>
                  </a:cubicBezTo>
                  <a:cubicBezTo>
                    <a:pt x="64280" y="52158"/>
                    <a:pt x="63946" y="52525"/>
                    <a:pt x="64213" y="52792"/>
                  </a:cubicBezTo>
                  <a:cubicBezTo>
                    <a:pt x="64947" y="52225"/>
                    <a:pt x="65647" y="51624"/>
                    <a:pt x="66348" y="50990"/>
                  </a:cubicBezTo>
                  <a:cubicBezTo>
                    <a:pt x="66581" y="50757"/>
                    <a:pt x="66381" y="49956"/>
                    <a:pt x="66381" y="49623"/>
                  </a:cubicBezTo>
                  <a:cubicBezTo>
                    <a:pt x="66381" y="49089"/>
                    <a:pt x="66181" y="48922"/>
                    <a:pt x="65847" y="48522"/>
                  </a:cubicBezTo>
                  <a:cubicBezTo>
                    <a:pt x="65581" y="48188"/>
                    <a:pt x="65314" y="47821"/>
                    <a:pt x="65080" y="47454"/>
                  </a:cubicBezTo>
                  <a:lnTo>
                    <a:pt x="64580" y="46721"/>
                  </a:lnTo>
                  <a:cubicBezTo>
                    <a:pt x="64547" y="46621"/>
                    <a:pt x="64747" y="46154"/>
                    <a:pt x="64780" y="46053"/>
                  </a:cubicBezTo>
                  <a:cubicBezTo>
                    <a:pt x="64880" y="45687"/>
                    <a:pt x="65514" y="45420"/>
                    <a:pt x="65814" y="45153"/>
                  </a:cubicBezTo>
                  <a:cubicBezTo>
                    <a:pt x="65923" y="45056"/>
                    <a:pt x="66063" y="45016"/>
                    <a:pt x="66210" y="45016"/>
                  </a:cubicBezTo>
                  <a:cubicBezTo>
                    <a:pt x="66467" y="45016"/>
                    <a:pt x="66745" y="45138"/>
                    <a:pt x="66915" y="45286"/>
                  </a:cubicBezTo>
                  <a:cubicBezTo>
                    <a:pt x="66848" y="45286"/>
                    <a:pt x="66748" y="45386"/>
                    <a:pt x="66648" y="45386"/>
                  </a:cubicBezTo>
                  <a:cubicBezTo>
                    <a:pt x="66681" y="45486"/>
                    <a:pt x="66781" y="45853"/>
                    <a:pt x="66848" y="45920"/>
                  </a:cubicBezTo>
                  <a:cubicBezTo>
                    <a:pt x="66896" y="45941"/>
                    <a:pt x="66937" y="45951"/>
                    <a:pt x="66971" y="45951"/>
                  </a:cubicBezTo>
                  <a:cubicBezTo>
                    <a:pt x="67148" y="45951"/>
                    <a:pt x="67143" y="45693"/>
                    <a:pt x="67115" y="45553"/>
                  </a:cubicBezTo>
                  <a:cubicBezTo>
                    <a:pt x="67048" y="45320"/>
                    <a:pt x="67015" y="45320"/>
                    <a:pt x="67215" y="45253"/>
                  </a:cubicBezTo>
                  <a:lnTo>
                    <a:pt x="67982" y="44953"/>
                  </a:lnTo>
                  <a:cubicBezTo>
                    <a:pt x="68783" y="44686"/>
                    <a:pt x="69650" y="44319"/>
                    <a:pt x="70384" y="43985"/>
                  </a:cubicBezTo>
                  <a:cubicBezTo>
                    <a:pt x="71151" y="43685"/>
                    <a:pt x="71585" y="42918"/>
                    <a:pt x="72052" y="42284"/>
                  </a:cubicBezTo>
                  <a:cubicBezTo>
                    <a:pt x="72552" y="41684"/>
                    <a:pt x="72886" y="40783"/>
                    <a:pt x="73253" y="40083"/>
                  </a:cubicBezTo>
                  <a:lnTo>
                    <a:pt x="72352" y="39816"/>
                  </a:lnTo>
                  <a:lnTo>
                    <a:pt x="73086" y="39282"/>
                  </a:lnTo>
                  <a:cubicBezTo>
                    <a:pt x="72752" y="39015"/>
                    <a:pt x="72419" y="38782"/>
                    <a:pt x="72085" y="38548"/>
                  </a:cubicBezTo>
                  <a:lnTo>
                    <a:pt x="72085" y="38548"/>
                  </a:lnTo>
                  <a:lnTo>
                    <a:pt x="73019" y="38715"/>
                  </a:lnTo>
                  <a:cubicBezTo>
                    <a:pt x="72852" y="38281"/>
                    <a:pt x="72652" y="37848"/>
                    <a:pt x="72452" y="37447"/>
                  </a:cubicBezTo>
                  <a:cubicBezTo>
                    <a:pt x="72285" y="37114"/>
                    <a:pt x="71952" y="36914"/>
                    <a:pt x="71718" y="36680"/>
                  </a:cubicBezTo>
                  <a:cubicBezTo>
                    <a:pt x="72319" y="36146"/>
                    <a:pt x="72919" y="35646"/>
                    <a:pt x="73553" y="35112"/>
                  </a:cubicBezTo>
                  <a:cubicBezTo>
                    <a:pt x="73175" y="35023"/>
                    <a:pt x="72871" y="34890"/>
                    <a:pt x="72552" y="34890"/>
                  </a:cubicBezTo>
                  <a:cubicBezTo>
                    <a:pt x="72393" y="34890"/>
                    <a:pt x="72230" y="34923"/>
                    <a:pt x="72052" y="35012"/>
                  </a:cubicBezTo>
                  <a:cubicBezTo>
                    <a:pt x="71885" y="35103"/>
                    <a:pt x="71794" y="35160"/>
                    <a:pt x="71726" y="35160"/>
                  </a:cubicBezTo>
                  <a:cubicBezTo>
                    <a:pt x="71644" y="35160"/>
                    <a:pt x="71594" y="35079"/>
                    <a:pt x="71485" y="34879"/>
                  </a:cubicBezTo>
                  <a:cubicBezTo>
                    <a:pt x="71285" y="34645"/>
                    <a:pt x="71118" y="34412"/>
                    <a:pt x="70884" y="34178"/>
                  </a:cubicBezTo>
                  <a:cubicBezTo>
                    <a:pt x="70751" y="34011"/>
                    <a:pt x="71285" y="33811"/>
                    <a:pt x="71351" y="33811"/>
                  </a:cubicBezTo>
                  <a:cubicBezTo>
                    <a:pt x="71618" y="33711"/>
                    <a:pt x="71852" y="33544"/>
                    <a:pt x="72052" y="33344"/>
                  </a:cubicBezTo>
                  <a:cubicBezTo>
                    <a:pt x="72252" y="33178"/>
                    <a:pt x="72452" y="33044"/>
                    <a:pt x="72686" y="32911"/>
                  </a:cubicBezTo>
                  <a:cubicBezTo>
                    <a:pt x="72808" y="32850"/>
                    <a:pt x="72886" y="32820"/>
                    <a:pt x="72951" y="32820"/>
                  </a:cubicBezTo>
                  <a:cubicBezTo>
                    <a:pt x="73064" y="32820"/>
                    <a:pt x="73142" y="32909"/>
                    <a:pt x="73353" y="33077"/>
                  </a:cubicBezTo>
                  <a:cubicBezTo>
                    <a:pt x="73053" y="33378"/>
                    <a:pt x="72586" y="33745"/>
                    <a:pt x="72786" y="34278"/>
                  </a:cubicBezTo>
                  <a:lnTo>
                    <a:pt x="73553" y="33811"/>
                  </a:lnTo>
                  <a:cubicBezTo>
                    <a:pt x="73720" y="33711"/>
                    <a:pt x="74120" y="33344"/>
                    <a:pt x="74320" y="33344"/>
                  </a:cubicBezTo>
                  <a:cubicBezTo>
                    <a:pt x="74354" y="33344"/>
                    <a:pt x="74420" y="33378"/>
                    <a:pt x="74487" y="33411"/>
                  </a:cubicBezTo>
                  <a:cubicBezTo>
                    <a:pt x="74654" y="33511"/>
                    <a:pt x="74787" y="33611"/>
                    <a:pt x="74954" y="33745"/>
                  </a:cubicBezTo>
                  <a:cubicBezTo>
                    <a:pt x="74887" y="33945"/>
                    <a:pt x="74620" y="34445"/>
                    <a:pt x="74654" y="34645"/>
                  </a:cubicBezTo>
                  <a:cubicBezTo>
                    <a:pt x="74704" y="34829"/>
                    <a:pt x="74829" y="34879"/>
                    <a:pt x="74971" y="34879"/>
                  </a:cubicBezTo>
                  <a:cubicBezTo>
                    <a:pt x="75112" y="34879"/>
                    <a:pt x="75271" y="34829"/>
                    <a:pt x="75388" y="34812"/>
                  </a:cubicBezTo>
                  <a:cubicBezTo>
                    <a:pt x="75454" y="34812"/>
                    <a:pt x="75521" y="34812"/>
                    <a:pt x="75588" y="34879"/>
                  </a:cubicBezTo>
                  <a:cubicBezTo>
                    <a:pt x="75588" y="34879"/>
                    <a:pt x="75621" y="34912"/>
                    <a:pt x="75654" y="34945"/>
                  </a:cubicBezTo>
                  <a:cubicBezTo>
                    <a:pt x="75654" y="34945"/>
                    <a:pt x="75654" y="34979"/>
                    <a:pt x="75654" y="35012"/>
                  </a:cubicBezTo>
                  <a:cubicBezTo>
                    <a:pt x="75688" y="35112"/>
                    <a:pt x="75654" y="35246"/>
                    <a:pt x="75554" y="35312"/>
                  </a:cubicBezTo>
                  <a:cubicBezTo>
                    <a:pt x="75254" y="35679"/>
                    <a:pt x="75621" y="35713"/>
                    <a:pt x="75554" y="36046"/>
                  </a:cubicBezTo>
                  <a:cubicBezTo>
                    <a:pt x="75521" y="36380"/>
                    <a:pt x="75454" y="36713"/>
                    <a:pt x="75421" y="37047"/>
                  </a:cubicBezTo>
                  <a:cubicBezTo>
                    <a:pt x="75516" y="37064"/>
                    <a:pt x="75613" y="37073"/>
                    <a:pt x="75710" y="37073"/>
                  </a:cubicBezTo>
                  <a:cubicBezTo>
                    <a:pt x="75990" y="37073"/>
                    <a:pt x="76274" y="37004"/>
                    <a:pt x="76522" y="36880"/>
                  </a:cubicBezTo>
                  <a:cubicBezTo>
                    <a:pt x="76989" y="36613"/>
                    <a:pt x="76922" y="36480"/>
                    <a:pt x="76989" y="35879"/>
                  </a:cubicBezTo>
                  <a:cubicBezTo>
                    <a:pt x="77022" y="35713"/>
                    <a:pt x="77022" y="35513"/>
                    <a:pt x="76989" y="35346"/>
                  </a:cubicBezTo>
                  <a:cubicBezTo>
                    <a:pt x="76989" y="35279"/>
                    <a:pt x="76989" y="35246"/>
                    <a:pt x="76955" y="35179"/>
                  </a:cubicBezTo>
                  <a:cubicBezTo>
                    <a:pt x="76955" y="35112"/>
                    <a:pt x="76922" y="35046"/>
                    <a:pt x="76889" y="35012"/>
                  </a:cubicBezTo>
                  <a:cubicBezTo>
                    <a:pt x="76889" y="34945"/>
                    <a:pt x="76855" y="34879"/>
                    <a:pt x="76822" y="34812"/>
                  </a:cubicBezTo>
                  <a:cubicBezTo>
                    <a:pt x="76755" y="34745"/>
                    <a:pt x="76722" y="34645"/>
                    <a:pt x="76655" y="34579"/>
                  </a:cubicBezTo>
                  <a:cubicBezTo>
                    <a:pt x="76455" y="34312"/>
                    <a:pt x="76255" y="34112"/>
                    <a:pt x="76021" y="33911"/>
                  </a:cubicBezTo>
                  <a:lnTo>
                    <a:pt x="76488" y="33478"/>
                  </a:lnTo>
                  <a:lnTo>
                    <a:pt x="76755" y="33211"/>
                  </a:lnTo>
                  <a:cubicBezTo>
                    <a:pt x="76855" y="33111"/>
                    <a:pt x="76955" y="33011"/>
                    <a:pt x="77022" y="32911"/>
                  </a:cubicBezTo>
                  <a:cubicBezTo>
                    <a:pt x="77089" y="32844"/>
                    <a:pt x="77156" y="32744"/>
                    <a:pt x="77189" y="32677"/>
                  </a:cubicBezTo>
                  <a:cubicBezTo>
                    <a:pt x="77222" y="32644"/>
                    <a:pt x="77222" y="32577"/>
                    <a:pt x="77256" y="32544"/>
                  </a:cubicBezTo>
                  <a:cubicBezTo>
                    <a:pt x="77322" y="32444"/>
                    <a:pt x="77356" y="32344"/>
                    <a:pt x="77389" y="32244"/>
                  </a:cubicBezTo>
                  <a:cubicBezTo>
                    <a:pt x="77556" y="31743"/>
                    <a:pt x="77556" y="31643"/>
                    <a:pt x="77956" y="31410"/>
                  </a:cubicBezTo>
                  <a:cubicBezTo>
                    <a:pt x="78056" y="31343"/>
                    <a:pt x="78323" y="31109"/>
                    <a:pt x="78423" y="31109"/>
                  </a:cubicBezTo>
                  <a:cubicBezTo>
                    <a:pt x="78551" y="31141"/>
                    <a:pt x="78648" y="31478"/>
                    <a:pt x="78773" y="31478"/>
                  </a:cubicBezTo>
                  <a:cubicBezTo>
                    <a:pt x="78779" y="31478"/>
                    <a:pt x="78784" y="31478"/>
                    <a:pt x="78790" y="31476"/>
                  </a:cubicBezTo>
                  <a:cubicBezTo>
                    <a:pt x="79057" y="31410"/>
                    <a:pt x="79457" y="31410"/>
                    <a:pt x="79657" y="31243"/>
                  </a:cubicBezTo>
                  <a:cubicBezTo>
                    <a:pt x="79691" y="31176"/>
                    <a:pt x="79757" y="31143"/>
                    <a:pt x="79791" y="31076"/>
                  </a:cubicBezTo>
                  <a:lnTo>
                    <a:pt x="80725" y="30175"/>
                  </a:lnTo>
                  <a:cubicBezTo>
                    <a:pt x="81225" y="29642"/>
                    <a:pt x="81625" y="29041"/>
                    <a:pt x="81992" y="28374"/>
                  </a:cubicBezTo>
                  <a:cubicBezTo>
                    <a:pt x="82426" y="27807"/>
                    <a:pt x="82726" y="27140"/>
                    <a:pt x="82893" y="26473"/>
                  </a:cubicBezTo>
                  <a:cubicBezTo>
                    <a:pt x="83093" y="25605"/>
                    <a:pt x="83260" y="24772"/>
                    <a:pt x="83427" y="23938"/>
                  </a:cubicBezTo>
                  <a:cubicBezTo>
                    <a:pt x="83482" y="23635"/>
                    <a:pt x="82604" y="22854"/>
                    <a:pt x="82165" y="22854"/>
                  </a:cubicBezTo>
                  <a:cubicBezTo>
                    <a:pt x="82073" y="22854"/>
                    <a:pt x="82000" y="22889"/>
                    <a:pt x="81959" y="22970"/>
                  </a:cubicBezTo>
                  <a:cubicBezTo>
                    <a:pt x="81781" y="23326"/>
                    <a:pt x="81707" y="23400"/>
                    <a:pt x="81519" y="23400"/>
                  </a:cubicBezTo>
                  <a:cubicBezTo>
                    <a:pt x="81425" y="23400"/>
                    <a:pt x="81303" y="23382"/>
                    <a:pt x="81125" y="23371"/>
                  </a:cubicBezTo>
                  <a:cubicBezTo>
                    <a:pt x="81025" y="23337"/>
                    <a:pt x="80925" y="22970"/>
                    <a:pt x="80925" y="22870"/>
                  </a:cubicBezTo>
                  <a:cubicBezTo>
                    <a:pt x="80791" y="22637"/>
                    <a:pt x="80725" y="22637"/>
                    <a:pt x="80525" y="22637"/>
                  </a:cubicBezTo>
                  <a:cubicBezTo>
                    <a:pt x="80291" y="22603"/>
                    <a:pt x="80124" y="22637"/>
                    <a:pt x="80058" y="22370"/>
                  </a:cubicBezTo>
                  <a:cubicBezTo>
                    <a:pt x="80791" y="21903"/>
                    <a:pt x="81459" y="21336"/>
                    <a:pt x="82092" y="20735"/>
                  </a:cubicBezTo>
                  <a:cubicBezTo>
                    <a:pt x="82793" y="20035"/>
                    <a:pt x="83460" y="19401"/>
                    <a:pt x="84161" y="18734"/>
                  </a:cubicBezTo>
                  <a:cubicBezTo>
                    <a:pt x="84277" y="18634"/>
                    <a:pt x="84519" y="18609"/>
                    <a:pt x="84765" y="18609"/>
                  </a:cubicBezTo>
                  <a:cubicBezTo>
                    <a:pt x="85011" y="18609"/>
                    <a:pt x="85261" y="18634"/>
                    <a:pt x="85395" y="18634"/>
                  </a:cubicBezTo>
                  <a:cubicBezTo>
                    <a:pt x="85795" y="18634"/>
                    <a:pt x="86229" y="18634"/>
                    <a:pt x="86629" y="18701"/>
                  </a:cubicBezTo>
                  <a:cubicBezTo>
                    <a:pt x="86740" y="18701"/>
                    <a:pt x="86851" y="18730"/>
                    <a:pt x="86953" y="18730"/>
                  </a:cubicBezTo>
                  <a:cubicBezTo>
                    <a:pt x="87003" y="18730"/>
                    <a:pt x="87052" y="18723"/>
                    <a:pt x="87096" y="18701"/>
                  </a:cubicBezTo>
                  <a:cubicBezTo>
                    <a:pt x="87222" y="18638"/>
                    <a:pt x="87495" y="18397"/>
                    <a:pt x="87638" y="18397"/>
                  </a:cubicBezTo>
                  <a:cubicBezTo>
                    <a:pt x="87647" y="18397"/>
                    <a:pt x="87655" y="18398"/>
                    <a:pt x="87663" y="18400"/>
                  </a:cubicBezTo>
                  <a:cubicBezTo>
                    <a:pt x="88097" y="18467"/>
                    <a:pt x="88564" y="18567"/>
                    <a:pt x="89031" y="18667"/>
                  </a:cubicBezTo>
                  <a:cubicBezTo>
                    <a:pt x="88864" y="18767"/>
                    <a:pt x="88697" y="18901"/>
                    <a:pt x="88530" y="19034"/>
                  </a:cubicBezTo>
                  <a:cubicBezTo>
                    <a:pt x="88997" y="18967"/>
                    <a:pt x="89464" y="18901"/>
                    <a:pt x="89931" y="18867"/>
                  </a:cubicBezTo>
                  <a:cubicBezTo>
                    <a:pt x="90031" y="18834"/>
                    <a:pt x="90498" y="18801"/>
                    <a:pt x="90565" y="18734"/>
                  </a:cubicBezTo>
                  <a:cubicBezTo>
                    <a:pt x="90665" y="18567"/>
                    <a:pt x="90298" y="18400"/>
                    <a:pt x="90165" y="18267"/>
                  </a:cubicBezTo>
                  <a:cubicBezTo>
                    <a:pt x="90598" y="17767"/>
                    <a:pt x="91065" y="17300"/>
                    <a:pt x="91566" y="16866"/>
                  </a:cubicBezTo>
                  <a:cubicBezTo>
                    <a:pt x="91806" y="16652"/>
                    <a:pt x="91918" y="16631"/>
                    <a:pt x="92175" y="16631"/>
                  </a:cubicBezTo>
                  <a:cubicBezTo>
                    <a:pt x="92240" y="16631"/>
                    <a:pt x="92313" y="16632"/>
                    <a:pt x="92400" y="16632"/>
                  </a:cubicBezTo>
                  <a:cubicBezTo>
                    <a:pt x="92733" y="16632"/>
                    <a:pt x="93034" y="16532"/>
                    <a:pt x="93300" y="16332"/>
                  </a:cubicBezTo>
                  <a:lnTo>
                    <a:pt x="93300" y="16332"/>
                  </a:lnTo>
                  <a:cubicBezTo>
                    <a:pt x="93167" y="16732"/>
                    <a:pt x="93200" y="17166"/>
                    <a:pt x="93334" y="17533"/>
                  </a:cubicBezTo>
                  <a:cubicBezTo>
                    <a:pt x="93801" y="17266"/>
                    <a:pt x="94201" y="16899"/>
                    <a:pt x="94568" y="16499"/>
                  </a:cubicBezTo>
                  <a:cubicBezTo>
                    <a:pt x="94701" y="16265"/>
                    <a:pt x="94835" y="15899"/>
                    <a:pt x="95068" y="15865"/>
                  </a:cubicBezTo>
                  <a:cubicBezTo>
                    <a:pt x="95178" y="15853"/>
                    <a:pt x="95284" y="15845"/>
                    <a:pt x="95386" y="15845"/>
                  </a:cubicBezTo>
                  <a:cubicBezTo>
                    <a:pt x="95564" y="15845"/>
                    <a:pt x="95733" y="15868"/>
                    <a:pt x="95902" y="15932"/>
                  </a:cubicBezTo>
                  <a:cubicBezTo>
                    <a:pt x="95836" y="15932"/>
                    <a:pt x="95402" y="15999"/>
                    <a:pt x="95369" y="16065"/>
                  </a:cubicBezTo>
                  <a:cubicBezTo>
                    <a:pt x="95302" y="16399"/>
                    <a:pt x="95202" y="16732"/>
                    <a:pt x="95135" y="17033"/>
                  </a:cubicBezTo>
                  <a:cubicBezTo>
                    <a:pt x="95035" y="17500"/>
                    <a:pt x="94568" y="17633"/>
                    <a:pt x="94268" y="17867"/>
                  </a:cubicBezTo>
                  <a:cubicBezTo>
                    <a:pt x="93801" y="18167"/>
                    <a:pt x="93400" y="18534"/>
                    <a:pt x="93100" y="19001"/>
                  </a:cubicBezTo>
                  <a:cubicBezTo>
                    <a:pt x="92767" y="19568"/>
                    <a:pt x="92466" y="19635"/>
                    <a:pt x="91899" y="19901"/>
                  </a:cubicBezTo>
                  <a:cubicBezTo>
                    <a:pt x="89931" y="20869"/>
                    <a:pt x="91132" y="24004"/>
                    <a:pt x="91466" y="25639"/>
                  </a:cubicBezTo>
                  <a:cubicBezTo>
                    <a:pt x="91766" y="25305"/>
                    <a:pt x="92333" y="24838"/>
                    <a:pt x="92400" y="24371"/>
                  </a:cubicBezTo>
                  <a:cubicBezTo>
                    <a:pt x="92500" y="23871"/>
                    <a:pt x="92533" y="23938"/>
                    <a:pt x="92933" y="23804"/>
                  </a:cubicBezTo>
                  <a:cubicBezTo>
                    <a:pt x="93267" y="23737"/>
                    <a:pt x="93167" y="23371"/>
                    <a:pt x="93200" y="23070"/>
                  </a:cubicBezTo>
                  <a:cubicBezTo>
                    <a:pt x="93234" y="22737"/>
                    <a:pt x="93467" y="22770"/>
                    <a:pt x="93734" y="22703"/>
                  </a:cubicBezTo>
                  <a:cubicBezTo>
                    <a:pt x="93834" y="22637"/>
                    <a:pt x="94301" y="22470"/>
                    <a:pt x="94234" y="22370"/>
                  </a:cubicBezTo>
                  <a:cubicBezTo>
                    <a:pt x="93968" y="21669"/>
                    <a:pt x="94435" y="21436"/>
                    <a:pt x="94968" y="21169"/>
                  </a:cubicBezTo>
                  <a:cubicBezTo>
                    <a:pt x="94668" y="20769"/>
                    <a:pt x="94701" y="20735"/>
                    <a:pt x="94835" y="20202"/>
                  </a:cubicBezTo>
                  <a:cubicBezTo>
                    <a:pt x="94902" y="19968"/>
                    <a:pt x="94234" y="19901"/>
                    <a:pt x="94068" y="19835"/>
                  </a:cubicBezTo>
                  <a:lnTo>
                    <a:pt x="95068" y="18167"/>
                  </a:lnTo>
                  <a:cubicBezTo>
                    <a:pt x="95142" y="18063"/>
                    <a:pt x="95242" y="18032"/>
                    <a:pt x="95348" y="18032"/>
                  </a:cubicBezTo>
                  <a:cubicBezTo>
                    <a:pt x="95482" y="18032"/>
                    <a:pt x="95624" y="18082"/>
                    <a:pt x="95735" y="18100"/>
                  </a:cubicBezTo>
                  <a:cubicBezTo>
                    <a:pt x="95747" y="18102"/>
                    <a:pt x="95759" y="18103"/>
                    <a:pt x="95772" y="18103"/>
                  </a:cubicBezTo>
                  <a:cubicBezTo>
                    <a:pt x="95974" y="18103"/>
                    <a:pt x="96279" y="17861"/>
                    <a:pt x="96436" y="17767"/>
                  </a:cubicBezTo>
                  <a:lnTo>
                    <a:pt x="96436" y="18334"/>
                  </a:lnTo>
                  <a:cubicBezTo>
                    <a:pt x="96803" y="17800"/>
                    <a:pt x="96803" y="17800"/>
                    <a:pt x="97437" y="17700"/>
                  </a:cubicBezTo>
                  <a:cubicBezTo>
                    <a:pt x="97588" y="17684"/>
                    <a:pt x="97705" y="17674"/>
                    <a:pt x="97802" y="17674"/>
                  </a:cubicBezTo>
                  <a:cubicBezTo>
                    <a:pt x="98111" y="17674"/>
                    <a:pt x="98215" y="17778"/>
                    <a:pt x="98571" y="18133"/>
                  </a:cubicBezTo>
                  <a:cubicBezTo>
                    <a:pt x="98838" y="17533"/>
                    <a:pt x="99405" y="17366"/>
                    <a:pt x="99939" y="17033"/>
                  </a:cubicBezTo>
                  <a:cubicBezTo>
                    <a:pt x="100639" y="16599"/>
                    <a:pt x="101306" y="16199"/>
                    <a:pt x="102007" y="15765"/>
                  </a:cubicBezTo>
                  <a:cubicBezTo>
                    <a:pt x="102039" y="15745"/>
                    <a:pt x="102081" y="15737"/>
                    <a:pt x="102129" y="15737"/>
                  </a:cubicBezTo>
                  <a:cubicBezTo>
                    <a:pt x="102322" y="15737"/>
                    <a:pt x="102607" y="15872"/>
                    <a:pt x="102741" y="15899"/>
                  </a:cubicBezTo>
                  <a:cubicBezTo>
                    <a:pt x="102827" y="15927"/>
                    <a:pt x="103086" y="16005"/>
                    <a:pt x="103177" y="16005"/>
                  </a:cubicBezTo>
                  <a:cubicBezTo>
                    <a:pt x="103192" y="16005"/>
                    <a:pt x="103203" y="16003"/>
                    <a:pt x="103208" y="15999"/>
                  </a:cubicBezTo>
                  <a:cubicBezTo>
                    <a:pt x="103274" y="15965"/>
                    <a:pt x="103474" y="15698"/>
                    <a:pt x="103474" y="15665"/>
                  </a:cubicBezTo>
                  <a:cubicBezTo>
                    <a:pt x="103174" y="15365"/>
                    <a:pt x="103007" y="15031"/>
                    <a:pt x="102974" y="14631"/>
                  </a:cubicBezTo>
                  <a:cubicBezTo>
                    <a:pt x="102974" y="14231"/>
                    <a:pt x="102640" y="14164"/>
                    <a:pt x="102340" y="13930"/>
                  </a:cubicBezTo>
                  <a:cubicBezTo>
                    <a:pt x="102674" y="13830"/>
                    <a:pt x="103941" y="13764"/>
                    <a:pt x="103941" y="13330"/>
                  </a:cubicBezTo>
                  <a:cubicBezTo>
                    <a:pt x="103941" y="13097"/>
                    <a:pt x="103841" y="12463"/>
                    <a:pt x="104108" y="12429"/>
                  </a:cubicBezTo>
                  <a:cubicBezTo>
                    <a:pt x="104142" y="12423"/>
                    <a:pt x="104171" y="12420"/>
                    <a:pt x="104197" y="12420"/>
                  </a:cubicBezTo>
                  <a:cubicBezTo>
                    <a:pt x="104558" y="12420"/>
                    <a:pt x="104224" y="13030"/>
                    <a:pt x="104442" y="13030"/>
                  </a:cubicBezTo>
                  <a:cubicBezTo>
                    <a:pt x="104809" y="13063"/>
                    <a:pt x="105209" y="13097"/>
                    <a:pt x="105576" y="13097"/>
                  </a:cubicBezTo>
                  <a:cubicBezTo>
                    <a:pt x="105909" y="13130"/>
                    <a:pt x="105843" y="13463"/>
                    <a:pt x="105943" y="13797"/>
                  </a:cubicBezTo>
                  <a:cubicBezTo>
                    <a:pt x="105968" y="13885"/>
                    <a:pt x="106045" y="13907"/>
                    <a:pt x="106141" y="13907"/>
                  </a:cubicBezTo>
                  <a:cubicBezTo>
                    <a:pt x="106233" y="13907"/>
                    <a:pt x="106343" y="13886"/>
                    <a:pt x="106439" y="13886"/>
                  </a:cubicBezTo>
                  <a:cubicBezTo>
                    <a:pt x="106507" y="13886"/>
                    <a:pt x="106567" y="13896"/>
                    <a:pt x="106610" y="13930"/>
                  </a:cubicBezTo>
                  <a:cubicBezTo>
                    <a:pt x="106843" y="14131"/>
                    <a:pt x="107144" y="14264"/>
                    <a:pt x="107444" y="14264"/>
                  </a:cubicBezTo>
                  <a:cubicBezTo>
                    <a:pt x="107411" y="14031"/>
                    <a:pt x="107210" y="13730"/>
                    <a:pt x="107444" y="13630"/>
                  </a:cubicBezTo>
                  <a:cubicBezTo>
                    <a:pt x="107711" y="13497"/>
                    <a:pt x="107677" y="13397"/>
                    <a:pt x="107677" y="13030"/>
                  </a:cubicBezTo>
                  <a:lnTo>
                    <a:pt x="107677" y="13030"/>
                  </a:lnTo>
                  <a:cubicBezTo>
                    <a:pt x="107845" y="13058"/>
                    <a:pt x="108082" y="13179"/>
                    <a:pt x="108292" y="13179"/>
                  </a:cubicBezTo>
                  <a:cubicBezTo>
                    <a:pt x="108333" y="13179"/>
                    <a:pt x="108373" y="13174"/>
                    <a:pt x="108411" y="13163"/>
                  </a:cubicBezTo>
                  <a:cubicBezTo>
                    <a:pt x="108611" y="13097"/>
                    <a:pt x="108912" y="12763"/>
                    <a:pt x="109078" y="12596"/>
                  </a:cubicBezTo>
                  <a:cubicBezTo>
                    <a:pt x="108812" y="12296"/>
                    <a:pt x="108478" y="12029"/>
                    <a:pt x="108111" y="11796"/>
                  </a:cubicBezTo>
                  <a:cubicBezTo>
                    <a:pt x="107677" y="11662"/>
                    <a:pt x="107210" y="11595"/>
                    <a:pt x="106743" y="11595"/>
                  </a:cubicBezTo>
                  <a:lnTo>
                    <a:pt x="106944" y="12296"/>
                  </a:lnTo>
                  <a:cubicBezTo>
                    <a:pt x="106376" y="12296"/>
                    <a:pt x="106410" y="12062"/>
                    <a:pt x="106243" y="11529"/>
                  </a:cubicBezTo>
                  <a:cubicBezTo>
                    <a:pt x="106043" y="11028"/>
                    <a:pt x="105976" y="11028"/>
                    <a:pt x="105543" y="10762"/>
                  </a:cubicBezTo>
                  <a:cubicBezTo>
                    <a:pt x="104842" y="10361"/>
                    <a:pt x="104142" y="9961"/>
                    <a:pt x="103408" y="9627"/>
                  </a:cubicBezTo>
                  <a:cubicBezTo>
                    <a:pt x="102741" y="9327"/>
                    <a:pt x="102073" y="8827"/>
                    <a:pt x="101373" y="8793"/>
                  </a:cubicBezTo>
                  <a:cubicBezTo>
                    <a:pt x="100506" y="8727"/>
                    <a:pt x="99605" y="8660"/>
                    <a:pt x="98704" y="8593"/>
                  </a:cubicBezTo>
                  <a:lnTo>
                    <a:pt x="98704" y="8593"/>
                  </a:lnTo>
                  <a:cubicBezTo>
                    <a:pt x="98771" y="8994"/>
                    <a:pt x="98804" y="9427"/>
                    <a:pt x="98871" y="9828"/>
                  </a:cubicBezTo>
                  <a:cubicBezTo>
                    <a:pt x="98748" y="9852"/>
                    <a:pt x="98499" y="9931"/>
                    <a:pt x="98310" y="9931"/>
                  </a:cubicBezTo>
                  <a:cubicBezTo>
                    <a:pt x="98242" y="9931"/>
                    <a:pt x="98181" y="9921"/>
                    <a:pt x="98137" y="9894"/>
                  </a:cubicBezTo>
                  <a:cubicBezTo>
                    <a:pt x="97904" y="9794"/>
                    <a:pt x="97604" y="9394"/>
                    <a:pt x="97403" y="9194"/>
                  </a:cubicBezTo>
                  <a:cubicBezTo>
                    <a:pt x="97265" y="9056"/>
                    <a:pt x="97217" y="8989"/>
                    <a:pt x="97156" y="8989"/>
                  </a:cubicBezTo>
                  <a:cubicBezTo>
                    <a:pt x="97099" y="8989"/>
                    <a:pt x="97031" y="9048"/>
                    <a:pt x="96870" y="9160"/>
                  </a:cubicBezTo>
                  <a:cubicBezTo>
                    <a:pt x="96805" y="9214"/>
                    <a:pt x="96730" y="9233"/>
                    <a:pt x="96650" y="9233"/>
                  </a:cubicBezTo>
                  <a:cubicBezTo>
                    <a:pt x="96482" y="9233"/>
                    <a:pt x="96294" y="9150"/>
                    <a:pt x="96136" y="9127"/>
                  </a:cubicBezTo>
                  <a:cubicBezTo>
                    <a:pt x="95898" y="9085"/>
                    <a:pt x="95661" y="9067"/>
                    <a:pt x="95426" y="9067"/>
                  </a:cubicBezTo>
                  <a:cubicBezTo>
                    <a:pt x="95100" y="9067"/>
                    <a:pt x="94778" y="9102"/>
                    <a:pt x="94468" y="9160"/>
                  </a:cubicBezTo>
                  <a:cubicBezTo>
                    <a:pt x="94369" y="9179"/>
                    <a:pt x="94274" y="9187"/>
                    <a:pt x="94182" y="9187"/>
                  </a:cubicBezTo>
                  <a:cubicBezTo>
                    <a:pt x="93781" y="9187"/>
                    <a:pt x="93435" y="9029"/>
                    <a:pt x="93000" y="8894"/>
                  </a:cubicBezTo>
                  <a:cubicBezTo>
                    <a:pt x="93100" y="8660"/>
                    <a:pt x="93100" y="8393"/>
                    <a:pt x="93000" y="8126"/>
                  </a:cubicBezTo>
                  <a:cubicBezTo>
                    <a:pt x="92900" y="7793"/>
                    <a:pt x="92767" y="7859"/>
                    <a:pt x="92466" y="7759"/>
                  </a:cubicBezTo>
                  <a:cubicBezTo>
                    <a:pt x="92042" y="7646"/>
                    <a:pt x="91618" y="7437"/>
                    <a:pt x="91194" y="7437"/>
                  </a:cubicBezTo>
                  <a:cubicBezTo>
                    <a:pt x="91118" y="7437"/>
                    <a:pt x="91042" y="7444"/>
                    <a:pt x="90965" y="7459"/>
                  </a:cubicBezTo>
                  <a:cubicBezTo>
                    <a:pt x="90332" y="7559"/>
                    <a:pt x="89698" y="7693"/>
                    <a:pt x="89064" y="7793"/>
                  </a:cubicBezTo>
                  <a:cubicBezTo>
                    <a:pt x="89060" y="7793"/>
                    <a:pt x="89056" y="7794"/>
                    <a:pt x="89051" y="7794"/>
                  </a:cubicBezTo>
                  <a:cubicBezTo>
                    <a:pt x="88778" y="7794"/>
                    <a:pt x="88192" y="6790"/>
                    <a:pt x="87897" y="6659"/>
                  </a:cubicBezTo>
                  <a:cubicBezTo>
                    <a:pt x="87363" y="6458"/>
                    <a:pt x="86829" y="6325"/>
                    <a:pt x="86262" y="6225"/>
                  </a:cubicBezTo>
                  <a:cubicBezTo>
                    <a:pt x="85795" y="6092"/>
                    <a:pt x="85328" y="5958"/>
                    <a:pt x="84861" y="5858"/>
                  </a:cubicBezTo>
                  <a:lnTo>
                    <a:pt x="82960" y="5625"/>
                  </a:lnTo>
                  <a:cubicBezTo>
                    <a:pt x="82826" y="5625"/>
                    <a:pt x="82559" y="6125"/>
                    <a:pt x="82426" y="6292"/>
                  </a:cubicBezTo>
                  <a:cubicBezTo>
                    <a:pt x="82293" y="6458"/>
                    <a:pt x="82626" y="6792"/>
                    <a:pt x="82726" y="6959"/>
                  </a:cubicBezTo>
                  <a:cubicBezTo>
                    <a:pt x="82393" y="7126"/>
                    <a:pt x="82059" y="7259"/>
                    <a:pt x="81759" y="7392"/>
                  </a:cubicBezTo>
                  <a:cubicBezTo>
                    <a:pt x="81738" y="7398"/>
                    <a:pt x="81716" y="7401"/>
                    <a:pt x="81692" y="7401"/>
                  </a:cubicBezTo>
                  <a:cubicBezTo>
                    <a:pt x="81455" y="7401"/>
                    <a:pt x="81107" y="7117"/>
                    <a:pt x="80925" y="7026"/>
                  </a:cubicBezTo>
                  <a:cubicBezTo>
                    <a:pt x="80870" y="6994"/>
                    <a:pt x="80809" y="6981"/>
                    <a:pt x="80745" y="6981"/>
                  </a:cubicBezTo>
                  <a:cubicBezTo>
                    <a:pt x="80538" y="6981"/>
                    <a:pt x="80295" y="7116"/>
                    <a:pt x="80091" y="7192"/>
                  </a:cubicBezTo>
                  <a:cubicBezTo>
                    <a:pt x="79982" y="7229"/>
                    <a:pt x="79895" y="7245"/>
                    <a:pt x="79818" y="7245"/>
                  </a:cubicBezTo>
                  <a:cubicBezTo>
                    <a:pt x="79616" y="7245"/>
                    <a:pt x="79490" y="7128"/>
                    <a:pt x="79224" y="6959"/>
                  </a:cubicBezTo>
                  <a:cubicBezTo>
                    <a:pt x="79074" y="6850"/>
                    <a:pt x="78991" y="6796"/>
                    <a:pt x="78927" y="6796"/>
                  </a:cubicBezTo>
                  <a:cubicBezTo>
                    <a:pt x="78834" y="6796"/>
                    <a:pt x="78781" y="6908"/>
                    <a:pt x="78623" y="7126"/>
                  </a:cubicBezTo>
                  <a:cubicBezTo>
                    <a:pt x="78528" y="7253"/>
                    <a:pt x="78159" y="7897"/>
                    <a:pt x="77980" y="7897"/>
                  </a:cubicBezTo>
                  <a:cubicBezTo>
                    <a:pt x="77972" y="7897"/>
                    <a:pt x="77964" y="7896"/>
                    <a:pt x="77956" y="7893"/>
                  </a:cubicBezTo>
                  <a:cubicBezTo>
                    <a:pt x="77656" y="7693"/>
                    <a:pt x="77322" y="7526"/>
                    <a:pt x="77022" y="7326"/>
                  </a:cubicBezTo>
                  <a:cubicBezTo>
                    <a:pt x="76922" y="7026"/>
                    <a:pt x="76889" y="6692"/>
                    <a:pt x="76889" y="6358"/>
                  </a:cubicBezTo>
                  <a:cubicBezTo>
                    <a:pt x="76889" y="6192"/>
                    <a:pt x="77122" y="5524"/>
                    <a:pt x="77022" y="5424"/>
                  </a:cubicBezTo>
                  <a:cubicBezTo>
                    <a:pt x="76855" y="5224"/>
                    <a:pt x="76555" y="4691"/>
                    <a:pt x="76322" y="4624"/>
                  </a:cubicBezTo>
                  <a:cubicBezTo>
                    <a:pt x="76281" y="4606"/>
                    <a:pt x="76232" y="4599"/>
                    <a:pt x="76178" y="4599"/>
                  </a:cubicBezTo>
                  <a:cubicBezTo>
                    <a:pt x="75921" y="4599"/>
                    <a:pt x="75541" y="4763"/>
                    <a:pt x="75321" y="4791"/>
                  </a:cubicBezTo>
                  <a:cubicBezTo>
                    <a:pt x="75126" y="4830"/>
                    <a:pt x="74942" y="4846"/>
                    <a:pt x="74756" y="4846"/>
                  </a:cubicBezTo>
                  <a:cubicBezTo>
                    <a:pt x="74624" y="4846"/>
                    <a:pt x="74492" y="4838"/>
                    <a:pt x="74354" y="4824"/>
                  </a:cubicBezTo>
                  <a:cubicBezTo>
                    <a:pt x="73887" y="4824"/>
                    <a:pt x="73920" y="4824"/>
                    <a:pt x="73853" y="5358"/>
                  </a:cubicBezTo>
                  <a:cubicBezTo>
                    <a:pt x="73834" y="5510"/>
                    <a:pt x="73641" y="5543"/>
                    <a:pt x="73441" y="5543"/>
                  </a:cubicBezTo>
                  <a:cubicBezTo>
                    <a:pt x="73292" y="5543"/>
                    <a:pt x="73138" y="5524"/>
                    <a:pt x="73053" y="5524"/>
                  </a:cubicBezTo>
                  <a:lnTo>
                    <a:pt x="71985" y="5558"/>
                  </a:lnTo>
                  <a:cubicBezTo>
                    <a:pt x="71973" y="5560"/>
                    <a:pt x="71960" y="5560"/>
                    <a:pt x="71948" y="5560"/>
                  </a:cubicBezTo>
                  <a:cubicBezTo>
                    <a:pt x="71714" y="5560"/>
                    <a:pt x="71373" y="5286"/>
                    <a:pt x="71151" y="5191"/>
                  </a:cubicBezTo>
                  <a:cubicBezTo>
                    <a:pt x="71318" y="5091"/>
                    <a:pt x="71485" y="4991"/>
                    <a:pt x="71652" y="4891"/>
                  </a:cubicBezTo>
                  <a:cubicBezTo>
                    <a:pt x="70784" y="4757"/>
                    <a:pt x="69917" y="4691"/>
                    <a:pt x="69050" y="4691"/>
                  </a:cubicBezTo>
                  <a:cubicBezTo>
                    <a:pt x="68827" y="4713"/>
                    <a:pt x="68664" y="4731"/>
                    <a:pt x="68525" y="4731"/>
                  </a:cubicBezTo>
                  <a:cubicBezTo>
                    <a:pt x="68245" y="4731"/>
                    <a:pt x="68060" y="4657"/>
                    <a:pt x="67682" y="4390"/>
                  </a:cubicBezTo>
                  <a:cubicBezTo>
                    <a:pt x="67567" y="4296"/>
                    <a:pt x="67442" y="4258"/>
                    <a:pt x="67315" y="4258"/>
                  </a:cubicBezTo>
                  <a:cubicBezTo>
                    <a:pt x="67038" y="4258"/>
                    <a:pt x="66754" y="4441"/>
                    <a:pt x="66548" y="4624"/>
                  </a:cubicBezTo>
                  <a:lnTo>
                    <a:pt x="67315" y="4724"/>
                  </a:lnTo>
                  <a:lnTo>
                    <a:pt x="64280" y="5591"/>
                  </a:lnTo>
                  <a:lnTo>
                    <a:pt x="68649" y="2923"/>
                  </a:lnTo>
                  <a:cubicBezTo>
                    <a:pt x="68750" y="2856"/>
                    <a:pt x="68850" y="2456"/>
                    <a:pt x="68883" y="2389"/>
                  </a:cubicBezTo>
                  <a:cubicBezTo>
                    <a:pt x="68950" y="2289"/>
                    <a:pt x="68649" y="1989"/>
                    <a:pt x="68583" y="1922"/>
                  </a:cubicBezTo>
                  <a:cubicBezTo>
                    <a:pt x="68249" y="1622"/>
                    <a:pt x="67916" y="1388"/>
                    <a:pt x="67515" y="1188"/>
                  </a:cubicBezTo>
                  <a:cubicBezTo>
                    <a:pt x="67287" y="1074"/>
                    <a:pt x="67044" y="1022"/>
                    <a:pt x="66806" y="1022"/>
                  </a:cubicBezTo>
                  <a:cubicBezTo>
                    <a:pt x="66696" y="1022"/>
                    <a:pt x="66587" y="1033"/>
                    <a:pt x="66481" y="1055"/>
                  </a:cubicBezTo>
                  <a:lnTo>
                    <a:pt x="65781" y="1021"/>
                  </a:lnTo>
                  <a:cubicBezTo>
                    <a:pt x="65647" y="1021"/>
                    <a:pt x="65714" y="1455"/>
                    <a:pt x="65714" y="1588"/>
                  </a:cubicBezTo>
                  <a:cubicBezTo>
                    <a:pt x="65414" y="1555"/>
                    <a:pt x="65114" y="1522"/>
                    <a:pt x="64813" y="1522"/>
                  </a:cubicBezTo>
                  <a:lnTo>
                    <a:pt x="65481" y="921"/>
                  </a:lnTo>
                  <a:lnTo>
                    <a:pt x="63846" y="688"/>
                  </a:lnTo>
                  <a:cubicBezTo>
                    <a:pt x="64180" y="588"/>
                    <a:pt x="64547" y="487"/>
                    <a:pt x="64880" y="387"/>
                  </a:cubicBezTo>
                  <a:cubicBezTo>
                    <a:pt x="64685" y="114"/>
                    <a:pt x="64329" y="1"/>
                    <a:pt x="63988"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6"/>
            <p:cNvSpPr/>
            <p:nvPr/>
          </p:nvSpPr>
          <p:spPr>
            <a:xfrm>
              <a:off x="3892125" y="2435525"/>
              <a:ext cx="5025" cy="2525"/>
            </a:xfrm>
            <a:custGeom>
              <a:avLst/>
              <a:gdLst/>
              <a:ahLst/>
              <a:cxnLst/>
              <a:rect l="l" t="t" r="r" b="b"/>
              <a:pathLst>
                <a:path w="201" h="101" extrusionOk="0">
                  <a:moveTo>
                    <a:pt x="0" y="0"/>
                  </a:moveTo>
                  <a:cubicBezTo>
                    <a:pt x="67" y="34"/>
                    <a:pt x="167" y="67"/>
                    <a:pt x="200" y="100"/>
                  </a:cubicBezTo>
                  <a:cubicBezTo>
                    <a:pt x="134" y="34"/>
                    <a:pt x="67" y="0"/>
                    <a:pt x="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6"/>
            <p:cNvSpPr/>
            <p:nvPr/>
          </p:nvSpPr>
          <p:spPr>
            <a:xfrm>
              <a:off x="2868050" y="2496525"/>
              <a:ext cx="91750" cy="93475"/>
            </a:xfrm>
            <a:custGeom>
              <a:avLst/>
              <a:gdLst/>
              <a:ahLst/>
              <a:cxnLst/>
              <a:rect l="l" t="t" r="r" b="b"/>
              <a:pathLst>
                <a:path w="3670" h="3739" extrusionOk="0">
                  <a:moveTo>
                    <a:pt x="2015" y="0"/>
                  </a:moveTo>
                  <a:cubicBezTo>
                    <a:pt x="1629" y="0"/>
                    <a:pt x="1249" y="506"/>
                    <a:pt x="1101" y="829"/>
                  </a:cubicBezTo>
                  <a:cubicBezTo>
                    <a:pt x="868" y="1396"/>
                    <a:pt x="534" y="1863"/>
                    <a:pt x="134" y="2297"/>
                  </a:cubicBezTo>
                  <a:cubicBezTo>
                    <a:pt x="34" y="2497"/>
                    <a:pt x="1" y="2731"/>
                    <a:pt x="67" y="2931"/>
                  </a:cubicBezTo>
                  <a:cubicBezTo>
                    <a:pt x="127" y="3051"/>
                    <a:pt x="283" y="3075"/>
                    <a:pt x="435" y="3075"/>
                  </a:cubicBezTo>
                  <a:cubicBezTo>
                    <a:pt x="536" y="3075"/>
                    <a:pt x="634" y="3064"/>
                    <a:pt x="701" y="3064"/>
                  </a:cubicBezTo>
                  <a:cubicBezTo>
                    <a:pt x="851" y="3034"/>
                    <a:pt x="1001" y="3019"/>
                    <a:pt x="1151" y="3019"/>
                  </a:cubicBezTo>
                  <a:cubicBezTo>
                    <a:pt x="1499" y="3019"/>
                    <a:pt x="1842" y="3101"/>
                    <a:pt x="2169" y="3264"/>
                  </a:cubicBezTo>
                  <a:cubicBezTo>
                    <a:pt x="2002" y="3298"/>
                    <a:pt x="1902" y="3431"/>
                    <a:pt x="1902" y="3598"/>
                  </a:cubicBezTo>
                  <a:cubicBezTo>
                    <a:pt x="2336" y="3531"/>
                    <a:pt x="2436" y="3231"/>
                    <a:pt x="2903" y="3198"/>
                  </a:cubicBezTo>
                  <a:lnTo>
                    <a:pt x="2903" y="3198"/>
                  </a:lnTo>
                  <a:cubicBezTo>
                    <a:pt x="2836" y="3531"/>
                    <a:pt x="2869" y="3565"/>
                    <a:pt x="3069" y="3665"/>
                  </a:cubicBezTo>
                  <a:cubicBezTo>
                    <a:pt x="3170" y="3708"/>
                    <a:pt x="3233" y="3738"/>
                    <a:pt x="3286" y="3738"/>
                  </a:cubicBezTo>
                  <a:cubicBezTo>
                    <a:pt x="3356" y="3738"/>
                    <a:pt x="3408" y="3684"/>
                    <a:pt x="3503" y="3531"/>
                  </a:cubicBezTo>
                  <a:cubicBezTo>
                    <a:pt x="3670" y="3298"/>
                    <a:pt x="3470" y="2731"/>
                    <a:pt x="3403" y="2464"/>
                  </a:cubicBezTo>
                  <a:cubicBezTo>
                    <a:pt x="3370" y="2264"/>
                    <a:pt x="3069" y="2197"/>
                    <a:pt x="3069" y="2097"/>
                  </a:cubicBezTo>
                  <a:cubicBezTo>
                    <a:pt x="3103" y="1797"/>
                    <a:pt x="3036" y="1730"/>
                    <a:pt x="2903" y="1563"/>
                  </a:cubicBezTo>
                  <a:cubicBezTo>
                    <a:pt x="2860" y="1521"/>
                    <a:pt x="2790" y="1504"/>
                    <a:pt x="2705" y="1504"/>
                  </a:cubicBezTo>
                  <a:cubicBezTo>
                    <a:pt x="2457" y="1504"/>
                    <a:pt x="2085" y="1647"/>
                    <a:pt x="1935" y="1697"/>
                  </a:cubicBezTo>
                  <a:cubicBezTo>
                    <a:pt x="1935" y="1563"/>
                    <a:pt x="1935" y="1296"/>
                    <a:pt x="1869" y="1263"/>
                  </a:cubicBezTo>
                  <a:cubicBezTo>
                    <a:pt x="1769" y="1230"/>
                    <a:pt x="1602" y="1196"/>
                    <a:pt x="1602" y="1096"/>
                  </a:cubicBezTo>
                  <a:cubicBezTo>
                    <a:pt x="1602" y="763"/>
                    <a:pt x="1702" y="729"/>
                    <a:pt x="1969" y="496"/>
                  </a:cubicBezTo>
                  <a:cubicBezTo>
                    <a:pt x="2035" y="329"/>
                    <a:pt x="2102" y="195"/>
                    <a:pt x="2169" y="29"/>
                  </a:cubicBezTo>
                  <a:cubicBezTo>
                    <a:pt x="2118" y="9"/>
                    <a:pt x="2066" y="0"/>
                    <a:pt x="20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6"/>
            <p:cNvSpPr/>
            <p:nvPr/>
          </p:nvSpPr>
          <p:spPr>
            <a:xfrm>
              <a:off x="4898675" y="3238025"/>
              <a:ext cx="145800" cy="168225"/>
            </a:xfrm>
            <a:custGeom>
              <a:avLst/>
              <a:gdLst/>
              <a:ahLst/>
              <a:cxnLst/>
              <a:rect l="l" t="t" r="r" b="b"/>
              <a:pathLst>
                <a:path w="5832" h="6729" extrusionOk="0">
                  <a:moveTo>
                    <a:pt x="205" y="1"/>
                  </a:moveTo>
                  <a:cubicBezTo>
                    <a:pt x="169" y="1"/>
                    <a:pt x="144" y="8"/>
                    <a:pt x="134" y="23"/>
                  </a:cubicBezTo>
                  <a:cubicBezTo>
                    <a:pt x="0" y="190"/>
                    <a:pt x="567" y="891"/>
                    <a:pt x="667" y="957"/>
                  </a:cubicBezTo>
                  <a:cubicBezTo>
                    <a:pt x="868" y="1157"/>
                    <a:pt x="1301" y="1191"/>
                    <a:pt x="1335" y="1624"/>
                  </a:cubicBezTo>
                  <a:cubicBezTo>
                    <a:pt x="1335" y="2058"/>
                    <a:pt x="1868" y="1991"/>
                    <a:pt x="1968" y="2392"/>
                  </a:cubicBezTo>
                  <a:cubicBezTo>
                    <a:pt x="2035" y="2625"/>
                    <a:pt x="2102" y="2859"/>
                    <a:pt x="2168" y="3092"/>
                  </a:cubicBezTo>
                  <a:cubicBezTo>
                    <a:pt x="2202" y="3259"/>
                    <a:pt x="2369" y="3226"/>
                    <a:pt x="2469" y="3326"/>
                  </a:cubicBezTo>
                  <a:cubicBezTo>
                    <a:pt x="2702" y="3693"/>
                    <a:pt x="2902" y="4093"/>
                    <a:pt x="3002" y="4526"/>
                  </a:cubicBezTo>
                  <a:cubicBezTo>
                    <a:pt x="3169" y="4793"/>
                    <a:pt x="3369" y="5060"/>
                    <a:pt x="3603" y="5294"/>
                  </a:cubicBezTo>
                  <a:cubicBezTo>
                    <a:pt x="4036" y="5761"/>
                    <a:pt x="4503" y="6261"/>
                    <a:pt x="5004" y="6728"/>
                  </a:cubicBezTo>
                  <a:cubicBezTo>
                    <a:pt x="5004" y="6628"/>
                    <a:pt x="5037" y="6528"/>
                    <a:pt x="5037" y="6428"/>
                  </a:cubicBezTo>
                  <a:cubicBezTo>
                    <a:pt x="5099" y="6499"/>
                    <a:pt x="5157" y="6520"/>
                    <a:pt x="5211" y="6520"/>
                  </a:cubicBezTo>
                  <a:cubicBezTo>
                    <a:pt x="5292" y="6520"/>
                    <a:pt x="5365" y="6472"/>
                    <a:pt x="5435" y="6472"/>
                  </a:cubicBezTo>
                  <a:cubicBezTo>
                    <a:pt x="5493" y="6472"/>
                    <a:pt x="5549" y="6506"/>
                    <a:pt x="5604" y="6628"/>
                  </a:cubicBezTo>
                  <a:cubicBezTo>
                    <a:pt x="5671" y="6194"/>
                    <a:pt x="5604" y="5661"/>
                    <a:pt x="5738" y="5227"/>
                  </a:cubicBezTo>
                  <a:cubicBezTo>
                    <a:pt x="5831" y="4923"/>
                    <a:pt x="5580" y="4684"/>
                    <a:pt x="5318" y="4684"/>
                  </a:cubicBezTo>
                  <a:cubicBezTo>
                    <a:pt x="5228" y="4684"/>
                    <a:pt x="5137" y="4712"/>
                    <a:pt x="5059" y="4775"/>
                  </a:cubicBezTo>
                  <a:lnTo>
                    <a:pt x="5059" y="4775"/>
                  </a:lnTo>
                  <a:cubicBezTo>
                    <a:pt x="5235" y="4592"/>
                    <a:pt x="5035" y="4577"/>
                    <a:pt x="5004" y="4393"/>
                  </a:cubicBezTo>
                  <a:cubicBezTo>
                    <a:pt x="4970" y="4293"/>
                    <a:pt x="4970" y="3893"/>
                    <a:pt x="4870" y="3859"/>
                  </a:cubicBezTo>
                  <a:cubicBezTo>
                    <a:pt x="4737" y="3826"/>
                    <a:pt x="4437" y="3759"/>
                    <a:pt x="4437" y="3626"/>
                  </a:cubicBezTo>
                  <a:cubicBezTo>
                    <a:pt x="4403" y="3426"/>
                    <a:pt x="4604" y="3359"/>
                    <a:pt x="4570" y="3192"/>
                  </a:cubicBezTo>
                  <a:cubicBezTo>
                    <a:pt x="4503" y="2959"/>
                    <a:pt x="4203" y="2959"/>
                    <a:pt x="4203" y="2825"/>
                  </a:cubicBezTo>
                  <a:cubicBezTo>
                    <a:pt x="4203" y="2558"/>
                    <a:pt x="4103" y="2692"/>
                    <a:pt x="3936" y="2558"/>
                  </a:cubicBezTo>
                  <a:cubicBezTo>
                    <a:pt x="3736" y="2425"/>
                    <a:pt x="3970" y="2358"/>
                    <a:pt x="3636" y="2292"/>
                  </a:cubicBezTo>
                  <a:cubicBezTo>
                    <a:pt x="3469" y="2292"/>
                    <a:pt x="3336" y="2292"/>
                    <a:pt x="3236" y="2125"/>
                  </a:cubicBezTo>
                  <a:cubicBezTo>
                    <a:pt x="3002" y="1825"/>
                    <a:pt x="2669" y="1724"/>
                    <a:pt x="2402" y="1491"/>
                  </a:cubicBezTo>
                  <a:cubicBezTo>
                    <a:pt x="2135" y="1257"/>
                    <a:pt x="1902" y="1024"/>
                    <a:pt x="1668" y="790"/>
                  </a:cubicBezTo>
                  <a:cubicBezTo>
                    <a:pt x="1401" y="457"/>
                    <a:pt x="1468" y="257"/>
                    <a:pt x="1034" y="223"/>
                  </a:cubicBezTo>
                  <a:cubicBezTo>
                    <a:pt x="894" y="195"/>
                    <a:pt x="397" y="1"/>
                    <a:pt x="205"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6"/>
            <p:cNvSpPr/>
            <p:nvPr/>
          </p:nvSpPr>
          <p:spPr>
            <a:xfrm>
              <a:off x="3586900" y="2442200"/>
              <a:ext cx="6700" cy="6675"/>
            </a:xfrm>
            <a:custGeom>
              <a:avLst/>
              <a:gdLst/>
              <a:ahLst/>
              <a:cxnLst/>
              <a:rect l="l" t="t" r="r" b="b"/>
              <a:pathLst>
                <a:path w="268" h="267" extrusionOk="0">
                  <a:moveTo>
                    <a:pt x="201" y="0"/>
                  </a:moveTo>
                  <a:lnTo>
                    <a:pt x="201" y="0"/>
                  </a:lnTo>
                  <a:cubicBezTo>
                    <a:pt x="101" y="33"/>
                    <a:pt x="34" y="167"/>
                    <a:pt x="0" y="267"/>
                  </a:cubicBezTo>
                  <a:lnTo>
                    <a:pt x="101" y="267"/>
                  </a:lnTo>
                  <a:cubicBezTo>
                    <a:pt x="201" y="234"/>
                    <a:pt x="267" y="100"/>
                    <a:pt x="20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6"/>
            <p:cNvSpPr/>
            <p:nvPr/>
          </p:nvSpPr>
          <p:spPr>
            <a:xfrm>
              <a:off x="2583675" y="1985200"/>
              <a:ext cx="66750" cy="32275"/>
            </a:xfrm>
            <a:custGeom>
              <a:avLst/>
              <a:gdLst/>
              <a:ahLst/>
              <a:cxnLst/>
              <a:rect l="l" t="t" r="r" b="b"/>
              <a:pathLst>
                <a:path w="2670" h="1291" extrusionOk="0">
                  <a:moveTo>
                    <a:pt x="401" y="0"/>
                  </a:moveTo>
                  <a:cubicBezTo>
                    <a:pt x="68" y="67"/>
                    <a:pt x="1" y="534"/>
                    <a:pt x="301" y="668"/>
                  </a:cubicBezTo>
                  <a:cubicBezTo>
                    <a:pt x="568" y="801"/>
                    <a:pt x="368" y="868"/>
                    <a:pt x="501" y="1034"/>
                  </a:cubicBezTo>
                  <a:cubicBezTo>
                    <a:pt x="601" y="1135"/>
                    <a:pt x="735" y="1201"/>
                    <a:pt x="868" y="1268"/>
                  </a:cubicBezTo>
                  <a:cubicBezTo>
                    <a:pt x="894" y="1284"/>
                    <a:pt x="931" y="1290"/>
                    <a:pt x="975" y="1290"/>
                  </a:cubicBezTo>
                  <a:cubicBezTo>
                    <a:pt x="1213" y="1290"/>
                    <a:pt x="1667" y="1096"/>
                    <a:pt x="1835" y="1068"/>
                  </a:cubicBezTo>
                  <a:cubicBezTo>
                    <a:pt x="1914" y="1058"/>
                    <a:pt x="1992" y="1054"/>
                    <a:pt x="2071" y="1054"/>
                  </a:cubicBezTo>
                  <a:cubicBezTo>
                    <a:pt x="2261" y="1054"/>
                    <a:pt x="2457" y="1078"/>
                    <a:pt x="2669" y="1101"/>
                  </a:cubicBezTo>
                  <a:cubicBezTo>
                    <a:pt x="2369" y="734"/>
                    <a:pt x="2002" y="434"/>
                    <a:pt x="1569" y="234"/>
                  </a:cubicBezTo>
                  <a:cubicBezTo>
                    <a:pt x="1533" y="220"/>
                    <a:pt x="1495" y="215"/>
                    <a:pt x="1455" y="215"/>
                  </a:cubicBezTo>
                  <a:cubicBezTo>
                    <a:pt x="1346" y="215"/>
                    <a:pt x="1224" y="253"/>
                    <a:pt x="1115" y="253"/>
                  </a:cubicBezTo>
                  <a:cubicBezTo>
                    <a:pt x="1075" y="253"/>
                    <a:pt x="1037" y="248"/>
                    <a:pt x="1002" y="234"/>
                  </a:cubicBezTo>
                  <a:lnTo>
                    <a:pt x="40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6"/>
            <p:cNvSpPr/>
            <p:nvPr/>
          </p:nvSpPr>
          <p:spPr>
            <a:xfrm>
              <a:off x="2671000" y="3026825"/>
              <a:ext cx="82000" cy="35200"/>
            </a:xfrm>
            <a:custGeom>
              <a:avLst/>
              <a:gdLst/>
              <a:ahLst/>
              <a:cxnLst/>
              <a:rect l="l" t="t" r="r" b="b"/>
              <a:pathLst>
                <a:path w="3280" h="1408" extrusionOk="0">
                  <a:moveTo>
                    <a:pt x="1844" y="0"/>
                  </a:moveTo>
                  <a:cubicBezTo>
                    <a:pt x="1809" y="0"/>
                    <a:pt x="1775" y="9"/>
                    <a:pt x="1745" y="32"/>
                  </a:cubicBezTo>
                  <a:cubicBezTo>
                    <a:pt x="1645" y="65"/>
                    <a:pt x="1511" y="99"/>
                    <a:pt x="1411" y="99"/>
                  </a:cubicBezTo>
                  <a:cubicBezTo>
                    <a:pt x="1183" y="99"/>
                    <a:pt x="1052" y="55"/>
                    <a:pt x="913" y="55"/>
                  </a:cubicBezTo>
                  <a:cubicBezTo>
                    <a:pt x="810" y="55"/>
                    <a:pt x="701" y="80"/>
                    <a:pt x="544" y="165"/>
                  </a:cubicBezTo>
                  <a:cubicBezTo>
                    <a:pt x="911" y="332"/>
                    <a:pt x="878" y="466"/>
                    <a:pt x="1144" y="799"/>
                  </a:cubicBezTo>
                  <a:cubicBezTo>
                    <a:pt x="1086" y="843"/>
                    <a:pt x="992" y="858"/>
                    <a:pt x="885" y="858"/>
                  </a:cubicBezTo>
                  <a:cubicBezTo>
                    <a:pt x="661" y="858"/>
                    <a:pt x="373" y="794"/>
                    <a:pt x="196" y="794"/>
                  </a:cubicBezTo>
                  <a:cubicBezTo>
                    <a:pt x="71" y="794"/>
                    <a:pt x="1" y="825"/>
                    <a:pt x="44" y="933"/>
                  </a:cubicBezTo>
                  <a:cubicBezTo>
                    <a:pt x="181" y="1039"/>
                    <a:pt x="290" y="1062"/>
                    <a:pt x="407" y="1062"/>
                  </a:cubicBezTo>
                  <a:cubicBezTo>
                    <a:pt x="496" y="1062"/>
                    <a:pt x="589" y="1049"/>
                    <a:pt x="702" y="1049"/>
                  </a:cubicBezTo>
                  <a:cubicBezTo>
                    <a:pt x="765" y="1049"/>
                    <a:pt x="833" y="1053"/>
                    <a:pt x="911" y="1066"/>
                  </a:cubicBezTo>
                  <a:cubicBezTo>
                    <a:pt x="1000" y="1066"/>
                    <a:pt x="1119" y="1051"/>
                    <a:pt x="1217" y="1051"/>
                  </a:cubicBezTo>
                  <a:cubicBezTo>
                    <a:pt x="1267" y="1051"/>
                    <a:pt x="1311" y="1055"/>
                    <a:pt x="1345" y="1066"/>
                  </a:cubicBezTo>
                  <a:cubicBezTo>
                    <a:pt x="1406" y="1097"/>
                    <a:pt x="1383" y="1408"/>
                    <a:pt x="1559" y="1408"/>
                  </a:cubicBezTo>
                  <a:cubicBezTo>
                    <a:pt x="1575" y="1408"/>
                    <a:pt x="1592" y="1405"/>
                    <a:pt x="1611" y="1400"/>
                  </a:cubicBezTo>
                  <a:cubicBezTo>
                    <a:pt x="1712" y="1366"/>
                    <a:pt x="1712" y="1033"/>
                    <a:pt x="1812" y="966"/>
                  </a:cubicBezTo>
                  <a:cubicBezTo>
                    <a:pt x="1859" y="928"/>
                    <a:pt x="1896" y="914"/>
                    <a:pt x="1925" y="914"/>
                  </a:cubicBezTo>
                  <a:cubicBezTo>
                    <a:pt x="1997" y="914"/>
                    <a:pt x="2021" y="999"/>
                    <a:pt x="2045" y="999"/>
                  </a:cubicBezTo>
                  <a:cubicBezTo>
                    <a:pt x="2345" y="999"/>
                    <a:pt x="2545" y="899"/>
                    <a:pt x="2846" y="899"/>
                  </a:cubicBezTo>
                  <a:cubicBezTo>
                    <a:pt x="2986" y="899"/>
                    <a:pt x="3030" y="971"/>
                    <a:pt x="3079" y="971"/>
                  </a:cubicBezTo>
                  <a:cubicBezTo>
                    <a:pt x="3111" y="971"/>
                    <a:pt x="3146" y="939"/>
                    <a:pt x="3213" y="832"/>
                  </a:cubicBezTo>
                  <a:cubicBezTo>
                    <a:pt x="3279" y="732"/>
                    <a:pt x="3046" y="566"/>
                    <a:pt x="2912" y="566"/>
                  </a:cubicBezTo>
                  <a:cubicBezTo>
                    <a:pt x="2646" y="499"/>
                    <a:pt x="2646" y="499"/>
                    <a:pt x="2512" y="232"/>
                  </a:cubicBezTo>
                  <a:cubicBezTo>
                    <a:pt x="2445" y="149"/>
                    <a:pt x="2404" y="132"/>
                    <a:pt x="2362" y="132"/>
                  </a:cubicBezTo>
                  <a:cubicBezTo>
                    <a:pt x="2334" y="132"/>
                    <a:pt x="2306" y="139"/>
                    <a:pt x="2271" y="139"/>
                  </a:cubicBezTo>
                  <a:cubicBezTo>
                    <a:pt x="2254" y="139"/>
                    <a:pt x="2234" y="138"/>
                    <a:pt x="2212" y="132"/>
                  </a:cubicBezTo>
                  <a:cubicBezTo>
                    <a:pt x="2109" y="106"/>
                    <a:pt x="1965" y="0"/>
                    <a:pt x="184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6"/>
            <p:cNvSpPr/>
            <p:nvPr/>
          </p:nvSpPr>
          <p:spPr>
            <a:xfrm>
              <a:off x="3917125" y="2083800"/>
              <a:ext cx="6700" cy="5975"/>
            </a:xfrm>
            <a:custGeom>
              <a:avLst/>
              <a:gdLst/>
              <a:ahLst/>
              <a:cxnLst/>
              <a:rect l="l" t="t" r="r" b="b"/>
              <a:pathLst>
                <a:path w="268" h="239" extrusionOk="0">
                  <a:moveTo>
                    <a:pt x="134" y="1"/>
                  </a:moveTo>
                  <a:cubicBezTo>
                    <a:pt x="93" y="1"/>
                    <a:pt x="51" y="9"/>
                    <a:pt x="1" y="26"/>
                  </a:cubicBezTo>
                  <a:lnTo>
                    <a:pt x="68" y="193"/>
                  </a:lnTo>
                  <a:cubicBezTo>
                    <a:pt x="109" y="224"/>
                    <a:pt x="144" y="239"/>
                    <a:pt x="172" y="239"/>
                  </a:cubicBezTo>
                  <a:cubicBezTo>
                    <a:pt x="236" y="239"/>
                    <a:pt x="268" y="164"/>
                    <a:pt x="268" y="26"/>
                  </a:cubicBezTo>
                  <a:cubicBezTo>
                    <a:pt x="218" y="9"/>
                    <a:pt x="176" y="1"/>
                    <a:pt x="13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6"/>
            <p:cNvSpPr/>
            <p:nvPr/>
          </p:nvSpPr>
          <p:spPr>
            <a:xfrm>
              <a:off x="3828750" y="2132600"/>
              <a:ext cx="6675" cy="5450"/>
            </a:xfrm>
            <a:custGeom>
              <a:avLst/>
              <a:gdLst/>
              <a:ahLst/>
              <a:cxnLst/>
              <a:rect l="l" t="t" r="r" b="b"/>
              <a:pathLst>
                <a:path w="267" h="218" extrusionOk="0">
                  <a:moveTo>
                    <a:pt x="133" y="0"/>
                  </a:moveTo>
                  <a:cubicBezTo>
                    <a:pt x="92" y="0"/>
                    <a:pt x="50" y="25"/>
                    <a:pt x="0" y="75"/>
                  </a:cubicBezTo>
                  <a:lnTo>
                    <a:pt x="0" y="209"/>
                  </a:lnTo>
                  <a:cubicBezTo>
                    <a:pt x="18" y="215"/>
                    <a:pt x="37" y="217"/>
                    <a:pt x="56" y="217"/>
                  </a:cubicBezTo>
                  <a:cubicBezTo>
                    <a:pt x="144" y="217"/>
                    <a:pt x="239" y="158"/>
                    <a:pt x="267" y="75"/>
                  </a:cubicBezTo>
                  <a:cubicBezTo>
                    <a:pt x="217" y="25"/>
                    <a:pt x="175" y="0"/>
                    <a:pt x="133"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6"/>
            <p:cNvSpPr/>
            <p:nvPr/>
          </p:nvSpPr>
          <p:spPr>
            <a:xfrm>
              <a:off x="1995775" y="1966800"/>
              <a:ext cx="138450" cy="93325"/>
            </a:xfrm>
            <a:custGeom>
              <a:avLst/>
              <a:gdLst/>
              <a:ahLst/>
              <a:cxnLst/>
              <a:rect l="l" t="t" r="r" b="b"/>
              <a:pathLst>
                <a:path w="5538" h="3733" extrusionOk="0">
                  <a:moveTo>
                    <a:pt x="2249" y="0"/>
                  </a:moveTo>
                  <a:cubicBezTo>
                    <a:pt x="2233" y="0"/>
                    <a:pt x="2217" y="1"/>
                    <a:pt x="2202" y="3"/>
                  </a:cubicBezTo>
                  <a:cubicBezTo>
                    <a:pt x="1668" y="103"/>
                    <a:pt x="1134" y="169"/>
                    <a:pt x="600" y="236"/>
                  </a:cubicBezTo>
                  <a:cubicBezTo>
                    <a:pt x="734" y="403"/>
                    <a:pt x="1101" y="937"/>
                    <a:pt x="1034" y="1003"/>
                  </a:cubicBezTo>
                  <a:cubicBezTo>
                    <a:pt x="867" y="1170"/>
                    <a:pt x="434" y="1570"/>
                    <a:pt x="667" y="1804"/>
                  </a:cubicBezTo>
                  <a:cubicBezTo>
                    <a:pt x="200" y="1804"/>
                    <a:pt x="534" y="2004"/>
                    <a:pt x="367" y="2204"/>
                  </a:cubicBezTo>
                  <a:cubicBezTo>
                    <a:pt x="234" y="2404"/>
                    <a:pt x="0" y="2604"/>
                    <a:pt x="33" y="2871"/>
                  </a:cubicBezTo>
                  <a:cubicBezTo>
                    <a:pt x="133" y="2871"/>
                    <a:pt x="234" y="2838"/>
                    <a:pt x="334" y="2838"/>
                  </a:cubicBezTo>
                  <a:cubicBezTo>
                    <a:pt x="634" y="2938"/>
                    <a:pt x="901" y="3138"/>
                    <a:pt x="1134" y="3372"/>
                  </a:cubicBezTo>
                  <a:cubicBezTo>
                    <a:pt x="1353" y="3627"/>
                    <a:pt x="1432" y="3732"/>
                    <a:pt x="1541" y="3732"/>
                  </a:cubicBezTo>
                  <a:cubicBezTo>
                    <a:pt x="1631" y="3732"/>
                    <a:pt x="1741" y="3659"/>
                    <a:pt x="1968" y="3538"/>
                  </a:cubicBezTo>
                  <a:cubicBezTo>
                    <a:pt x="2068" y="3472"/>
                    <a:pt x="2135" y="3438"/>
                    <a:pt x="2202" y="3405"/>
                  </a:cubicBezTo>
                  <a:cubicBezTo>
                    <a:pt x="2213" y="3394"/>
                    <a:pt x="2222" y="3389"/>
                    <a:pt x="2230" y="3389"/>
                  </a:cubicBezTo>
                  <a:cubicBezTo>
                    <a:pt x="2269" y="3389"/>
                    <a:pt x="2274" y="3505"/>
                    <a:pt x="2302" y="3505"/>
                  </a:cubicBezTo>
                  <a:cubicBezTo>
                    <a:pt x="2468" y="3438"/>
                    <a:pt x="2635" y="3372"/>
                    <a:pt x="2802" y="3272"/>
                  </a:cubicBezTo>
                  <a:lnTo>
                    <a:pt x="2969" y="2604"/>
                  </a:lnTo>
                  <a:cubicBezTo>
                    <a:pt x="3021" y="2634"/>
                    <a:pt x="3073" y="2647"/>
                    <a:pt x="3123" y="2647"/>
                  </a:cubicBezTo>
                  <a:cubicBezTo>
                    <a:pt x="3298" y="2647"/>
                    <a:pt x="3451" y="2486"/>
                    <a:pt x="3503" y="2304"/>
                  </a:cubicBezTo>
                  <a:cubicBezTo>
                    <a:pt x="3569" y="2104"/>
                    <a:pt x="3669" y="2104"/>
                    <a:pt x="3869" y="2037"/>
                  </a:cubicBezTo>
                  <a:cubicBezTo>
                    <a:pt x="4303" y="1837"/>
                    <a:pt x="4937" y="1704"/>
                    <a:pt x="5304" y="1404"/>
                  </a:cubicBezTo>
                  <a:cubicBezTo>
                    <a:pt x="5537" y="1203"/>
                    <a:pt x="5504" y="1070"/>
                    <a:pt x="5270" y="903"/>
                  </a:cubicBezTo>
                  <a:cubicBezTo>
                    <a:pt x="5070" y="770"/>
                    <a:pt x="4904" y="636"/>
                    <a:pt x="4703" y="536"/>
                  </a:cubicBezTo>
                  <a:cubicBezTo>
                    <a:pt x="4486" y="446"/>
                    <a:pt x="4250" y="355"/>
                    <a:pt x="4025" y="355"/>
                  </a:cubicBezTo>
                  <a:cubicBezTo>
                    <a:pt x="3836" y="355"/>
                    <a:pt x="3655" y="420"/>
                    <a:pt x="3503" y="603"/>
                  </a:cubicBezTo>
                  <a:cubicBezTo>
                    <a:pt x="3503" y="536"/>
                    <a:pt x="3536" y="436"/>
                    <a:pt x="3536" y="369"/>
                  </a:cubicBezTo>
                  <a:lnTo>
                    <a:pt x="3536" y="369"/>
                  </a:lnTo>
                  <a:cubicBezTo>
                    <a:pt x="3486" y="386"/>
                    <a:pt x="3436" y="394"/>
                    <a:pt x="3386" y="394"/>
                  </a:cubicBezTo>
                  <a:cubicBezTo>
                    <a:pt x="3336" y="394"/>
                    <a:pt x="3286" y="386"/>
                    <a:pt x="3236" y="369"/>
                  </a:cubicBezTo>
                  <a:cubicBezTo>
                    <a:pt x="2886" y="306"/>
                    <a:pt x="2567" y="0"/>
                    <a:pt x="224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6"/>
            <p:cNvSpPr/>
            <p:nvPr/>
          </p:nvSpPr>
          <p:spPr>
            <a:xfrm>
              <a:off x="2533650" y="2978400"/>
              <a:ext cx="140950" cy="49825"/>
            </a:xfrm>
            <a:custGeom>
              <a:avLst/>
              <a:gdLst/>
              <a:ahLst/>
              <a:cxnLst/>
              <a:rect l="l" t="t" r="r" b="b"/>
              <a:pathLst>
                <a:path w="5638" h="1993" extrusionOk="0">
                  <a:moveTo>
                    <a:pt x="1902" y="1"/>
                  </a:moveTo>
                  <a:cubicBezTo>
                    <a:pt x="1501" y="1"/>
                    <a:pt x="1101" y="34"/>
                    <a:pt x="701" y="168"/>
                  </a:cubicBezTo>
                  <a:cubicBezTo>
                    <a:pt x="367" y="268"/>
                    <a:pt x="267" y="568"/>
                    <a:pt x="0" y="768"/>
                  </a:cubicBezTo>
                  <a:cubicBezTo>
                    <a:pt x="54" y="795"/>
                    <a:pt x="108" y="806"/>
                    <a:pt x="163" y="806"/>
                  </a:cubicBezTo>
                  <a:cubicBezTo>
                    <a:pt x="554" y="806"/>
                    <a:pt x="986" y="217"/>
                    <a:pt x="1387" y="217"/>
                  </a:cubicBezTo>
                  <a:cubicBezTo>
                    <a:pt x="1494" y="217"/>
                    <a:pt x="1600" y="260"/>
                    <a:pt x="1702" y="368"/>
                  </a:cubicBezTo>
                  <a:cubicBezTo>
                    <a:pt x="1643" y="407"/>
                    <a:pt x="1584" y="423"/>
                    <a:pt x="1532" y="423"/>
                  </a:cubicBezTo>
                  <a:cubicBezTo>
                    <a:pt x="1496" y="423"/>
                    <a:pt x="1462" y="415"/>
                    <a:pt x="1435" y="401"/>
                  </a:cubicBezTo>
                  <a:lnTo>
                    <a:pt x="1435" y="401"/>
                  </a:lnTo>
                  <a:cubicBezTo>
                    <a:pt x="1490" y="512"/>
                    <a:pt x="1614" y="576"/>
                    <a:pt x="1731" y="576"/>
                  </a:cubicBezTo>
                  <a:cubicBezTo>
                    <a:pt x="1755" y="576"/>
                    <a:pt x="1779" y="574"/>
                    <a:pt x="1802" y="568"/>
                  </a:cubicBezTo>
                  <a:cubicBezTo>
                    <a:pt x="1835" y="555"/>
                    <a:pt x="1863" y="549"/>
                    <a:pt x="1888" y="549"/>
                  </a:cubicBezTo>
                  <a:cubicBezTo>
                    <a:pt x="1987" y="549"/>
                    <a:pt x="2035" y="635"/>
                    <a:pt x="2169" y="635"/>
                  </a:cubicBezTo>
                  <a:cubicBezTo>
                    <a:pt x="2469" y="668"/>
                    <a:pt x="2769" y="868"/>
                    <a:pt x="3069" y="901"/>
                  </a:cubicBezTo>
                  <a:cubicBezTo>
                    <a:pt x="3369" y="935"/>
                    <a:pt x="3369" y="1302"/>
                    <a:pt x="3703" y="1435"/>
                  </a:cubicBezTo>
                  <a:cubicBezTo>
                    <a:pt x="3803" y="1502"/>
                    <a:pt x="4103" y="1402"/>
                    <a:pt x="4103" y="1635"/>
                  </a:cubicBezTo>
                  <a:cubicBezTo>
                    <a:pt x="4103" y="1735"/>
                    <a:pt x="3836" y="1902"/>
                    <a:pt x="3770" y="1969"/>
                  </a:cubicBezTo>
                  <a:cubicBezTo>
                    <a:pt x="3874" y="1986"/>
                    <a:pt x="3979" y="1992"/>
                    <a:pt x="4084" y="1992"/>
                  </a:cubicBezTo>
                  <a:cubicBezTo>
                    <a:pt x="4321" y="1992"/>
                    <a:pt x="4561" y="1962"/>
                    <a:pt x="4810" y="1962"/>
                  </a:cubicBezTo>
                  <a:cubicBezTo>
                    <a:pt x="4874" y="1962"/>
                    <a:pt x="4939" y="1964"/>
                    <a:pt x="5004" y="1969"/>
                  </a:cubicBezTo>
                  <a:cubicBezTo>
                    <a:pt x="5204" y="1902"/>
                    <a:pt x="5438" y="1835"/>
                    <a:pt x="5638" y="1769"/>
                  </a:cubicBezTo>
                  <a:cubicBezTo>
                    <a:pt x="5504" y="1635"/>
                    <a:pt x="5304" y="1535"/>
                    <a:pt x="5137" y="1469"/>
                  </a:cubicBezTo>
                  <a:cubicBezTo>
                    <a:pt x="4971" y="1435"/>
                    <a:pt x="4904" y="1202"/>
                    <a:pt x="4837" y="1202"/>
                  </a:cubicBezTo>
                  <a:cubicBezTo>
                    <a:pt x="4806" y="1204"/>
                    <a:pt x="4775" y="1206"/>
                    <a:pt x="4745" y="1206"/>
                  </a:cubicBezTo>
                  <a:cubicBezTo>
                    <a:pt x="4420" y="1206"/>
                    <a:pt x="4153" y="1046"/>
                    <a:pt x="3970" y="801"/>
                  </a:cubicBezTo>
                  <a:cubicBezTo>
                    <a:pt x="3937" y="835"/>
                    <a:pt x="3937" y="868"/>
                    <a:pt x="3903" y="901"/>
                  </a:cubicBezTo>
                  <a:cubicBezTo>
                    <a:pt x="3336" y="434"/>
                    <a:pt x="2636" y="134"/>
                    <a:pt x="1902"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6"/>
            <p:cNvSpPr/>
            <p:nvPr/>
          </p:nvSpPr>
          <p:spPr>
            <a:xfrm>
              <a:off x="3566050" y="2355150"/>
              <a:ext cx="110950" cy="172325"/>
            </a:xfrm>
            <a:custGeom>
              <a:avLst/>
              <a:gdLst/>
              <a:ahLst/>
              <a:cxnLst/>
              <a:rect l="l" t="t" r="r" b="b"/>
              <a:pathLst>
                <a:path w="4438" h="6893" extrusionOk="0">
                  <a:moveTo>
                    <a:pt x="1580" y="1"/>
                  </a:moveTo>
                  <a:cubicBezTo>
                    <a:pt x="1377" y="1"/>
                    <a:pt x="1180" y="44"/>
                    <a:pt x="1001" y="146"/>
                  </a:cubicBezTo>
                  <a:cubicBezTo>
                    <a:pt x="951" y="113"/>
                    <a:pt x="959" y="97"/>
                    <a:pt x="960" y="96"/>
                  </a:cubicBezTo>
                  <a:lnTo>
                    <a:pt x="960" y="96"/>
                  </a:lnTo>
                  <a:cubicBezTo>
                    <a:pt x="959" y="97"/>
                    <a:pt x="951" y="113"/>
                    <a:pt x="868" y="146"/>
                  </a:cubicBezTo>
                  <a:cubicBezTo>
                    <a:pt x="846" y="72"/>
                    <a:pt x="811" y="41"/>
                    <a:pt x="777" y="41"/>
                  </a:cubicBezTo>
                  <a:cubicBezTo>
                    <a:pt x="704" y="41"/>
                    <a:pt x="633" y="177"/>
                    <a:pt x="701" y="313"/>
                  </a:cubicBezTo>
                  <a:lnTo>
                    <a:pt x="534" y="313"/>
                  </a:lnTo>
                  <a:cubicBezTo>
                    <a:pt x="534" y="380"/>
                    <a:pt x="501" y="413"/>
                    <a:pt x="501" y="447"/>
                  </a:cubicBezTo>
                  <a:cubicBezTo>
                    <a:pt x="534" y="547"/>
                    <a:pt x="601" y="613"/>
                    <a:pt x="668" y="680"/>
                  </a:cubicBezTo>
                  <a:cubicBezTo>
                    <a:pt x="606" y="639"/>
                    <a:pt x="531" y="610"/>
                    <a:pt x="452" y="610"/>
                  </a:cubicBezTo>
                  <a:cubicBezTo>
                    <a:pt x="403" y="610"/>
                    <a:pt x="352" y="621"/>
                    <a:pt x="301" y="647"/>
                  </a:cubicBezTo>
                  <a:cubicBezTo>
                    <a:pt x="367" y="747"/>
                    <a:pt x="367" y="847"/>
                    <a:pt x="434" y="947"/>
                  </a:cubicBezTo>
                  <a:lnTo>
                    <a:pt x="267" y="914"/>
                  </a:lnTo>
                  <a:lnTo>
                    <a:pt x="267" y="914"/>
                  </a:lnTo>
                  <a:cubicBezTo>
                    <a:pt x="267" y="1047"/>
                    <a:pt x="301" y="1014"/>
                    <a:pt x="401" y="1047"/>
                  </a:cubicBezTo>
                  <a:lnTo>
                    <a:pt x="334" y="1114"/>
                  </a:lnTo>
                  <a:cubicBezTo>
                    <a:pt x="367" y="1114"/>
                    <a:pt x="401" y="1114"/>
                    <a:pt x="468" y="1147"/>
                  </a:cubicBezTo>
                  <a:cubicBezTo>
                    <a:pt x="334" y="1247"/>
                    <a:pt x="301" y="1381"/>
                    <a:pt x="267" y="1514"/>
                  </a:cubicBezTo>
                  <a:cubicBezTo>
                    <a:pt x="267" y="1581"/>
                    <a:pt x="67" y="1647"/>
                    <a:pt x="1" y="1714"/>
                  </a:cubicBezTo>
                  <a:cubicBezTo>
                    <a:pt x="234" y="1781"/>
                    <a:pt x="234" y="1881"/>
                    <a:pt x="34" y="1914"/>
                  </a:cubicBezTo>
                  <a:cubicBezTo>
                    <a:pt x="77" y="1957"/>
                    <a:pt x="137" y="1976"/>
                    <a:pt x="193" y="1976"/>
                  </a:cubicBezTo>
                  <a:cubicBezTo>
                    <a:pt x="309" y="1976"/>
                    <a:pt x="403" y="1894"/>
                    <a:pt x="267" y="1781"/>
                  </a:cubicBezTo>
                  <a:lnTo>
                    <a:pt x="267" y="1781"/>
                  </a:lnTo>
                  <a:cubicBezTo>
                    <a:pt x="281" y="1784"/>
                    <a:pt x="295" y="1786"/>
                    <a:pt x="309" y="1786"/>
                  </a:cubicBezTo>
                  <a:cubicBezTo>
                    <a:pt x="422" y="1786"/>
                    <a:pt x="515" y="1667"/>
                    <a:pt x="634" y="1547"/>
                  </a:cubicBezTo>
                  <a:cubicBezTo>
                    <a:pt x="668" y="1581"/>
                    <a:pt x="668" y="1581"/>
                    <a:pt x="701" y="1614"/>
                  </a:cubicBezTo>
                  <a:cubicBezTo>
                    <a:pt x="468" y="1748"/>
                    <a:pt x="434" y="1981"/>
                    <a:pt x="367" y="2215"/>
                  </a:cubicBezTo>
                  <a:cubicBezTo>
                    <a:pt x="367" y="2348"/>
                    <a:pt x="468" y="2348"/>
                    <a:pt x="367" y="2581"/>
                  </a:cubicBezTo>
                  <a:cubicBezTo>
                    <a:pt x="334" y="2682"/>
                    <a:pt x="267" y="2715"/>
                    <a:pt x="334" y="2782"/>
                  </a:cubicBezTo>
                  <a:cubicBezTo>
                    <a:pt x="364" y="2812"/>
                    <a:pt x="389" y="2824"/>
                    <a:pt x="409" y="2824"/>
                  </a:cubicBezTo>
                  <a:cubicBezTo>
                    <a:pt x="501" y="2824"/>
                    <a:pt x="501" y="2563"/>
                    <a:pt x="501" y="2481"/>
                  </a:cubicBezTo>
                  <a:cubicBezTo>
                    <a:pt x="501" y="2281"/>
                    <a:pt x="501" y="2081"/>
                    <a:pt x="734" y="2014"/>
                  </a:cubicBezTo>
                  <a:lnTo>
                    <a:pt x="734" y="2014"/>
                  </a:lnTo>
                  <a:cubicBezTo>
                    <a:pt x="576" y="2133"/>
                    <a:pt x="582" y="2252"/>
                    <a:pt x="655" y="2252"/>
                  </a:cubicBezTo>
                  <a:cubicBezTo>
                    <a:pt x="705" y="2252"/>
                    <a:pt x="787" y="2197"/>
                    <a:pt x="868" y="2048"/>
                  </a:cubicBezTo>
                  <a:cubicBezTo>
                    <a:pt x="868" y="2114"/>
                    <a:pt x="901" y="2181"/>
                    <a:pt x="935" y="2248"/>
                  </a:cubicBezTo>
                  <a:cubicBezTo>
                    <a:pt x="768" y="2248"/>
                    <a:pt x="801" y="2248"/>
                    <a:pt x="834" y="2448"/>
                  </a:cubicBezTo>
                  <a:cubicBezTo>
                    <a:pt x="868" y="2648"/>
                    <a:pt x="901" y="2581"/>
                    <a:pt x="834" y="2815"/>
                  </a:cubicBezTo>
                  <a:cubicBezTo>
                    <a:pt x="768" y="3048"/>
                    <a:pt x="534" y="3082"/>
                    <a:pt x="801" y="3315"/>
                  </a:cubicBezTo>
                  <a:cubicBezTo>
                    <a:pt x="801" y="3249"/>
                    <a:pt x="801" y="3182"/>
                    <a:pt x="801" y="3149"/>
                  </a:cubicBezTo>
                  <a:cubicBezTo>
                    <a:pt x="886" y="3170"/>
                    <a:pt x="998" y="3245"/>
                    <a:pt x="1051" y="3245"/>
                  </a:cubicBezTo>
                  <a:cubicBezTo>
                    <a:pt x="1081" y="3245"/>
                    <a:pt x="1092" y="3221"/>
                    <a:pt x="1068" y="3149"/>
                  </a:cubicBezTo>
                  <a:lnTo>
                    <a:pt x="1068" y="3149"/>
                  </a:lnTo>
                  <a:cubicBezTo>
                    <a:pt x="1109" y="3176"/>
                    <a:pt x="1150" y="3186"/>
                    <a:pt x="1194" y="3186"/>
                  </a:cubicBezTo>
                  <a:cubicBezTo>
                    <a:pt x="1353" y="3186"/>
                    <a:pt x="1533" y="3046"/>
                    <a:pt x="1749" y="3046"/>
                  </a:cubicBezTo>
                  <a:cubicBezTo>
                    <a:pt x="1766" y="3046"/>
                    <a:pt x="1784" y="3046"/>
                    <a:pt x="1802" y="3048"/>
                  </a:cubicBezTo>
                  <a:cubicBezTo>
                    <a:pt x="1367" y="3135"/>
                    <a:pt x="1512" y="3726"/>
                    <a:pt x="1754" y="3726"/>
                  </a:cubicBezTo>
                  <a:cubicBezTo>
                    <a:pt x="1790" y="3726"/>
                    <a:pt x="1829" y="3713"/>
                    <a:pt x="1869" y="3682"/>
                  </a:cubicBezTo>
                  <a:lnTo>
                    <a:pt x="1869" y="3682"/>
                  </a:lnTo>
                  <a:cubicBezTo>
                    <a:pt x="1735" y="3916"/>
                    <a:pt x="1735" y="4183"/>
                    <a:pt x="1902" y="4383"/>
                  </a:cubicBezTo>
                  <a:lnTo>
                    <a:pt x="1835" y="4383"/>
                  </a:lnTo>
                  <a:cubicBezTo>
                    <a:pt x="1768" y="4283"/>
                    <a:pt x="1802" y="4349"/>
                    <a:pt x="1702" y="4283"/>
                  </a:cubicBezTo>
                  <a:lnTo>
                    <a:pt x="1702" y="4283"/>
                  </a:lnTo>
                  <a:cubicBezTo>
                    <a:pt x="1702" y="4316"/>
                    <a:pt x="1735" y="4383"/>
                    <a:pt x="1735" y="4416"/>
                  </a:cubicBezTo>
                  <a:cubicBezTo>
                    <a:pt x="1620" y="4378"/>
                    <a:pt x="1526" y="4339"/>
                    <a:pt x="1436" y="4339"/>
                  </a:cubicBezTo>
                  <a:cubicBezTo>
                    <a:pt x="1370" y="4339"/>
                    <a:pt x="1305" y="4360"/>
                    <a:pt x="1235" y="4416"/>
                  </a:cubicBezTo>
                  <a:cubicBezTo>
                    <a:pt x="1210" y="4318"/>
                    <a:pt x="1132" y="4257"/>
                    <a:pt x="1053" y="4257"/>
                  </a:cubicBezTo>
                  <a:cubicBezTo>
                    <a:pt x="1024" y="4257"/>
                    <a:pt x="995" y="4265"/>
                    <a:pt x="968" y="4283"/>
                  </a:cubicBezTo>
                  <a:cubicBezTo>
                    <a:pt x="1168" y="4449"/>
                    <a:pt x="1068" y="4616"/>
                    <a:pt x="868" y="4750"/>
                  </a:cubicBezTo>
                  <a:cubicBezTo>
                    <a:pt x="1001" y="4716"/>
                    <a:pt x="1101" y="4683"/>
                    <a:pt x="1235" y="4683"/>
                  </a:cubicBezTo>
                  <a:cubicBezTo>
                    <a:pt x="1201" y="4916"/>
                    <a:pt x="1335" y="4983"/>
                    <a:pt x="1168" y="5183"/>
                  </a:cubicBezTo>
                  <a:cubicBezTo>
                    <a:pt x="1101" y="5317"/>
                    <a:pt x="734" y="5383"/>
                    <a:pt x="601" y="5450"/>
                  </a:cubicBezTo>
                  <a:cubicBezTo>
                    <a:pt x="601" y="5484"/>
                    <a:pt x="601" y="5517"/>
                    <a:pt x="601" y="5584"/>
                  </a:cubicBezTo>
                  <a:cubicBezTo>
                    <a:pt x="648" y="5659"/>
                    <a:pt x="697" y="5684"/>
                    <a:pt x="750" y="5684"/>
                  </a:cubicBezTo>
                  <a:cubicBezTo>
                    <a:pt x="853" y="5684"/>
                    <a:pt x="966" y="5587"/>
                    <a:pt x="1089" y="5587"/>
                  </a:cubicBezTo>
                  <a:cubicBezTo>
                    <a:pt x="1126" y="5587"/>
                    <a:pt x="1163" y="5595"/>
                    <a:pt x="1201" y="5617"/>
                  </a:cubicBezTo>
                  <a:lnTo>
                    <a:pt x="1101" y="5684"/>
                  </a:lnTo>
                  <a:cubicBezTo>
                    <a:pt x="1201" y="5684"/>
                    <a:pt x="1435" y="5817"/>
                    <a:pt x="1502" y="5817"/>
                  </a:cubicBezTo>
                  <a:lnTo>
                    <a:pt x="2002" y="5650"/>
                  </a:lnTo>
                  <a:lnTo>
                    <a:pt x="2002" y="5650"/>
                  </a:lnTo>
                  <a:cubicBezTo>
                    <a:pt x="1902" y="5750"/>
                    <a:pt x="1802" y="5884"/>
                    <a:pt x="1768" y="6017"/>
                  </a:cubicBezTo>
                  <a:cubicBezTo>
                    <a:pt x="1623" y="6003"/>
                    <a:pt x="1477" y="5969"/>
                    <a:pt x="1351" y="5969"/>
                  </a:cubicBezTo>
                  <a:cubicBezTo>
                    <a:pt x="1188" y="5969"/>
                    <a:pt x="1058" y="6025"/>
                    <a:pt x="1001" y="6251"/>
                  </a:cubicBezTo>
                  <a:cubicBezTo>
                    <a:pt x="935" y="6484"/>
                    <a:pt x="568" y="6684"/>
                    <a:pt x="401" y="6851"/>
                  </a:cubicBezTo>
                  <a:cubicBezTo>
                    <a:pt x="445" y="6881"/>
                    <a:pt x="490" y="6893"/>
                    <a:pt x="535" y="6893"/>
                  </a:cubicBezTo>
                  <a:cubicBezTo>
                    <a:pt x="730" y="6893"/>
                    <a:pt x="931" y="6665"/>
                    <a:pt x="1165" y="6665"/>
                  </a:cubicBezTo>
                  <a:cubicBezTo>
                    <a:pt x="1240" y="6665"/>
                    <a:pt x="1319" y="6689"/>
                    <a:pt x="1402" y="6751"/>
                  </a:cubicBezTo>
                  <a:cubicBezTo>
                    <a:pt x="1499" y="6514"/>
                    <a:pt x="1573" y="6458"/>
                    <a:pt x="1656" y="6458"/>
                  </a:cubicBezTo>
                  <a:cubicBezTo>
                    <a:pt x="1731" y="6458"/>
                    <a:pt x="1813" y="6505"/>
                    <a:pt x="1926" y="6505"/>
                  </a:cubicBezTo>
                  <a:cubicBezTo>
                    <a:pt x="1986" y="6505"/>
                    <a:pt x="2055" y="6491"/>
                    <a:pt x="2135" y="6451"/>
                  </a:cubicBezTo>
                  <a:cubicBezTo>
                    <a:pt x="2269" y="6384"/>
                    <a:pt x="2469" y="6184"/>
                    <a:pt x="2669" y="6184"/>
                  </a:cubicBezTo>
                  <a:cubicBezTo>
                    <a:pt x="2823" y="6184"/>
                    <a:pt x="2863" y="6355"/>
                    <a:pt x="3026" y="6355"/>
                  </a:cubicBezTo>
                  <a:cubicBezTo>
                    <a:pt x="3040" y="6355"/>
                    <a:pt x="3054" y="6353"/>
                    <a:pt x="3069" y="6351"/>
                  </a:cubicBezTo>
                  <a:cubicBezTo>
                    <a:pt x="3403" y="6284"/>
                    <a:pt x="3703" y="6217"/>
                    <a:pt x="4003" y="6117"/>
                  </a:cubicBezTo>
                  <a:cubicBezTo>
                    <a:pt x="4437" y="5917"/>
                    <a:pt x="3770" y="5784"/>
                    <a:pt x="3603" y="5784"/>
                  </a:cubicBezTo>
                  <a:cubicBezTo>
                    <a:pt x="3970" y="5517"/>
                    <a:pt x="4204" y="5383"/>
                    <a:pt x="4270" y="4916"/>
                  </a:cubicBezTo>
                  <a:cubicBezTo>
                    <a:pt x="4301" y="4685"/>
                    <a:pt x="4139" y="4632"/>
                    <a:pt x="3950" y="4632"/>
                  </a:cubicBezTo>
                  <a:cubicBezTo>
                    <a:pt x="3790" y="4632"/>
                    <a:pt x="3610" y="4670"/>
                    <a:pt x="3510" y="4670"/>
                  </a:cubicBezTo>
                  <a:cubicBezTo>
                    <a:pt x="3472" y="4670"/>
                    <a:pt x="3446" y="4664"/>
                    <a:pt x="3436" y="4650"/>
                  </a:cubicBezTo>
                  <a:cubicBezTo>
                    <a:pt x="3737" y="4449"/>
                    <a:pt x="3236" y="4016"/>
                    <a:pt x="3003" y="4016"/>
                  </a:cubicBezTo>
                  <a:cubicBezTo>
                    <a:pt x="3038" y="3998"/>
                    <a:pt x="3077" y="3990"/>
                    <a:pt x="3115" y="3990"/>
                  </a:cubicBezTo>
                  <a:cubicBezTo>
                    <a:pt x="3218" y="3990"/>
                    <a:pt x="3321" y="4052"/>
                    <a:pt x="3370" y="4149"/>
                  </a:cubicBezTo>
                  <a:cubicBezTo>
                    <a:pt x="3270" y="3515"/>
                    <a:pt x="2769" y="3482"/>
                    <a:pt x="2602" y="2948"/>
                  </a:cubicBezTo>
                  <a:cubicBezTo>
                    <a:pt x="2402" y="2315"/>
                    <a:pt x="2135" y="2248"/>
                    <a:pt x="1535" y="2181"/>
                  </a:cubicBezTo>
                  <a:cubicBezTo>
                    <a:pt x="1618" y="2071"/>
                    <a:pt x="1724" y="2006"/>
                    <a:pt x="1852" y="2006"/>
                  </a:cubicBezTo>
                  <a:cubicBezTo>
                    <a:pt x="1879" y="2006"/>
                    <a:pt x="1907" y="2009"/>
                    <a:pt x="1935" y="2014"/>
                  </a:cubicBezTo>
                  <a:cubicBezTo>
                    <a:pt x="1735" y="1647"/>
                    <a:pt x="2569" y="1214"/>
                    <a:pt x="2369" y="880"/>
                  </a:cubicBezTo>
                  <a:cubicBezTo>
                    <a:pt x="2306" y="792"/>
                    <a:pt x="2135" y="757"/>
                    <a:pt x="1939" y="757"/>
                  </a:cubicBezTo>
                  <a:cubicBezTo>
                    <a:pt x="1613" y="757"/>
                    <a:pt x="1218" y="855"/>
                    <a:pt x="1135" y="980"/>
                  </a:cubicBezTo>
                  <a:lnTo>
                    <a:pt x="1101" y="947"/>
                  </a:lnTo>
                  <a:cubicBezTo>
                    <a:pt x="1168" y="880"/>
                    <a:pt x="1201" y="780"/>
                    <a:pt x="1301" y="713"/>
                  </a:cubicBezTo>
                  <a:cubicBezTo>
                    <a:pt x="1201" y="680"/>
                    <a:pt x="1135" y="647"/>
                    <a:pt x="1035" y="647"/>
                  </a:cubicBezTo>
                  <a:lnTo>
                    <a:pt x="1201" y="647"/>
                  </a:lnTo>
                  <a:cubicBezTo>
                    <a:pt x="1268" y="413"/>
                    <a:pt x="1702" y="347"/>
                    <a:pt x="1768" y="13"/>
                  </a:cubicBezTo>
                  <a:cubicBezTo>
                    <a:pt x="1705" y="5"/>
                    <a:pt x="1642" y="1"/>
                    <a:pt x="158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6"/>
            <p:cNvSpPr/>
            <p:nvPr/>
          </p:nvSpPr>
          <p:spPr>
            <a:xfrm>
              <a:off x="3579400" y="2415500"/>
              <a:ext cx="4200" cy="6700"/>
            </a:xfrm>
            <a:custGeom>
              <a:avLst/>
              <a:gdLst/>
              <a:ahLst/>
              <a:cxnLst/>
              <a:rect l="l" t="t" r="r" b="b"/>
              <a:pathLst>
                <a:path w="168" h="268" extrusionOk="0">
                  <a:moveTo>
                    <a:pt x="0" y="1"/>
                  </a:moveTo>
                  <a:cubicBezTo>
                    <a:pt x="0" y="101"/>
                    <a:pt x="34" y="201"/>
                    <a:pt x="100" y="268"/>
                  </a:cubicBezTo>
                  <a:cubicBezTo>
                    <a:pt x="167" y="134"/>
                    <a:pt x="134" y="67"/>
                    <a:pt x="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6"/>
            <p:cNvSpPr/>
            <p:nvPr/>
          </p:nvSpPr>
          <p:spPr>
            <a:xfrm>
              <a:off x="2102500" y="1898475"/>
              <a:ext cx="161650" cy="70425"/>
            </a:xfrm>
            <a:custGeom>
              <a:avLst/>
              <a:gdLst/>
              <a:ahLst/>
              <a:cxnLst/>
              <a:rect l="l" t="t" r="r" b="b"/>
              <a:pathLst>
                <a:path w="6466" h="2817" extrusionOk="0">
                  <a:moveTo>
                    <a:pt x="4704" y="0"/>
                  </a:moveTo>
                  <a:cubicBezTo>
                    <a:pt x="4604" y="0"/>
                    <a:pt x="4504" y="0"/>
                    <a:pt x="4404" y="34"/>
                  </a:cubicBezTo>
                  <a:cubicBezTo>
                    <a:pt x="4404" y="100"/>
                    <a:pt x="4371" y="134"/>
                    <a:pt x="4337" y="167"/>
                  </a:cubicBezTo>
                  <a:cubicBezTo>
                    <a:pt x="4270" y="267"/>
                    <a:pt x="4204" y="334"/>
                    <a:pt x="4137" y="434"/>
                  </a:cubicBezTo>
                  <a:cubicBezTo>
                    <a:pt x="4037" y="501"/>
                    <a:pt x="3970" y="567"/>
                    <a:pt x="3870" y="634"/>
                  </a:cubicBezTo>
                  <a:lnTo>
                    <a:pt x="4471" y="1001"/>
                  </a:lnTo>
                  <a:lnTo>
                    <a:pt x="4070" y="1134"/>
                  </a:lnTo>
                  <a:cubicBezTo>
                    <a:pt x="4170" y="1201"/>
                    <a:pt x="4704" y="1334"/>
                    <a:pt x="4671" y="1468"/>
                  </a:cubicBezTo>
                  <a:cubicBezTo>
                    <a:pt x="4655" y="1610"/>
                    <a:pt x="4579" y="1648"/>
                    <a:pt x="4476" y="1648"/>
                  </a:cubicBezTo>
                  <a:cubicBezTo>
                    <a:pt x="4360" y="1648"/>
                    <a:pt x="4211" y="1601"/>
                    <a:pt x="4070" y="1601"/>
                  </a:cubicBezTo>
                  <a:cubicBezTo>
                    <a:pt x="4011" y="1601"/>
                    <a:pt x="3873" y="1615"/>
                    <a:pt x="3734" y="1615"/>
                  </a:cubicBezTo>
                  <a:cubicBezTo>
                    <a:pt x="3561" y="1615"/>
                    <a:pt x="3388" y="1594"/>
                    <a:pt x="3370" y="1501"/>
                  </a:cubicBezTo>
                  <a:cubicBezTo>
                    <a:pt x="3323" y="1268"/>
                    <a:pt x="3277" y="1214"/>
                    <a:pt x="3150" y="1214"/>
                  </a:cubicBezTo>
                  <a:cubicBezTo>
                    <a:pt x="3096" y="1214"/>
                    <a:pt x="3027" y="1224"/>
                    <a:pt x="2936" y="1234"/>
                  </a:cubicBezTo>
                  <a:cubicBezTo>
                    <a:pt x="3003" y="1201"/>
                    <a:pt x="3036" y="1168"/>
                    <a:pt x="3103" y="1134"/>
                  </a:cubicBezTo>
                  <a:cubicBezTo>
                    <a:pt x="2912" y="975"/>
                    <a:pt x="2661" y="665"/>
                    <a:pt x="2407" y="665"/>
                  </a:cubicBezTo>
                  <a:cubicBezTo>
                    <a:pt x="2394" y="665"/>
                    <a:pt x="2382" y="666"/>
                    <a:pt x="2369" y="667"/>
                  </a:cubicBezTo>
                  <a:cubicBezTo>
                    <a:pt x="2275" y="686"/>
                    <a:pt x="2205" y="694"/>
                    <a:pt x="2152" y="694"/>
                  </a:cubicBezTo>
                  <a:cubicBezTo>
                    <a:pt x="1923" y="694"/>
                    <a:pt x="1993" y="542"/>
                    <a:pt x="1669" y="434"/>
                  </a:cubicBezTo>
                  <a:cubicBezTo>
                    <a:pt x="1653" y="426"/>
                    <a:pt x="1605" y="422"/>
                    <a:pt x="1542" y="422"/>
                  </a:cubicBezTo>
                  <a:cubicBezTo>
                    <a:pt x="1338" y="422"/>
                    <a:pt x="968" y="465"/>
                    <a:pt x="968" y="567"/>
                  </a:cubicBezTo>
                  <a:cubicBezTo>
                    <a:pt x="968" y="701"/>
                    <a:pt x="1468" y="767"/>
                    <a:pt x="1569" y="801"/>
                  </a:cubicBezTo>
                  <a:cubicBezTo>
                    <a:pt x="1457" y="779"/>
                    <a:pt x="1342" y="767"/>
                    <a:pt x="1226" y="767"/>
                  </a:cubicBezTo>
                  <a:cubicBezTo>
                    <a:pt x="994" y="767"/>
                    <a:pt x="757" y="812"/>
                    <a:pt x="534" y="901"/>
                  </a:cubicBezTo>
                  <a:lnTo>
                    <a:pt x="534" y="1101"/>
                  </a:lnTo>
                  <a:cubicBezTo>
                    <a:pt x="612" y="1145"/>
                    <a:pt x="712" y="1160"/>
                    <a:pt x="822" y="1160"/>
                  </a:cubicBezTo>
                  <a:cubicBezTo>
                    <a:pt x="1042" y="1160"/>
                    <a:pt x="1302" y="1101"/>
                    <a:pt x="1502" y="1101"/>
                  </a:cubicBezTo>
                  <a:cubicBezTo>
                    <a:pt x="1368" y="1201"/>
                    <a:pt x="234" y="1168"/>
                    <a:pt x="268" y="1401"/>
                  </a:cubicBezTo>
                  <a:cubicBezTo>
                    <a:pt x="278" y="1483"/>
                    <a:pt x="373" y="1512"/>
                    <a:pt x="505" y="1512"/>
                  </a:cubicBezTo>
                  <a:cubicBezTo>
                    <a:pt x="800" y="1512"/>
                    <a:pt x="1276" y="1368"/>
                    <a:pt x="1368" y="1368"/>
                  </a:cubicBezTo>
                  <a:cubicBezTo>
                    <a:pt x="1001" y="1668"/>
                    <a:pt x="234" y="1435"/>
                    <a:pt x="1" y="1868"/>
                  </a:cubicBezTo>
                  <a:cubicBezTo>
                    <a:pt x="157" y="1946"/>
                    <a:pt x="313" y="1979"/>
                    <a:pt x="463" y="1979"/>
                  </a:cubicBezTo>
                  <a:cubicBezTo>
                    <a:pt x="569" y="1979"/>
                    <a:pt x="671" y="1963"/>
                    <a:pt x="768" y="1935"/>
                  </a:cubicBezTo>
                  <a:lnTo>
                    <a:pt x="768" y="1935"/>
                  </a:lnTo>
                  <a:cubicBezTo>
                    <a:pt x="768" y="2002"/>
                    <a:pt x="735" y="2035"/>
                    <a:pt x="735" y="2102"/>
                  </a:cubicBezTo>
                  <a:cubicBezTo>
                    <a:pt x="901" y="2135"/>
                    <a:pt x="1035" y="2168"/>
                    <a:pt x="1168" y="2202"/>
                  </a:cubicBezTo>
                  <a:cubicBezTo>
                    <a:pt x="1121" y="2077"/>
                    <a:pt x="1162" y="2018"/>
                    <a:pt x="1223" y="2018"/>
                  </a:cubicBezTo>
                  <a:cubicBezTo>
                    <a:pt x="1291" y="2018"/>
                    <a:pt x="1384" y="2093"/>
                    <a:pt x="1402" y="2235"/>
                  </a:cubicBezTo>
                  <a:cubicBezTo>
                    <a:pt x="1735" y="2002"/>
                    <a:pt x="1802" y="2002"/>
                    <a:pt x="1902" y="1601"/>
                  </a:cubicBezTo>
                  <a:cubicBezTo>
                    <a:pt x="2169" y="1701"/>
                    <a:pt x="2069" y="1868"/>
                    <a:pt x="2002" y="2068"/>
                  </a:cubicBezTo>
                  <a:cubicBezTo>
                    <a:pt x="2069" y="2068"/>
                    <a:pt x="2165" y="2076"/>
                    <a:pt x="2264" y="2076"/>
                  </a:cubicBezTo>
                  <a:cubicBezTo>
                    <a:pt x="2462" y="2076"/>
                    <a:pt x="2669" y="2046"/>
                    <a:pt x="2669" y="1868"/>
                  </a:cubicBezTo>
                  <a:cubicBezTo>
                    <a:pt x="2727" y="1998"/>
                    <a:pt x="2847" y="2047"/>
                    <a:pt x="2981" y="2047"/>
                  </a:cubicBezTo>
                  <a:cubicBezTo>
                    <a:pt x="3157" y="2047"/>
                    <a:pt x="3356" y="1963"/>
                    <a:pt x="3470" y="1868"/>
                  </a:cubicBezTo>
                  <a:lnTo>
                    <a:pt x="3470" y="1868"/>
                  </a:lnTo>
                  <a:cubicBezTo>
                    <a:pt x="3070" y="2302"/>
                    <a:pt x="2269" y="2369"/>
                    <a:pt x="1735" y="2535"/>
                  </a:cubicBezTo>
                  <a:cubicBezTo>
                    <a:pt x="2046" y="2737"/>
                    <a:pt x="2269" y="2816"/>
                    <a:pt x="2490" y="2816"/>
                  </a:cubicBezTo>
                  <a:cubicBezTo>
                    <a:pt x="2744" y="2816"/>
                    <a:pt x="2995" y="2711"/>
                    <a:pt x="3370" y="2569"/>
                  </a:cubicBezTo>
                  <a:cubicBezTo>
                    <a:pt x="3770" y="2469"/>
                    <a:pt x="4137" y="2302"/>
                    <a:pt x="4537" y="2168"/>
                  </a:cubicBezTo>
                  <a:cubicBezTo>
                    <a:pt x="4571" y="2159"/>
                    <a:pt x="4602" y="2155"/>
                    <a:pt x="4632" y="2155"/>
                  </a:cubicBezTo>
                  <a:cubicBezTo>
                    <a:pt x="4810" y="2155"/>
                    <a:pt x="4933" y="2302"/>
                    <a:pt x="5104" y="2302"/>
                  </a:cubicBezTo>
                  <a:cubicBezTo>
                    <a:pt x="5238" y="2269"/>
                    <a:pt x="5238" y="2102"/>
                    <a:pt x="5438" y="2102"/>
                  </a:cubicBezTo>
                  <a:lnTo>
                    <a:pt x="5972" y="2102"/>
                  </a:lnTo>
                  <a:cubicBezTo>
                    <a:pt x="6239" y="2102"/>
                    <a:pt x="6339" y="1835"/>
                    <a:pt x="6405" y="1535"/>
                  </a:cubicBezTo>
                  <a:cubicBezTo>
                    <a:pt x="6466" y="1233"/>
                    <a:pt x="6444" y="958"/>
                    <a:pt x="6118" y="958"/>
                  </a:cubicBezTo>
                  <a:cubicBezTo>
                    <a:pt x="6084" y="958"/>
                    <a:pt x="6046" y="961"/>
                    <a:pt x="6005" y="968"/>
                  </a:cubicBezTo>
                  <a:cubicBezTo>
                    <a:pt x="5505" y="1034"/>
                    <a:pt x="5938" y="1168"/>
                    <a:pt x="5738" y="1435"/>
                  </a:cubicBezTo>
                  <a:cubicBezTo>
                    <a:pt x="5638" y="1168"/>
                    <a:pt x="5538" y="1134"/>
                    <a:pt x="5305" y="1068"/>
                  </a:cubicBezTo>
                  <a:cubicBezTo>
                    <a:pt x="5171" y="1001"/>
                    <a:pt x="5138" y="734"/>
                    <a:pt x="5004" y="634"/>
                  </a:cubicBezTo>
                  <a:cubicBezTo>
                    <a:pt x="4938" y="601"/>
                    <a:pt x="4904" y="567"/>
                    <a:pt x="4904" y="501"/>
                  </a:cubicBezTo>
                  <a:cubicBezTo>
                    <a:pt x="4871" y="467"/>
                    <a:pt x="4871" y="434"/>
                    <a:pt x="4871" y="400"/>
                  </a:cubicBezTo>
                  <a:lnTo>
                    <a:pt x="4838" y="300"/>
                  </a:lnTo>
                  <a:cubicBezTo>
                    <a:pt x="4804" y="267"/>
                    <a:pt x="4804" y="234"/>
                    <a:pt x="4804" y="200"/>
                  </a:cubicBezTo>
                  <a:cubicBezTo>
                    <a:pt x="4804" y="134"/>
                    <a:pt x="4771" y="67"/>
                    <a:pt x="470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6"/>
            <p:cNvSpPr/>
            <p:nvPr/>
          </p:nvSpPr>
          <p:spPr>
            <a:xfrm>
              <a:off x="5549975" y="3940775"/>
              <a:ext cx="56375" cy="52650"/>
            </a:xfrm>
            <a:custGeom>
              <a:avLst/>
              <a:gdLst/>
              <a:ahLst/>
              <a:cxnLst/>
              <a:rect l="l" t="t" r="r" b="b"/>
              <a:pathLst>
                <a:path w="2255" h="2106" extrusionOk="0">
                  <a:moveTo>
                    <a:pt x="34" y="0"/>
                  </a:moveTo>
                  <a:lnTo>
                    <a:pt x="34" y="0"/>
                  </a:lnTo>
                  <a:cubicBezTo>
                    <a:pt x="0" y="467"/>
                    <a:pt x="34" y="934"/>
                    <a:pt x="234" y="1401"/>
                  </a:cubicBezTo>
                  <a:cubicBezTo>
                    <a:pt x="334" y="1801"/>
                    <a:pt x="734" y="2102"/>
                    <a:pt x="1168" y="2102"/>
                  </a:cubicBezTo>
                  <a:cubicBezTo>
                    <a:pt x="1182" y="2104"/>
                    <a:pt x="1196" y="2105"/>
                    <a:pt x="1210" y="2105"/>
                  </a:cubicBezTo>
                  <a:cubicBezTo>
                    <a:pt x="1761" y="2105"/>
                    <a:pt x="2254" y="263"/>
                    <a:pt x="1701" y="100"/>
                  </a:cubicBezTo>
                  <a:lnTo>
                    <a:pt x="1701" y="100"/>
                  </a:lnTo>
                  <a:cubicBezTo>
                    <a:pt x="1550" y="130"/>
                    <a:pt x="1150" y="409"/>
                    <a:pt x="953" y="409"/>
                  </a:cubicBezTo>
                  <a:cubicBezTo>
                    <a:pt x="934" y="409"/>
                    <a:pt x="916" y="406"/>
                    <a:pt x="901" y="400"/>
                  </a:cubicBezTo>
                  <a:cubicBezTo>
                    <a:pt x="634" y="267"/>
                    <a:pt x="334" y="133"/>
                    <a:pt x="3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6"/>
            <p:cNvSpPr/>
            <p:nvPr/>
          </p:nvSpPr>
          <p:spPr>
            <a:xfrm>
              <a:off x="5222225" y="3045950"/>
              <a:ext cx="62875" cy="90100"/>
            </a:xfrm>
            <a:custGeom>
              <a:avLst/>
              <a:gdLst/>
              <a:ahLst/>
              <a:cxnLst/>
              <a:rect l="l" t="t" r="r" b="b"/>
              <a:pathLst>
                <a:path w="2515" h="3604" extrusionOk="0">
                  <a:moveTo>
                    <a:pt x="801" y="1"/>
                  </a:moveTo>
                  <a:cubicBezTo>
                    <a:pt x="668" y="1"/>
                    <a:pt x="468" y="67"/>
                    <a:pt x="434" y="201"/>
                  </a:cubicBezTo>
                  <a:cubicBezTo>
                    <a:pt x="368" y="501"/>
                    <a:pt x="334" y="835"/>
                    <a:pt x="268" y="1168"/>
                  </a:cubicBezTo>
                  <a:cubicBezTo>
                    <a:pt x="234" y="1335"/>
                    <a:pt x="434" y="1368"/>
                    <a:pt x="368" y="1569"/>
                  </a:cubicBezTo>
                  <a:cubicBezTo>
                    <a:pt x="301" y="1502"/>
                    <a:pt x="201" y="1435"/>
                    <a:pt x="134" y="1335"/>
                  </a:cubicBezTo>
                  <a:lnTo>
                    <a:pt x="134" y="1335"/>
                  </a:lnTo>
                  <a:cubicBezTo>
                    <a:pt x="1" y="1569"/>
                    <a:pt x="168" y="1969"/>
                    <a:pt x="201" y="2169"/>
                  </a:cubicBezTo>
                  <a:cubicBezTo>
                    <a:pt x="234" y="2369"/>
                    <a:pt x="468" y="2402"/>
                    <a:pt x="635" y="2436"/>
                  </a:cubicBezTo>
                  <a:cubicBezTo>
                    <a:pt x="301" y="2636"/>
                    <a:pt x="568" y="2970"/>
                    <a:pt x="801" y="2970"/>
                  </a:cubicBezTo>
                  <a:cubicBezTo>
                    <a:pt x="957" y="2970"/>
                    <a:pt x="979" y="2895"/>
                    <a:pt x="1056" y="2895"/>
                  </a:cubicBezTo>
                  <a:cubicBezTo>
                    <a:pt x="1094" y="2895"/>
                    <a:pt x="1146" y="2914"/>
                    <a:pt x="1235" y="2970"/>
                  </a:cubicBezTo>
                  <a:cubicBezTo>
                    <a:pt x="1368" y="3036"/>
                    <a:pt x="1435" y="3136"/>
                    <a:pt x="1502" y="3270"/>
                  </a:cubicBezTo>
                  <a:cubicBezTo>
                    <a:pt x="1535" y="3136"/>
                    <a:pt x="1569" y="3003"/>
                    <a:pt x="1569" y="2836"/>
                  </a:cubicBezTo>
                  <a:cubicBezTo>
                    <a:pt x="1869" y="2970"/>
                    <a:pt x="1936" y="2903"/>
                    <a:pt x="1936" y="3270"/>
                  </a:cubicBezTo>
                  <a:cubicBezTo>
                    <a:pt x="1936" y="3370"/>
                    <a:pt x="2236" y="3537"/>
                    <a:pt x="2336" y="3603"/>
                  </a:cubicBezTo>
                  <a:cubicBezTo>
                    <a:pt x="2503" y="3236"/>
                    <a:pt x="2169" y="3336"/>
                    <a:pt x="2169" y="3003"/>
                  </a:cubicBezTo>
                  <a:lnTo>
                    <a:pt x="2169" y="3003"/>
                  </a:lnTo>
                  <a:cubicBezTo>
                    <a:pt x="2233" y="3039"/>
                    <a:pt x="2292" y="3056"/>
                    <a:pt x="2339" y="3056"/>
                  </a:cubicBezTo>
                  <a:cubicBezTo>
                    <a:pt x="2466" y="3056"/>
                    <a:pt x="2515" y="2939"/>
                    <a:pt x="2369" y="2769"/>
                  </a:cubicBezTo>
                  <a:cubicBezTo>
                    <a:pt x="2347" y="2740"/>
                    <a:pt x="2328" y="2728"/>
                    <a:pt x="2311" y="2728"/>
                  </a:cubicBezTo>
                  <a:cubicBezTo>
                    <a:pt x="2253" y="2728"/>
                    <a:pt x="2221" y="2869"/>
                    <a:pt x="2169" y="2869"/>
                  </a:cubicBezTo>
                  <a:cubicBezTo>
                    <a:pt x="2036" y="2803"/>
                    <a:pt x="1936" y="2736"/>
                    <a:pt x="1835" y="2669"/>
                  </a:cubicBezTo>
                  <a:cubicBezTo>
                    <a:pt x="1735" y="2603"/>
                    <a:pt x="1635" y="2569"/>
                    <a:pt x="1535" y="2569"/>
                  </a:cubicBezTo>
                  <a:cubicBezTo>
                    <a:pt x="1525" y="2567"/>
                    <a:pt x="1515" y="2565"/>
                    <a:pt x="1506" y="2565"/>
                  </a:cubicBezTo>
                  <a:cubicBezTo>
                    <a:pt x="1397" y="2565"/>
                    <a:pt x="1363" y="2736"/>
                    <a:pt x="1302" y="2736"/>
                  </a:cubicBezTo>
                  <a:cubicBezTo>
                    <a:pt x="1002" y="2736"/>
                    <a:pt x="1135" y="2469"/>
                    <a:pt x="1002" y="2269"/>
                  </a:cubicBezTo>
                  <a:cubicBezTo>
                    <a:pt x="835" y="1869"/>
                    <a:pt x="1068" y="2002"/>
                    <a:pt x="1068" y="1635"/>
                  </a:cubicBezTo>
                  <a:cubicBezTo>
                    <a:pt x="1058" y="1593"/>
                    <a:pt x="1071" y="1581"/>
                    <a:pt x="1095" y="1581"/>
                  </a:cubicBezTo>
                  <a:cubicBezTo>
                    <a:pt x="1128" y="1581"/>
                    <a:pt x="1182" y="1602"/>
                    <a:pt x="1230" y="1602"/>
                  </a:cubicBezTo>
                  <a:cubicBezTo>
                    <a:pt x="1258" y="1602"/>
                    <a:pt x="1285" y="1594"/>
                    <a:pt x="1302" y="1569"/>
                  </a:cubicBezTo>
                  <a:cubicBezTo>
                    <a:pt x="1335" y="1468"/>
                    <a:pt x="1368" y="1368"/>
                    <a:pt x="1402" y="1235"/>
                  </a:cubicBezTo>
                  <a:cubicBezTo>
                    <a:pt x="1535" y="835"/>
                    <a:pt x="1368" y="1001"/>
                    <a:pt x="1302" y="635"/>
                  </a:cubicBezTo>
                  <a:cubicBezTo>
                    <a:pt x="1268" y="434"/>
                    <a:pt x="1469" y="368"/>
                    <a:pt x="1368" y="101"/>
                  </a:cubicBezTo>
                  <a:lnTo>
                    <a:pt x="1368" y="101"/>
                  </a:lnTo>
                  <a:cubicBezTo>
                    <a:pt x="1256" y="148"/>
                    <a:pt x="1188" y="166"/>
                    <a:pt x="1142" y="166"/>
                  </a:cubicBezTo>
                  <a:cubicBezTo>
                    <a:pt x="1022" y="166"/>
                    <a:pt x="1041" y="49"/>
                    <a:pt x="801"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6"/>
            <p:cNvSpPr/>
            <p:nvPr/>
          </p:nvSpPr>
          <p:spPr>
            <a:xfrm>
              <a:off x="3512675" y="2422500"/>
              <a:ext cx="64250" cy="77700"/>
            </a:xfrm>
            <a:custGeom>
              <a:avLst/>
              <a:gdLst/>
              <a:ahLst/>
              <a:cxnLst/>
              <a:rect l="l" t="t" r="r" b="b"/>
              <a:pathLst>
                <a:path w="2570" h="3108" extrusionOk="0">
                  <a:moveTo>
                    <a:pt x="1597" y="0"/>
                  </a:moveTo>
                  <a:cubicBezTo>
                    <a:pt x="1305" y="0"/>
                    <a:pt x="1037" y="311"/>
                    <a:pt x="901" y="555"/>
                  </a:cubicBezTo>
                  <a:lnTo>
                    <a:pt x="1235" y="688"/>
                  </a:lnTo>
                  <a:cubicBezTo>
                    <a:pt x="1119" y="804"/>
                    <a:pt x="1053" y="895"/>
                    <a:pt x="907" y="895"/>
                  </a:cubicBezTo>
                  <a:cubicBezTo>
                    <a:pt x="885" y="895"/>
                    <a:pt x="861" y="893"/>
                    <a:pt x="835" y="888"/>
                  </a:cubicBezTo>
                  <a:cubicBezTo>
                    <a:pt x="733" y="863"/>
                    <a:pt x="613" y="799"/>
                    <a:pt x="517" y="799"/>
                  </a:cubicBezTo>
                  <a:cubicBezTo>
                    <a:pt x="486" y="799"/>
                    <a:pt x="458" y="805"/>
                    <a:pt x="434" y="821"/>
                  </a:cubicBezTo>
                  <a:cubicBezTo>
                    <a:pt x="234" y="955"/>
                    <a:pt x="301" y="955"/>
                    <a:pt x="368" y="1188"/>
                  </a:cubicBezTo>
                  <a:cubicBezTo>
                    <a:pt x="401" y="1322"/>
                    <a:pt x="201" y="1422"/>
                    <a:pt x="134" y="1489"/>
                  </a:cubicBezTo>
                  <a:cubicBezTo>
                    <a:pt x="334" y="1622"/>
                    <a:pt x="534" y="1655"/>
                    <a:pt x="735" y="1689"/>
                  </a:cubicBezTo>
                  <a:cubicBezTo>
                    <a:pt x="568" y="1856"/>
                    <a:pt x="401" y="2022"/>
                    <a:pt x="268" y="2222"/>
                  </a:cubicBezTo>
                  <a:cubicBezTo>
                    <a:pt x="394" y="2159"/>
                    <a:pt x="521" y="2136"/>
                    <a:pt x="657" y="2136"/>
                  </a:cubicBezTo>
                  <a:cubicBezTo>
                    <a:pt x="735" y="2136"/>
                    <a:pt x="816" y="2144"/>
                    <a:pt x="901" y="2156"/>
                  </a:cubicBezTo>
                  <a:cubicBezTo>
                    <a:pt x="735" y="2189"/>
                    <a:pt x="468" y="2189"/>
                    <a:pt x="368" y="2289"/>
                  </a:cubicBezTo>
                  <a:cubicBezTo>
                    <a:pt x="301" y="2423"/>
                    <a:pt x="167" y="2489"/>
                    <a:pt x="34" y="2523"/>
                  </a:cubicBezTo>
                  <a:cubicBezTo>
                    <a:pt x="101" y="2556"/>
                    <a:pt x="201" y="2589"/>
                    <a:pt x="268" y="2589"/>
                  </a:cubicBezTo>
                  <a:cubicBezTo>
                    <a:pt x="201" y="2656"/>
                    <a:pt x="101" y="2689"/>
                    <a:pt x="1" y="2756"/>
                  </a:cubicBezTo>
                  <a:cubicBezTo>
                    <a:pt x="134" y="2790"/>
                    <a:pt x="234" y="2790"/>
                    <a:pt x="368" y="2856"/>
                  </a:cubicBezTo>
                  <a:cubicBezTo>
                    <a:pt x="301" y="2890"/>
                    <a:pt x="268" y="2956"/>
                    <a:pt x="201" y="2990"/>
                  </a:cubicBezTo>
                  <a:cubicBezTo>
                    <a:pt x="306" y="3074"/>
                    <a:pt x="417" y="3108"/>
                    <a:pt x="531" y="3108"/>
                  </a:cubicBezTo>
                  <a:cubicBezTo>
                    <a:pt x="960" y="3108"/>
                    <a:pt x="1433" y="2628"/>
                    <a:pt x="1802" y="2523"/>
                  </a:cubicBezTo>
                  <a:cubicBezTo>
                    <a:pt x="1841" y="2507"/>
                    <a:pt x="1879" y="2502"/>
                    <a:pt x="1914" y="2502"/>
                  </a:cubicBezTo>
                  <a:cubicBezTo>
                    <a:pt x="1962" y="2502"/>
                    <a:pt x="2005" y="2511"/>
                    <a:pt x="2040" y="2511"/>
                  </a:cubicBezTo>
                  <a:cubicBezTo>
                    <a:pt x="2087" y="2511"/>
                    <a:pt x="2121" y="2495"/>
                    <a:pt x="2136" y="2423"/>
                  </a:cubicBezTo>
                  <a:cubicBezTo>
                    <a:pt x="2202" y="2222"/>
                    <a:pt x="2236" y="2056"/>
                    <a:pt x="2302" y="1889"/>
                  </a:cubicBezTo>
                  <a:cubicBezTo>
                    <a:pt x="2336" y="1622"/>
                    <a:pt x="2269" y="1389"/>
                    <a:pt x="2102" y="1188"/>
                  </a:cubicBezTo>
                  <a:cubicBezTo>
                    <a:pt x="2436" y="955"/>
                    <a:pt x="2536" y="955"/>
                    <a:pt x="2569" y="555"/>
                  </a:cubicBezTo>
                  <a:lnTo>
                    <a:pt x="2569" y="555"/>
                  </a:lnTo>
                  <a:cubicBezTo>
                    <a:pt x="2561" y="556"/>
                    <a:pt x="2552" y="557"/>
                    <a:pt x="2544" y="557"/>
                  </a:cubicBezTo>
                  <a:cubicBezTo>
                    <a:pt x="2395" y="557"/>
                    <a:pt x="2329" y="279"/>
                    <a:pt x="2202" y="121"/>
                  </a:cubicBezTo>
                  <a:cubicBezTo>
                    <a:pt x="2189" y="108"/>
                    <a:pt x="2166" y="102"/>
                    <a:pt x="2138" y="102"/>
                  </a:cubicBezTo>
                  <a:cubicBezTo>
                    <a:pt x="2023" y="102"/>
                    <a:pt x="1815" y="188"/>
                    <a:pt x="1735" y="188"/>
                  </a:cubicBezTo>
                  <a:lnTo>
                    <a:pt x="1802" y="54"/>
                  </a:lnTo>
                  <a:cubicBezTo>
                    <a:pt x="1733" y="17"/>
                    <a:pt x="1665" y="0"/>
                    <a:pt x="159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6"/>
            <p:cNvSpPr/>
            <p:nvPr/>
          </p:nvSpPr>
          <p:spPr>
            <a:xfrm>
              <a:off x="2375200" y="1892325"/>
              <a:ext cx="231025" cy="77050"/>
            </a:xfrm>
            <a:custGeom>
              <a:avLst/>
              <a:gdLst/>
              <a:ahLst/>
              <a:cxnLst/>
              <a:rect l="l" t="t" r="r" b="b"/>
              <a:pathLst>
                <a:path w="9241" h="3082" extrusionOk="0">
                  <a:moveTo>
                    <a:pt x="770" y="0"/>
                  </a:moveTo>
                  <a:cubicBezTo>
                    <a:pt x="682" y="0"/>
                    <a:pt x="593" y="4"/>
                    <a:pt x="501" y="13"/>
                  </a:cubicBezTo>
                  <a:cubicBezTo>
                    <a:pt x="1" y="146"/>
                    <a:pt x="167" y="380"/>
                    <a:pt x="501" y="713"/>
                  </a:cubicBezTo>
                  <a:cubicBezTo>
                    <a:pt x="686" y="898"/>
                    <a:pt x="858" y="944"/>
                    <a:pt x="1049" y="944"/>
                  </a:cubicBezTo>
                  <a:cubicBezTo>
                    <a:pt x="1168" y="944"/>
                    <a:pt x="1294" y="926"/>
                    <a:pt x="1435" y="913"/>
                  </a:cubicBezTo>
                  <a:cubicBezTo>
                    <a:pt x="1609" y="879"/>
                    <a:pt x="1738" y="826"/>
                    <a:pt x="1859" y="826"/>
                  </a:cubicBezTo>
                  <a:cubicBezTo>
                    <a:pt x="1970" y="826"/>
                    <a:pt x="2075" y="870"/>
                    <a:pt x="2202" y="1013"/>
                  </a:cubicBezTo>
                  <a:cubicBezTo>
                    <a:pt x="2336" y="1214"/>
                    <a:pt x="2769" y="1547"/>
                    <a:pt x="2502" y="1814"/>
                  </a:cubicBezTo>
                  <a:cubicBezTo>
                    <a:pt x="2336" y="2214"/>
                    <a:pt x="2436" y="2248"/>
                    <a:pt x="2569" y="2648"/>
                  </a:cubicBezTo>
                  <a:cubicBezTo>
                    <a:pt x="2603" y="2739"/>
                    <a:pt x="2668" y="2772"/>
                    <a:pt x="2744" y="2772"/>
                  </a:cubicBezTo>
                  <a:cubicBezTo>
                    <a:pt x="2891" y="2772"/>
                    <a:pt x="3081" y="2647"/>
                    <a:pt x="3169" y="2581"/>
                  </a:cubicBezTo>
                  <a:cubicBezTo>
                    <a:pt x="3303" y="2848"/>
                    <a:pt x="3336" y="2881"/>
                    <a:pt x="3570" y="2915"/>
                  </a:cubicBezTo>
                  <a:cubicBezTo>
                    <a:pt x="3657" y="2915"/>
                    <a:pt x="3740" y="2929"/>
                    <a:pt x="3811" y="2929"/>
                  </a:cubicBezTo>
                  <a:cubicBezTo>
                    <a:pt x="3930" y="2929"/>
                    <a:pt x="4016" y="2890"/>
                    <a:pt x="4037" y="2681"/>
                  </a:cubicBezTo>
                  <a:cubicBezTo>
                    <a:pt x="4070" y="2748"/>
                    <a:pt x="4170" y="2815"/>
                    <a:pt x="4204" y="2881"/>
                  </a:cubicBezTo>
                  <a:cubicBezTo>
                    <a:pt x="4204" y="2781"/>
                    <a:pt x="4237" y="2648"/>
                    <a:pt x="4270" y="2548"/>
                  </a:cubicBezTo>
                  <a:lnTo>
                    <a:pt x="4270" y="2548"/>
                  </a:lnTo>
                  <a:cubicBezTo>
                    <a:pt x="4570" y="2681"/>
                    <a:pt x="4237" y="3048"/>
                    <a:pt x="4570" y="3048"/>
                  </a:cubicBezTo>
                  <a:cubicBezTo>
                    <a:pt x="4871" y="3048"/>
                    <a:pt x="5204" y="3082"/>
                    <a:pt x="5538" y="3082"/>
                  </a:cubicBezTo>
                  <a:cubicBezTo>
                    <a:pt x="5538" y="3015"/>
                    <a:pt x="5538" y="2915"/>
                    <a:pt x="5538" y="2848"/>
                  </a:cubicBezTo>
                  <a:cubicBezTo>
                    <a:pt x="5626" y="2971"/>
                    <a:pt x="5788" y="3057"/>
                    <a:pt x="5936" y="3057"/>
                  </a:cubicBezTo>
                  <a:cubicBezTo>
                    <a:pt x="6069" y="3057"/>
                    <a:pt x="6191" y="2988"/>
                    <a:pt x="6238" y="2815"/>
                  </a:cubicBezTo>
                  <a:cubicBezTo>
                    <a:pt x="6281" y="2971"/>
                    <a:pt x="6397" y="3019"/>
                    <a:pt x="6534" y="3019"/>
                  </a:cubicBezTo>
                  <a:cubicBezTo>
                    <a:pt x="6717" y="3019"/>
                    <a:pt x="6938" y="2934"/>
                    <a:pt x="7072" y="2915"/>
                  </a:cubicBezTo>
                  <a:cubicBezTo>
                    <a:pt x="7039" y="2781"/>
                    <a:pt x="7039" y="2648"/>
                    <a:pt x="7006" y="2515"/>
                  </a:cubicBezTo>
                  <a:cubicBezTo>
                    <a:pt x="7339" y="2515"/>
                    <a:pt x="7139" y="2881"/>
                    <a:pt x="7406" y="2982"/>
                  </a:cubicBezTo>
                  <a:cubicBezTo>
                    <a:pt x="7573" y="3048"/>
                    <a:pt x="7773" y="3082"/>
                    <a:pt x="7973" y="3082"/>
                  </a:cubicBezTo>
                  <a:cubicBezTo>
                    <a:pt x="8106" y="3048"/>
                    <a:pt x="8707" y="3048"/>
                    <a:pt x="8773" y="2915"/>
                  </a:cubicBezTo>
                  <a:cubicBezTo>
                    <a:pt x="8840" y="2615"/>
                    <a:pt x="8940" y="2615"/>
                    <a:pt x="9240" y="2548"/>
                  </a:cubicBezTo>
                  <a:cubicBezTo>
                    <a:pt x="9107" y="2414"/>
                    <a:pt x="8940" y="2348"/>
                    <a:pt x="8773" y="2348"/>
                  </a:cubicBezTo>
                  <a:cubicBezTo>
                    <a:pt x="8907" y="2248"/>
                    <a:pt x="9040" y="2148"/>
                    <a:pt x="9140" y="2081"/>
                  </a:cubicBezTo>
                  <a:cubicBezTo>
                    <a:pt x="8742" y="1736"/>
                    <a:pt x="8260" y="1454"/>
                    <a:pt x="7760" y="1454"/>
                  </a:cubicBezTo>
                  <a:cubicBezTo>
                    <a:pt x="7632" y="1454"/>
                    <a:pt x="7502" y="1473"/>
                    <a:pt x="7372" y="1514"/>
                  </a:cubicBezTo>
                  <a:cubicBezTo>
                    <a:pt x="7289" y="1545"/>
                    <a:pt x="7210" y="1553"/>
                    <a:pt x="7130" y="1553"/>
                  </a:cubicBezTo>
                  <a:cubicBezTo>
                    <a:pt x="7033" y="1553"/>
                    <a:pt x="6937" y="1541"/>
                    <a:pt x="6836" y="1541"/>
                  </a:cubicBezTo>
                  <a:cubicBezTo>
                    <a:pt x="6752" y="1541"/>
                    <a:pt x="6665" y="1549"/>
                    <a:pt x="6572" y="1580"/>
                  </a:cubicBezTo>
                  <a:cubicBezTo>
                    <a:pt x="6305" y="1681"/>
                    <a:pt x="6005" y="1747"/>
                    <a:pt x="5738" y="1814"/>
                  </a:cubicBezTo>
                  <a:cubicBezTo>
                    <a:pt x="5771" y="1847"/>
                    <a:pt x="5838" y="1914"/>
                    <a:pt x="5905" y="1947"/>
                  </a:cubicBezTo>
                  <a:cubicBezTo>
                    <a:pt x="5571" y="1814"/>
                    <a:pt x="5238" y="1747"/>
                    <a:pt x="4904" y="1714"/>
                  </a:cubicBezTo>
                  <a:cubicBezTo>
                    <a:pt x="4820" y="1742"/>
                    <a:pt x="4690" y="1863"/>
                    <a:pt x="4591" y="1863"/>
                  </a:cubicBezTo>
                  <a:cubicBezTo>
                    <a:pt x="4572" y="1863"/>
                    <a:pt x="4554" y="1858"/>
                    <a:pt x="4537" y="1847"/>
                  </a:cubicBezTo>
                  <a:lnTo>
                    <a:pt x="4137" y="1580"/>
                  </a:lnTo>
                  <a:cubicBezTo>
                    <a:pt x="4037" y="1514"/>
                    <a:pt x="3436" y="1180"/>
                    <a:pt x="3436" y="1180"/>
                  </a:cubicBezTo>
                  <a:cubicBezTo>
                    <a:pt x="3422" y="1094"/>
                    <a:pt x="3518" y="1088"/>
                    <a:pt x="3638" y="1088"/>
                  </a:cubicBezTo>
                  <a:cubicBezTo>
                    <a:pt x="3658" y="1088"/>
                    <a:pt x="3678" y="1088"/>
                    <a:pt x="3699" y="1088"/>
                  </a:cubicBezTo>
                  <a:cubicBezTo>
                    <a:pt x="3845" y="1088"/>
                    <a:pt x="4003" y="1080"/>
                    <a:pt x="4037" y="947"/>
                  </a:cubicBezTo>
                  <a:cubicBezTo>
                    <a:pt x="3870" y="880"/>
                    <a:pt x="3703" y="847"/>
                    <a:pt x="3536" y="780"/>
                  </a:cubicBezTo>
                  <a:cubicBezTo>
                    <a:pt x="3303" y="713"/>
                    <a:pt x="3436" y="613"/>
                    <a:pt x="3270" y="480"/>
                  </a:cubicBezTo>
                  <a:cubicBezTo>
                    <a:pt x="3175" y="423"/>
                    <a:pt x="3083" y="404"/>
                    <a:pt x="2993" y="404"/>
                  </a:cubicBezTo>
                  <a:cubicBezTo>
                    <a:pt x="2801" y="404"/>
                    <a:pt x="2614" y="491"/>
                    <a:pt x="2417" y="491"/>
                  </a:cubicBezTo>
                  <a:cubicBezTo>
                    <a:pt x="2379" y="491"/>
                    <a:pt x="2341" y="487"/>
                    <a:pt x="2302" y="480"/>
                  </a:cubicBezTo>
                  <a:cubicBezTo>
                    <a:pt x="2002" y="446"/>
                    <a:pt x="1835" y="146"/>
                    <a:pt x="1535" y="113"/>
                  </a:cubicBezTo>
                  <a:cubicBezTo>
                    <a:pt x="1285" y="38"/>
                    <a:pt x="1035" y="0"/>
                    <a:pt x="77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6"/>
            <p:cNvSpPr/>
            <p:nvPr/>
          </p:nvSpPr>
          <p:spPr>
            <a:xfrm>
              <a:off x="3564375" y="2411325"/>
              <a:ext cx="6700" cy="7550"/>
            </a:xfrm>
            <a:custGeom>
              <a:avLst/>
              <a:gdLst/>
              <a:ahLst/>
              <a:cxnLst/>
              <a:rect l="l" t="t" r="r" b="b"/>
              <a:pathLst>
                <a:path w="268" h="302" extrusionOk="0">
                  <a:moveTo>
                    <a:pt x="168" y="1"/>
                  </a:moveTo>
                  <a:cubicBezTo>
                    <a:pt x="101" y="34"/>
                    <a:pt x="68" y="68"/>
                    <a:pt x="1" y="134"/>
                  </a:cubicBezTo>
                  <a:cubicBezTo>
                    <a:pt x="134" y="168"/>
                    <a:pt x="68" y="234"/>
                    <a:pt x="101" y="301"/>
                  </a:cubicBezTo>
                  <a:cubicBezTo>
                    <a:pt x="234" y="268"/>
                    <a:pt x="268" y="134"/>
                    <a:pt x="168"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6"/>
            <p:cNvSpPr/>
            <p:nvPr/>
          </p:nvSpPr>
          <p:spPr>
            <a:xfrm>
              <a:off x="2440250" y="1690825"/>
              <a:ext cx="405300" cy="231025"/>
            </a:xfrm>
            <a:custGeom>
              <a:avLst/>
              <a:gdLst/>
              <a:ahLst/>
              <a:cxnLst/>
              <a:rect l="l" t="t" r="r" b="b"/>
              <a:pathLst>
                <a:path w="16212" h="9241" extrusionOk="0">
                  <a:moveTo>
                    <a:pt x="11642" y="0"/>
                  </a:moveTo>
                  <a:cubicBezTo>
                    <a:pt x="11042" y="34"/>
                    <a:pt x="10475" y="134"/>
                    <a:pt x="9874" y="234"/>
                  </a:cubicBezTo>
                  <a:cubicBezTo>
                    <a:pt x="9974" y="401"/>
                    <a:pt x="10041" y="567"/>
                    <a:pt x="10108" y="734"/>
                  </a:cubicBezTo>
                  <a:cubicBezTo>
                    <a:pt x="9841" y="534"/>
                    <a:pt x="9474" y="134"/>
                    <a:pt x="9140" y="134"/>
                  </a:cubicBezTo>
                  <a:lnTo>
                    <a:pt x="7739" y="134"/>
                  </a:lnTo>
                  <a:cubicBezTo>
                    <a:pt x="8006" y="367"/>
                    <a:pt x="8273" y="601"/>
                    <a:pt x="8573" y="834"/>
                  </a:cubicBezTo>
                  <a:lnTo>
                    <a:pt x="7572" y="401"/>
                  </a:lnTo>
                  <a:cubicBezTo>
                    <a:pt x="7272" y="300"/>
                    <a:pt x="6972" y="234"/>
                    <a:pt x="6672" y="234"/>
                  </a:cubicBezTo>
                  <a:cubicBezTo>
                    <a:pt x="6505" y="300"/>
                    <a:pt x="6538" y="467"/>
                    <a:pt x="6338" y="467"/>
                  </a:cubicBezTo>
                  <a:cubicBezTo>
                    <a:pt x="6105" y="501"/>
                    <a:pt x="5905" y="501"/>
                    <a:pt x="5671" y="534"/>
                  </a:cubicBezTo>
                  <a:cubicBezTo>
                    <a:pt x="5438" y="534"/>
                    <a:pt x="5171" y="901"/>
                    <a:pt x="4971" y="1034"/>
                  </a:cubicBezTo>
                  <a:lnTo>
                    <a:pt x="6638" y="1968"/>
                  </a:lnTo>
                  <a:lnTo>
                    <a:pt x="4804" y="1501"/>
                  </a:lnTo>
                  <a:cubicBezTo>
                    <a:pt x="4504" y="1335"/>
                    <a:pt x="4203" y="1168"/>
                    <a:pt x="3970" y="968"/>
                  </a:cubicBezTo>
                  <a:cubicBezTo>
                    <a:pt x="3886" y="901"/>
                    <a:pt x="3761" y="884"/>
                    <a:pt x="3632" y="884"/>
                  </a:cubicBezTo>
                  <a:cubicBezTo>
                    <a:pt x="3503" y="884"/>
                    <a:pt x="3369" y="901"/>
                    <a:pt x="3269" y="901"/>
                  </a:cubicBezTo>
                  <a:cubicBezTo>
                    <a:pt x="3303" y="1001"/>
                    <a:pt x="3369" y="1134"/>
                    <a:pt x="3403" y="1268"/>
                  </a:cubicBezTo>
                  <a:lnTo>
                    <a:pt x="2702" y="1268"/>
                  </a:lnTo>
                  <a:lnTo>
                    <a:pt x="3203" y="1501"/>
                  </a:lnTo>
                  <a:cubicBezTo>
                    <a:pt x="3174" y="1503"/>
                    <a:pt x="3145" y="1504"/>
                    <a:pt x="3115" y="1504"/>
                  </a:cubicBezTo>
                  <a:cubicBezTo>
                    <a:pt x="2827" y="1504"/>
                    <a:pt x="2507" y="1439"/>
                    <a:pt x="2214" y="1439"/>
                  </a:cubicBezTo>
                  <a:cubicBezTo>
                    <a:pt x="1874" y="1439"/>
                    <a:pt x="1572" y="1526"/>
                    <a:pt x="1401" y="1902"/>
                  </a:cubicBezTo>
                  <a:cubicBezTo>
                    <a:pt x="1266" y="1778"/>
                    <a:pt x="1112" y="1730"/>
                    <a:pt x="950" y="1730"/>
                  </a:cubicBezTo>
                  <a:cubicBezTo>
                    <a:pt x="633" y="1730"/>
                    <a:pt x="288" y="1914"/>
                    <a:pt x="0" y="2068"/>
                  </a:cubicBezTo>
                  <a:cubicBezTo>
                    <a:pt x="301" y="2235"/>
                    <a:pt x="567" y="2369"/>
                    <a:pt x="868" y="2502"/>
                  </a:cubicBezTo>
                  <a:lnTo>
                    <a:pt x="1702" y="2135"/>
                  </a:lnTo>
                  <a:lnTo>
                    <a:pt x="934" y="2769"/>
                  </a:lnTo>
                  <a:cubicBezTo>
                    <a:pt x="1101" y="2897"/>
                    <a:pt x="1273" y="2937"/>
                    <a:pt x="1450" y="2937"/>
                  </a:cubicBezTo>
                  <a:cubicBezTo>
                    <a:pt x="1732" y="2937"/>
                    <a:pt x="2027" y="2836"/>
                    <a:pt x="2335" y="2836"/>
                  </a:cubicBezTo>
                  <a:cubicBezTo>
                    <a:pt x="2802" y="2769"/>
                    <a:pt x="3269" y="2669"/>
                    <a:pt x="3736" y="2502"/>
                  </a:cubicBezTo>
                  <a:lnTo>
                    <a:pt x="3736" y="2502"/>
                  </a:lnTo>
                  <a:cubicBezTo>
                    <a:pt x="3369" y="2736"/>
                    <a:pt x="2969" y="2869"/>
                    <a:pt x="2536" y="2936"/>
                  </a:cubicBezTo>
                  <a:cubicBezTo>
                    <a:pt x="2169" y="2936"/>
                    <a:pt x="1768" y="3002"/>
                    <a:pt x="1435" y="3136"/>
                  </a:cubicBezTo>
                  <a:cubicBezTo>
                    <a:pt x="1734" y="3228"/>
                    <a:pt x="2033" y="3383"/>
                    <a:pt x="2321" y="3383"/>
                  </a:cubicBezTo>
                  <a:cubicBezTo>
                    <a:pt x="2451" y="3383"/>
                    <a:pt x="2578" y="3352"/>
                    <a:pt x="2702" y="3269"/>
                  </a:cubicBezTo>
                  <a:cubicBezTo>
                    <a:pt x="3103" y="3002"/>
                    <a:pt x="3570" y="2869"/>
                    <a:pt x="4037" y="2869"/>
                  </a:cubicBezTo>
                  <a:cubicBezTo>
                    <a:pt x="3570" y="2969"/>
                    <a:pt x="3169" y="3203"/>
                    <a:pt x="2836" y="3503"/>
                  </a:cubicBezTo>
                  <a:cubicBezTo>
                    <a:pt x="3203" y="3569"/>
                    <a:pt x="3570" y="3603"/>
                    <a:pt x="3937" y="3636"/>
                  </a:cubicBezTo>
                  <a:cubicBezTo>
                    <a:pt x="4022" y="3636"/>
                    <a:pt x="4086" y="3642"/>
                    <a:pt x="4135" y="3642"/>
                  </a:cubicBezTo>
                  <a:cubicBezTo>
                    <a:pt x="4256" y="3642"/>
                    <a:pt x="4280" y="3608"/>
                    <a:pt x="4303" y="3369"/>
                  </a:cubicBezTo>
                  <a:cubicBezTo>
                    <a:pt x="4337" y="3236"/>
                    <a:pt x="4670" y="3203"/>
                    <a:pt x="4770" y="3169"/>
                  </a:cubicBezTo>
                  <a:lnTo>
                    <a:pt x="4770" y="3169"/>
                  </a:lnTo>
                  <a:cubicBezTo>
                    <a:pt x="4704" y="3236"/>
                    <a:pt x="4670" y="3336"/>
                    <a:pt x="4604" y="3369"/>
                  </a:cubicBezTo>
                  <a:cubicBezTo>
                    <a:pt x="4837" y="3303"/>
                    <a:pt x="5071" y="3236"/>
                    <a:pt x="5304" y="3169"/>
                  </a:cubicBezTo>
                  <a:lnTo>
                    <a:pt x="5304" y="3169"/>
                  </a:lnTo>
                  <a:cubicBezTo>
                    <a:pt x="5137" y="3303"/>
                    <a:pt x="4971" y="3469"/>
                    <a:pt x="4770" y="3603"/>
                  </a:cubicBezTo>
                  <a:lnTo>
                    <a:pt x="5671" y="3436"/>
                  </a:lnTo>
                  <a:cubicBezTo>
                    <a:pt x="5838" y="3403"/>
                    <a:pt x="6305" y="3403"/>
                    <a:pt x="6438" y="3269"/>
                  </a:cubicBezTo>
                  <a:cubicBezTo>
                    <a:pt x="6839" y="2902"/>
                    <a:pt x="7306" y="2602"/>
                    <a:pt x="7839" y="2435"/>
                  </a:cubicBezTo>
                  <a:lnTo>
                    <a:pt x="7839" y="2435"/>
                  </a:lnTo>
                  <a:cubicBezTo>
                    <a:pt x="7606" y="2635"/>
                    <a:pt x="7372" y="2836"/>
                    <a:pt x="7139" y="3069"/>
                  </a:cubicBezTo>
                  <a:lnTo>
                    <a:pt x="7572" y="3269"/>
                  </a:lnTo>
                  <a:cubicBezTo>
                    <a:pt x="6638" y="3536"/>
                    <a:pt x="5704" y="3736"/>
                    <a:pt x="4737" y="3903"/>
                  </a:cubicBezTo>
                  <a:cubicBezTo>
                    <a:pt x="5071" y="4203"/>
                    <a:pt x="5404" y="4470"/>
                    <a:pt x="5704" y="4770"/>
                  </a:cubicBezTo>
                  <a:cubicBezTo>
                    <a:pt x="5304" y="4503"/>
                    <a:pt x="4804" y="4070"/>
                    <a:pt x="4370" y="3936"/>
                  </a:cubicBezTo>
                  <a:cubicBezTo>
                    <a:pt x="4270" y="3936"/>
                    <a:pt x="3003" y="3936"/>
                    <a:pt x="3003" y="3903"/>
                  </a:cubicBezTo>
                  <a:lnTo>
                    <a:pt x="3003" y="3903"/>
                  </a:lnTo>
                  <a:cubicBezTo>
                    <a:pt x="2636" y="4637"/>
                    <a:pt x="3369" y="4604"/>
                    <a:pt x="3803" y="4870"/>
                  </a:cubicBezTo>
                  <a:cubicBezTo>
                    <a:pt x="4203" y="5171"/>
                    <a:pt x="4504" y="5571"/>
                    <a:pt x="4737" y="6005"/>
                  </a:cubicBezTo>
                  <a:cubicBezTo>
                    <a:pt x="4449" y="5861"/>
                    <a:pt x="4070" y="5771"/>
                    <a:pt x="3698" y="5771"/>
                  </a:cubicBezTo>
                  <a:cubicBezTo>
                    <a:pt x="3293" y="5771"/>
                    <a:pt x="2896" y="5877"/>
                    <a:pt x="2636" y="6138"/>
                  </a:cubicBezTo>
                  <a:cubicBezTo>
                    <a:pt x="2102" y="6638"/>
                    <a:pt x="2569" y="6672"/>
                    <a:pt x="3036" y="6772"/>
                  </a:cubicBezTo>
                  <a:cubicBezTo>
                    <a:pt x="3061" y="6777"/>
                    <a:pt x="3086" y="6779"/>
                    <a:pt x="3110" y="6779"/>
                  </a:cubicBezTo>
                  <a:cubicBezTo>
                    <a:pt x="3409" y="6779"/>
                    <a:pt x="3654" y="6421"/>
                    <a:pt x="3870" y="6205"/>
                  </a:cubicBezTo>
                  <a:lnTo>
                    <a:pt x="3870" y="6205"/>
                  </a:lnTo>
                  <a:cubicBezTo>
                    <a:pt x="3703" y="6738"/>
                    <a:pt x="3236" y="7039"/>
                    <a:pt x="3803" y="7439"/>
                  </a:cubicBezTo>
                  <a:cubicBezTo>
                    <a:pt x="3887" y="7503"/>
                    <a:pt x="3974" y="7530"/>
                    <a:pt x="4062" y="7530"/>
                  </a:cubicBezTo>
                  <a:cubicBezTo>
                    <a:pt x="4432" y="7530"/>
                    <a:pt x="4822" y="7054"/>
                    <a:pt x="5037" y="6838"/>
                  </a:cubicBezTo>
                  <a:lnTo>
                    <a:pt x="5037" y="6838"/>
                  </a:lnTo>
                  <a:cubicBezTo>
                    <a:pt x="4677" y="7338"/>
                    <a:pt x="4431" y="7722"/>
                    <a:pt x="3918" y="7722"/>
                  </a:cubicBezTo>
                  <a:cubicBezTo>
                    <a:pt x="3814" y="7722"/>
                    <a:pt x="3699" y="7706"/>
                    <a:pt x="3570" y="7672"/>
                  </a:cubicBezTo>
                  <a:cubicBezTo>
                    <a:pt x="3269" y="7572"/>
                    <a:pt x="3236" y="7172"/>
                    <a:pt x="2969" y="7105"/>
                  </a:cubicBezTo>
                  <a:cubicBezTo>
                    <a:pt x="2863" y="7082"/>
                    <a:pt x="2756" y="7071"/>
                    <a:pt x="2650" y="7071"/>
                  </a:cubicBezTo>
                  <a:cubicBezTo>
                    <a:pt x="2456" y="7071"/>
                    <a:pt x="2262" y="7107"/>
                    <a:pt x="2069" y="7172"/>
                  </a:cubicBezTo>
                  <a:cubicBezTo>
                    <a:pt x="2302" y="7572"/>
                    <a:pt x="2302" y="7639"/>
                    <a:pt x="2736" y="7672"/>
                  </a:cubicBezTo>
                  <a:cubicBezTo>
                    <a:pt x="2435" y="7973"/>
                    <a:pt x="2269" y="7906"/>
                    <a:pt x="1902" y="8039"/>
                  </a:cubicBezTo>
                  <a:cubicBezTo>
                    <a:pt x="1768" y="8106"/>
                    <a:pt x="1468" y="8173"/>
                    <a:pt x="1368" y="8273"/>
                  </a:cubicBezTo>
                  <a:cubicBezTo>
                    <a:pt x="1301" y="8373"/>
                    <a:pt x="1535" y="8473"/>
                    <a:pt x="1335" y="8606"/>
                  </a:cubicBezTo>
                  <a:cubicBezTo>
                    <a:pt x="1414" y="8708"/>
                    <a:pt x="1477" y="8749"/>
                    <a:pt x="1535" y="8749"/>
                  </a:cubicBezTo>
                  <a:cubicBezTo>
                    <a:pt x="1647" y="8749"/>
                    <a:pt x="1736" y="8594"/>
                    <a:pt x="1868" y="8440"/>
                  </a:cubicBezTo>
                  <a:cubicBezTo>
                    <a:pt x="1868" y="8677"/>
                    <a:pt x="2078" y="8873"/>
                    <a:pt x="2262" y="8873"/>
                  </a:cubicBezTo>
                  <a:cubicBezTo>
                    <a:pt x="2362" y="8873"/>
                    <a:pt x="2455" y="8814"/>
                    <a:pt x="2502" y="8673"/>
                  </a:cubicBezTo>
                  <a:cubicBezTo>
                    <a:pt x="2518" y="8831"/>
                    <a:pt x="2579" y="8869"/>
                    <a:pt x="2663" y="8869"/>
                  </a:cubicBezTo>
                  <a:cubicBezTo>
                    <a:pt x="2742" y="8869"/>
                    <a:pt x="2842" y="8836"/>
                    <a:pt x="2945" y="8836"/>
                  </a:cubicBezTo>
                  <a:cubicBezTo>
                    <a:pt x="2964" y="8836"/>
                    <a:pt x="2983" y="8837"/>
                    <a:pt x="3003" y="8840"/>
                  </a:cubicBezTo>
                  <a:cubicBezTo>
                    <a:pt x="3236" y="8873"/>
                    <a:pt x="3470" y="8907"/>
                    <a:pt x="3703" y="8907"/>
                  </a:cubicBezTo>
                  <a:cubicBezTo>
                    <a:pt x="3952" y="8907"/>
                    <a:pt x="4056" y="8703"/>
                    <a:pt x="4204" y="8703"/>
                  </a:cubicBezTo>
                  <a:cubicBezTo>
                    <a:pt x="4215" y="8703"/>
                    <a:pt x="4226" y="8704"/>
                    <a:pt x="4237" y="8706"/>
                  </a:cubicBezTo>
                  <a:cubicBezTo>
                    <a:pt x="4320" y="8740"/>
                    <a:pt x="4437" y="8790"/>
                    <a:pt x="4524" y="8790"/>
                  </a:cubicBezTo>
                  <a:cubicBezTo>
                    <a:pt x="4612" y="8790"/>
                    <a:pt x="4670" y="8740"/>
                    <a:pt x="4637" y="8573"/>
                  </a:cubicBezTo>
                  <a:lnTo>
                    <a:pt x="4637" y="8573"/>
                  </a:lnTo>
                  <a:cubicBezTo>
                    <a:pt x="4716" y="8731"/>
                    <a:pt x="4924" y="8866"/>
                    <a:pt x="5081" y="8866"/>
                  </a:cubicBezTo>
                  <a:cubicBezTo>
                    <a:pt x="5188" y="8866"/>
                    <a:pt x="5271" y="8803"/>
                    <a:pt x="5271" y="8640"/>
                  </a:cubicBezTo>
                  <a:cubicBezTo>
                    <a:pt x="5341" y="8710"/>
                    <a:pt x="5402" y="8732"/>
                    <a:pt x="5457" y="8732"/>
                  </a:cubicBezTo>
                  <a:cubicBezTo>
                    <a:pt x="5549" y="8732"/>
                    <a:pt x="5623" y="8671"/>
                    <a:pt x="5691" y="8671"/>
                  </a:cubicBezTo>
                  <a:cubicBezTo>
                    <a:pt x="5719" y="8671"/>
                    <a:pt x="5745" y="8680"/>
                    <a:pt x="5771" y="8706"/>
                  </a:cubicBezTo>
                  <a:cubicBezTo>
                    <a:pt x="6005" y="8873"/>
                    <a:pt x="5905" y="8940"/>
                    <a:pt x="5838" y="9240"/>
                  </a:cubicBezTo>
                  <a:lnTo>
                    <a:pt x="6772" y="8940"/>
                  </a:lnTo>
                  <a:cubicBezTo>
                    <a:pt x="6872" y="8907"/>
                    <a:pt x="6972" y="8740"/>
                    <a:pt x="7005" y="8706"/>
                  </a:cubicBezTo>
                  <a:cubicBezTo>
                    <a:pt x="7035" y="8706"/>
                    <a:pt x="7144" y="8812"/>
                    <a:pt x="7214" y="8812"/>
                  </a:cubicBezTo>
                  <a:cubicBezTo>
                    <a:pt x="7223" y="8812"/>
                    <a:pt x="7231" y="8810"/>
                    <a:pt x="7239" y="8807"/>
                  </a:cubicBezTo>
                  <a:cubicBezTo>
                    <a:pt x="7306" y="8773"/>
                    <a:pt x="7572" y="8740"/>
                    <a:pt x="7572" y="8640"/>
                  </a:cubicBezTo>
                  <a:cubicBezTo>
                    <a:pt x="7539" y="8506"/>
                    <a:pt x="7572" y="8273"/>
                    <a:pt x="7472" y="8206"/>
                  </a:cubicBezTo>
                  <a:cubicBezTo>
                    <a:pt x="7363" y="8141"/>
                    <a:pt x="7325" y="8075"/>
                    <a:pt x="7256" y="8075"/>
                  </a:cubicBezTo>
                  <a:cubicBezTo>
                    <a:pt x="7220" y="8075"/>
                    <a:pt x="7175" y="8093"/>
                    <a:pt x="7105" y="8139"/>
                  </a:cubicBezTo>
                  <a:cubicBezTo>
                    <a:pt x="7000" y="8210"/>
                    <a:pt x="6941" y="8252"/>
                    <a:pt x="6889" y="8252"/>
                  </a:cubicBezTo>
                  <a:cubicBezTo>
                    <a:pt x="6842" y="8252"/>
                    <a:pt x="6802" y="8218"/>
                    <a:pt x="6739" y="8139"/>
                  </a:cubicBezTo>
                  <a:cubicBezTo>
                    <a:pt x="6638" y="7973"/>
                    <a:pt x="7206" y="7539"/>
                    <a:pt x="7306" y="7472"/>
                  </a:cubicBezTo>
                  <a:cubicBezTo>
                    <a:pt x="7639" y="7172"/>
                    <a:pt x="7172" y="7005"/>
                    <a:pt x="7272" y="6905"/>
                  </a:cubicBezTo>
                  <a:cubicBezTo>
                    <a:pt x="7292" y="6891"/>
                    <a:pt x="7317" y="6885"/>
                    <a:pt x="7346" y="6885"/>
                  </a:cubicBezTo>
                  <a:cubicBezTo>
                    <a:pt x="7497" y="6885"/>
                    <a:pt x="7762" y="7048"/>
                    <a:pt x="7939" y="7048"/>
                  </a:cubicBezTo>
                  <a:cubicBezTo>
                    <a:pt x="7963" y="7048"/>
                    <a:pt x="7986" y="7045"/>
                    <a:pt x="8006" y="7039"/>
                  </a:cubicBezTo>
                  <a:cubicBezTo>
                    <a:pt x="8306" y="6939"/>
                    <a:pt x="8573" y="6772"/>
                    <a:pt x="8707" y="6505"/>
                  </a:cubicBezTo>
                  <a:lnTo>
                    <a:pt x="8173" y="6205"/>
                  </a:lnTo>
                  <a:lnTo>
                    <a:pt x="9140" y="6071"/>
                  </a:lnTo>
                  <a:cubicBezTo>
                    <a:pt x="9174" y="5704"/>
                    <a:pt x="8340" y="5671"/>
                    <a:pt x="8073" y="5604"/>
                  </a:cubicBezTo>
                  <a:lnTo>
                    <a:pt x="9174" y="5604"/>
                  </a:lnTo>
                  <a:cubicBezTo>
                    <a:pt x="9220" y="5303"/>
                    <a:pt x="8736" y="5276"/>
                    <a:pt x="8346" y="5276"/>
                  </a:cubicBezTo>
                  <a:cubicBezTo>
                    <a:pt x="8258" y="5276"/>
                    <a:pt x="8174" y="5277"/>
                    <a:pt x="8103" y="5277"/>
                  </a:cubicBezTo>
                  <a:cubicBezTo>
                    <a:pt x="8036" y="5277"/>
                    <a:pt x="7979" y="5276"/>
                    <a:pt x="7939" y="5271"/>
                  </a:cubicBezTo>
                  <a:cubicBezTo>
                    <a:pt x="8607" y="5204"/>
                    <a:pt x="9240" y="5137"/>
                    <a:pt x="9907" y="5004"/>
                  </a:cubicBezTo>
                  <a:lnTo>
                    <a:pt x="9807" y="4637"/>
                  </a:lnTo>
                  <a:lnTo>
                    <a:pt x="9807" y="4637"/>
                  </a:lnTo>
                  <a:cubicBezTo>
                    <a:pt x="9989" y="4689"/>
                    <a:pt x="10212" y="4802"/>
                    <a:pt x="10411" y="4802"/>
                  </a:cubicBezTo>
                  <a:cubicBezTo>
                    <a:pt x="10468" y="4802"/>
                    <a:pt x="10523" y="4792"/>
                    <a:pt x="10575" y="4770"/>
                  </a:cubicBezTo>
                  <a:cubicBezTo>
                    <a:pt x="10841" y="4637"/>
                    <a:pt x="11075" y="4437"/>
                    <a:pt x="11275" y="4203"/>
                  </a:cubicBezTo>
                  <a:lnTo>
                    <a:pt x="10575" y="4170"/>
                  </a:lnTo>
                  <a:cubicBezTo>
                    <a:pt x="10942" y="4070"/>
                    <a:pt x="11342" y="4003"/>
                    <a:pt x="11709" y="3936"/>
                  </a:cubicBezTo>
                  <a:cubicBezTo>
                    <a:pt x="12076" y="3770"/>
                    <a:pt x="12409" y="3569"/>
                    <a:pt x="12709" y="3303"/>
                  </a:cubicBezTo>
                  <a:cubicBezTo>
                    <a:pt x="13110" y="3069"/>
                    <a:pt x="14377" y="2736"/>
                    <a:pt x="14411" y="2269"/>
                  </a:cubicBezTo>
                  <a:lnTo>
                    <a:pt x="14411" y="2269"/>
                  </a:lnTo>
                  <a:lnTo>
                    <a:pt x="11509" y="2836"/>
                  </a:lnTo>
                  <a:lnTo>
                    <a:pt x="11509" y="2836"/>
                  </a:lnTo>
                  <a:lnTo>
                    <a:pt x="13277" y="2335"/>
                  </a:lnTo>
                  <a:lnTo>
                    <a:pt x="12242" y="2135"/>
                  </a:lnTo>
                  <a:cubicBezTo>
                    <a:pt x="13010" y="2102"/>
                    <a:pt x="13744" y="2035"/>
                    <a:pt x="14511" y="1968"/>
                  </a:cubicBezTo>
                  <a:cubicBezTo>
                    <a:pt x="15044" y="1935"/>
                    <a:pt x="15745" y="1368"/>
                    <a:pt x="16212" y="1101"/>
                  </a:cubicBezTo>
                  <a:cubicBezTo>
                    <a:pt x="15578" y="868"/>
                    <a:pt x="14944" y="701"/>
                    <a:pt x="14244" y="601"/>
                  </a:cubicBezTo>
                  <a:cubicBezTo>
                    <a:pt x="14102" y="584"/>
                    <a:pt x="13958" y="576"/>
                    <a:pt x="13813" y="576"/>
                  </a:cubicBezTo>
                  <a:cubicBezTo>
                    <a:pt x="13379" y="576"/>
                    <a:pt x="12935" y="651"/>
                    <a:pt x="12509" y="801"/>
                  </a:cubicBezTo>
                  <a:lnTo>
                    <a:pt x="13477" y="234"/>
                  </a:lnTo>
                  <a:cubicBezTo>
                    <a:pt x="12876" y="134"/>
                    <a:pt x="12276" y="34"/>
                    <a:pt x="1164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6"/>
            <p:cNvSpPr/>
            <p:nvPr/>
          </p:nvSpPr>
          <p:spPr>
            <a:xfrm>
              <a:off x="5993625" y="2046825"/>
              <a:ext cx="58400" cy="25125"/>
            </a:xfrm>
            <a:custGeom>
              <a:avLst/>
              <a:gdLst/>
              <a:ahLst/>
              <a:cxnLst/>
              <a:rect l="l" t="t" r="r" b="b"/>
              <a:pathLst>
                <a:path w="2336" h="1005" extrusionOk="0">
                  <a:moveTo>
                    <a:pt x="764" y="1"/>
                  </a:moveTo>
                  <a:cubicBezTo>
                    <a:pt x="562" y="1"/>
                    <a:pt x="253" y="241"/>
                    <a:pt x="34" y="304"/>
                  </a:cubicBezTo>
                  <a:cubicBezTo>
                    <a:pt x="0" y="337"/>
                    <a:pt x="167" y="904"/>
                    <a:pt x="167" y="1005"/>
                  </a:cubicBezTo>
                  <a:cubicBezTo>
                    <a:pt x="401" y="938"/>
                    <a:pt x="601" y="904"/>
                    <a:pt x="801" y="804"/>
                  </a:cubicBezTo>
                  <a:cubicBezTo>
                    <a:pt x="825" y="799"/>
                    <a:pt x="848" y="797"/>
                    <a:pt x="870" y="797"/>
                  </a:cubicBezTo>
                  <a:cubicBezTo>
                    <a:pt x="976" y="797"/>
                    <a:pt x="1055" y="845"/>
                    <a:pt x="1144" y="845"/>
                  </a:cubicBezTo>
                  <a:cubicBezTo>
                    <a:pt x="1163" y="845"/>
                    <a:pt x="1182" y="843"/>
                    <a:pt x="1201" y="838"/>
                  </a:cubicBezTo>
                  <a:cubicBezTo>
                    <a:pt x="1668" y="771"/>
                    <a:pt x="2035" y="771"/>
                    <a:pt x="2335" y="437"/>
                  </a:cubicBezTo>
                  <a:cubicBezTo>
                    <a:pt x="2168" y="271"/>
                    <a:pt x="2002" y="37"/>
                    <a:pt x="1768" y="37"/>
                  </a:cubicBezTo>
                  <a:lnTo>
                    <a:pt x="801" y="4"/>
                  </a:lnTo>
                  <a:cubicBezTo>
                    <a:pt x="789" y="2"/>
                    <a:pt x="777" y="1"/>
                    <a:pt x="76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6"/>
            <p:cNvSpPr/>
            <p:nvPr/>
          </p:nvSpPr>
          <p:spPr>
            <a:xfrm>
              <a:off x="2690425" y="1673150"/>
              <a:ext cx="802275" cy="655375"/>
            </a:xfrm>
            <a:custGeom>
              <a:avLst/>
              <a:gdLst/>
              <a:ahLst/>
              <a:cxnLst/>
              <a:rect l="l" t="t" r="r" b="b"/>
              <a:pathLst>
                <a:path w="32091" h="26215" extrusionOk="0">
                  <a:moveTo>
                    <a:pt x="20639" y="1"/>
                  </a:moveTo>
                  <a:cubicBezTo>
                    <a:pt x="20486" y="1"/>
                    <a:pt x="20334" y="3"/>
                    <a:pt x="20182" y="7"/>
                  </a:cubicBezTo>
                  <a:cubicBezTo>
                    <a:pt x="19715" y="73"/>
                    <a:pt x="19248" y="107"/>
                    <a:pt x="18814" y="140"/>
                  </a:cubicBezTo>
                  <a:cubicBezTo>
                    <a:pt x="18580" y="140"/>
                    <a:pt x="18347" y="174"/>
                    <a:pt x="18147" y="240"/>
                  </a:cubicBezTo>
                  <a:cubicBezTo>
                    <a:pt x="17959" y="365"/>
                    <a:pt x="17918" y="813"/>
                    <a:pt x="17666" y="813"/>
                  </a:cubicBezTo>
                  <a:cubicBezTo>
                    <a:pt x="17649" y="813"/>
                    <a:pt x="17632" y="811"/>
                    <a:pt x="17613" y="807"/>
                  </a:cubicBezTo>
                  <a:cubicBezTo>
                    <a:pt x="17246" y="741"/>
                    <a:pt x="16879" y="674"/>
                    <a:pt x="16512" y="607"/>
                  </a:cubicBezTo>
                  <a:cubicBezTo>
                    <a:pt x="16204" y="560"/>
                    <a:pt x="15844" y="428"/>
                    <a:pt x="15507" y="428"/>
                  </a:cubicBezTo>
                  <a:cubicBezTo>
                    <a:pt x="15370" y="428"/>
                    <a:pt x="15236" y="449"/>
                    <a:pt x="15111" y="507"/>
                  </a:cubicBezTo>
                  <a:cubicBezTo>
                    <a:pt x="14511" y="774"/>
                    <a:pt x="13877" y="1041"/>
                    <a:pt x="13277" y="1341"/>
                  </a:cubicBezTo>
                  <a:cubicBezTo>
                    <a:pt x="13844" y="1708"/>
                    <a:pt x="14511" y="1975"/>
                    <a:pt x="14878" y="2609"/>
                  </a:cubicBezTo>
                  <a:cubicBezTo>
                    <a:pt x="13877" y="2242"/>
                    <a:pt x="12843" y="1908"/>
                    <a:pt x="11776" y="1708"/>
                  </a:cubicBezTo>
                  <a:cubicBezTo>
                    <a:pt x="11375" y="1708"/>
                    <a:pt x="11008" y="1741"/>
                    <a:pt x="10641" y="1841"/>
                  </a:cubicBezTo>
                  <a:lnTo>
                    <a:pt x="8373" y="2142"/>
                  </a:lnTo>
                  <a:cubicBezTo>
                    <a:pt x="8006" y="2142"/>
                    <a:pt x="7606" y="2208"/>
                    <a:pt x="7239" y="2308"/>
                  </a:cubicBezTo>
                  <a:cubicBezTo>
                    <a:pt x="6805" y="2542"/>
                    <a:pt x="6405" y="2742"/>
                    <a:pt x="5971" y="2976"/>
                  </a:cubicBezTo>
                  <a:cubicBezTo>
                    <a:pt x="4937" y="3509"/>
                    <a:pt x="3870" y="4043"/>
                    <a:pt x="2836" y="4577"/>
                  </a:cubicBezTo>
                  <a:cubicBezTo>
                    <a:pt x="3236" y="5010"/>
                    <a:pt x="3703" y="4944"/>
                    <a:pt x="4237" y="5010"/>
                  </a:cubicBezTo>
                  <a:cubicBezTo>
                    <a:pt x="4103" y="5311"/>
                    <a:pt x="4003" y="5577"/>
                    <a:pt x="3870" y="5878"/>
                  </a:cubicBezTo>
                  <a:cubicBezTo>
                    <a:pt x="3787" y="6156"/>
                    <a:pt x="3726" y="6179"/>
                    <a:pt x="3516" y="6179"/>
                  </a:cubicBezTo>
                  <a:cubicBezTo>
                    <a:pt x="3473" y="6179"/>
                    <a:pt x="3425" y="6178"/>
                    <a:pt x="3370" y="6178"/>
                  </a:cubicBezTo>
                  <a:cubicBezTo>
                    <a:pt x="2903" y="6211"/>
                    <a:pt x="2469" y="6278"/>
                    <a:pt x="2035" y="6445"/>
                  </a:cubicBezTo>
                  <a:lnTo>
                    <a:pt x="201" y="6945"/>
                  </a:lnTo>
                  <a:cubicBezTo>
                    <a:pt x="34" y="7012"/>
                    <a:pt x="34" y="7412"/>
                    <a:pt x="1" y="7512"/>
                  </a:cubicBezTo>
                  <a:cubicBezTo>
                    <a:pt x="1" y="7612"/>
                    <a:pt x="267" y="7912"/>
                    <a:pt x="334" y="8012"/>
                  </a:cubicBezTo>
                  <a:cubicBezTo>
                    <a:pt x="534" y="8246"/>
                    <a:pt x="734" y="8746"/>
                    <a:pt x="1001" y="8913"/>
                  </a:cubicBezTo>
                  <a:lnTo>
                    <a:pt x="2069" y="9514"/>
                  </a:lnTo>
                  <a:cubicBezTo>
                    <a:pt x="2262" y="9610"/>
                    <a:pt x="2735" y="10049"/>
                    <a:pt x="2948" y="10049"/>
                  </a:cubicBezTo>
                  <a:cubicBezTo>
                    <a:pt x="2955" y="10049"/>
                    <a:pt x="2962" y="10048"/>
                    <a:pt x="2969" y="10047"/>
                  </a:cubicBezTo>
                  <a:lnTo>
                    <a:pt x="4170" y="9880"/>
                  </a:lnTo>
                  <a:cubicBezTo>
                    <a:pt x="4287" y="9875"/>
                    <a:pt x="4404" y="9872"/>
                    <a:pt x="4520" y="9872"/>
                  </a:cubicBezTo>
                  <a:cubicBezTo>
                    <a:pt x="5104" y="9872"/>
                    <a:pt x="5688" y="9942"/>
                    <a:pt x="6272" y="10081"/>
                  </a:cubicBezTo>
                  <a:lnTo>
                    <a:pt x="7372" y="10247"/>
                  </a:lnTo>
                  <a:cubicBezTo>
                    <a:pt x="7573" y="10281"/>
                    <a:pt x="7940" y="10981"/>
                    <a:pt x="8040" y="11115"/>
                  </a:cubicBezTo>
                  <a:cubicBezTo>
                    <a:pt x="8507" y="11782"/>
                    <a:pt x="8874" y="12516"/>
                    <a:pt x="9174" y="13283"/>
                  </a:cubicBezTo>
                  <a:cubicBezTo>
                    <a:pt x="9341" y="13717"/>
                    <a:pt x="9407" y="13783"/>
                    <a:pt x="9274" y="14150"/>
                  </a:cubicBezTo>
                  <a:cubicBezTo>
                    <a:pt x="9140" y="14551"/>
                    <a:pt x="8907" y="14784"/>
                    <a:pt x="9174" y="15118"/>
                  </a:cubicBezTo>
                  <a:cubicBezTo>
                    <a:pt x="9474" y="15418"/>
                    <a:pt x="9874" y="15585"/>
                    <a:pt x="9741" y="16052"/>
                  </a:cubicBezTo>
                  <a:cubicBezTo>
                    <a:pt x="9641" y="16485"/>
                    <a:pt x="9441" y="16752"/>
                    <a:pt x="9741" y="17052"/>
                  </a:cubicBezTo>
                  <a:cubicBezTo>
                    <a:pt x="9988" y="17320"/>
                    <a:pt x="10070" y="17422"/>
                    <a:pt x="10214" y="17422"/>
                  </a:cubicBezTo>
                  <a:cubicBezTo>
                    <a:pt x="10303" y="17422"/>
                    <a:pt x="10417" y="17383"/>
                    <a:pt x="10608" y="17319"/>
                  </a:cubicBezTo>
                  <a:lnTo>
                    <a:pt x="11709" y="16986"/>
                  </a:lnTo>
                  <a:lnTo>
                    <a:pt x="11609" y="17820"/>
                  </a:lnTo>
                  <a:cubicBezTo>
                    <a:pt x="11609" y="17920"/>
                    <a:pt x="11275" y="18020"/>
                    <a:pt x="11175" y="18053"/>
                  </a:cubicBezTo>
                  <a:cubicBezTo>
                    <a:pt x="10942" y="18153"/>
                    <a:pt x="10675" y="18253"/>
                    <a:pt x="10408" y="18353"/>
                  </a:cubicBezTo>
                  <a:cubicBezTo>
                    <a:pt x="10341" y="18387"/>
                    <a:pt x="10341" y="18754"/>
                    <a:pt x="10341" y="18820"/>
                  </a:cubicBezTo>
                  <a:cubicBezTo>
                    <a:pt x="10308" y="19187"/>
                    <a:pt x="10108" y="19821"/>
                    <a:pt x="10241" y="20155"/>
                  </a:cubicBezTo>
                  <a:cubicBezTo>
                    <a:pt x="10408" y="20688"/>
                    <a:pt x="10608" y="21222"/>
                    <a:pt x="10775" y="21756"/>
                  </a:cubicBezTo>
                  <a:cubicBezTo>
                    <a:pt x="11142" y="22556"/>
                    <a:pt x="11575" y="23323"/>
                    <a:pt x="12109" y="24024"/>
                  </a:cubicBezTo>
                  <a:cubicBezTo>
                    <a:pt x="12376" y="24458"/>
                    <a:pt x="12643" y="24925"/>
                    <a:pt x="12943" y="25325"/>
                  </a:cubicBezTo>
                  <a:cubicBezTo>
                    <a:pt x="13077" y="25558"/>
                    <a:pt x="13477" y="25592"/>
                    <a:pt x="13677" y="25692"/>
                  </a:cubicBezTo>
                  <a:cubicBezTo>
                    <a:pt x="14144" y="25859"/>
                    <a:pt x="14578" y="26025"/>
                    <a:pt x="15045" y="26192"/>
                  </a:cubicBezTo>
                  <a:cubicBezTo>
                    <a:pt x="15086" y="26206"/>
                    <a:pt x="15219" y="26214"/>
                    <a:pt x="15361" y="26214"/>
                  </a:cubicBezTo>
                  <a:cubicBezTo>
                    <a:pt x="15561" y="26214"/>
                    <a:pt x="15778" y="26198"/>
                    <a:pt x="15778" y="26159"/>
                  </a:cubicBezTo>
                  <a:cubicBezTo>
                    <a:pt x="16045" y="25292"/>
                    <a:pt x="16346" y="24424"/>
                    <a:pt x="16612" y="23557"/>
                  </a:cubicBezTo>
                  <a:cubicBezTo>
                    <a:pt x="16846" y="22823"/>
                    <a:pt x="17079" y="22156"/>
                    <a:pt x="17346" y="21455"/>
                  </a:cubicBezTo>
                  <a:cubicBezTo>
                    <a:pt x="17480" y="21089"/>
                    <a:pt x="17446" y="21089"/>
                    <a:pt x="17813" y="20988"/>
                  </a:cubicBezTo>
                  <a:cubicBezTo>
                    <a:pt x="18247" y="20822"/>
                    <a:pt x="18714" y="20688"/>
                    <a:pt x="19148" y="20521"/>
                  </a:cubicBezTo>
                  <a:cubicBezTo>
                    <a:pt x="19481" y="20455"/>
                    <a:pt x="19781" y="20355"/>
                    <a:pt x="20115" y="20221"/>
                  </a:cubicBezTo>
                  <a:cubicBezTo>
                    <a:pt x="20382" y="19954"/>
                    <a:pt x="20649" y="19621"/>
                    <a:pt x="20849" y="19287"/>
                  </a:cubicBezTo>
                  <a:cubicBezTo>
                    <a:pt x="21049" y="19054"/>
                    <a:pt x="21116" y="18887"/>
                    <a:pt x="21416" y="18820"/>
                  </a:cubicBezTo>
                  <a:lnTo>
                    <a:pt x="22683" y="18453"/>
                  </a:lnTo>
                  <a:cubicBezTo>
                    <a:pt x="23284" y="18320"/>
                    <a:pt x="24018" y="18253"/>
                    <a:pt x="24585" y="17886"/>
                  </a:cubicBezTo>
                  <a:lnTo>
                    <a:pt x="26653" y="16652"/>
                  </a:lnTo>
                  <a:cubicBezTo>
                    <a:pt x="26986" y="16252"/>
                    <a:pt x="27020" y="16252"/>
                    <a:pt x="26886" y="15751"/>
                  </a:cubicBezTo>
                  <a:cubicBezTo>
                    <a:pt x="26820" y="15518"/>
                    <a:pt x="26586" y="14951"/>
                    <a:pt x="26653" y="14684"/>
                  </a:cubicBezTo>
                  <a:cubicBezTo>
                    <a:pt x="26886" y="14050"/>
                    <a:pt x="27020" y="13283"/>
                    <a:pt x="27453" y="12816"/>
                  </a:cubicBezTo>
                  <a:cubicBezTo>
                    <a:pt x="27720" y="12482"/>
                    <a:pt x="28021" y="12149"/>
                    <a:pt x="28321" y="11849"/>
                  </a:cubicBezTo>
                  <a:cubicBezTo>
                    <a:pt x="28387" y="11749"/>
                    <a:pt x="28187" y="11015"/>
                    <a:pt x="28187" y="10881"/>
                  </a:cubicBezTo>
                  <a:cubicBezTo>
                    <a:pt x="28121" y="10614"/>
                    <a:pt x="28221" y="10181"/>
                    <a:pt x="27920" y="10014"/>
                  </a:cubicBezTo>
                  <a:cubicBezTo>
                    <a:pt x="27620" y="9847"/>
                    <a:pt x="27353" y="9614"/>
                    <a:pt x="27053" y="9413"/>
                  </a:cubicBezTo>
                  <a:lnTo>
                    <a:pt x="28321" y="8179"/>
                  </a:lnTo>
                  <a:cubicBezTo>
                    <a:pt x="27854" y="7879"/>
                    <a:pt x="27587" y="7746"/>
                    <a:pt x="27353" y="7212"/>
                  </a:cubicBezTo>
                  <a:cubicBezTo>
                    <a:pt x="27187" y="6812"/>
                    <a:pt x="27687" y="6311"/>
                    <a:pt x="27920" y="5978"/>
                  </a:cubicBezTo>
                  <a:cubicBezTo>
                    <a:pt x="28154" y="5611"/>
                    <a:pt x="28554" y="5444"/>
                    <a:pt x="28921" y="5177"/>
                  </a:cubicBezTo>
                  <a:cubicBezTo>
                    <a:pt x="29288" y="4944"/>
                    <a:pt x="29622" y="4643"/>
                    <a:pt x="29889" y="4310"/>
                  </a:cubicBezTo>
                  <a:cubicBezTo>
                    <a:pt x="29788" y="4210"/>
                    <a:pt x="29655" y="4110"/>
                    <a:pt x="29555" y="4010"/>
                  </a:cubicBezTo>
                  <a:cubicBezTo>
                    <a:pt x="29955" y="3976"/>
                    <a:pt x="30389" y="3876"/>
                    <a:pt x="30756" y="3709"/>
                  </a:cubicBezTo>
                  <a:cubicBezTo>
                    <a:pt x="31189" y="3476"/>
                    <a:pt x="31656" y="3209"/>
                    <a:pt x="32090" y="2942"/>
                  </a:cubicBezTo>
                  <a:cubicBezTo>
                    <a:pt x="31590" y="2709"/>
                    <a:pt x="31089" y="2509"/>
                    <a:pt x="30556" y="2342"/>
                  </a:cubicBezTo>
                  <a:cubicBezTo>
                    <a:pt x="30399" y="2313"/>
                    <a:pt x="30170" y="2285"/>
                    <a:pt x="29938" y="2285"/>
                  </a:cubicBezTo>
                  <a:cubicBezTo>
                    <a:pt x="29625" y="2285"/>
                    <a:pt x="29308" y="2336"/>
                    <a:pt x="29155" y="2509"/>
                  </a:cubicBezTo>
                  <a:cubicBezTo>
                    <a:pt x="29029" y="2729"/>
                    <a:pt x="28962" y="2978"/>
                    <a:pt x="28676" y="2978"/>
                  </a:cubicBezTo>
                  <a:cubicBezTo>
                    <a:pt x="28658" y="2978"/>
                    <a:pt x="28640" y="2977"/>
                    <a:pt x="28621" y="2976"/>
                  </a:cubicBezTo>
                  <a:cubicBezTo>
                    <a:pt x="28321" y="2942"/>
                    <a:pt x="28087" y="2875"/>
                    <a:pt x="27720" y="2809"/>
                  </a:cubicBezTo>
                  <a:cubicBezTo>
                    <a:pt x="27708" y="2808"/>
                    <a:pt x="27695" y="2807"/>
                    <a:pt x="27681" y="2807"/>
                  </a:cubicBezTo>
                  <a:cubicBezTo>
                    <a:pt x="27306" y="2807"/>
                    <a:pt x="26641" y="3248"/>
                    <a:pt x="26319" y="3409"/>
                  </a:cubicBezTo>
                  <a:cubicBezTo>
                    <a:pt x="26386" y="3309"/>
                    <a:pt x="27053" y="2242"/>
                    <a:pt x="26553" y="2242"/>
                  </a:cubicBezTo>
                  <a:cubicBezTo>
                    <a:pt x="26419" y="2242"/>
                    <a:pt x="26290" y="2249"/>
                    <a:pt x="26162" y="2249"/>
                  </a:cubicBezTo>
                  <a:cubicBezTo>
                    <a:pt x="25908" y="2249"/>
                    <a:pt x="25663" y="2219"/>
                    <a:pt x="25419" y="2042"/>
                  </a:cubicBezTo>
                  <a:cubicBezTo>
                    <a:pt x="25986" y="1875"/>
                    <a:pt x="26553" y="1641"/>
                    <a:pt x="27087" y="1441"/>
                  </a:cubicBezTo>
                  <a:cubicBezTo>
                    <a:pt x="26019" y="974"/>
                    <a:pt x="25085" y="474"/>
                    <a:pt x="23918" y="340"/>
                  </a:cubicBezTo>
                  <a:cubicBezTo>
                    <a:pt x="22835" y="106"/>
                    <a:pt x="21727" y="1"/>
                    <a:pt x="20639"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6"/>
            <p:cNvSpPr/>
            <p:nvPr/>
          </p:nvSpPr>
          <p:spPr>
            <a:xfrm>
              <a:off x="4844475" y="1754200"/>
              <a:ext cx="120925" cy="81775"/>
            </a:xfrm>
            <a:custGeom>
              <a:avLst/>
              <a:gdLst/>
              <a:ahLst/>
              <a:cxnLst/>
              <a:rect l="l" t="t" r="r" b="b"/>
              <a:pathLst>
                <a:path w="4837" h="3271" extrusionOk="0">
                  <a:moveTo>
                    <a:pt x="2435" y="0"/>
                  </a:moveTo>
                  <a:cubicBezTo>
                    <a:pt x="2035" y="0"/>
                    <a:pt x="2335" y="234"/>
                    <a:pt x="2068" y="301"/>
                  </a:cubicBezTo>
                  <a:cubicBezTo>
                    <a:pt x="1801" y="401"/>
                    <a:pt x="1568" y="467"/>
                    <a:pt x="1268" y="567"/>
                  </a:cubicBezTo>
                  <a:cubicBezTo>
                    <a:pt x="967" y="634"/>
                    <a:pt x="1001" y="734"/>
                    <a:pt x="934" y="1101"/>
                  </a:cubicBezTo>
                  <a:cubicBezTo>
                    <a:pt x="867" y="1201"/>
                    <a:pt x="400" y="1268"/>
                    <a:pt x="300" y="1301"/>
                  </a:cubicBezTo>
                  <a:cubicBezTo>
                    <a:pt x="200" y="1301"/>
                    <a:pt x="67" y="1768"/>
                    <a:pt x="0" y="1902"/>
                  </a:cubicBezTo>
                  <a:cubicBezTo>
                    <a:pt x="0" y="1935"/>
                    <a:pt x="367" y="2202"/>
                    <a:pt x="467" y="2269"/>
                  </a:cubicBezTo>
                  <a:cubicBezTo>
                    <a:pt x="643" y="2249"/>
                    <a:pt x="921" y="2172"/>
                    <a:pt x="1162" y="2172"/>
                  </a:cubicBezTo>
                  <a:cubicBezTo>
                    <a:pt x="1333" y="2172"/>
                    <a:pt x="1485" y="2211"/>
                    <a:pt x="1568" y="2335"/>
                  </a:cubicBezTo>
                  <a:cubicBezTo>
                    <a:pt x="1826" y="2625"/>
                    <a:pt x="1990" y="3071"/>
                    <a:pt x="2362" y="3071"/>
                  </a:cubicBezTo>
                  <a:cubicBezTo>
                    <a:pt x="2375" y="3071"/>
                    <a:pt x="2388" y="3070"/>
                    <a:pt x="2402" y="3069"/>
                  </a:cubicBezTo>
                  <a:cubicBezTo>
                    <a:pt x="2539" y="3048"/>
                    <a:pt x="2673" y="3037"/>
                    <a:pt x="2805" y="3037"/>
                  </a:cubicBezTo>
                  <a:cubicBezTo>
                    <a:pt x="3089" y="3037"/>
                    <a:pt x="3362" y="3089"/>
                    <a:pt x="3636" y="3203"/>
                  </a:cubicBezTo>
                  <a:cubicBezTo>
                    <a:pt x="3796" y="3246"/>
                    <a:pt x="3956" y="3271"/>
                    <a:pt x="4114" y="3271"/>
                  </a:cubicBezTo>
                  <a:cubicBezTo>
                    <a:pt x="4317" y="3271"/>
                    <a:pt x="4515" y="3230"/>
                    <a:pt x="4703" y="3136"/>
                  </a:cubicBezTo>
                  <a:cubicBezTo>
                    <a:pt x="4670" y="2969"/>
                    <a:pt x="4503" y="2736"/>
                    <a:pt x="4570" y="2536"/>
                  </a:cubicBezTo>
                  <a:cubicBezTo>
                    <a:pt x="4637" y="2369"/>
                    <a:pt x="4837" y="2102"/>
                    <a:pt x="4637" y="2002"/>
                  </a:cubicBezTo>
                  <a:cubicBezTo>
                    <a:pt x="4506" y="1926"/>
                    <a:pt x="4393" y="1896"/>
                    <a:pt x="4285" y="1896"/>
                  </a:cubicBezTo>
                  <a:cubicBezTo>
                    <a:pt x="4062" y="1896"/>
                    <a:pt x="3861" y="2023"/>
                    <a:pt x="3569" y="2135"/>
                  </a:cubicBezTo>
                  <a:lnTo>
                    <a:pt x="4003" y="1668"/>
                  </a:lnTo>
                  <a:cubicBezTo>
                    <a:pt x="3803" y="1635"/>
                    <a:pt x="3302" y="1635"/>
                    <a:pt x="3269" y="1401"/>
                  </a:cubicBezTo>
                  <a:cubicBezTo>
                    <a:pt x="3169" y="901"/>
                    <a:pt x="3169" y="968"/>
                    <a:pt x="3636" y="834"/>
                  </a:cubicBezTo>
                  <a:cubicBezTo>
                    <a:pt x="3336" y="601"/>
                    <a:pt x="2835" y="34"/>
                    <a:pt x="243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6"/>
            <p:cNvSpPr/>
            <p:nvPr/>
          </p:nvSpPr>
          <p:spPr>
            <a:xfrm>
              <a:off x="5509100" y="2441350"/>
              <a:ext cx="44225" cy="162650"/>
            </a:xfrm>
            <a:custGeom>
              <a:avLst/>
              <a:gdLst/>
              <a:ahLst/>
              <a:cxnLst/>
              <a:rect l="l" t="t" r="r" b="b"/>
              <a:pathLst>
                <a:path w="1769" h="6506" extrusionOk="0">
                  <a:moveTo>
                    <a:pt x="657" y="0"/>
                  </a:moveTo>
                  <a:cubicBezTo>
                    <a:pt x="603" y="0"/>
                    <a:pt x="531" y="30"/>
                    <a:pt x="434" y="101"/>
                  </a:cubicBezTo>
                  <a:cubicBezTo>
                    <a:pt x="634" y="268"/>
                    <a:pt x="735" y="568"/>
                    <a:pt x="534" y="768"/>
                  </a:cubicBezTo>
                  <a:cubicBezTo>
                    <a:pt x="522" y="780"/>
                    <a:pt x="512" y="784"/>
                    <a:pt x="501" y="784"/>
                  </a:cubicBezTo>
                  <a:cubicBezTo>
                    <a:pt x="470" y="784"/>
                    <a:pt x="440" y="748"/>
                    <a:pt x="388" y="748"/>
                  </a:cubicBezTo>
                  <a:cubicBezTo>
                    <a:pt x="357" y="748"/>
                    <a:pt x="318" y="761"/>
                    <a:pt x="268" y="801"/>
                  </a:cubicBezTo>
                  <a:cubicBezTo>
                    <a:pt x="134" y="935"/>
                    <a:pt x="167" y="968"/>
                    <a:pt x="234" y="1168"/>
                  </a:cubicBezTo>
                  <a:cubicBezTo>
                    <a:pt x="234" y="1468"/>
                    <a:pt x="201" y="1769"/>
                    <a:pt x="101" y="2069"/>
                  </a:cubicBezTo>
                  <a:cubicBezTo>
                    <a:pt x="67" y="2369"/>
                    <a:pt x="601" y="2469"/>
                    <a:pt x="334" y="2736"/>
                  </a:cubicBezTo>
                  <a:cubicBezTo>
                    <a:pt x="368" y="3103"/>
                    <a:pt x="334" y="3470"/>
                    <a:pt x="201" y="3770"/>
                  </a:cubicBezTo>
                  <a:cubicBezTo>
                    <a:pt x="1" y="4204"/>
                    <a:pt x="167" y="4237"/>
                    <a:pt x="268" y="4637"/>
                  </a:cubicBezTo>
                  <a:cubicBezTo>
                    <a:pt x="334" y="4804"/>
                    <a:pt x="301" y="5004"/>
                    <a:pt x="167" y="5171"/>
                  </a:cubicBezTo>
                  <a:cubicBezTo>
                    <a:pt x="101" y="5271"/>
                    <a:pt x="201" y="5471"/>
                    <a:pt x="201" y="5605"/>
                  </a:cubicBezTo>
                  <a:cubicBezTo>
                    <a:pt x="134" y="5905"/>
                    <a:pt x="167" y="6205"/>
                    <a:pt x="301" y="6505"/>
                  </a:cubicBezTo>
                  <a:cubicBezTo>
                    <a:pt x="334" y="6272"/>
                    <a:pt x="334" y="5938"/>
                    <a:pt x="601" y="5872"/>
                  </a:cubicBezTo>
                  <a:cubicBezTo>
                    <a:pt x="614" y="5870"/>
                    <a:pt x="626" y="5869"/>
                    <a:pt x="638" y="5869"/>
                  </a:cubicBezTo>
                  <a:cubicBezTo>
                    <a:pt x="880" y="5869"/>
                    <a:pt x="1001" y="6183"/>
                    <a:pt x="1001" y="6405"/>
                  </a:cubicBezTo>
                  <a:cubicBezTo>
                    <a:pt x="1235" y="6138"/>
                    <a:pt x="935" y="5705"/>
                    <a:pt x="801" y="5471"/>
                  </a:cubicBezTo>
                  <a:cubicBezTo>
                    <a:pt x="601" y="5138"/>
                    <a:pt x="501" y="5071"/>
                    <a:pt x="601" y="4704"/>
                  </a:cubicBezTo>
                  <a:cubicBezTo>
                    <a:pt x="768" y="4204"/>
                    <a:pt x="701" y="4070"/>
                    <a:pt x="1168" y="4004"/>
                  </a:cubicBezTo>
                  <a:cubicBezTo>
                    <a:pt x="1188" y="4000"/>
                    <a:pt x="1206" y="3998"/>
                    <a:pt x="1223" y="3998"/>
                  </a:cubicBezTo>
                  <a:cubicBezTo>
                    <a:pt x="1495" y="3998"/>
                    <a:pt x="1455" y="4471"/>
                    <a:pt x="1769" y="4471"/>
                  </a:cubicBezTo>
                  <a:cubicBezTo>
                    <a:pt x="1535" y="4037"/>
                    <a:pt x="1368" y="3603"/>
                    <a:pt x="1268" y="3136"/>
                  </a:cubicBezTo>
                  <a:lnTo>
                    <a:pt x="1101" y="2436"/>
                  </a:lnTo>
                  <a:cubicBezTo>
                    <a:pt x="1068" y="2269"/>
                    <a:pt x="868" y="2169"/>
                    <a:pt x="835" y="2002"/>
                  </a:cubicBezTo>
                  <a:cubicBezTo>
                    <a:pt x="768" y="1502"/>
                    <a:pt x="1168" y="1268"/>
                    <a:pt x="901" y="735"/>
                  </a:cubicBezTo>
                  <a:cubicBezTo>
                    <a:pt x="794" y="519"/>
                    <a:pt x="881" y="0"/>
                    <a:pt x="65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6"/>
            <p:cNvSpPr/>
            <p:nvPr/>
          </p:nvSpPr>
          <p:spPr>
            <a:xfrm>
              <a:off x="4241525" y="1768450"/>
              <a:ext cx="87600" cy="26000"/>
            </a:xfrm>
            <a:custGeom>
              <a:avLst/>
              <a:gdLst/>
              <a:ahLst/>
              <a:cxnLst/>
              <a:rect l="l" t="t" r="r" b="b"/>
              <a:pathLst>
                <a:path w="3504" h="1040" extrusionOk="0">
                  <a:moveTo>
                    <a:pt x="2893" y="1"/>
                  </a:moveTo>
                  <a:cubicBezTo>
                    <a:pt x="2835" y="1"/>
                    <a:pt x="2773" y="10"/>
                    <a:pt x="2703" y="31"/>
                  </a:cubicBezTo>
                  <a:cubicBezTo>
                    <a:pt x="2483" y="113"/>
                    <a:pt x="2218" y="173"/>
                    <a:pt x="1964" y="173"/>
                  </a:cubicBezTo>
                  <a:cubicBezTo>
                    <a:pt x="1910" y="173"/>
                    <a:pt x="1855" y="170"/>
                    <a:pt x="1802" y="164"/>
                  </a:cubicBezTo>
                  <a:cubicBezTo>
                    <a:pt x="1628" y="121"/>
                    <a:pt x="1467" y="102"/>
                    <a:pt x="1313" y="102"/>
                  </a:cubicBezTo>
                  <a:cubicBezTo>
                    <a:pt x="877" y="102"/>
                    <a:pt x="494" y="250"/>
                    <a:pt x="1" y="398"/>
                  </a:cubicBezTo>
                  <a:cubicBezTo>
                    <a:pt x="234" y="464"/>
                    <a:pt x="468" y="531"/>
                    <a:pt x="701" y="598"/>
                  </a:cubicBezTo>
                  <a:lnTo>
                    <a:pt x="1635" y="331"/>
                  </a:lnTo>
                  <a:lnTo>
                    <a:pt x="1635" y="331"/>
                  </a:lnTo>
                  <a:cubicBezTo>
                    <a:pt x="1368" y="498"/>
                    <a:pt x="1102" y="698"/>
                    <a:pt x="868" y="831"/>
                  </a:cubicBezTo>
                  <a:cubicBezTo>
                    <a:pt x="1202" y="970"/>
                    <a:pt x="1558" y="1040"/>
                    <a:pt x="1919" y="1040"/>
                  </a:cubicBezTo>
                  <a:cubicBezTo>
                    <a:pt x="1991" y="1040"/>
                    <a:pt x="2063" y="1037"/>
                    <a:pt x="2136" y="1032"/>
                  </a:cubicBezTo>
                  <a:cubicBezTo>
                    <a:pt x="2069" y="898"/>
                    <a:pt x="2036" y="765"/>
                    <a:pt x="2002" y="631"/>
                  </a:cubicBezTo>
                  <a:cubicBezTo>
                    <a:pt x="2503" y="498"/>
                    <a:pt x="3003" y="398"/>
                    <a:pt x="3503" y="264"/>
                  </a:cubicBezTo>
                  <a:cubicBezTo>
                    <a:pt x="3266" y="132"/>
                    <a:pt x="3112" y="1"/>
                    <a:pt x="289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6"/>
            <p:cNvSpPr/>
            <p:nvPr/>
          </p:nvSpPr>
          <p:spPr>
            <a:xfrm>
              <a:off x="5917725" y="3838200"/>
              <a:ext cx="82600" cy="117700"/>
            </a:xfrm>
            <a:custGeom>
              <a:avLst/>
              <a:gdLst/>
              <a:ahLst/>
              <a:cxnLst/>
              <a:rect l="l" t="t" r="r" b="b"/>
              <a:pathLst>
                <a:path w="3304" h="4708" extrusionOk="0">
                  <a:moveTo>
                    <a:pt x="1" y="0"/>
                  </a:moveTo>
                  <a:lnTo>
                    <a:pt x="1" y="0"/>
                  </a:lnTo>
                  <a:cubicBezTo>
                    <a:pt x="134" y="234"/>
                    <a:pt x="234" y="467"/>
                    <a:pt x="334" y="701"/>
                  </a:cubicBezTo>
                  <a:cubicBezTo>
                    <a:pt x="368" y="667"/>
                    <a:pt x="434" y="634"/>
                    <a:pt x="468" y="634"/>
                  </a:cubicBezTo>
                  <a:cubicBezTo>
                    <a:pt x="596" y="859"/>
                    <a:pt x="818" y="1705"/>
                    <a:pt x="1073" y="1705"/>
                  </a:cubicBezTo>
                  <a:cubicBezTo>
                    <a:pt x="1083" y="1705"/>
                    <a:pt x="1092" y="1704"/>
                    <a:pt x="1102" y="1701"/>
                  </a:cubicBezTo>
                  <a:lnTo>
                    <a:pt x="1102" y="1701"/>
                  </a:lnTo>
                  <a:cubicBezTo>
                    <a:pt x="1035" y="1968"/>
                    <a:pt x="1235" y="2235"/>
                    <a:pt x="1102" y="2535"/>
                  </a:cubicBezTo>
                  <a:cubicBezTo>
                    <a:pt x="1035" y="2802"/>
                    <a:pt x="868" y="3069"/>
                    <a:pt x="601" y="3236"/>
                  </a:cubicBezTo>
                  <a:cubicBezTo>
                    <a:pt x="735" y="3369"/>
                    <a:pt x="835" y="3469"/>
                    <a:pt x="968" y="3569"/>
                  </a:cubicBezTo>
                  <a:cubicBezTo>
                    <a:pt x="1068" y="3636"/>
                    <a:pt x="1335" y="3636"/>
                    <a:pt x="1402" y="3736"/>
                  </a:cubicBezTo>
                  <a:cubicBezTo>
                    <a:pt x="1535" y="4036"/>
                    <a:pt x="1168" y="4403"/>
                    <a:pt x="1035" y="4570"/>
                  </a:cubicBezTo>
                  <a:cubicBezTo>
                    <a:pt x="1164" y="4651"/>
                    <a:pt x="1308" y="4708"/>
                    <a:pt x="1442" y="4708"/>
                  </a:cubicBezTo>
                  <a:cubicBezTo>
                    <a:pt x="1585" y="4708"/>
                    <a:pt x="1716" y="4642"/>
                    <a:pt x="1802" y="4470"/>
                  </a:cubicBezTo>
                  <a:cubicBezTo>
                    <a:pt x="1969" y="4136"/>
                    <a:pt x="2302" y="3703"/>
                    <a:pt x="2302" y="3302"/>
                  </a:cubicBezTo>
                  <a:cubicBezTo>
                    <a:pt x="2302" y="3150"/>
                    <a:pt x="2402" y="3082"/>
                    <a:pt x="2518" y="3082"/>
                  </a:cubicBezTo>
                  <a:cubicBezTo>
                    <a:pt x="2580" y="3082"/>
                    <a:pt x="2645" y="3101"/>
                    <a:pt x="2703" y="3136"/>
                  </a:cubicBezTo>
                  <a:cubicBezTo>
                    <a:pt x="2723" y="3144"/>
                    <a:pt x="2739" y="3148"/>
                    <a:pt x="2752" y="3148"/>
                  </a:cubicBezTo>
                  <a:cubicBezTo>
                    <a:pt x="2839" y="3148"/>
                    <a:pt x="2744" y="2965"/>
                    <a:pt x="2803" y="2936"/>
                  </a:cubicBezTo>
                  <a:cubicBezTo>
                    <a:pt x="3003" y="2735"/>
                    <a:pt x="3303" y="2135"/>
                    <a:pt x="2903" y="2102"/>
                  </a:cubicBezTo>
                  <a:lnTo>
                    <a:pt x="2903" y="2102"/>
                  </a:lnTo>
                  <a:cubicBezTo>
                    <a:pt x="2668" y="2246"/>
                    <a:pt x="2530" y="2303"/>
                    <a:pt x="2380" y="2303"/>
                  </a:cubicBezTo>
                  <a:cubicBezTo>
                    <a:pt x="2253" y="2303"/>
                    <a:pt x="2116" y="2263"/>
                    <a:pt x="1902" y="2202"/>
                  </a:cubicBezTo>
                  <a:cubicBezTo>
                    <a:pt x="1602" y="2135"/>
                    <a:pt x="1802" y="1601"/>
                    <a:pt x="1502" y="1434"/>
                  </a:cubicBezTo>
                  <a:lnTo>
                    <a:pt x="1502" y="1434"/>
                  </a:lnTo>
                  <a:cubicBezTo>
                    <a:pt x="1523" y="1626"/>
                    <a:pt x="1436" y="1804"/>
                    <a:pt x="1327" y="1804"/>
                  </a:cubicBezTo>
                  <a:cubicBezTo>
                    <a:pt x="1264" y="1804"/>
                    <a:pt x="1195" y="1746"/>
                    <a:pt x="1135" y="1601"/>
                  </a:cubicBezTo>
                  <a:cubicBezTo>
                    <a:pt x="1068" y="1468"/>
                    <a:pt x="1168" y="1301"/>
                    <a:pt x="1102" y="1201"/>
                  </a:cubicBezTo>
                  <a:cubicBezTo>
                    <a:pt x="1001" y="1101"/>
                    <a:pt x="935" y="1001"/>
                    <a:pt x="901" y="901"/>
                  </a:cubicBezTo>
                  <a:cubicBezTo>
                    <a:pt x="768" y="500"/>
                    <a:pt x="968" y="534"/>
                    <a:pt x="568" y="367"/>
                  </a:cubicBezTo>
                  <a:cubicBezTo>
                    <a:pt x="334" y="300"/>
                    <a:pt x="201" y="67"/>
                    <a:pt x="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6"/>
            <p:cNvSpPr/>
            <p:nvPr/>
          </p:nvSpPr>
          <p:spPr>
            <a:xfrm>
              <a:off x="5218075" y="3437425"/>
              <a:ext cx="76725" cy="12175"/>
            </a:xfrm>
            <a:custGeom>
              <a:avLst/>
              <a:gdLst/>
              <a:ahLst/>
              <a:cxnLst/>
              <a:rect l="l" t="t" r="r" b="b"/>
              <a:pathLst>
                <a:path w="3069" h="487" extrusionOk="0">
                  <a:moveTo>
                    <a:pt x="2644" y="0"/>
                  </a:moveTo>
                  <a:cubicBezTo>
                    <a:pt x="2495" y="0"/>
                    <a:pt x="2356" y="25"/>
                    <a:pt x="2195" y="25"/>
                  </a:cubicBezTo>
                  <a:cubicBezTo>
                    <a:pt x="2155" y="25"/>
                    <a:pt x="2112" y="24"/>
                    <a:pt x="2068" y="20"/>
                  </a:cubicBezTo>
                  <a:cubicBezTo>
                    <a:pt x="1835" y="20"/>
                    <a:pt x="1801" y="20"/>
                    <a:pt x="1635" y="186"/>
                  </a:cubicBezTo>
                  <a:cubicBezTo>
                    <a:pt x="1614" y="207"/>
                    <a:pt x="1592" y="215"/>
                    <a:pt x="1568" y="215"/>
                  </a:cubicBezTo>
                  <a:cubicBezTo>
                    <a:pt x="1496" y="215"/>
                    <a:pt x="1412" y="139"/>
                    <a:pt x="1327" y="139"/>
                  </a:cubicBezTo>
                  <a:cubicBezTo>
                    <a:pt x="1307" y="139"/>
                    <a:pt x="1287" y="143"/>
                    <a:pt x="1268" y="153"/>
                  </a:cubicBezTo>
                  <a:cubicBezTo>
                    <a:pt x="1237" y="170"/>
                    <a:pt x="1203" y="178"/>
                    <a:pt x="1165" y="178"/>
                  </a:cubicBezTo>
                  <a:cubicBezTo>
                    <a:pt x="988" y="178"/>
                    <a:pt x="744" y="17"/>
                    <a:pt x="534" y="17"/>
                  </a:cubicBezTo>
                  <a:cubicBezTo>
                    <a:pt x="448" y="17"/>
                    <a:pt x="368" y="44"/>
                    <a:pt x="300" y="120"/>
                  </a:cubicBezTo>
                  <a:cubicBezTo>
                    <a:pt x="0" y="420"/>
                    <a:pt x="734" y="353"/>
                    <a:pt x="834" y="487"/>
                  </a:cubicBezTo>
                  <a:cubicBezTo>
                    <a:pt x="901" y="431"/>
                    <a:pt x="953" y="413"/>
                    <a:pt x="996" y="413"/>
                  </a:cubicBezTo>
                  <a:cubicBezTo>
                    <a:pt x="1082" y="413"/>
                    <a:pt x="1134" y="487"/>
                    <a:pt x="1201" y="487"/>
                  </a:cubicBezTo>
                  <a:cubicBezTo>
                    <a:pt x="1301" y="453"/>
                    <a:pt x="1301" y="353"/>
                    <a:pt x="1434" y="353"/>
                  </a:cubicBezTo>
                  <a:cubicBezTo>
                    <a:pt x="1464" y="362"/>
                    <a:pt x="1491" y="365"/>
                    <a:pt x="1516" y="365"/>
                  </a:cubicBezTo>
                  <a:cubicBezTo>
                    <a:pt x="1693" y="365"/>
                    <a:pt x="1785" y="186"/>
                    <a:pt x="1901" y="186"/>
                  </a:cubicBezTo>
                  <a:cubicBezTo>
                    <a:pt x="1934" y="183"/>
                    <a:pt x="1969" y="182"/>
                    <a:pt x="2005" y="182"/>
                  </a:cubicBezTo>
                  <a:cubicBezTo>
                    <a:pt x="2182" y="182"/>
                    <a:pt x="2398" y="213"/>
                    <a:pt x="2599" y="213"/>
                  </a:cubicBezTo>
                  <a:cubicBezTo>
                    <a:pt x="2783" y="213"/>
                    <a:pt x="2954" y="187"/>
                    <a:pt x="3069" y="86"/>
                  </a:cubicBezTo>
                  <a:cubicBezTo>
                    <a:pt x="2906" y="19"/>
                    <a:pt x="2771" y="0"/>
                    <a:pt x="264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6"/>
            <p:cNvSpPr/>
            <p:nvPr/>
          </p:nvSpPr>
          <p:spPr>
            <a:xfrm>
              <a:off x="2083325" y="1997700"/>
              <a:ext cx="241100" cy="130125"/>
            </a:xfrm>
            <a:custGeom>
              <a:avLst/>
              <a:gdLst/>
              <a:ahLst/>
              <a:cxnLst/>
              <a:rect l="l" t="t" r="r" b="b"/>
              <a:pathLst>
                <a:path w="9644" h="5205" extrusionOk="0">
                  <a:moveTo>
                    <a:pt x="5838" y="1"/>
                  </a:moveTo>
                  <a:cubicBezTo>
                    <a:pt x="5971" y="234"/>
                    <a:pt x="5738" y="301"/>
                    <a:pt x="5771" y="434"/>
                  </a:cubicBezTo>
                  <a:cubicBezTo>
                    <a:pt x="5838" y="568"/>
                    <a:pt x="5871" y="701"/>
                    <a:pt x="5938" y="835"/>
                  </a:cubicBezTo>
                  <a:cubicBezTo>
                    <a:pt x="6038" y="1168"/>
                    <a:pt x="6138" y="1468"/>
                    <a:pt x="6272" y="1769"/>
                  </a:cubicBezTo>
                  <a:cubicBezTo>
                    <a:pt x="6130" y="1829"/>
                    <a:pt x="6037" y="1927"/>
                    <a:pt x="5964" y="1927"/>
                  </a:cubicBezTo>
                  <a:cubicBezTo>
                    <a:pt x="5917" y="1927"/>
                    <a:pt x="5877" y="1886"/>
                    <a:pt x="5838" y="1769"/>
                  </a:cubicBezTo>
                  <a:cubicBezTo>
                    <a:pt x="5738" y="1502"/>
                    <a:pt x="5638" y="1202"/>
                    <a:pt x="5571" y="935"/>
                  </a:cubicBezTo>
                  <a:cubicBezTo>
                    <a:pt x="5441" y="595"/>
                    <a:pt x="5003" y="522"/>
                    <a:pt x="4676" y="522"/>
                  </a:cubicBezTo>
                  <a:cubicBezTo>
                    <a:pt x="4585" y="522"/>
                    <a:pt x="4502" y="527"/>
                    <a:pt x="4437" y="534"/>
                  </a:cubicBezTo>
                  <a:lnTo>
                    <a:pt x="4937" y="1068"/>
                  </a:lnTo>
                  <a:cubicBezTo>
                    <a:pt x="4834" y="1042"/>
                    <a:pt x="4611" y="936"/>
                    <a:pt x="4484" y="936"/>
                  </a:cubicBezTo>
                  <a:cubicBezTo>
                    <a:pt x="4447" y="936"/>
                    <a:pt x="4419" y="945"/>
                    <a:pt x="4404" y="968"/>
                  </a:cubicBezTo>
                  <a:cubicBezTo>
                    <a:pt x="4237" y="1235"/>
                    <a:pt x="4237" y="1235"/>
                    <a:pt x="3937" y="1235"/>
                  </a:cubicBezTo>
                  <a:cubicBezTo>
                    <a:pt x="4003" y="1135"/>
                    <a:pt x="4103" y="1001"/>
                    <a:pt x="4170" y="935"/>
                  </a:cubicBezTo>
                  <a:cubicBezTo>
                    <a:pt x="3978" y="839"/>
                    <a:pt x="3448" y="466"/>
                    <a:pt x="3258" y="466"/>
                  </a:cubicBezTo>
                  <a:cubicBezTo>
                    <a:pt x="3250" y="466"/>
                    <a:pt x="3243" y="466"/>
                    <a:pt x="3236" y="468"/>
                  </a:cubicBezTo>
                  <a:cubicBezTo>
                    <a:pt x="3103" y="501"/>
                    <a:pt x="3069" y="835"/>
                    <a:pt x="2903" y="835"/>
                  </a:cubicBezTo>
                  <a:cubicBezTo>
                    <a:pt x="2736" y="868"/>
                    <a:pt x="2602" y="901"/>
                    <a:pt x="2436" y="901"/>
                  </a:cubicBezTo>
                  <a:cubicBezTo>
                    <a:pt x="2669" y="668"/>
                    <a:pt x="2936" y="401"/>
                    <a:pt x="2569" y="168"/>
                  </a:cubicBezTo>
                  <a:cubicBezTo>
                    <a:pt x="2477" y="121"/>
                    <a:pt x="2405" y="103"/>
                    <a:pt x="2337" y="103"/>
                  </a:cubicBezTo>
                  <a:cubicBezTo>
                    <a:pt x="2209" y="103"/>
                    <a:pt x="2098" y="169"/>
                    <a:pt x="1902" y="234"/>
                  </a:cubicBezTo>
                  <a:cubicBezTo>
                    <a:pt x="1301" y="434"/>
                    <a:pt x="768" y="735"/>
                    <a:pt x="301" y="1102"/>
                  </a:cubicBezTo>
                  <a:cubicBezTo>
                    <a:pt x="401" y="1135"/>
                    <a:pt x="468" y="1235"/>
                    <a:pt x="534" y="1235"/>
                  </a:cubicBezTo>
                  <a:cubicBezTo>
                    <a:pt x="334" y="1402"/>
                    <a:pt x="1" y="1602"/>
                    <a:pt x="34" y="1969"/>
                  </a:cubicBezTo>
                  <a:lnTo>
                    <a:pt x="568" y="1969"/>
                  </a:lnTo>
                  <a:cubicBezTo>
                    <a:pt x="534" y="2002"/>
                    <a:pt x="501" y="2102"/>
                    <a:pt x="468" y="2169"/>
                  </a:cubicBezTo>
                  <a:lnTo>
                    <a:pt x="1602" y="2136"/>
                  </a:lnTo>
                  <a:lnTo>
                    <a:pt x="1602" y="2136"/>
                  </a:lnTo>
                  <a:cubicBezTo>
                    <a:pt x="1201" y="2302"/>
                    <a:pt x="834" y="2469"/>
                    <a:pt x="434" y="2636"/>
                  </a:cubicBezTo>
                  <a:cubicBezTo>
                    <a:pt x="668" y="2869"/>
                    <a:pt x="734" y="3003"/>
                    <a:pt x="1035" y="3003"/>
                  </a:cubicBezTo>
                  <a:lnTo>
                    <a:pt x="2235" y="3003"/>
                  </a:lnTo>
                  <a:cubicBezTo>
                    <a:pt x="2769" y="3003"/>
                    <a:pt x="3336" y="3103"/>
                    <a:pt x="3870" y="3270"/>
                  </a:cubicBezTo>
                  <a:cubicBezTo>
                    <a:pt x="4270" y="3370"/>
                    <a:pt x="3636" y="3470"/>
                    <a:pt x="3503" y="3470"/>
                  </a:cubicBezTo>
                  <a:cubicBezTo>
                    <a:pt x="3169" y="3470"/>
                    <a:pt x="2869" y="3403"/>
                    <a:pt x="2569" y="3336"/>
                  </a:cubicBezTo>
                  <a:cubicBezTo>
                    <a:pt x="2538" y="3334"/>
                    <a:pt x="2507" y="3333"/>
                    <a:pt x="2476" y="3333"/>
                  </a:cubicBezTo>
                  <a:cubicBezTo>
                    <a:pt x="2024" y="3333"/>
                    <a:pt x="1469" y="3545"/>
                    <a:pt x="1001" y="3670"/>
                  </a:cubicBezTo>
                  <a:cubicBezTo>
                    <a:pt x="1301" y="4604"/>
                    <a:pt x="2202" y="4471"/>
                    <a:pt x="2969" y="4504"/>
                  </a:cubicBezTo>
                  <a:cubicBezTo>
                    <a:pt x="2903" y="4971"/>
                    <a:pt x="3036" y="5204"/>
                    <a:pt x="3470" y="5204"/>
                  </a:cubicBezTo>
                  <a:cubicBezTo>
                    <a:pt x="4003" y="5138"/>
                    <a:pt x="4537" y="5104"/>
                    <a:pt x="5071" y="5071"/>
                  </a:cubicBezTo>
                  <a:cubicBezTo>
                    <a:pt x="5438" y="5038"/>
                    <a:pt x="5571" y="4771"/>
                    <a:pt x="5905" y="4704"/>
                  </a:cubicBezTo>
                  <a:cubicBezTo>
                    <a:pt x="6105" y="4704"/>
                    <a:pt x="6272" y="4637"/>
                    <a:pt x="6405" y="4504"/>
                  </a:cubicBezTo>
                  <a:cubicBezTo>
                    <a:pt x="6546" y="4391"/>
                    <a:pt x="6568" y="4255"/>
                    <a:pt x="6711" y="4255"/>
                  </a:cubicBezTo>
                  <a:cubicBezTo>
                    <a:pt x="6738" y="4255"/>
                    <a:pt x="6769" y="4260"/>
                    <a:pt x="6805" y="4270"/>
                  </a:cubicBezTo>
                  <a:cubicBezTo>
                    <a:pt x="6772" y="4337"/>
                    <a:pt x="6772" y="4404"/>
                    <a:pt x="6739" y="4471"/>
                  </a:cubicBezTo>
                  <a:lnTo>
                    <a:pt x="7506" y="4637"/>
                  </a:lnTo>
                  <a:cubicBezTo>
                    <a:pt x="7439" y="4671"/>
                    <a:pt x="7406" y="4704"/>
                    <a:pt x="7372" y="4771"/>
                  </a:cubicBezTo>
                  <a:cubicBezTo>
                    <a:pt x="7723" y="4771"/>
                    <a:pt x="8098" y="4950"/>
                    <a:pt x="8455" y="4950"/>
                  </a:cubicBezTo>
                  <a:cubicBezTo>
                    <a:pt x="8506" y="4950"/>
                    <a:pt x="8557" y="4946"/>
                    <a:pt x="8607" y="4938"/>
                  </a:cubicBezTo>
                  <a:cubicBezTo>
                    <a:pt x="8740" y="4938"/>
                    <a:pt x="9140" y="4804"/>
                    <a:pt x="9140" y="4704"/>
                  </a:cubicBezTo>
                  <a:cubicBezTo>
                    <a:pt x="9140" y="4471"/>
                    <a:pt x="8874" y="4537"/>
                    <a:pt x="9074" y="4270"/>
                  </a:cubicBezTo>
                  <a:cubicBezTo>
                    <a:pt x="9028" y="4260"/>
                    <a:pt x="8984" y="4256"/>
                    <a:pt x="8943" y="4256"/>
                  </a:cubicBezTo>
                  <a:cubicBezTo>
                    <a:pt x="8712" y="4256"/>
                    <a:pt x="8543" y="4401"/>
                    <a:pt x="8373" y="4571"/>
                  </a:cubicBezTo>
                  <a:cubicBezTo>
                    <a:pt x="8407" y="4337"/>
                    <a:pt x="8440" y="4170"/>
                    <a:pt x="8273" y="4037"/>
                  </a:cubicBezTo>
                  <a:lnTo>
                    <a:pt x="8507" y="4037"/>
                  </a:lnTo>
                  <a:cubicBezTo>
                    <a:pt x="8573" y="4104"/>
                    <a:pt x="8640" y="4104"/>
                    <a:pt x="8707" y="4137"/>
                  </a:cubicBezTo>
                  <a:cubicBezTo>
                    <a:pt x="8741" y="3914"/>
                    <a:pt x="8819" y="3832"/>
                    <a:pt x="8919" y="3832"/>
                  </a:cubicBezTo>
                  <a:cubicBezTo>
                    <a:pt x="9013" y="3832"/>
                    <a:pt x="9127" y="3906"/>
                    <a:pt x="9240" y="4004"/>
                  </a:cubicBezTo>
                  <a:cubicBezTo>
                    <a:pt x="9240" y="3937"/>
                    <a:pt x="9341" y="3904"/>
                    <a:pt x="9341" y="3837"/>
                  </a:cubicBezTo>
                  <a:cubicBezTo>
                    <a:pt x="9428" y="3967"/>
                    <a:pt x="9487" y="4018"/>
                    <a:pt x="9528" y="4018"/>
                  </a:cubicBezTo>
                  <a:cubicBezTo>
                    <a:pt x="9644" y="4018"/>
                    <a:pt x="9607" y="3609"/>
                    <a:pt x="9607" y="3437"/>
                  </a:cubicBezTo>
                  <a:cubicBezTo>
                    <a:pt x="9174" y="3437"/>
                    <a:pt x="8773" y="3270"/>
                    <a:pt x="8440" y="3036"/>
                  </a:cubicBezTo>
                  <a:cubicBezTo>
                    <a:pt x="8306" y="2936"/>
                    <a:pt x="7773" y="2703"/>
                    <a:pt x="7706" y="2569"/>
                  </a:cubicBezTo>
                  <a:cubicBezTo>
                    <a:pt x="7639" y="2402"/>
                    <a:pt x="7839" y="2169"/>
                    <a:pt x="7739" y="1935"/>
                  </a:cubicBezTo>
                  <a:cubicBezTo>
                    <a:pt x="7506" y="1435"/>
                    <a:pt x="7372" y="668"/>
                    <a:pt x="6905" y="401"/>
                  </a:cubicBezTo>
                  <a:cubicBezTo>
                    <a:pt x="6762" y="306"/>
                    <a:pt x="6636" y="142"/>
                    <a:pt x="6515" y="142"/>
                  </a:cubicBezTo>
                  <a:cubicBezTo>
                    <a:pt x="6467" y="142"/>
                    <a:pt x="6419" y="168"/>
                    <a:pt x="6372" y="234"/>
                  </a:cubicBezTo>
                  <a:cubicBezTo>
                    <a:pt x="6361" y="250"/>
                    <a:pt x="6344" y="256"/>
                    <a:pt x="6321" y="256"/>
                  </a:cubicBezTo>
                  <a:cubicBezTo>
                    <a:pt x="6198" y="256"/>
                    <a:pt x="5923" y="57"/>
                    <a:pt x="5838"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6"/>
            <p:cNvSpPr/>
            <p:nvPr/>
          </p:nvSpPr>
          <p:spPr>
            <a:xfrm>
              <a:off x="5081300" y="3217700"/>
              <a:ext cx="135125" cy="161850"/>
            </a:xfrm>
            <a:custGeom>
              <a:avLst/>
              <a:gdLst/>
              <a:ahLst/>
              <a:cxnLst/>
              <a:rect l="l" t="t" r="r" b="b"/>
              <a:pathLst>
                <a:path w="5405" h="6474" extrusionOk="0">
                  <a:moveTo>
                    <a:pt x="4191" y="0"/>
                  </a:moveTo>
                  <a:cubicBezTo>
                    <a:pt x="4184" y="0"/>
                    <a:pt x="4177" y="1"/>
                    <a:pt x="4170" y="2"/>
                  </a:cubicBezTo>
                  <a:cubicBezTo>
                    <a:pt x="4003" y="36"/>
                    <a:pt x="3636" y="603"/>
                    <a:pt x="3503" y="736"/>
                  </a:cubicBezTo>
                  <a:cubicBezTo>
                    <a:pt x="3303" y="970"/>
                    <a:pt x="3503" y="1170"/>
                    <a:pt x="3203" y="1237"/>
                  </a:cubicBezTo>
                  <a:cubicBezTo>
                    <a:pt x="2802" y="1337"/>
                    <a:pt x="2736" y="1337"/>
                    <a:pt x="2502" y="1704"/>
                  </a:cubicBezTo>
                  <a:cubicBezTo>
                    <a:pt x="2369" y="1937"/>
                    <a:pt x="2302" y="2171"/>
                    <a:pt x="2002" y="2271"/>
                  </a:cubicBezTo>
                  <a:cubicBezTo>
                    <a:pt x="1702" y="2371"/>
                    <a:pt x="1468" y="2371"/>
                    <a:pt x="1301" y="2638"/>
                  </a:cubicBezTo>
                  <a:cubicBezTo>
                    <a:pt x="1068" y="3004"/>
                    <a:pt x="1001" y="3004"/>
                    <a:pt x="1301" y="3305"/>
                  </a:cubicBezTo>
                  <a:cubicBezTo>
                    <a:pt x="1035" y="3238"/>
                    <a:pt x="467" y="3238"/>
                    <a:pt x="434" y="2871"/>
                  </a:cubicBezTo>
                  <a:cubicBezTo>
                    <a:pt x="334" y="2938"/>
                    <a:pt x="201" y="3004"/>
                    <a:pt x="101" y="3071"/>
                  </a:cubicBezTo>
                  <a:cubicBezTo>
                    <a:pt x="67" y="3271"/>
                    <a:pt x="34" y="3505"/>
                    <a:pt x="34" y="3705"/>
                  </a:cubicBezTo>
                  <a:cubicBezTo>
                    <a:pt x="0" y="3838"/>
                    <a:pt x="167" y="3972"/>
                    <a:pt x="201" y="4039"/>
                  </a:cubicBezTo>
                  <a:cubicBezTo>
                    <a:pt x="201" y="4105"/>
                    <a:pt x="67" y="4172"/>
                    <a:pt x="101" y="4239"/>
                  </a:cubicBezTo>
                  <a:cubicBezTo>
                    <a:pt x="134" y="4305"/>
                    <a:pt x="167" y="4405"/>
                    <a:pt x="167" y="4472"/>
                  </a:cubicBezTo>
                  <a:cubicBezTo>
                    <a:pt x="167" y="4506"/>
                    <a:pt x="167" y="4506"/>
                    <a:pt x="167" y="4539"/>
                  </a:cubicBezTo>
                  <a:cubicBezTo>
                    <a:pt x="201" y="4672"/>
                    <a:pt x="301" y="4539"/>
                    <a:pt x="234" y="4772"/>
                  </a:cubicBezTo>
                  <a:cubicBezTo>
                    <a:pt x="401" y="4706"/>
                    <a:pt x="401" y="4772"/>
                    <a:pt x="434" y="4606"/>
                  </a:cubicBezTo>
                  <a:cubicBezTo>
                    <a:pt x="701" y="4839"/>
                    <a:pt x="668" y="5406"/>
                    <a:pt x="701" y="5706"/>
                  </a:cubicBezTo>
                  <a:cubicBezTo>
                    <a:pt x="713" y="5829"/>
                    <a:pt x="802" y="5871"/>
                    <a:pt x="917" y="5871"/>
                  </a:cubicBezTo>
                  <a:cubicBezTo>
                    <a:pt x="1113" y="5871"/>
                    <a:pt x="1384" y="5749"/>
                    <a:pt x="1468" y="5706"/>
                  </a:cubicBezTo>
                  <a:cubicBezTo>
                    <a:pt x="1502" y="5840"/>
                    <a:pt x="1502" y="6007"/>
                    <a:pt x="1535" y="6140"/>
                  </a:cubicBezTo>
                  <a:cubicBezTo>
                    <a:pt x="1811" y="5982"/>
                    <a:pt x="1947" y="5883"/>
                    <a:pt x="2102" y="5883"/>
                  </a:cubicBezTo>
                  <a:cubicBezTo>
                    <a:pt x="2209" y="5883"/>
                    <a:pt x="2325" y="5931"/>
                    <a:pt x="2502" y="6040"/>
                  </a:cubicBezTo>
                  <a:cubicBezTo>
                    <a:pt x="2516" y="6047"/>
                    <a:pt x="2535" y="6050"/>
                    <a:pt x="2556" y="6050"/>
                  </a:cubicBezTo>
                  <a:cubicBezTo>
                    <a:pt x="2615" y="6050"/>
                    <a:pt x="2695" y="6030"/>
                    <a:pt x="2765" y="6030"/>
                  </a:cubicBezTo>
                  <a:cubicBezTo>
                    <a:pt x="2791" y="6030"/>
                    <a:pt x="2815" y="6033"/>
                    <a:pt x="2836" y="6040"/>
                  </a:cubicBezTo>
                  <a:cubicBezTo>
                    <a:pt x="2969" y="6073"/>
                    <a:pt x="2969" y="6340"/>
                    <a:pt x="3003" y="6474"/>
                  </a:cubicBezTo>
                  <a:lnTo>
                    <a:pt x="3736" y="6107"/>
                  </a:lnTo>
                  <a:lnTo>
                    <a:pt x="3736" y="6107"/>
                  </a:lnTo>
                  <a:cubicBezTo>
                    <a:pt x="3670" y="6273"/>
                    <a:pt x="3703" y="6374"/>
                    <a:pt x="3870" y="6374"/>
                  </a:cubicBezTo>
                  <a:cubicBezTo>
                    <a:pt x="3903" y="6040"/>
                    <a:pt x="3903" y="5673"/>
                    <a:pt x="3903" y="5339"/>
                  </a:cubicBezTo>
                  <a:cubicBezTo>
                    <a:pt x="3903" y="5006"/>
                    <a:pt x="3970" y="5006"/>
                    <a:pt x="4203" y="4806"/>
                  </a:cubicBezTo>
                  <a:cubicBezTo>
                    <a:pt x="4537" y="4506"/>
                    <a:pt x="4537" y="4506"/>
                    <a:pt x="4504" y="4072"/>
                  </a:cubicBezTo>
                  <a:cubicBezTo>
                    <a:pt x="4504" y="3848"/>
                    <a:pt x="4626" y="3503"/>
                    <a:pt x="4812" y="3503"/>
                  </a:cubicBezTo>
                  <a:cubicBezTo>
                    <a:pt x="4820" y="3503"/>
                    <a:pt x="4829" y="3503"/>
                    <a:pt x="4837" y="3505"/>
                  </a:cubicBezTo>
                  <a:cubicBezTo>
                    <a:pt x="4939" y="3533"/>
                    <a:pt x="5025" y="3547"/>
                    <a:pt x="5090" y="3547"/>
                  </a:cubicBezTo>
                  <a:cubicBezTo>
                    <a:pt x="5258" y="3547"/>
                    <a:pt x="5279" y="3446"/>
                    <a:pt x="5037" y="3205"/>
                  </a:cubicBezTo>
                  <a:cubicBezTo>
                    <a:pt x="4937" y="3138"/>
                    <a:pt x="4737" y="2971"/>
                    <a:pt x="4704" y="2904"/>
                  </a:cubicBezTo>
                  <a:cubicBezTo>
                    <a:pt x="4670" y="2838"/>
                    <a:pt x="4771" y="2704"/>
                    <a:pt x="4737" y="2638"/>
                  </a:cubicBezTo>
                  <a:cubicBezTo>
                    <a:pt x="4637" y="2337"/>
                    <a:pt x="4537" y="2271"/>
                    <a:pt x="4504" y="2104"/>
                  </a:cubicBezTo>
                  <a:cubicBezTo>
                    <a:pt x="4470" y="1970"/>
                    <a:pt x="4470" y="1870"/>
                    <a:pt x="4470" y="1737"/>
                  </a:cubicBezTo>
                  <a:cubicBezTo>
                    <a:pt x="4470" y="1503"/>
                    <a:pt x="4971" y="1537"/>
                    <a:pt x="5104" y="1503"/>
                  </a:cubicBezTo>
                  <a:cubicBezTo>
                    <a:pt x="5037" y="1403"/>
                    <a:pt x="4937" y="1303"/>
                    <a:pt x="4871" y="1170"/>
                  </a:cubicBezTo>
                  <a:lnTo>
                    <a:pt x="5404" y="1036"/>
                  </a:lnTo>
                  <a:cubicBezTo>
                    <a:pt x="5371" y="836"/>
                    <a:pt x="5238" y="870"/>
                    <a:pt x="5104" y="836"/>
                  </a:cubicBezTo>
                  <a:cubicBezTo>
                    <a:pt x="5004" y="803"/>
                    <a:pt x="4904" y="636"/>
                    <a:pt x="4804" y="503"/>
                  </a:cubicBezTo>
                  <a:cubicBezTo>
                    <a:pt x="4708" y="375"/>
                    <a:pt x="4366" y="0"/>
                    <a:pt x="419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6"/>
            <p:cNvSpPr/>
            <p:nvPr/>
          </p:nvSpPr>
          <p:spPr>
            <a:xfrm>
              <a:off x="5208050" y="3293625"/>
              <a:ext cx="86750" cy="110075"/>
            </a:xfrm>
            <a:custGeom>
              <a:avLst/>
              <a:gdLst/>
              <a:ahLst/>
              <a:cxnLst/>
              <a:rect l="l" t="t" r="r" b="b"/>
              <a:pathLst>
                <a:path w="3470" h="4403" extrusionOk="0">
                  <a:moveTo>
                    <a:pt x="3470" y="1"/>
                  </a:moveTo>
                  <a:cubicBezTo>
                    <a:pt x="3236" y="1"/>
                    <a:pt x="3036" y="368"/>
                    <a:pt x="2803" y="501"/>
                  </a:cubicBezTo>
                  <a:cubicBezTo>
                    <a:pt x="2776" y="528"/>
                    <a:pt x="2743" y="538"/>
                    <a:pt x="2706" y="538"/>
                  </a:cubicBezTo>
                  <a:cubicBezTo>
                    <a:pt x="2602" y="538"/>
                    <a:pt x="2467" y="459"/>
                    <a:pt x="2369" y="434"/>
                  </a:cubicBezTo>
                  <a:cubicBezTo>
                    <a:pt x="2236" y="434"/>
                    <a:pt x="2252" y="520"/>
                    <a:pt x="2144" y="520"/>
                  </a:cubicBezTo>
                  <a:cubicBezTo>
                    <a:pt x="2117" y="520"/>
                    <a:pt x="2082" y="515"/>
                    <a:pt x="2036" y="501"/>
                  </a:cubicBezTo>
                  <a:cubicBezTo>
                    <a:pt x="1855" y="424"/>
                    <a:pt x="1536" y="247"/>
                    <a:pt x="1293" y="247"/>
                  </a:cubicBezTo>
                  <a:cubicBezTo>
                    <a:pt x="1220" y="247"/>
                    <a:pt x="1155" y="263"/>
                    <a:pt x="1102" y="301"/>
                  </a:cubicBezTo>
                  <a:cubicBezTo>
                    <a:pt x="868" y="468"/>
                    <a:pt x="668" y="735"/>
                    <a:pt x="568" y="1035"/>
                  </a:cubicBezTo>
                  <a:cubicBezTo>
                    <a:pt x="768" y="1335"/>
                    <a:pt x="434" y="1469"/>
                    <a:pt x="368" y="1769"/>
                  </a:cubicBezTo>
                  <a:cubicBezTo>
                    <a:pt x="268" y="1969"/>
                    <a:pt x="334" y="2136"/>
                    <a:pt x="268" y="2403"/>
                  </a:cubicBezTo>
                  <a:cubicBezTo>
                    <a:pt x="101" y="2736"/>
                    <a:pt x="1" y="2769"/>
                    <a:pt x="201" y="3070"/>
                  </a:cubicBezTo>
                  <a:cubicBezTo>
                    <a:pt x="334" y="3236"/>
                    <a:pt x="601" y="3003"/>
                    <a:pt x="568" y="3403"/>
                  </a:cubicBezTo>
                  <a:cubicBezTo>
                    <a:pt x="468" y="3670"/>
                    <a:pt x="434" y="3970"/>
                    <a:pt x="434" y="4271"/>
                  </a:cubicBezTo>
                  <a:cubicBezTo>
                    <a:pt x="473" y="4348"/>
                    <a:pt x="624" y="4403"/>
                    <a:pt x="757" y="4403"/>
                  </a:cubicBezTo>
                  <a:cubicBezTo>
                    <a:pt x="853" y="4403"/>
                    <a:pt x="940" y="4374"/>
                    <a:pt x="968" y="4304"/>
                  </a:cubicBezTo>
                  <a:cubicBezTo>
                    <a:pt x="1035" y="4271"/>
                    <a:pt x="901" y="4070"/>
                    <a:pt x="901" y="3970"/>
                  </a:cubicBezTo>
                  <a:cubicBezTo>
                    <a:pt x="901" y="3870"/>
                    <a:pt x="1035" y="3804"/>
                    <a:pt x="1035" y="3670"/>
                  </a:cubicBezTo>
                  <a:cubicBezTo>
                    <a:pt x="1035" y="3503"/>
                    <a:pt x="1001" y="3236"/>
                    <a:pt x="1035" y="3003"/>
                  </a:cubicBezTo>
                  <a:cubicBezTo>
                    <a:pt x="1035" y="2803"/>
                    <a:pt x="768" y="2636"/>
                    <a:pt x="1168" y="2603"/>
                  </a:cubicBezTo>
                  <a:cubicBezTo>
                    <a:pt x="1178" y="2601"/>
                    <a:pt x="1187" y="2601"/>
                    <a:pt x="1196" y="2601"/>
                  </a:cubicBezTo>
                  <a:cubicBezTo>
                    <a:pt x="1421" y="2601"/>
                    <a:pt x="1236" y="3007"/>
                    <a:pt x="1268" y="3103"/>
                  </a:cubicBezTo>
                  <a:cubicBezTo>
                    <a:pt x="1335" y="3370"/>
                    <a:pt x="1635" y="3303"/>
                    <a:pt x="1569" y="3570"/>
                  </a:cubicBezTo>
                  <a:cubicBezTo>
                    <a:pt x="1515" y="3812"/>
                    <a:pt x="1613" y="3881"/>
                    <a:pt x="1758" y="3881"/>
                  </a:cubicBezTo>
                  <a:cubicBezTo>
                    <a:pt x="1792" y="3881"/>
                    <a:pt x="1830" y="3877"/>
                    <a:pt x="1869" y="3870"/>
                  </a:cubicBezTo>
                  <a:cubicBezTo>
                    <a:pt x="1808" y="3870"/>
                    <a:pt x="2195" y="3562"/>
                    <a:pt x="2260" y="3562"/>
                  </a:cubicBezTo>
                  <a:cubicBezTo>
                    <a:pt x="2266" y="3562"/>
                    <a:pt x="2269" y="3564"/>
                    <a:pt x="2269" y="3570"/>
                  </a:cubicBezTo>
                  <a:cubicBezTo>
                    <a:pt x="2369" y="3236"/>
                    <a:pt x="2036" y="3403"/>
                    <a:pt x="1935" y="3136"/>
                  </a:cubicBezTo>
                  <a:cubicBezTo>
                    <a:pt x="1902" y="3070"/>
                    <a:pt x="2102" y="3003"/>
                    <a:pt x="2036" y="2870"/>
                  </a:cubicBezTo>
                  <a:cubicBezTo>
                    <a:pt x="1969" y="2736"/>
                    <a:pt x="1902" y="2636"/>
                    <a:pt x="1835" y="2503"/>
                  </a:cubicBezTo>
                  <a:cubicBezTo>
                    <a:pt x="1735" y="2302"/>
                    <a:pt x="1635" y="2302"/>
                    <a:pt x="1502" y="2169"/>
                  </a:cubicBezTo>
                  <a:lnTo>
                    <a:pt x="1502" y="2169"/>
                  </a:lnTo>
                  <a:cubicBezTo>
                    <a:pt x="1539" y="2182"/>
                    <a:pt x="1575" y="2189"/>
                    <a:pt x="1609" y="2189"/>
                  </a:cubicBezTo>
                  <a:cubicBezTo>
                    <a:pt x="1940" y="2189"/>
                    <a:pt x="2115" y="1610"/>
                    <a:pt x="2406" y="1610"/>
                  </a:cubicBezTo>
                  <a:cubicBezTo>
                    <a:pt x="2456" y="1610"/>
                    <a:pt x="2510" y="1628"/>
                    <a:pt x="2569" y="1669"/>
                  </a:cubicBezTo>
                  <a:cubicBezTo>
                    <a:pt x="2616" y="1466"/>
                    <a:pt x="2568" y="1409"/>
                    <a:pt x="2484" y="1409"/>
                  </a:cubicBezTo>
                  <a:cubicBezTo>
                    <a:pt x="2387" y="1409"/>
                    <a:pt x="2242" y="1484"/>
                    <a:pt x="2136" y="1502"/>
                  </a:cubicBezTo>
                  <a:cubicBezTo>
                    <a:pt x="1935" y="1502"/>
                    <a:pt x="1969" y="1602"/>
                    <a:pt x="1769" y="1635"/>
                  </a:cubicBezTo>
                  <a:cubicBezTo>
                    <a:pt x="1757" y="1638"/>
                    <a:pt x="1747" y="1639"/>
                    <a:pt x="1738" y="1639"/>
                  </a:cubicBezTo>
                  <a:cubicBezTo>
                    <a:pt x="1660" y="1639"/>
                    <a:pt x="1661" y="1564"/>
                    <a:pt x="1624" y="1564"/>
                  </a:cubicBezTo>
                  <a:cubicBezTo>
                    <a:pt x="1604" y="1564"/>
                    <a:pt x="1570" y="1589"/>
                    <a:pt x="1502" y="1669"/>
                  </a:cubicBezTo>
                  <a:cubicBezTo>
                    <a:pt x="1410" y="1761"/>
                    <a:pt x="1318" y="1800"/>
                    <a:pt x="1232" y="1800"/>
                  </a:cubicBezTo>
                  <a:cubicBezTo>
                    <a:pt x="883" y="1800"/>
                    <a:pt x="640" y="1156"/>
                    <a:pt x="935" y="835"/>
                  </a:cubicBezTo>
                  <a:cubicBezTo>
                    <a:pt x="990" y="757"/>
                    <a:pt x="1050" y="731"/>
                    <a:pt x="1113" y="731"/>
                  </a:cubicBezTo>
                  <a:cubicBezTo>
                    <a:pt x="1239" y="731"/>
                    <a:pt x="1380" y="835"/>
                    <a:pt x="1535" y="835"/>
                  </a:cubicBezTo>
                  <a:cubicBezTo>
                    <a:pt x="1701" y="814"/>
                    <a:pt x="1894" y="767"/>
                    <a:pt x="2071" y="767"/>
                  </a:cubicBezTo>
                  <a:cubicBezTo>
                    <a:pt x="2179" y="767"/>
                    <a:pt x="2281" y="784"/>
                    <a:pt x="2369" y="835"/>
                  </a:cubicBezTo>
                  <a:cubicBezTo>
                    <a:pt x="2481" y="897"/>
                    <a:pt x="2584" y="925"/>
                    <a:pt x="2679" y="925"/>
                  </a:cubicBezTo>
                  <a:cubicBezTo>
                    <a:pt x="3089" y="925"/>
                    <a:pt x="3334" y="408"/>
                    <a:pt x="347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6"/>
            <p:cNvSpPr/>
            <p:nvPr/>
          </p:nvSpPr>
          <p:spPr>
            <a:xfrm>
              <a:off x="4218175" y="3497375"/>
              <a:ext cx="95925" cy="200000"/>
            </a:xfrm>
            <a:custGeom>
              <a:avLst/>
              <a:gdLst/>
              <a:ahLst/>
              <a:cxnLst/>
              <a:rect l="l" t="t" r="r" b="b"/>
              <a:pathLst>
                <a:path w="3837" h="8000" extrusionOk="0">
                  <a:moveTo>
                    <a:pt x="3034" y="1"/>
                  </a:moveTo>
                  <a:cubicBezTo>
                    <a:pt x="2965" y="1"/>
                    <a:pt x="2914" y="78"/>
                    <a:pt x="2903" y="290"/>
                  </a:cubicBezTo>
                  <a:cubicBezTo>
                    <a:pt x="2903" y="791"/>
                    <a:pt x="2736" y="791"/>
                    <a:pt x="2436" y="1157"/>
                  </a:cubicBezTo>
                  <a:cubicBezTo>
                    <a:pt x="2169" y="1458"/>
                    <a:pt x="2036" y="1758"/>
                    <a:pt x="1702" y="1925"/>
                  </a:cubicBezTo>
                  <a:cubicBezTo>
                    <a:pt x="1368" y="2091"/>
                    <a:pt x="1035" y="2225"/>
                    <a:pt x="668" y="2292"/>
                  </a:cubicBezTo>
                  <a:cubicBezTo>
                    <a:pt x="501" y="2325"/>
                    <a:pt x="334" y="3025"/>
                    <a:pt x="368" y="3192"/>
                  </a:cubicBezTo>
                  <a:cubicBezTo>
                    <a:pt x="501" y="3593"/>
                    <a:pt x="601" y="3993"/>
                    <a:pt x="635" y="4393"/>
                  </a:cubicBezTo>
                  <a:cubicBezTo>
                    <a:pt x="601" y="4727"/>
                    <a:pt x="201" y="5094"/>
                    <a:pt x="101" y="5427"/>
                  </a:cubicBezTo>
                  <a:cubicBezTo>
                    <a:pt x="1" y="5794"/>
                    <a:pt x="1" y="6194"/>
                    <a:pt x="168" y="6561"/>
                  </a:cubicBezTo>
                  <a:cubicBezTo>
                    <a:pt x="234" y="6928"/>
                    <a:pt x="301" y="7295"/>
                    <a:pt x="368" y="7662"/>
                  </a:cubicBezTo>
                  <a:cubicBezTo>
                    <a:pt x="368" y="7816"/>
                    <a:pt x="968" y="7999"/>
                    <a:pt x="1136" y="7999"/>
                  </a:cubicBezTo>
                  <a:cubicBezTo>
                    <a:pt x="1150" y="7999"/>
                    <a:pt x="1161" y="7998"/>
                    <a:pt x="1168" y="7996"/>
                  </a:cubicBezTo>
                  <a:cubicBezTo>
                    <a:pt x="1235" y="7929"/>
                    <a:pt x="1936" y="7729"/>
                    <a:pt x="1936" y="7696"/>
                  </a:cubicBezTo>
                  <a:cubicBezTo>
                    <a:pt x="2036" y="7429"/>
                    <a:pt x="2102" y="7128"/>
                    <a:pt x="2202" y="6828"/>
                  </a:cubicBezTo>
                  <a:cubicBezTo>
                    <a:pt x="2503" y="5794"/>
                    <a:pt x="2836" y="4727"/>
                    <a:pt x="3136" y="3693"/>
                  </a:cubicBezTo>
                  <a:cubicBezTo>
                    <a:pt x="3337" y="3126"/>
                    <a:pt x="3403" y="2492"/>
                    <a:pt x="3337" y="1891"/>
                  </a:cubicBezTo>
                  <a:lnTo>
                    <a:pt x="3337" y="1891"/>
                  </a:lnTo>
                  <a:lnTo>
                    <a:pt x="3603" y="2158"/>
                  </a:lnTo>
                  <a:cubicBezTo>
                    <a:pt x="3837" y="1591"/>
                    <a:pt x="3670" y="1124"/>
                    <a:pt x="3537" y="490"/>
                  </a:cubicBezTo>
                  <a:lnTo>
                    <a:pt x="3503" y="490"/>
                  </a:lnTo>
                  <a:cubicBezTo>
                    <a:pt x="3412" y="354"/>
                    <a:pt x="3182" y="1"/>
                    <a:pt x="303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6"/>
            <p:cNvSpPr/>
            <p:nvPr/>
          </p:nvSpPr>
          <p:spPr>
            <a:xfrm>
              <a:off x="2290975" y="1903925"/>
              <a:ext cx="80075" cy="50550"/>
            </a:xfrm>
            <a:custGeom>
              <a:avLst/>
              <a:gdLst/>
              <a:ahLst/>
              <a:cxnLst/>
              <a:rect l="l" t="t" r="r" b="b"/>
              <a:pathLst>
                <a:path w="3203" h="2022" extrusionOk="0">
                  <a:moveTo>
                    <a:pt x="2494" y="0"/>
                  </a:moveTo>
                  <a:cubicBezTo>
                    <a:pt x="2472" y="0"/>
                    <a:pt x="2452" y="5"/>
                    <a:pt x="2436" y="16"/>
                  </a:cubicBezTo>
                  <a:cubicBezTo>
                    <a:pt x="2345" y="70"/>
                    <a:pt x="2262" y="87"/>
                    <a:pt x="2180" y="87"/>
                  </a:cubicBezTo>
                  <a:cubicBezTo>
                    <a:pt x="2032" y="87"/>
                    <a:pt x="1888" y="30"/>
                    <a:pt x="1713" y="30"/>
                  </a:cubicBezTo>
                  <a:cubicBezTo>
                    <a:pt x="1629" y="30"/>
                    <a:pt x="1537" y="43"/>
                    <a:pt x="1435" y="82"/>
                  </a:cubicBezTo>
                  <a:cubicBezTo>
                    <a:pt x="1001" y="283"/>
                    <a:pt x="1735" y="316"/>
                    <a:pt x="1768" y="516"/>
                  </a:cubicBezTo>
                  <a:cubicBezTo>
                    <a:pt x="1746" y="505"/>
                    <a:pt x="1720" y="501"/>
                    <a:pt x="1693" y="501"/>
                  </a:cubicBezTo>
                  <a:cubicBezTo>
                    <a:pt x="1639" y="501"/>
                    <a:pt x="1579" y="516"/>
                    <a:pt x="1535" y="516"/>
                  </a:cubicBezTo>
                  <a:cubicBezTo>
                    <a:pt x="1635" y="649"/>
                    <a:pt x="1768" y="816"/>
                    <a:pt x="1868" y="950"/>
                  </a:cubicBezTo>
                  <a:cubicBezTo>
                    <a:pt x="1769" y="900"/>
                    <a:pt x="1112" y="293"/>
                    <a:pt x="813" y="293"/>
                  </a:cubicBezTo>
                  <a:cubicBezTo>
                    <a:pt x="711" y="293"/>
                    <a:pt x="651" y="363"/>
                    <a:pt x="668" y="549"/>
                  </a:cubicBezTo>
                  <a:lnTo>
                    <a:pt x="968" y="549"/>
                  </a:lnTo>
                  <a:cubicBezTo>
                    <a:pt x="763" y="637"/>
                    <a:pt x="789" y="828"/>
                    <a:pt x="957" y="828"/>
                  </a:cubicBezTo>
                  <a:cubicBezTo>
                    <a:pt x="980" y="828"/>
                    <a:pt x="1006" y="824"/>
                    <a:pt x="1035" y="816"/>
                  </a:cubicBezTo>
                  <a:lnTo>
                    <a:pt x="1035" y="816"/>
                  </a:lnTo>
                  <a:cubicBezTo>
                    <a:pt x="1009" y="905"/>
                    <a:pt x="935" y="931"/>
                    <a:pt x="841" y="931"/>
                  </a:cubicBezTo>
                  <a:cubicBezTo>
                    <a:pt x="707" y="931"/>
                    <a:pt x="532" y="879"/>
                    <a:pt x="394" y="879"/>
                  </a:cubicBezTo>
                  <a:cubicBezTo>
                    <a:pt x="373" y="879"/>
                    <a:pt x="353" y="880"/>
                    <a:pt x="334" y="883"/>
                  </a:cubicBezTo>
                  <a:cubicBezTo>
                    <a:pt x="201" y="883"/>
                    <a:pt x="67" y="950"/>
                    <a:pt x="0" y="1050"/>
                  </a:cubicBezTo>
                  <a:lnTo>
                    <a:pt x="434" y="1050"/>
                  </a:lnTo>
                  <a:cubicBezTo>
                    <a:pt x="58" y="1292"/>
                    <a:pt x="418" y="1360"/>
                    <a:pt x="695" y="1360"/>
                  </a:cubicBezTo>
                  <a:cubicBezTo>
                    <a:pt x="761" y="1360"/>
                    <a:pt x="823" y="1356"/>
                    <a:pt x="868" y="1350"/>
                  </a:cubicBezTo>
                  <a:cubicBezTo>
                    <a:pt x="1201" y="1250"/>
                    <a:pt x="1568" y="1217"/>
                    <a:pt x="1935" y="1183"/>
                  </a:cubicBezTo>
                  <a:lnTo>
                    <a:pt x="1935" y="1183"/>
                  </a:lnTo>
                  <a:cubicBezTo>
                    <a:pt x="1908" y="1294"/>
                    <a:pt x="1811" y="1359"/>
                    <a:pt x="1703" y="1359"/>
                  </a:cubicBezTo>
                  <a:cubicBezTo>
                    <a:pt x="1681" y="1359"/>
                    <a:pt x="1658" y="1356"/>
                    <a:pt x="1635" y="1350"/>
                  </a:cubicBezTo>
                  <a:lnTo>
                    <a:pt x="1635" y="1350"/>
                  </a:lnTo>
                  <a:lnTo>
                    <a:pt x="1735" y="1450"/>
                  </a:lnTo>
                  <a:cubicBezTo>
                    <a:pt x="1711" y="1444"/>
                    <a:pt x="1687" y="1441"/>
                    <a:pt x="1662" y="1441"/>
                  </a:cubicBezTo>
                  <a:cubicBezTo>
                    <a:pt x="1546" y="1441"/>
                    <a:pt x="1423" y="1501"/>
                    <a:pt x="1368" y="1584"/>
                  </a:cubicBezTo>
                  <a:cubicBezTo>
                    <a:pt x="1502" y="1584"/>
                    <a:pt x="1635" y="1650"/>
                    <a:pt x="1768" y="1717"/>
                  </a:cubicBezTo>
                  <a:cubicBezTo>
                    <a:pt x="1755" y="1710"/>
                    <a:pt x="1740" y="1708"/>
                    <a:pt x="1725" y="1708"/>
                  </a:cubicBezTo>
                  <a:cubicBezTo>
                    <a:pt x="1662" y="1708"/>
                    <a:pt x="1582" y="1750"/>
                    <a:pt x="1502" y="1750"/>
                  </a:cubicBezTo>
                  <a:cubicBezTo>
                    <a:pt x="1568" y="1984"/>
                    <a:pt x="1735" y="1950"/>
                    <a:pt x="1935" y="2017"/>
                  </a:cubicBezTo>
                  <a:cubicBezTo>
                    <a:pt x="1944" y="2020"/>
                    <a:pt x="1953" y="2022"/>
                    <a:pt x="1962" y="2022"/>
                  </a:cubicBezTo>
                  <a:cubicBezTo>
                    <a:pt x="2047" y="2022"/>
                    <a:pt x="2108" y="1884"/>
                    <a:pt x="2169" y="1884"/>
                  </a:cubicBezTo>
                  <a:cubicBezTo>
                    <a:pt x="2319" y="1900"/>
                    <a:pt x="2486" y="1934"/>
                    <a:pt x="2648" y="1934"/>
                  </a:cubicBezTo>
                  <a:cubicBezTo>
                    <a:pt x="2811" y="1934"/>
                    <a:pt x="2969" y="1900"/>
                    <a:pt x="3103" y="1784"/>
                  </a:cubicBezTo>
                  <a:cubicBezTo>
                    <a:pt x="3003" y="1750"/>
                    <a:pt x="2936" y="1650"/>
                    <a:pt x="2836" y="1617"/>
                  </a:cubicBezTo>
                  <a:cubicBezTo>
                    <a:pt x="2936" y="1550"/>
                    <a:pt x="2969" y="1417"/>
                    <a:pt x="2969" y="1317"/>
                  </a:cubicBezTo>
                  <a:cubicBezTo>
                    <a:pt x="3003" y="1350"/>
                    <a:pt x="3103" y="1383"/>
                    <a:pt x="3136" y="1417"/>
                  </a:cubicBezTo>
                  <a:cubicBezTo>
                    <a:pt x="3203" y="1250"/>
                    <a:pt x="3069" y="1150"/>
                    <a:pt x="3069" y="1016"/>
                  </a:cubicBezTo>
                  <a:cubicBezTo>
                    <a:pt x="3036" y="850"/>
                    <a:pt x="3103" y="683"/>
                    <a:pt x="3103" y="549"/>
                  </a:cubicBezTo>
                  <a:cubicBezTo>
                    <a:pt x="3069" y="416"/>
                    <a:pt x="3003" y="249"/>
                    <a:pt x="2869" y="149"/>
                  </a:cubicBezTo>
                  <a:cubicBezTo>
                    <a:pt x="2786" y="121"/>
                    <a:pt x="2609" y="0"/>
                    <a:pt x="249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6"/>
            <p:cNvSpPr/>
            <p:nvPr/>
          </p:nvSpPr>
          <p:spPr>
            <a:xfrm>
              <a:off x="5369850" y="3324700"/>
              <a:ext cx="259375" cy="149350"/>
            </a:xfrm>
            <a:custGeom>
              <a:avLst/>
              <a:gdLst/>
              <a:ahLst/>
              <a:cxnLst/>
              <a:rect l="l" t="t" r="r" b="b"/>
              <a:pathLst>
                <a:path w="10375" h="5974" extrusionOk="0">
                  <a:moveTo>
                    <a:pt x="885" y="1"/>
                  </a:moveTo>
                  <a:cubicBezTo>
                    <a:pt x="514" y="1"/>
                    <a:pt x="179" y="202"/>
                    <a:pt x="0" y="559"/>
                  </a:cubicBezTo>
                  <a:lnTo>
                    <a:pt x="500" y="626"/>
                  </a:lnTo>
                  <a:cubicBezTo>
                    <a:pt x="600" y="659"/>
                    <a:pt x="500" y="926"/>
                    <a:pt x="600" y="959"/>
                  </a:cubicBezTo>
                  <a:cubicBezTo>
                    <a:pt x="794" y="1024"/>
                    <a:pt x="1002" y="1061"/>
                    <a:pt x="1215" y="1061"/>
                  </a:cubicBezTo>
                  <a:cubicBezTo>
                    <a:pt x="1332" y="1061"/>
                    <a:pt x="1450" y="1050"/>
                    <a:pt x="1568" y="1026"/>
                  </a:cubicBezTo>
                  <a:lnTo>
                    <a:pt x="1568" y="1026"/>
                  </a:lnTo>
                  <a:cubicBezTo>
                    <a:pt x="1568" y="1093"/>
                    <a:pt x="1568" y="1193"/>
                    <a:pt x="1534" y="1260"/>
                  </a:cubicBezTo>
                  <a:cubicBezTo>
                    <a:pt x="1395" y="1218"/>
                    <a:pt x="1255" y="1199"/>
                    <a:pt x="1115" y="1199"/>
                  </a:cubicBezTo>
                  <a:cubicBezTo>
                    <a:pt x="921" y="1199"/>
                    <a:pt x="728" y="1235"/>
                    <a:pt x="534" y="1293"/>
                  </a:cubicBezTo>
                  <a:cubicBezTo>
                    <a:pt x="701" y="1593"/>
                    <a:pt x="867" y="1860"/>
                    <a:pt x="1034" y="2127"/>
                  </a:cubicBezTo>
                  <a:cubicBezTo>
                    <a:pt x="1168" y="1960"/>
                    <a:pt x="1301" y="1793"/>
                    <a:pt x="1468" y="1627"/>
                  </a:cubicBezTo>
                  <a:cubicBezTo>
                    <a:pt x="1534" y="2027"/>
                    <a:pt x="1534" y="2027"/>
                    <a:pt x="1868" y="2160"/>
                  </a:cubicBezTo>
                  <a:lnTo>
                    <a:pt x="3136" y="2694"/>
                  </a:lnTo>
                  <a:cubicBezTo>
                    <a:pt x="3302" y="2761"/>
                    <a:pt x="3736" y="2861"/>
                    <a:pt x="3836" y="3028"/>
                  </a:cubicBezTo>
                  <a:cubicBezTo>
                    <a:pt x="3970" y="3361"/>
                    <a:pt x="4103" y="3728"/>
                    <a:pt x="4236" y="4028"/>
                  </a:cubicBezTo>
                  <a:cubicBezTo>
                    <a:pt x="3736" y="4195"/>
                    <a:pt x="3703" y="4128"/>
                    <a:pt x="3636" y="4695"/>
                  </a:cubicBezTo>
                  <a:lnTo>
                    <a:pt x="4770" y="4562"/>
                  </a:lnTo>
                  <a:cubicBezTo>
                    <a:pt x="4970" y="4562"/>
                    <a:pt x="5104" y="5129"/>
                    <a:pt x="5337" y="5129"/>
                  </a:cubicBezTo>
                  <a:cubicBezTo>
                    <a:pt x="5475" y="5167"/>
                    <a:pt x="5612" y="5185"/>
                    <a:pt x="5750" y="5185"/>
                  </a:cubicBezTo>
                  <a:cubicBezTo>
                    <a:pt x="5979" y="5185"/>
                    <a:pt x="6209" y="5133"/>
                    <a:pt x="6438" y="5029"/>
                  </a:cubicBezTo>
                  <a:cubicBezTo>
                    <a:pt x="6600" y="4932"/>
                    <a:pt x="6668" y="4361"/>
                    <a:pt x="6856" y="4361"/>
                  </a:cubicBezTo>
                  <a:cubicBezTo>
                    <a:pt x="6861" y="4361"/>
                    <a:pt x="6866" y="4361"/>
                    <a:pt x="6872" y="4362"/>
                  </a:cubicBezTo>
                  <a:cubicBezTo>
                    <a:pt x="6929" y="4362"/>
                    <a:pt x="7021" y="4359"/>
                    <a:pt x="7128" y="4359"/>
                  </a:cubicBezTo>
                  <a:cubicBezTo>
                    <a:pt x="7396" y="4359"/>
                    <a:pt x="7753" y="4376"/>
                    <a:pt x="7872" y="4495"/>
                  </a:cubicBezTo>
                  <a:cubicBezTo>
                    <a:pt x="8173" y="4829"/>
                    <a:pt x="8506" y="5196"/>
                    <a:pt x="8740" y="5429"/>
                  </a:cubicBezTo>
                  <a:cubicBezTo>
                    <a:pt x="9006" y="5696"/>
                    <a:pt x="9307" y="5663"/>
                    <a:pt x="9607" y="5729"/>
                  </a:cubicBezTo>
                  <a:cubicBezTo>
                    <a:pt x="9815" y="5759"/>
                    <a:pt x="10102" y="5974"/>
                    <a:pt x="10303" y="5974"/>
                  </a:cubicBezTo>
                  <a:cubicBezTo>
                    <a:pt x="10328" y="5974"/>
                    <a:pt x="10352" y="5970"/>
                    <a:pt x="10374" y="5963"/>
                  </a:cubicBezTo>
                  <a:cubicBezTo>
                    <a:pt x="10241" y="5830"/>
                    <a:pt x="9807" y="5529"/>
                    <a:pt x="10007" y="5363"/>
                  </a:cubicBezTo>
                  <a:cubicBezTo>
                    <a:pt x="9807" y="5296"/>
                    <a:pt x="9507" y="5329"/>
                    <a:pt x="9640" y="5029"/>
                  </a:cubicBezTo>
                  <a:cubicBezTo>
                    <a:pt x="9173" y="5029"/>
                    <a:pt x="9207" y="4896"/>
                    <a:pt x="8973" y="4429"/>
                  </a:cubicBezTo>
                  <a:cubicBezTo>
                    <a:pt x="8906" y="4295"/>
                    <a:pt x="8673" y="4228"/>
                    <a:pt x="8573" y="4162"/>
                  </a:cubicBezTo>
                  <a:cubicBezTo>
                    <a:pt x="8506" y="4095"/>
                    <a:pt x="8439" y="3828"/>
                    <a:pt x="8406" y="3728"/>
                  </a:cubicBezTo>
                  <a:lnTo>
                    <a:pt x="8873" y="3661"/>
                  </a:lnTo>
                  <a:cubicBezTo>
                    <a:pt x="8940" y="2994"/>
                    <a:pt x="8072" y="3194"/>
                    <a:pt x="7806" y="2927"/>
                  </a:cubicBezTo>
                  <a:cubicBezTo>
                    <a:pt x="7639" y="2727"/>
                    <a:pt x="7739" y="2427"/>
                    <a:pt x="7505" y="2294"/>
                  </a:cubicBezTo>
                  <a:cubicBezTo>
                    <a:pt x="7272" y="2160"/>
                    <a:pt x="7038" y="2027"/>
                    <a:pt x="6805" y="1860"/>
                  </a:cubicBezTo>
                  <a:cubicBezTo>
                    <a:pt x="6438" y="1693"/>
                    <a:pt x="6038" y="1526"/>
                    <a:pt x="5637" y="1426"/>
                  </a:cubicBezTo>
                  <a:cubicBezTo>
                    <a:pt x="5004" y="1193"/>
                    <a:pt x="4403" y="959"/>
                    <a:pt x="3803" y="726"/>
                  </a:cubicBezTo>
                  <a:cubicBezTo>
                    <a:pt x="3748" y="716"/>
                    <a:pt x="3693" y="711"/>
                    <a:pt x="3639" y="711"/>
                  </a:cubicBezTo>
                  <a:cubicBezTo>
                    <a:pt x="3330" y="711"/>
                    <a:pt x="3039" y="866"/>
                    <a:pt x="2869" y="1093"/>
                  </a:cubicBezTo>
                  <a:cubicBezTo>
                    <a:pt x="2804" y="1190"/>
                    <a:pt x="2488" y="1695"/>
                    <a:pt x="2378" y="1695"/>
                  </a:cubicBezTo>
                  <a:cubicBezTo>
                    <a:pt x="2375" y="1695"/>
                    <a:pt x="2371" y="1694"/>
                    <a:pt x="2368" y="1693"/>
                  </a:cubicBezTo>
                  <a:cubicBezTo>
                    <a:pt x="2135" y="1560"/>
                    <a:pt x="2001" y="1526"/>
                    <a:pt x="1901" y="1260"/>
                  </a:cubicBezTo>
                  <a:cubicBezTo>
                    <a:pt x="1768" y="993"/>
                    <a:pt x="1701" y="693"/>
                    <a:pt x="1668" y="392"/>
                  </a:cubicBezTo>
                  <a:cubicBezTo>
                    <a:pt x="1635" y="59"/>
                    <a:pt x="1534" y="125"/>
                    <a:pt x="1234" y="59"/>
                  </a:cubicBezTo>
                  <a:cubicBezTo>
                    <a:pt x="1117" y="20"/>
                    <a:pt x="999" y="1"/>
                    <a:pt x="885"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6"/>
            <p:cNvSpPr/>
            <p:nvPr/>
          </p:nvSpPr>
          <p:spPr>
            <a:xfrm>
              <a:off x="5485750" y="2608625"/>
              <a:ext cx="79250" cy="73750"/>
            </a:xfrm>
            <a:custGeom>
              <a:avLst/>
              <a:gdLst/>
              <a:ahLst/>
              <a:cxnLst/>
              <a:rect l="l" t="t" r="r" b="b"/>
              <a:pathLst>
                <a:path w="3170" h="2950" extrusionOk="0">
                  <a:moveTo>
                    <a:pt x="1127" y="1"/>
                  </a:moveTo>
                  <a:cubicBezTo>
                    <a:pt x="981" y="1"/>
                    <a:pt x="1074" y="646"/>
                    <a:pt x="1101" y="782"/>
                  </a:cubicBezTo>
                  <a:cubicBezTo>
                    <a:pt x="1168" y="915"/>
                    <a:pt x="901" y="1082"/>
                    <a:pt x="901" y="1249"/>
                  </a:cubicBezTo>
                  <a:cubicBezTo>
                    <a:pt x="935" y="1382"/>
                    <a:pt x="935" y="1549"/>
                    <a:pt x="868" y="1649"/>
                  </a:cubicBezTo>
                  <a:lnTo>
                    <a:pt x="401" y="1516"/>
                  </a:lnTo>
                  <a:cubicBezTo>
                    <a:pt x="368" y="1649"/>
                    <a:pt x="368" y="1883"/>
                    <a:pt x="268" y="1949"/>
                  </a:cubicBezTo>
                  <a:cubicBezTo>
                    <a:pt x="101" y="2016"/>
                    <a:pt x="67" y="2016"/>
                    <a:pt x="1" y="2249"/>
                  </a:cubicBezTo>
                  <a:cubicBezTo>
                    <a:pt x="67" y="2483"/>
                    <a:pt x="134" y="2716"/>
                    <a:pt x="234" y="2950"/>
                  </a:cubicBezTo>
                  <a:cubicBezTo>
                    <a:pt x="328" y="2950"/>
                    <a:pt x="452" y="2714"/>
                    <a:pt x="522" y="2714"/>
                  </a:cubicBezTo>
                  <a:cubicBezTo>
                    <a:pt x="526" y="2714"/>
                    <a:pt x="530" y="2715"/>
                    <a:pt x="534" y="2716"/>
                  </a:cubicBezTo>
                  <a:cubicBezTo>
                    <a:pt x="562" y="2730"/>
                    <a:pt x="617" y="2744"/>
                    <a:pt x="663" y="2744"/>
                  </a:cubicBezTo>
                  <a:cubicBezTo>
                    <a:pt x="731" y="2744"/>
                    <a:pt x="780" y="2715"/>
                    <a:pt x="701" y="2616"/>
                  </a:cubicBezTo>
                  <a:cubicBezTo>
                    <a:pt x="568" y="2416"/>
                    <a:pt x="234" y="2550"/>
                    <a:pt x="301" y="2216"/>
                  </a:cubicBezTo>
                  <a:cubicBezTo>
                    <a:pt x="329" y="2205"/>
                    <a:pt x="357" y="2200"/>
                    <a:pt x="385" y="2200"/>
                  </a:cubicBezTo>
                  <a:cubicBezTo>
                    <a:pt x="507" y="2200"/>
                    <a:pt x="623" y="2287"/>
                    <a:pt x="705" y="2287"/>
                  </a:cubicBezTo>
                  <a:cubicBezTo>
                    <a:pt x="715" y="2287"/>
                    <a:pt x="725" y="2286"/>
                    <a:pt x="735" y="2283"/>
                  </a:cubicBezTo>
                  <a:cubicBezTo>
                    <a:pt x="807" y="2235"/>
                    <a:pt x="913" y="2118"/>
                    <a:pt x="1017" y="2118"/>
                  </a:cubicBezTo>
                  <a:cubicBezTo>
                    <a:pt x="1057" y="2118"/>
                    <a:pt x="1097" y="2136"/>
                    <a:pt x="1135" y="2183"/>
                  </a:cubicBezTo>
                  <a:cubicBezTo>
                    <a:pt x="1253" y="2301"/>
                    <a:pt x="1604" y="2600"/>
                    <a:pt x="1800" y="2600"/>
                  </a:cubicBezTo>
                  <a:cubicBezTo>
                    <a:pt x="1826" y="2600"/>
                    <a:pt x="1849" y="2595"/>
                    <a:pt x="1869" y="2583"/>
                  </a:cubicBezTo>
                  <a:cubicBezTo>
                    <a:pt x="1902" y="2450"/>
                    <a:pt x="1935" y="2283"/>
                    <a:pt x="2002" y="2149"/>
                  </a:cubicBezTo>
                  <a:cubicBezTo>
                    <a:pt x="2102" y="2016"/>
                    <a:pt x="2236" y="1949"/>
                    <a:pt x="2402" y="1916"/>
                  </a:cubicBezTo>
                  <a:cubicBezTo>
                    <a:pt x="2440" y="1920"/>
                    <a:pt x="2477" y="1922"/>
                    <a:pt x="2513" y="1922"/>
                  </a:cubicBezTo>
                  <a:cubicBezTo>
                    <a:pt x="2768" y="1922"/>
                    <a:pt x="2995" y="1820"/>
                    <a:pt x="3170" y="1616"/>
                  </a:cubicBezTo>
                  <a:lnTo>
                    <a:pt x="3170" y="1616"/>
                  </a:lnTo>
                  <a:cubicBezTo>
                    <a:pt x="3151" y="1617"/>
                    <a:pt x="3134" y="1617"/>
                    <a:pt x="3118" y="1617"/>
                  </a:cubicBezTo>
                  <a:cubicBezTo>
                    <a:pt x="2630" y="1617"/>
                    <a:pt x="3033" y="1141"/>
                    <a:pt x="2936" y="915"/>
                  </a:cubicBezTo>
                  <a:lnTo>
                    <a:pt x="2936" y="915"/>
                  </a:lnTo>
                  <a:cubicBezTo>
                    <a:pt x="2746" y="1105"/>
                    <a:pt x="2646" y="1183"/>
                    <a:pt x="2540" y="1183"/>
                  </a:cubicBezTo>
                  <a:cubicBezTo>
                    <a:pt x="2423" y="1183"/>
                    <a:pt x="2298" y="1089"/>
                    <a:pt x="2035" y="949"/>
                  </a:cubicBezTo>
                  <a:cubicBezTo>
                    <a:pt x="1702" y="748"/>
                    <a:pt x="1435" y="448"/>
                    <a:pt x="1268" y="115"/>
                  </a:cubicBezTo>
                  <a:cubicBezTo>
                    <a:pt x="1206" y="34"/>
                    <a:pt x="1161" y="1"/>
                    <a:pt x="1127"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6"/>
            <p:cNvSpPr/>
            <p:nvPr/>
          </p:nvSpPr>
          <p:spPr>
            <a:xfrm>
              <a:off x="5447400" y="1918300"/>
              <a:ext cx="111775" cy="46075"/>
            </a:xfrm>
            <a:custGeom>
              <a:avLst/>
              <a:gdLst/>
              <a:ahLst/>
              <a:cxnLst/>
              <a:rect l="l" t="t" r="r" b="b"/>
              <a:pathLst>
                <a:path w="4471" h="1843" extrusionOk="0">
                  <a:moveTo>
                    <a:pt x="914" y="1"/>
                  </a:moveTo>
                  <a:cubicBezTo>
                    <a:pt x="831" y="1"/>
                    <a:pt x="758" y="23"/>
                    <a:pt x="701" y="74"/>
                  </a:cubicBezTo>
                  <a:cubicBezTo>
                    <a:pt x="367" y="341"/>
                    <a:pt x="200" y="441"/>
                    <a:pt x="67" y="875"/>
                  </a:cubicBezTo>
                  <a:cubicBezTo>
                    <a:pt x="0" y="1109"/>
                    <a:pt x="300" y="1342"/>
                    <a:pt x="467" y="1509"/>
                  </a:cubicBezTo>
                  <a:cubicBezTo>
                    <a:pt x="634" y="1642"/>
                    <a:pt x="834" y="1842"/>
                    <a:pt x="1034" y="1842"/>
                  </a:cubicBezTo>
                  <a:cubicBezTo>
                    <a:pt x="1401" y="1809"/>
                    <a:pt x="1401" y="1776"/>
                    <a:pt x="1568" y="1409"/>
                  </a:cubicBezTo>
                  <a:cubicBezTo>
                    <a:pt x="1661" y="1561"/>
                    <a:pt x="1771" y="1614"/>
                    <a:pt x="1891" y="1614"/>
                  </a:cubicBezTo>
                  <a:cubicBezTo>
                    <a:pt x="2115" y="1614"/>
                    <a:pt x="2375" y="1429"/>
                    <a:pt x="2635" y="1342"/>
                  </a:cubicBezTo>
                  <a:cubicBezTo>
                    <a:pt x="2646" y="1337"/>
                    <a:pt x="2656" y="1335"/>
                    <a:pt x="2666" y="1335"/>
                  </a:cubicBezTo>
                  <a:cubicBezTo>
                    <a:pt x="2784" y="1335"/>
                    <a:pt x="2902" y="1644"/>
                    <a:pt x="3020" y="1644"/>
                  </a:cubicBezTo>
                  <a:cubicBezTo>
                    <a:pt x="3025" y="1644"/>
                    <a:pt x="3030" y="1644"/>
                    <a:pt x="3036" y="1642"/>
                  </a:cubicBezTo>
                  <a:lnTo>
                    <a:pt x="3603" y="1542"/>
                  </a:lnTo>
                  <a:cubicBezTo>
                    <a:pt x="3536" y="1409"/>
                    <a:pt x="3469" y="1309"/>
                    <a:pt x="3403" y="1175"/>
                  </a:cubicBezTo>
                  <a:lnTo>
                    <a:pt x="3403" y="1175"/>
                  </a:lnTo>
                  <a:cubicBezTo>
                    <a:pt x="3577" y="1241"/>
                    <a:pt x="3666" y="1306"/>
                    <a:pt x="3782" y="1306"/>
                  </a:cubicBezTo>
                  <a:cubicBezTo>
                    <a:pt x="3843" y="1306"/>
                    <a:pt x="3911" y="1288"/>
                    <a:pt x="4003" y="1242"/>
                  </a:cubicBezTo>
                  <a:cubicBezTo>
                    <a:pt x="4170" y="1142"/>
                    <a:pt x="4337" y="975"/>
                    <a:pt x="4470" y="808"/>
                  </a:cubicBezTo>
                  <a:cubicBezTo>
                    <a:pt x="3936" y="608"/>
                    <a:pt x="3403" y="408"/>
                    <a:pt x="2869" y="208"/>
                  </a:cubicBezTo>
                  <a:cubicBezTo>
                    <a:pt x="2729" y="152"/>
                    <a:pt x="2542" y="26"/>
                    <a:pt x="2407" y="26"/>
                  </a:cubicBezTo>
                  <a:cubicBezTo>
                    <a:pt x="2381" y="26"/>
                    <a:pt x="2357" y="30"/>
                    <a:pt x="2335" y="41"/>
                  </a:cubicBezTo>
                  <a:cubicBezTo>
                    <a:pt x="2068" y="175"/>
                    <a:pt x="2168" y="341"/>
                    <a:pt x="2235" y="642"/>
                  </a:cubicBezTo>
                  <a:cubicBezTo>
                    <a:pt x="1932" y="504"/>
                    <a:pt x="1309" y="1"/>
                    <a:pt x="91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6"/>
            <p:cNvSpPr/>
            <p:nvPr/>
          </p:nvSpPr>
          <p:spPr>
            <a:xfrm>
              <a:off x="2260950" y="1818400"/>
              <a:ext cx="91925" cy="50925"/>
            </a:xfrm>
            <a:custGeom>
              <a:avLst/>
              <a:gdLst/>
              <a:ahLst/>
              <a:cxnLst/>
              <a:rect l="l" t="t" r="r" b="b"/>
              <a:pathLst>
                <a:path w="3677" h="2037" extrusionOk="0">
                  <a:moveTo>
                    <a:pt x="994" y="24"/>
                  </a:moveTo>
                  <a:cubicBezTo>
                    <a:pt x="955" y="24"/>
                    <a:pt x="913" y="27"/>
                    <a:pt x="868" y="34"/>
                  </a:cubicBezTo>
                  <a:cubicBezTo>
                    <a:pt x="434" y="101"/>
                    <a:pt x="167" y="1"/>
                    <a:pt x="1" y="468"/>
                  </a:cubicBezTo>
                  <a:lnTo>
                    <a:pt x="468" y="468"/>
                  </a:lnTo>
                  <a:cubicBezTo>
                    <a:pt x="401" y="535"/>
                    <a:pt x="368" y="635"/>
                    <a:pt x="301" y="701"/>
                  </a:cubicBezTo>
                  <a:cubicBezTo>
                    <a:pt x="313" y="703"/>
                    <a:pt x="325" y="703"/>
                    <a:pt x="336" y="703"/>
                  </a:cubicBezTo>
                  <a:cubicBezTo>
                    <a:pt x="542" y="703"/>
                    <a:pt x="633" y="494"/>
                    <a:pt x="778" y="494"/>
                  </a:cubicBezTo>
                  <a:cubicBezTo>
                    <a:pt x="823" y="494"/>
                    <a:pt x="874" y="515"/>
                    <a:pt x="935" y="568"/>
                  </a:cubicBezTo>
                  <a:cubicBezTo>
                    <a:pt x="868" y="601"/>
                    <a:pt x="835" y="668"/>
                    <a:pt x="768" y="701"/>
                  </a:cubicBezTo>
                  <a:lnTo>
                    <a:pt x="1201" y="801"/>
                  </a:lnTo>
                  <a:cubicBezTo>
                    <a:pt x="1216" y="996"/>
                    <a:pt x="1097" y="1036"/>
                    <a:pt x="936" y="1036"/>
                  </a:cubicBezTo>
                  <a:cubicBezTo>
                    <a:pt x="825" y="1036"/>
                    <a:pt x="694" y="1017"/>
                    <a:pt x="574" y="1017"/>
                  </a:cubicBezTo>
                  <a:cubicBezTo>
                    <a:pt x="483" y="1017"/>
                    <a:pt x="398" y="1028"/>
                    <a:pt x="334" y="1068"/>
                  </a:cubicBezTo>
                  <a:cubicBezTo>
                    <a:pt x="369" y="1348"/>
                    <a:pt x="497" y="1432"/>
                    <a:pt x="657" y="1432"/>
                  </a:cubicBezTo>
                  <a:cubicBezTo>
                    <a:pt x="900" y="1432"/>
                    <a:pt x="1216" y="1235"/>
                    <a:pt x="1382" y="1235"/>
                  </a:cubicBezTo>
                  <a:cubicBezTo>
                    <a:pt x="1419" y="1235"/>
                    <a:pt x="1449" y="1245"/>
                    <a:pt x="1468" y="1268"/>
                  </a:cubicBezTo>
                  <a:cubicBezTo>
                    <a:pt x="1635" y="1502"/>
                    <a:pt x="1969" y="1469"/>
                    <a:pt x="2236" y="1502"/>
                  </a:cubicBezTo>
                  <a:cubicBezTo>
                    <a:pt x="2502" y="1535"/>
                    <a:pt x="2536" y="1669"/>
                    <a:pt x="2636" y="1902"/>
                  </a:cubicBezTo>
                  <a:cubicBezTo>
                    <a:pt x="2684" y="1987"/>
                    <a:pt x="2860" y="2037"/>
                    <a:pt x="3039" y="2037"/>
                  </a:cubicBezTo>
                  <a:cubicBezTo>
                    <a:pt x="3353" y="2037"/>
                    <a:pt x="3676" y="1884"/>
                    <a:pt x="3336" y="1502"/>
                  </a:cubicBezTo>
                  <a:cubicBezTo>
                    <a:pt x="3236" y="1402"/>
                    <a:pt x="3036" y="1335"/>
                    <a:pt x="3103" y="1135"/>
                  </a:cubicBezTo>
                  <a:cubicBezTo>
                    <a:pt x="3136" y="968"/>
                    <a:pt x="3170" y="968"/>
                    <a:pt x="3036" y="868"/>
                  </a:cubicBezTo>
                  <a:cubicBezTo>
                    <a:pt x="2911" y="761"/>
                    <a:pt x="2833" y="730"/>
                    <a:pt x="2742" y="730"/>
                  </a:cubicBezTo>
                  <a:cubicBezTo>
                    <a:pt x="2663" y="730"/>
                    <a:pt x="2575" y="753"/>
                    <a:pt x="2436" y="768"/>
                  </a:cubicBezTo>
                  <a:cubicBezTo>
                    <a:pt x="2481" y="494"/>
                    <a:pt x="2353" y="407"/>
                    <a:pt x="2181" y="407"/>
                  </a:cubicBezTo>
                  <a:cubicBezTo>
                    <a:pt x="1976" y="407"/>
                    <a:pt x="1710" y="529"/>
                    <a:pt x="1602" y="601"/>
                  </a:cubicBezTo>
                  <a:cubicBezTo>
                    <a:pt x="1452" y="272"/>
                    <a:pt x="1330" y="24"/>
                    <a:pt x="994" y="24"/>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6"/>
            <p:cNvSpPr/>
            <p:nvPr/>
          </p:nvSpPr>
          <p:spPr>
            <a:xfrm>
              <a:off x="4327425" y="1893650"/>
              <a:ext cx="230150" cy="181000"/>
            </a:xfrm>
            <a:custGeom>
              <a:avLst/>
              <a:gdLst/>
              <a:ahLst/>
              <a:cxnLst/>
              <a:rect l="l" t="t" r="r" b="b"/>
              <a:pathLst>
                <a:path w="9206" h="7240" extrusionOk="0">
                  <a:moveTo>
                    <a:pt x="8591" y="1"/>
                  </a:moveTo>
                  <a:cubicBezTo>
                    <a:pt x="8236" y="1"/>
                    <a:pt x="7827" y="123"/>
                    <a:pt x="7706" y="227"/>
                  </a:cubicBezTo>
                  <a:cubicBezTo>
                    <a:pt x="7206" y="627"/>
                    <a:pt x="6639" y="727"/>
                    <a:pt x="6005" y="894"/>
                  </a:cubicBezTo>
                  <a:cubicBezTo>
                    <a:pt x="5941" y="889"/>
                    <a:pt x="5878" y="887"/>
                    <a:pt x="5814" y="887"/>
                  </a:cubicBezTo>
                  <a:cubicBezTo>
                    <a:pt x="5378" y="887"/>
                    <a:pt x="4945" y="986"/>
                    <a:pt x="4537" y="1161"/>
                  </a:cubicBezTo>
                  <a:cubicBezTo>
                    <a:pt x="4137" y="1327"/>
                    <a:pt x="3470" y="1461"/>
                    <a:pt x="3136" y="1728"/>
                  </a:cubicBezTo>
                  <a:cubicBezTo>
                    <a:pt x="2736" y="2061"/>
                    <a:pt x="2369" y="2428"/>
                    <a:pt x="2035" y="2795"/>
                  </a:cubicBezTo>
                  <a:cubicBezTo>
                    <a:pt x="1769" y="3062"/>
                    <a:pt x="1535" y="3329"/>
                    <a:pt x="1302" y="3596"/>
                  </a:cubicBezTo>
                  <a:cubicBezTo>
                    <a:pt x="1135" y="3829"/>
                    <a:pt x="1235" y="3963"/>
                    <a:pt x="1302" y="4229"/>
                  </a:cubicBezTo>
                  <a:cubicBezTo>
                    <a:pt x="1302" y="4363"/>
                    <a:pt x="768" y="4630"/>
                    <a:pt x="701" y="4696"/>
                  </a:cubicBezTo>
                  <a:cubicBezTo>
                    <a:pt x="368" y="4963"/>
                    <a:pt x="668" y="4963"/>
                    <a:pt x="501" y="5297"/>
                  </a:cubicBezTo>
                  <a:cubicBezTo>
                    <a:pt x="401" y="5530"/>
                    <a:pt x="34" y="5430"/>
                    <a:pt x="34" y="5731"/>
                  </a:cubicBezTo>
                  <a:cubicBezTo>
                    <a:pt x="1" y="6164"/>
                    <a:pt x="34" y="6164"/>
                    <a:pt x="301" y="6498"/>
                  </a:cubicBezTo>
                  <a:cubicBezTo>
                    <a:pt x="601" y="6831"/>
                    <a:pt x="1035" y="7065"/>
                    <a:pt x="1468" y="7098"/>
                  </a:cubicBezTo>
                  <a:cubicBezTo>
                    <a:pt x="1749" y="7120"/>
                    <a:pt x="2198" y="7239"/>
                    <a:pt x="2579" y="7239"/>
                  </a:cubicBezTo>
                  <a:cubicBezTo>
                    <a:pt x="2786" y="7239"/>
                    <a:pt x="2974" y="7204"/>
                    <a:pt x="3103" y="7098"/>
                  </a:cubicBezTo>
                  <a:cubicBezTo>
                    <a:pt x="2536" y="6731"/>
                    <a:pt x="2069" y="6398"/>
                    <a:pt x="2035" y="5597"/>
                  </a:cubicBezTo>
                  <a:cubicBezTo>
                    <a:pt x="2035" y="4963"/>
                    <a:pt x="2602" y="4430"/>
                    <a:pt x="2969" y="4029"/>
                  </a:cubicBezTo>
                  <a:cubicBezTo>
                    <a:pt x="3170" y="3796"/>
                    <a:pt x="3370" y="3496"/>
                    <a:pt x="3570" y="3262"/>
                  </a:cubicBezTo>
                  <a:cubicBezTo>
                    <a:pt x="3803" y="3029"/>
                    <a:pt x="4104" y="2862"/>
                    <a:pt x="4404" y="2728"/>
                  </a:cubicBezTo>
                  <a:cubicBezTo>
                    <a:pt x="4871" y="2428"/>
                    <a:pt x="5171" y="2028"/>
                    <a:pt x="5705" y="1894"/>
                  </a:cubicBezTo>
                  <a:cubicBezTo>
                    <a:pt x="6305" y="1694"/>
                    <a:pt x="6939" y="1527"/>
                    <a:pt x="7573" y="1294"/>
                  </a:cubicBezTo>
                  <a:cubicBezTo>
                    <a:pt x="7873" y="1194"/>
                    <a:pt x="9107" y="960"/>
                    <a:pt x="9174" y="427"/>
                  </a:cubicBezTo>
                  <a:cubicBezTo>
                    <a:pt x="9206" y="106"/>
                    <a:pt x="8921" y="1"/>
                    <a:pt x="8591"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6"/>
            <p:cNvSpPr/>
            <p:nvPr/>
          </p:nvSpPr>
          <p:spPr>
            <a:xfrm>
              <a:off x="3565225" y="2387975"/>
              <a:ext cx="2525" cy="2525"/>
            </a:xfrm>
            <a:custGeom>
              <a:avLst/>
              <a:gdLst/>
              <a:ahLst/>
              <a:cxnLst/>
              <a:rect l="l" t="t" r="r" b="b"/>
              <a:pathLst>
                <a:path w="101" h="101" extrusionOk="0">
                  <a:moveTo>
                    <a:pt x="67" y="1"/>
                  </a:moveTo>
                  <a:cubicBezTo>
                    <a:pt x="67" y="34"/>
                    <a:pt x="34" y="34"/>
                    <a:pt x="0" y="34"/>
                  </a:cubicBezTo>
                  <a:lnTo>
                    <a:pt x="67" y="101"/>
                  </a:lnTo>
                  <a:cubicBezTo>
                    <a:pt x="67" y="68"/>
                    <a:pt x="100" y="68"/>
                    <a:pt x="67"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6"/>
            <p:cNvSpPr/>
            <p:nvPr/>
          </p:nvSpPr>
          <p:spPr>
            <a:xfrm>
              <a:off x="5831000" y="3939925"/>
              <a:ext cx="109275" cy="108700"/>
            </a:xfrm>
            <a:custGeom>
              <a:avLst/>
              <a:gdLst/>
              <a:ahLst/>
              <a:cxnLst/>
              <a:rect l="l" t="t" r="r" b="b"/>
              <a:pathLst>
                <a:path w="4371" h="4348" extrusionOk="0">
                  <a:moveTo>
                    <a:pt x="3603" y="1"/>
                  </a:moveTo>
                  <a:cubicBezTo>
                    <a:pt x="3336" y="134"/>
                    <a:pt x="3236" y="101"/>
                    <a:pt x="3170" y="401"/>
                  </a:cubicBezTo>
                  <a:cubicBezTo>
                    <a:pt x="3103" y="735"/>
                    <a:pt x="3003" y="568"/>
                    <a:pt x="2869" y="801"/>
                  </a:cubicBezTo>
                  <a:cubicBezTo>
                    <a:pt x="2736" y="968"/>
                    <a:pt x="2769" y="1235"/>
                    <a:pt x="2669" y="1402"/>
                  </a:cubicBezTo>
                  <a:cubicBezTo>
                    <a:pt x="2502" y="1568"/>
                    <a:pt x="2369" y="1702"/>
                    <a:pt x="2202" y="1835"/>
                  </a:cubicBezTo>
                  <a:cubicBezTo>
                    <a:pt x="2035" y="1969"/>
                    <a:pt x="1869" y="2102"/>
                    <a:pt x="1702" y="2202"/>
                  </a:cubicBezTo>
                  <a:cubicBezTo>
                    <a:pt x="1602" y="2269"/>
                    <a:pt x="1268" y="2336"/>
                    <a:pt x="1168" y="2469"/>
                  </a:cubicBezTo>
                  <a:cubicBezTo>
                    <a:pt x="901" y="2869"/>
                    <a:pt x="601" y="3236"/>
                    <a:pt x="301" y="3637"/>
                  </a:cubicBezTo>
                  <a:cubicBezTo>
                    <a:pt x="1" y="4037"/>
                    <a:pt x="834" y="3870"/>
                    <a:pt x="1001" y="4070"/>
                  </a:cubicBezTo>
                  <a:cubicBezTo>
                    <a:pt x="1111" y="4202"/>
                    <a:pt x="1435" y="4347"/>
                    <a:pt x="1693" y="4347"/>
                  </a:cubicBezTo>
                  <a:cubicBezTo>
                    <a:pt x="1828" y="4347"/>
                    <a:pt x="1945" y="4307"/>
                    <a:pt x="2002" y="4204"/>
                  </a:cubicBezTo>
                  <a:cubicBezTo>
                    <a:pt x="2269" y="3837"/>
                    <a:pt x="2502" y="3470"/>
                    <a:pt x="2669" y="3070"/>
                  </a:cubicBezTo>
                  <a:cubicBezTo>
                    <a:pt x="2803" y="2536"/>
                    <a:pt x="3003" y="2469"/>
                    <a:pt x="3436" y="2136"/>
                  </a:cubicBezTo>
                  <a:cubicBezTo>
                    <a:pt x="3470" y="2269"/>
                    <a:pt x="3570" y="2336"/>
                    <a:pt x="3670" y="2369"/>
                  </a:cubicBezTo>
                  <a:cubicBezTo>
                    <a:pt x="3503" y="2035"/>
                    <a:pt x="3503" y="2002"/>
                    <a:pt x="3703" y="1735"/>
                  </a:cubicBezTo>
                  <a:cubicBezTo>
                    <a:pt x="3903" y="1468"/>
                    <a:pt x="4137" y="1168"/>
                    <a:pt x="4370" y="901"/>
                  </a:cubicBezTo>
                  <a:cubicBezTo>
                    <a:pt x="4304" y="668"/>
                    <a:pt x="4237" y="468"/>
                    <a:pt x="4170" y="268"/>
                  </a:cubicBezTo>
                  <a:cubicBezTo>
                    <a:pt x="4037" y="368"/>
                    <a:pt x="3903" y="501"/>
                    <a:pt x="3770" y="601"/>
                  </a:cubicBezTo>
                  <a:cubicBezTo>
                    <a:pt x="3770" y="368"/>
                    <a:pt x="3703" y="167"/>
                    <a:pt x="360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6"/>
            <p:cNvSpPr/>
            <p:nvPr/>
          </p:nvSpPr>
          <p:spPr>
            <a:xfrm>
              <a:off x="5032100" y="3404550"/>
              <a:ext cx="123600" cy="42550"/>
            </a:xfrm>
            <a:custGeom>
              <a:avLst/>
              <a:gdLst/>
              <a:ahLst/>
              <a:cxnLst/>
              <a:rect l="l" t="t" r="r" b="b"/>
              <a:pathLst>
                <a:path w="4944" h="1702" extrusionOk="0">
                  <a:moveTo>
                    <a:pt x="968" y="0"/>
                  </a:moveTo>
                  <a:cubicBezTo>
                    <a:pt x="941" y="82"/>
                    <a:pt x="902" y="108"/>
                    <a:pt x="855" y="108"/>
                  </a:cubicBezTo>
                  <a:cubicBezTo>
                    <a:pt x="787" y="108"/>
                    <a:pt x="700" y="53"/>
                    <a:pt x="601" y="34"/>
                  </a:cubicBezTo>
                  <a:cubicBezTo>
                    <a:pt x="572" y="28"/>
                    <a:pt x="549" y="25"/>
                    <a:pt x="528" y="25"/>
                  </a:cubicBezTo>
                  <a:cubicBezTo>
                    <a:pt x="430" y="25"/>
                    <a:pt x="411" y="90"/>
                    <a:pt x="301" y="200"/>
                  </a:cubicBezTo>
                  <a:cubicBezTo>
                    <a:pt x="0" y="567"/>
                    <a:pt x="434" y="601"/>
                    <a:pt x="701" y="667"/>
                  </a:cubicBezTo>
                  <a:cubicBezTo>
                    <a:pt x="668" y="734"/>
                    <a:pt x="668" y="768"/>
                    <a:pt x="668" y="834"/>
                  </a:cubicBezTo>
                  <a:cubicBezTo>
                    <a:pt x="1001" y="901"/>
                    <a:pt x="1301" y="1101"/>
                    <a:pt x="1602" y="1134"/>
                  </a:cubicBezTo>
                  <a:cubicBezTo>
                    <a:pt x="1625" y="1139"/>
                    <a:pt x="1650" y="1141"/>
                    <a:pt x="1675" y="1141"/>
                  </a:cubicBezTo>
                  <a:cubicBezTo>
                    <a:pt x="1824" y="1141"/>
                    <a:pt x="1988" y="1068"/>
                    <a:pt x="2102" y="1068"/>
                  </a:cubicBezTo>
                  <a:cubicBezTo>
                    <a:pt x="2269" y="1101"/>
                    <a:pt x="2435" y="1168"/>
                    <a:pt x="2602" y="1235"/>
                  </a:cubicBezTo>
                  <a:cubicBezTo>
                    <a:pt x="2736" y="1301"/>
                    <a:pt x="2869" y="1368"/>
                    <a:pt x="3036" y="1401"/>
                  </a:cubicBezTo>
                  <a:cubicBezTo>
                    <a:pt x="3136" y="1401"/>
                    <a:pt x="3269" y="1435"/>
                    <a:pt x="3369" y="1435"/>
                  </a:cubicBezTo>
                  <a:cubicBezTo>
                    <a:pt x="3436" y="1435"/>
                    <a:pt x="3470" y="1368"/>
                    <a:pt x="3536" y="1368"/>
                  </a:cubicBezTo>
                  <a:cubicBezTo>
                    <a:pt x="3770" y="1401"/>
                    <a:pt x="4037" y="1435"/>
                    <a:pt x="4303" y="1435"/>
                  </a:cubicBezTo>
                  <a:cubicBezTo>
                    <a:pt x="4504" y="1501"/>
                    <a:pt x="4737" y="1601"/>
                    <a:pt x="4937" y="1702"/>
                  </a:cubicBezTo>
                  <a:cubicBezTo>
                    <a:pt x="4697" y="1401"/>
                    <a:pt x="4943" y="1020"/>
                    <a:pt x="4581" y="1020"/>
                  </a:cubicBezTo>
                  <a:cubicBezTo>
                    <a:pt x="4541" y="1020"/>
                    <a:pt x="4493" y="1024"/>
                    <a:pt x="4437" y="1034"/>
                  </a:cubicBezTo>
                  <a:cubicBezTo>
                    <a:pt x="4402" y="1043"/>
                    <a:pt x="4366" y="1047"/>
                    <a:pt x="4330" y="1047"/>
                  </a:cubicBezTo>
                  <a:cubicBezTo>
                    <a:pt x="4083" y="1047"/>
                    <a:pt x="3816" y="858"/>
                    <a:pt x="3903" y="567"/>
                  </a:cubicBezTo>
                  <a:lnTo>
                    <a:pt x="3903" y="567"/>
                  </a:lnTo>
                  <a:cubicBezTo>
                    <a:pt x="3819" y="589"/>
                    <a:pt x="3731" y="600"/>
                    <a:pt x="3643" y="600"/>
                  </a:cubicBezTo>
                  <a:cubicBezTo>
                    <a:pt x="3453" y="600"/>
                    <a:pt x="3262" y="548"/>
                    <a:pt x="3103" y="434"/>
                  </a:cubicBezTo>
                  <a:cubicBezTo>
                    <a:pt x="3053" y="360"/>
                    <a:pt x="3008" y="327"/>
                    <a:pt x="2968" y="327"/>
                  </a:cubicBezTo>
                  <a:cubicBezTo>
                    <a:pt x="2899" y="327"/>
                    <a:pt x="2844" y="421"/>
                    <a:pt x="2802" y="567"/>
                  </a:cubicBezTo>
                  <a:cubicBezTo>
                    <a:pt x="2788" y="610"/>
                    <a:pt x="2755" y="623"/>
                    <a:pt x="2715" y="623"/>
                  </a:cubicBezTo>
                  <a:cubicBezTo>
                    <a:pt x="2661" y="623"/>
                    <a:pt x="2593" y="601"/>
                    <a:pt x="2536" y="601"/>
                  </a:cubicBezTo>
                  <a:cubicBezTo>
                    <a:pt x="2135" y="567"/>
                    <a:pt x="1868" y="634"/>
                    <a:pt x="1635" y="267"/>
                  </a:cubicBezTo>
                  <a:cubicBezTo>
                    <a:pt x="1602" y="200"/>
                    <a:pt x="1068" y="67"/>
                    <a:pt x="96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6"/>
            <p:cNvSpPr/>
            <p:nvPr/>
          </p:nvSpPr>
          <p:spPr>
            <a:xfrm>
              <a:off x="2465275" y="1986575"/>
              <a:ext cx="380275" cy="298025"/>
            </a:xfrm>
            <a:custGeom>
              <a:avLst/>
              <a:gdLst/>
              <a:ahLst/>
              <a:cxnLst/>
              <a:rect l="l" t="t" r="r" b="b"/>
              <a:pathLst>
                <a:path w="15211" h="11921" extrusionOk="0">
                  <a:moveTo>
                    <a:pt x="2264" y="0"/>
                  </a:moveTo>
                  <a:cubicBezTo>
                    <a:pt x="1904" y="0"/>
                    <a:pt x="1561" y="82"/>
                    <a:pt x="1234" y="246"/>
                  </a:cubicBezTo>
                  <a:cubicBezTo>
                    <a:pt x="801" y="412"/>
                    <a:pt x="467" y="746"/>
                    <a:pt x="334" y="1213"/>
                  </a:cubicBezTo>
                  <a:cubicBezTo>
                    <a:pt x="267" y="1380"/>
                    <a:pt x="0" y="1813"/>
                    <a:pt x="33" y="2014"/>
                  </a:cubicBezTo>
                  <a:cubicBezTo>
                    <a:pt x="67" y="2247"/>
                    <a:pt x="100" y="2481"/>
                    <a:pt x="167" y="2714"/>
                  </a:cubicBezTo>
                  <a:cubicBezTo>
                    <a:pt x="767" y="2781"/>
                    <a:pt x="1134" y="2714"/>
                    <a:pt x="1535" y="3148"/>
                  </a:cubicBezTo>
                  <a:lnTo>
                    <a:pt x="300" y="3048"/>
                  </a:lnTo>
                  <a:lnTo>
                    <a:pt x="300" y="3048"/>
                  </a:lnTo>
                  <a:cubicBezTo>
                    <a:pt x="467" y="3314"/>
                    <a:pt x="701" y="3581"/>
                    <a:pt x="1001" y="3715"/>
                  </a:cubicBezTo>
                  <a:cubicBezTo>
                    <a:pt x="1059" y="3748"/>
                    <a:pt x="1109" y="3761"/>
                    <a:pt x="1155" y="3761"/>
                  </a:cubicBezTo>
                  <a:cubicBezTo>
                    <a:pt x="1291" y="3761"/>
                    <a:pt x="1384" y="3648"/>
                    <a:pt x="1535" y="3648"/>
                  </a:cubicBezTo>
                  <a:cubicBezTo>
                    <a:pt x="1579" y="3645"/>
                    <a:pt x="1616" y="3643"/>
                    <a:pt x="1647" y="3643"/>
                  </a:cubicBezTo>
                  <a:cubicBezTo>
                    <a:pt x="1912" y="3643"/>
                    <a:pt x="1692" y="3769"/>
                    <a:pt x="1901" y="3948"/>
                  </a:cubicBezTo>
                  <a:cubicBezTo>
                    <a:pt x="2068" y="4048"/>
                    <a:pt x="2268" y="4115"/>
                    <a:pt x="2502" y="4115"/>
                  </a:cubicBezTo>
                  <a:cubicBezTo>
                    <a:pt x="2661" y="4103"/>
                    <a:pt x="2819" y="4095"/>
                    <a:pt x="2976" y="4095"/>
                  </a:cubicBezTo>
                  <a:cubicBezTo>
                    <a:pt x="3249" y="4095"/>
                    <a:pt x="3516" y="4118"/>
                    <a:pt x="3769" y="4182"/>
                  </a:cubicBezTo>
                  <a:lnTo>
                    <a:pt x="4170" y="4349"/>
                  </a:lnTo>
                  <a:cubicBezTo>
                    <a:pt x="4175" y="4351"/>
                    <a:pt x="4180" y="4352"/>
                    <a:pt x="4185" y="4352"/>
                  </a:cubicBezTo>
                  <a:cubicBezTo>
                    <a:pt x="4247" y="4352"/>
                    <a:pt x="4308" y="4182"/>
                    <a:pt x="4370" y="4182"/>
                  </a:cubicBezTo>
                  <a:cubicBezTo>
                    <a:pt x="4548" y="4182"/>
                    <a:pt x="4620" y="4393"/>
                    <a:pt x="4775" y="4393"/>
                  </a:cubicBezTo>
                  <a:cubicBezTo>
                    <a:pt x="4794" y="4393"/>
                    <a:pt x="4815" y="4389"/>
                    <a:pt x="4837" y="4382"/>
                  </a:cubicBezTo>
                  <a:lnTo>
                    <a:pt x="4370" y="3948"/>
                  </a:lnTo>
                  <a:lnTo>
                    <a:pt x="4370" y="3948"/>
                  </a:lnTo>
                  <a:cubicBezTo>
                    <a:pt x="4818" y="4066"/>
                    <a:pt x="5133" y="4184"/>
                    <a:pt x="5515" y="4184"/>
                  </a:cubicBezTo>
                  <a:cubicBezTo>
                    <a:pt x="5673" y="4184"/>
                    <a:pt x="5842" y="4164"/>
                    <a:pt x="6038" y="4115"/>
                  </a:cubicBezTo>
                  <a:cubicBezTo>
                    <a:pt x="5904" y="3848"/>
                    <a:pt x="5871" y="3715"/>
                    <a:pt x="5604" y="3648"/>
                  </a:cubicBezTo>
                  <a:cubicBezTo>
                    <a:pt x="5685" y="3567"/>
                    <a:pt x="5744" y="3535"/>
                    <a:pt x="5791" y="3535"/>
                  </a:cubicBezTo>
                  <a:cubicBezTo>
                    <a:pt x="5937" y="3535"/>
                    <a:pt x="5961" y="3847"/>
                    <a:pt x="6138" y="3948"/>
                  </a:cubicBezTo>
                  <a:cubicBezTo>
                    <a:pt x="6205" y="3948"/>
                    <a:pt x="6316" y="3889"/>
                    <a:pt x="6392" y="3889"/>
                  </a:cubicBezTo>
                  <a:cubicBezTo>
                    <a:pt x="6431" y="3889"/>
                    <a:pt x="6460" y="3904"/>
                    <a:pt x="6471" y="3948"/>
                  </a:cubicBezTo>
                  <a:cubicBezTo>
                    <a:pt x="6505" y="4115"/>
                    <a:pt x="6538" y="4248"/>
                    <a:pt x="6571" y="4382"/>
                  </a:cubicBezTo>
                  <a:cubicBezTo>
                    <a:pt x="6619" y="4328"/>
                    <a:pt x="6675" y="4305"/>
                    <a:pt x="6737" y="4305"/>
                  </a:cubicBezTo>
                  <a:cubicBezTo>
                    <a:pt x="7020" y="4305"/>
                    <a:pt x="7414" y="4785"/>
                    <a:pt x="7606" y="4949"/>
                  </a:cubicBezTo>
                  <a:cubicBezTo>
                    <a:pt x="7172" y="5082"/>
                    <a:pt x="7072" y="5016"/>
                    <a:pt x="7072" y="5516"/>
                  </a:cubicBezTo>
                  <a:lnTo>
                    <a:pt x="7672" y="5283"/>
                  </a:lnTo>
                  <a:cubicBezTo>
                    <a:pt x="7801" y="5240"/>
                    <a:pt x="7868" y="5209"/>
                    <a:pt x="7916" y="5209"/>
                  </a:cubicBezTo>
                  <a:cubicBezTo>
                    <a:pt x="7981" y="5209"/>
                    <a:pt x="8011" y="5263"/>
                    <a:pt x="8106" y="5416"/>
                  </a:cubicBezTo>
                  <a:cubicBezTo>
                    <a:pt x="8273" y="5750"/>
                    <a:pt x="8706" y="5649"/>
                    <a:pt x="8940" y="6050"/>
                  </a:cubicBezTo>
                  <a:cubicBezTo>
                    <a:pt x="9073" y="6283"/>
                    <a:pt x="9207" y="6550"/>
                    <a:pt x="9340" y="6817"/>
                  </a:cubicBezTo>
                  <a:cubicBezTo>
                    <a:pt x="9407" y="6917"/>
                    <a:pt x="9273" y="6984"/>
                    <a:pt x="9173" y="7084"/>
                  </a:cubicBezTo>
                  <a:cubicBezTo>
                    <a:pt x="8840" y="7417"/>
                    <a:pt x="8540" y="7751"/>
                    <a:pt x="8206" y="8051"/>
                  </a:cubicBezTo>
                  <a:cubicBezTo>
                    <a:pt x="8306" y="8151"/>
                    <a:pt x="8706" y="8351"/>
                    <a:pt x="8640" y="8552"/>
                  </a:cubicBezTo>
                  <a:cubicBezTo>
                    <a:pt x="8606" y="8652"/>
                    <a:pt x="8006" y="8718"/>
                    <a:pt x="7906" y="8752"/>
                  </a:cubicBezTo>
                  <a:cubicBezTo>
                    <a:pt x="7764" y="8775"/>
                    <a:pt x="7622" y="8786"/>
                    <a:pt x="7480" y="8786"/>
                  </a:cubicBezTo>
                  <a:cubicBezTo>
                    <a:pt x="7222" y="8786"/>
                    <a:pt x="6963" y="8750"/>
                    <a:pt x="6705" y="8685"/>
                  </a:cubicBezTo>
                  <a:lnTo>
                    <a:pt x="6705" y="8685"/>
                  </a:lnTo>
                  <a:cubicBezTo>
                    <a:pt x="6738" y="8952"/>
                    <a:pt x="6371" y="9052"/>
                    <a:pt x="6271" y="9219"/>
                  </a:cubicBezTo>
                  <a:cubicBezTo>
                    <a:pt x="6171" y="9385"/>
                    <a:pt x="6471" y="9719"/>
                    <a:pt x="6638" y="9719"/>
                  </a:cubicBezTo>
                  <a:cubicBezTo>
                    <a:pt x="6714" y="9719"/>
                    <a:pt x="6796" y="9722"/>
                    <a:pt x="6879" y="9722"/>
                  </a:cubicBezTo>
                  <a:cubicBezTo>
                    <a:pt x="7085" y="9722"/>
                    <a:pt x="7296" y="9705"/>
                    <a:pt x="7439" y="9586"/>
                  </a:cubicBezTo>
                  <a:cubicBezTo>
                    <a:pt x="7509" y="9515"/>
                    <a:pt x="7583" y="9490"/>
                    <a:pt x="7662" y="9490"/>
                  </a:cubicBezTo>
                  <a:cubicBezTo>
                    <a:pt x="7807" y="9490"/>
                    <a:pt x="7966" y="9576"/>
                    <a:pt x="8139" y="9619"/>
                  </a:cubicBezTo>
                  <a:cubicBezTo>
                    <a:pt x="8106" y="9519"/>
                    <a:pt x="8173" y="9419"/>
                    <a:pt x="8173" y="9352"/>
                  </a:cubicBezTo>
                  <a:cubicBezTo>
                    <a:pt x="8194" y="9348"/>
                    <a:pt x="8214" y="9346"/>
                    <a:pt x="8233" y="9346"/>
                  </a:cubicBezTo>
                  <a:cubicBezTo>
                    <a:pt x="8363" y="9346"/>
                    <a:pt x="8439" y="9444"/>
                    <a:pt x="8439" y="9619"/>
                  </a:cubicBezTo>
                  <a:cubicBezTo>
                    <a:pt x="8551" y="9544"/>
                    <a:pt x="8632" y="9512"/>
                    <a:pt x="8696" y="9512"/>
                  </a:cubicBezTo>
                  <a:cubicBezTo>
                    <a:pt x="8861" y="9512"/>
                    <a:pt x="8914" y="9731"/>
                    <a:pt x="9107" y="10019"/>
                  </a:cubicBezTo>
                  <a:cubicBezTo>
                    <a:pt x="9273" y="10253"/>
                    <a:pt x="9540" y="10219"/>
                    <a:pt x="9807" y="10353"/>
                  </a:cubicBezTo>
                  <a:cubicBezTo>
                    <a:pt x="9640" y="10420"/>
                    <a:pt x="9507" y="10486"/>
                    <a:pt x="9373" y="10586"/>
                  </a:cubicBezTo>
                  <a:cubicBezTo>
                    <a:pt x="9574" y="10720"/>
                    <a:pt x="9807" y="10820"/>
                    <a:pt x="10041" y="10820"/>
                  </a:cubicBezTo>
                  <a:cubicBezTo>
                    <a:pt x="10007" y="10887"/>
                    <a:pt x="10007" y="10920"/>
                    <a:pt x="9974" y="10953"/>
                  </a:cubicBezTo>
                  <a:cubicBezTo>
                    <a:pt x="10241" y="11020"/>
                    <a:pt x="10508" y="11087"/>
                    <a:pt x="10774" y="11187"/>
                  </a:cubicBezTo>
                  <a:cubicBezTo>
                    <a:pt x="10875" y="11220"/>
                    <a:pt x="10875" y="11454"/>
                    <a:pt x="11075" y="11487"/>
                  </a:cubicBezTo>
                  <a:cubicBezTo>
                    <a:pt x="11575" y="11620"/>
                    <a:pt x="12109" y="11754"/>
                    <a:pt x="12642" y="11921"/>
                  </a:cubicBezTo>
                  <a:cubicBezTo>
                    <a:pt x="12676" y="11654"/>
                    <a:pt x="12776" y="11554"/>
                    <a:pt x="12576" y="11420"/>
                  </a:cubicBezTo>
                  <a:cubicBezTo>
                    <a:pt x="12376" y="11287"/>
                    <a:pt x="12175" y="11153"/>
                    <a:pt x="11975" y="11020"/>
                  </a:cubicBezTo>
                  <a:cubicBezTo>
                    <a:pt x="11842" y="10920"/>
                    <a:pt x="11575" y="10987"/>
                    <a:pt x="11475" y="10820"/>
                  </a:cubicBezTo>
                  <a:cubicBezTo>
                    <a:pt x="11375" y="10620"/>
                    <a:pt x="11275" y="10420"/>
                    <a:pt x="11175" y="10253"/>
                  </a:cubicBezTo>
                  <a:lnTo>
                    <a:pt x="11175" y="10253"/>
                  </a:lnTo>
                  <a:lnTo>
                    <a:pt x="11742" y="10486"/>
                  </a:lnTo>
                  <a:cubicBezTo>
                    <a:pt x="11675" y="10420"/>
                    <a:pt x="11675" y="10319"/>
                    <a:pt x="11642" y="10219"/>
                  </a:cubicBezTo>
                  <a:lnTo>
                    <a:pt x="11642" y="10219"/>
                  </a:lnTo>
                  <a:cubicBezTo>
                    <a:pt x="11975" y="10420"/>
                    <a:pt x="12276" y="10620"/>
                    <a:pt x="12609" y="10820"/>
                  </a:cubicBezTo>
                  <a:cubicBezTo>
                    <a:pt x="12763" y="10943"/>
                    <a:pt x="13031" y="11294"/>
                    <a:pt x="13176" y="11294"/>
                  </a:cubicBezTo>
                  <a:cubicBezTo>
                    <a:pt x="13188" y="11294"/>
                    <a:pt x="13199" y="11292"/>
                    <a:pt x="13210" y="11287"/>
                  </a:cubicBezTo>
                  <a:cubicBezTo>
                    <a:pt x="13143" y="11187"/>
                    <a:pt x="13109" y="11087"/>
                    <a:pt x="13076" y="10987"/>
                  </a:cubicBezTo>
                  <a:lnTo>
                    <a:pt x="13076" y="10987"/>
                  </a:lnTo>
                  <a:cubicBezTo>
                    <a:pt x="13143" y="11020"/>
                    <a:pt x="13210" y="11020"/>
                    <a:pt x="13276" y="11020"/>
                  </a:cubicBezTo>
                  <a:cubicBezTo>
                    <a:pt x="13376" y="10753"/>
                    <a:pt x="12976" y="10653"/>
                    <a:pt x="13143" y="10386"/>
                  </a:cubicBezTo>
                  <a:lnTo>
                    <a:pt x="13143" y="10386"/>
                  </a:lnTo>
                  <a:lnTo>
                    <a:pt x="13410" y="10720"/>
                  </a:lnTo>
                  <a:cubicBezTo>
                    <a:pt x="13410" y="10486"/>
                    <a:pt x="13376" y="10253"/>
                    <a:pt x="13310" y="10053"/>
                  </a:cubicBezTo>
                  <a:cubicBezTo>
                    <a:pt x="13210" y="9852"/>
                    <a:pt x="13009" y="9986"/>
                    <a:pt x="12943" y="9686"/>
                  </a:cubicBezTo>
                  <a:cubicBezTo>
                    <a:pt x="12876" y="9385"/>
                    <a:pt x="12876" y="9285"/>
                    <a:pt x="12676" y="9219"/>
                  </a:cubicBezTo>
                  <a:cubicBezTo>
                    <a:pt x="12546" y="9163"/>
                    <a:pt x="12438" y="9087"/>
                    <a:pt x="12355" y="9087"/>
                  </a:cubicBezTo>
                  <a:cubicBezTo>
                    <a:pt x="12288" y="9087"/>
                    <a:pt x="12239" y="9137"/>
                    <a:pt x="12209" y="9285"/>
                  </a:cubicBezTo>
                  <a:cubicBezTo>
                    <a:pt x="12142" y="9052"/>
                    <a:pt x="12109" y="8918"/>
                    <a:pt x="12009" y="8652"/>
                  </a:cubicBezTo>
                  <a:cubicBezTo>
                    <a:pt x="11978" y="8531"/>
                    <a:pt x="11948" y="8492"/>
                    <a:pt x="11906" y="8492"/>
                  </a:cubicBezTo>
                  <a:cubicBezTo>
                    <a:pt x="11854" y="8492"/>
                    <a:pt x="11785" y="8548"/>
                    <a:pt x="11675" y="8585"/>
                  </a:cubicBezTo>
                  <a:cubicBezTo>
                    <a:pt x="11608" y="8451"/>
                    <a:pt x="11575" y="8285"/>
                    <a:pt x="11508" y="8151"/>
                  </a:cubicBezTo>
                  <a:cubicBezTo>
                    <a:pt x="11675" y="8151"/>
                    <a:pt x="11809" y="8185"/>
                    <a:pt x="11975" y="8218"/>
                  </a:cubicBezTo>
                  <a:cubicBezTo>
                    <a:pt x="11942" y="7918"/>
                    <a:pt x="11642" y="7951"/>
                    <a:pt x="11809" y="7651"/>
                  </a:cubicBezTo>
                  <a:cubicBezTo>
                    <a:pt x="11875" y="7567"/>
                    <a:pt x="11950" y="7534"/>
                    <a:pt x="12030" y="7534"/>
                  </a:cubicBezTo>
                  <a:cubicBezTo>
                    <a:pt x="12109" y="7534"/>
                    <a:pt x="12192" y="7567"/>
                    <a:pt x="12276" y="7618"/>
                  </a:cubicBezTo>
                  <a:cubicBezTo>
                    <a:pt x="12409" y="7718"/>
                    <a:pt x="12642" y="8051"/>
                    <a:pt x="12776" y="8085"/>
                  </a:cubicBezTo>
                  <a:cubicBezTo>
                    <a:pt x="12788" y="8087"/>
                    <a:pt x="12801" y="8089"/>
                    <a:pt x="12815" y="8089"/>
                  </a:cubicBezTo>
                  <a:cubicBezTo>
                    <a:pt x="12956" y="8089"/>
                    <a:pt x="13188" y="7945"/>
                    <a:pt x="13310" y="7884"/>
                  </a:cubicBezTo>
                  <a:lnTo>
                    <a:pt x="13310" y="7884"/>
                  </a:lnTo>
                  <a:cubicBezTo>
                    <a:pt x="13443" y="8218"/>
                    <a:pt x="13109" y="8251"/>
                    <a:pt x="12909" y="8351"/>
                  </a:cubicBezTo>
                  <a:cubicBezTo>
                    <a:pt x="13176" y="8685"/>
                    <a:pt x="13510" y="8985"/>
                    <a:pt x="13943" y="9185"/>
                  </a:cubicBezTo>
                  <a:cubicBezTo>
                    <a:pt x="14010" y="8852"/>
                    <a:pt x="14010" y="8552"/>
                    <a:pt x="13943" y="8251"/>
                  </a:cubicBezTo>
                  <a:lnTo>
                    <a:pt x="13943" y="8251"/>
                  </a:lnTo>
                  <a:cubicBezTo>
                    <a:pt x="14070" y="8343"/>
                    <a:pt x="14173" y="8380"/>
                    <a:pt x="14270" y="8380"/>
                  </a:cubicBezTo>
                  <a:cubicBezTo>
                    <a:pt x="14453" y="8380"/>
                    <a:pt x="14615" y="8249"/>
                    <a:pt x="14877" y="8118"/>
                  </a:cubicBezTo>
                  <a:cubicBezTo>
                    <a:pt x="14744" y="8051"/>
                    <a:pt x="14611" y="7984"/>
                    <a:pt x="14477" y="7918"/>
                  </a:cubicBezTo>
                  <a:cubicBezTo>
                    <a:pt x="14526" y="7856"/>
                    <a:pt x="14593" y="7836"/>
                    <a:pt x="14667" y="7836"/>
                  </a:cubicBezTo>
                  <a:cubicBezTo>
                    <a:pt x="14793" y="7836"/>
                    <a:pt x="14939" y="7897"/>
                    <a:pt x="15044" y="7918"/>
                  </a:cubicBezTo>
                  <a:cubicBezTo>
                    <a:pt x="15078" y="7517"/>
                    <a:pt x="15211" y="7317"/>
                    <a:pt x="14877" y="7151"/>
                  </a:cubicBezTo>
                  <a:cubicBezTo>
                    <a:pt x="14727" y="7117"/>
                    <a:pt x="14577" y="7100"/>
                    <a:pt x="14431" y="7100"/>
                  </a:cubicBezTo>
                  <a:cubicBezTo>
                    <a:pt x="14285" y="7100"/>
                    <a:pt x="14144" y="7117"/>
                    <a:pt x="14010" y="7151"/>
                  </a:cubicBezTo>
                  <a:cubicBezTo>
                    <a:pt x="14077" y="7050"/>
                    <a:pt x="14144" y="6917"/>
                    <a:pt x="14244" y="6784"/>
                  </a:cubicBezTo>
                  <a:cubicBezTo>
                    <a:pt x="13877" y="6750"/>
                    <a:pt x="13710" y="6750"/>
                    <a:pt x="13476" y="6483"/>
                  </a:cubicBezTo>
                  <a:cubicBezTo>
                    <a:pt x="13343" y="6283"/>
                    <a:pt x="13143" y="6150"/>
                    <a:pt x="12909" y="6083"/>
                  </a:cubicBezTo>
                  <a:cubicBezTo>
                    <a:pt x="12309" y="5850"/>
                    <a:pt x="11742" y="5649"/>
                    <a:pt x="11175" y="5383"/>
                  </a:cubicBezTo>
                  <a:lnTo>
                    <a:pt x="11675" y="5316"/>
                  </a:lnTo>
                  <a:cubicBezTo>
                    <a:pt x="11642" y="5182"/>
                    <a:pt x="11608" y="5016"/>
                    <a:pt x="11575" y="4882"/>
                  </a:cubicBezTo>
                  <a:lnTo>
                    <a:pt x="11575" y="4882"/>
                  </a:lnTo>
                  <a:cubicBezTo>
                    <a:pt x="11809" y="4916"/>
                    <a:pt x="12042" y="4949"/>
                    <a:pt x="12276" y="5016"/>
                  </a:cubicBezTo>
                  <a:cubicBezTo>
                    <a:pt x="12182" y="4758"/>
                    <a:pt x="12170" y="4682"/>
                    <a:pt x="12045" y="4682"/>
                  </a:cubicBezTo>
                  <a:cubicBezTo>
                    <a:pt x="11992" y="4682"/>
                    <a:pt x="11918" y="4695"/>
                    <a:pt x="11809" y="4715"/>
                  </a:cubicBezTo>
                  <a:cubicBezTo>
                    <a:pt x="11642" y="4715"/>
                    <a:pt x="11442" y="4682"/>
                    <a:pt x="11275" y="4582"/>
                  </a:cubicBezTo>
                  <a:cubicBezTo>
                    <a:pt x="11458" y="4451"/>
                    <a:pt x="11663" y="4361"/>
                    <a:pt x="11871" y="4361"/>
                  </a:cubicBezTo>
                  <a:cubicBezTo>
                    <a:pt x="11928" y="4361"/>
                    <a:pt x="11985" y="4368"/>
                    <a:pt x="12042" y="4382"/>
                  </a:cubicBezTo>
                  <a:cubicBezTo>
                    <a:pt x="12075" y="4082"/>
                    <a:pt x="11775" y="3948"/>
                    <a:pt x="11575" y="3815"/>
                  </a:cubicBezTo>
                  <a:cubicBezTo>
                    <a:pt x="11508" y="4115"/>
                    <a:pt x="11241" y="4182"/>
                    <a:pt x="11041" y="4282"/>
                  </a:cubicBezTo>
                  <a:cubicBezTo>
                    <a:pt x="11108" y="3982"/>
                    <a:pt x="10875" y="4015"/>
                    <a:pt x="10674" y="3982"/>
                  </a:cubicBezTo>
                  <a:cubicBezTo>
                    <a:pt x="10941" y="3915"/>
                    <a:pt x="11342" y="3915"/>
                    <a:pt x="11442" y="3615"/>
                  </a:cubicBezTo>
                  <a:cubicBezTo>
                    <a:pt x="11274" y="3503"/>
                    <a:pt x="10454" y="3019"/>
                    <a:pt x="10112" y="3019"/>
                  </a:cubicBezTo>
                  <a:cubicBezTo>
                    <a:pt x="10045" y="3019"/>
                    <a:pt x="9996" y="3037"/>
                    <a:pt x="9974" y="3081"/>
                  </a:cubicBezTo>
                  <a:cubicBezTo>
                    <a:pt x="9908" y="3235"/>
                    <a:pt x="9725" y="3405"/>
                    <a:pt x="9570" y="3405"/>
                  </a:cubicBezTo>
                  <a:cubicBezTo>
                    <a:pt x="9490" y="3405"/>
                    <a:pt x="9419" y="3361"/>
                    <a:pt x="9373" y="3248"/>
                  </a:cubicBezTo>
                  <a:cubicBezTo>
                    <a:pt x="9340" y="3114"/>
                    <a:pt x="9874" y="2881"/>
                    <a:pt x="9974" y="2814"/>
                  </a:cubicBezTo>
                  <a:cubicBezTo>
                    <a:pt x="9894" y="2514"/>
                    <a:pt x="9646" y="2418"/>
                    <a:pt x="9381" y="2418"/>
                  </a:cubicBezTo>
                  <a:cubicBezTo>
                    <a:pt x="9204" y="2418"/>
                    <a:pt x="9020" y="2460"/>
                    <a:pt x="8873" y="2514"/>
                  </a:cubicBezTo>
                  <a:cubicBezTo>
                    <a:pt x="8865" y="2517"/>
                    <a:pt x="8856" y="2518"/>
                    <a:pt x="8847" y="2518"/>
                  </a:cubicBezTo>
                  <a:cubicBezTo>
                    <a:pt x="8635" y="2518"/>
                    <a:pt x="8198" y="1806"/>
                    <a:pt x="8006" y="1647"/>
                  </a:cubicBezTo>
                  <a:cubicBezTo>
                    <a:pt x="7706" y="1380"/>
                    <a:pt x="7305" y="1213"/>
                    <a:pt x="6905" y="1213"/>
                  </a:cubicBezTo>
                  <a:cubicBezTo>
                    <a:pt x="6738" y="1246"/>
                    <a:pt x="6338" y="1246"/>
                    <a:pt x="6271" y="1313"/>
                  </a:cubicBezTo>
                  <a:cubicBezTo>
                    <a:pt x="6180" y="1404"/>
                    <a:pt x="5951" y="1689"/>
                    <a:pt x="5835" y="1689"/>
                  </a:cubicBezTo>
                  <a:cubicBezTo>
                    <a:pt x="5824" y="1689"/>
                    <a:pt x="5813" y="1686"/>
                    <a:pt x="5804" y="1680"/>
                  </a:cubicBezTo>
                  <a:cubicBezTo>
                    <a:pt x="5649" y="1587"/>
                    <a:pt x="5574" y="1537"/>
                    <a:pt x="5507" y="1537"/>
                  </a:cubicBezTo>
                  <a:cubicBezTo>
                    <a:pt x="5430" y="1537"/>
                    <a:pt x="5365" y="1604"/>
                    <a:pt x="5204" y="1747"/>
                  </a:cubicBezTo>
                  <a:cubicBezTo>
                    <a:pt x="5139" y="1827"/>
                    <a:pt x="5044" y="1884"/>
                    <a:pt x="4981" y="1884"/>
                  </a:cubicBezTo>
                  <a:cubicBezTo>
                    <a:pt x="4914" y="1884"/>
                    <a:pt x="4884" y="1819"/>
                    <a:pt x="4970" y="1647"/>
                  </a:cubicBezTo>
                  <a:cubicBezTo>
                    <a:pt x="5137" y="1313"/>
                    <a:pt x="5204" y="1313"/>
                    <a:pt x="5037" y="979"/>
                  </a:cubicBezTo>
                  <a:cubicBezTo>
                    <a:pt x="4904" y="746"/>
                    <a:pt x="4804" y="746"/>
                    <a:pt x="4703" y="579"/>
                  </a:cubicBezTo>
                  <a:cubicBezTo>
                    <a:pt x="4570" y="446"/>
                    <a:pt x="4637" y="112"/>
                    <a:pt x="4403" y="112"/>
                  </a:cubicBezTo>
                  <a:cubicBezTo>
                    <a:pt x="4203" y="79"/>
                    <a:pt x="4003" y="79"/>
                    <a:pt x="3803" y="79"/>
                  </a:cubicBezTo>
                  <a:cubicBezTo>
                    <a:pt x="3436" y="279"/>
                    <a:pt x="3036" y="412"/>
                    <a:pt x="2602" y="512"/>
                  </a:cubicBezTo>
                  <a:cubicBezTo>
                    <a:pt x="2635" y="346"/>
                    <a:pt x="2702" y="212"/>
                    <a:pt x="2735" y="45"/>
                  </a:cubicBezTo>
                  <a:cubicBezTo>
                    <a:pt x="2575" y="15"/>
                    <a:pt x="2418" y="0"/>
                    <a:pt x="226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6"/>
            <p:cNvSpPr/>
            <p:nvPr/>
          </p:nvSpPr>
          <p:spPr>
            <a:xfrm>
              <a:off x="2035800" y="1879275"/>
              <a:ext cx="97575" cy="50900"/>
            </a:xfrm>
            <a:custGeom>
              <a:avLst/>
              <a:gdLst/>
              <a:ahLst/>
              <a:cxnLst/>
              <a:rect l="l" t="t" r="r" b="b"/>
              <a:pathLst>
                <a:path w="3903" h="2036" extrusionOk="0">
                  <a:moveTo>
                    <a:pt x="3169" y="1"/>
                  </a:moveTo>
                  <a:lnTo>
                    <a:pt x="3036" y="34"/>
                  </a:lnTo>
                  <a:cubicBezTo>
                    <a:pt x="3069" y="68"/>
                    <a:pt x="3102" y="134"/>
                    <a:pt x="3202" y="168"/>
                  </a:cubicBezTo>
                  <a:cubicBezTo>
                    <a:pt x="3149" y="211"/>
                    <a:pt x="3089" y="226"/>
                    <a:pt x="3027" y="226"/>
                  </a:cubicBezTo>
                  <a:cubicBezTo>
                    <a:pt x="2896" y="226"/>
                    <a:pt x="2759" y="157"/>
                    <a:pt x="2669" y="134"/>
                  </a:cubicBezTo>
                  <a:cubicBezTo>
                    <a:pt x="2644" y="118"/>
                    <a:pt x="2610" y="111"/>
                    <a:pt x="2572" y="111"/>
                  </a:cubicBezTo>
                  <a:cubicBezTo>
                    <a:pt x="2458" y="111"/>
                    <a:pt x="2302" y="168"/>
                    <a:pt x="2202" y="168"/>
                  </a:cubicBezTo>
                  <a:cubicBezTo>
                    <a:pt x="1902" y="234"/>
                    <a:pt x="1601" y="401"/>
                    <a:pt x="1401" y="635"/>
                  </a:cubicBezTo>
                  <a:cubicBezTo>
                    <a:pt x="1201" y="802"/>
                    <a:pt x="834" y="1269"/>
                    <a:pt x="567" y="1302"/>
                  </a:cubicBezTo>
                  <a:lnTo>
                    <a:pt x="367" y="1302"/>
                  </a:lnTo>
                  <a:lnTo>
                    <a:pt x="300" y="1335"/>
                  </a:lnTo>
                  <a:cubicBezTo>
                    <a:pt x="234" y="1335"/>
                    <a:pt x="167" y="1369"/>
                    <a:pt x="134" y="1402"/>
                  </a:cubicBezTo>
                  <a:cubicBezTo>
                    <a:pt x="0" y="1502"/>
                    <a:pt x="0" y="1635"/>
                    <a:pt x="200" y="1869"/>
                  </a:cubicBezTo>
                  <a:lnTo>
                    <a:pt x="767" y="1969"/>
                  </a:lnTo>
                  <a:cubicBezTo>
                    <a:pt x="834" y="1969"/>
                    <a:pt x="867" y="1969"/>
                    <a:pt x="901" y="1936"/>
                  </a:cubicBezTo>
                  <a:cubicBezTo>
                    <a:pt x="934" y="1936"/>
                    <a:pt x="934" y="1869"/>
                    <a:pt x="934" y="1802"/>
                  </a:cubicBezTo>
                  <a:cubicBezTo>
                    <a:pt x="934" y="1769"/>
                    <a:pt x="934" y="1736"/>
                    <a:pt x="968" y="1736"/>
                  </a:cubicBezTo>
                  <a:cubicBezTo>
                    <a:pt x="1010" y="1693"/>
                    <a:pt x="1054" y="1675"/>
                    <a:pt x="1096" y="1675"/>
                  </a:cubicBezTo>
                  <a:cubicBezTo>
                    <a:pt x="1219" y="1675"/>
                    <a:pt x="1318" y="1837"/>
                    <a:pt x="1268" y="2036"/>
                  </a:cubicBezTo>
                  <a:cubicBezTo>
                    <a:pt x="1401" y="2002"/>
                    <a:pt x="1635" y="2002"/>
                    <a:pt x="1735" y="1869"/>
                  </a:cubicBezTo>
                  <a:cubicBezTo>
                    <a:pt x="1868" y="1736"/>
                    <a:pt x="1535" y="1502"/>
                    <a:pt x="1735" y="1402"/>
                  </a:cubicBezTo>
                  <a:cubicBezTo>
                    <a:pt x="1740" y="1401"/>
                    <a:pt x="1745" y="1400"/>
                    <a:pt x="1751" y="1400"/>
                  </a:cubicBezTo>
                  <a:cubicBezTo>
                    <a:pt x="1845" y="1400"/>
                    <a:pt x="1908" y="1609"/>
                    <a:pt x="2032" y="1609"/>
                  </a:cubicBezTo>
                  <a:cubicBezTo>
                    <a:pt x="2071" y="1609"/>
                    <a:pt x="2115" y="1589"/>
                    <a:pt x="2168" y="1535"/>
                  </a:cubicBezTo>
                  <a:cubicBezTo>
                    <a:pt x="2268" y="1402"/>
                    <a:pt x="2202" y="1269"/>
                    <a:pt x="2035" y="1235"/>
                  </a:cubicBezTo>
                  <a:cubicBezTo>
                    <a:pt x="2235" y="1135"/>
                    <a:pt x="2402" y="1269"/>
                    <a:pt x="2402" y="968"/>
                  </a:cubicBezTo>
                  <a:cubicBezTo>
                    <a:pt x="2402" y="890"/>
                    <a:pt x="2482" y="858"/>
                    <a:pt x="2562" y="858"/>
                  </a:cubicBezTo>
                  <a:cubicBezTo>
                    <a:pt x="2618" y="858"/>
                    <a:pt x="2674" y="874"/>
                    <a:pt x="2702" y="902"/>
                  </a:cubicBezTo>
                  <a:cubicBezTo>
                    <a:pt x="2345" y="1140"/>
                    <a:pt x="2625" y="1484"/>
                    <a:pt x="2927" y="1484"/>
                  </a:cubicBezTo>
                  <a:cubicBezTo>
                    <a:pt x="2963" y="1484"/>
                    <a:pt x="3000" y="1479"/>
                    <a:pt x="3036" y="1469"/>
                  </a:cubicBezTo>
                  <a:cubicBezTo>
                    <a:pt x="3202" y="1402"/>
                    <a:pt x="3336" y="1302"/>
                    <a:pt x="3436" y="1202"/>
                  </a:cubicBezTo>
                  <a:cubicBezTo>
                    <a:pt x="3569" y="1135"/>
                    <a:pt x="3603" y="1002"/>
                    <a:pt x="3569" y="868"/>
                  </a:cubicBezTo>
                  <a:cubicBezTo>
                    <a:pt x="3569" y="835"/>
                    <a:pt x="3503" y="768"/>
                    <a:pt x="3436" y="735"/>
                  </a:cubicBezTo>
                  <a:cubicBezTo>
                    <a:pt x="3469" y="735"/>
                    <a:pt x="3503" y="735"/>
                    <a:pt x="3503" y="701"/>
                  </a:cubicBezTo>
                  <a:lnTo>
                    <a:pt x="3736" y="701"/>
                  </a:lnTo>
                  <a:cubicBezTo>
                    <a:pt x="3169" y="568"/>
                    <a:pt x="3669" y="335"/>
                    <a:pt x="3903" y="234"/>
                  </a:cubicBezTo>
                  <a:cubicBezTo>
                    <a:pt x="3636" y="101"/>
                    <a:pt x="3503" y="1"/>
                    <a:pt x="330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6"/>
            <p:cNvSpPr/>
            <p:nvPr/>
          </p:nvSpPr>
          <p:spPr>
            <a:xfrm>
              <a:off x="4955375" y="1818300"/>
              <a:ext cx="84250" cy="46100"/>
            </a:xfrm>
            <a:custGeom>
              <a:avLst/>
              <a:gdLst/>
              <a:ahLst/>
              <a:cxnLst/>
              <a:rect l="l" t="t" r="r" b="b"/>
              <a:pathLst>
                <a:path w="3370" h="1844" extrusionOk="0">
                  <a:moveTo>
                    <a:pt x="1655" y="1"/>
                  </a:moveTo>
                  <a:cubicBezTo>
                    <a:pt x="1415" y="1"/>
                    <a:pt x="1174" y="111"/>
                    <a:pt x="1001" y="305"/>
                  </a:cubicBezTo>
                  <a:cubicBezTo>
                    <a:pt x="734" y="639"/>
                    <a:pt x="468" y="1006"/>
                    <a:pt x="267" y="1406"/>
                  </a:cubicBezTo>
                  <a:cubicBezTo>
                    <a:pt x="167" y="1506"/>
                    <a:pt x="67" y="1606"/>
                    <a:pt x="1" y="1706"/>
                  </a:cubicBezTo>
                  <a:cubicBezTo>
                    <a:pt x="73" y="1806"/>
                    <a:pt x="180" y="1844"/>
                    <a:pt x="304" y="1844"/>
                  </a:cubicBezTo>
                  <a:cubicBezTo>
                    <a:pt x="637" y="1844"/>
                    <a:pt x="1092" y="1570"/>
                    <a:pt x="1335" y="1473"/>
                  </a:cubicBezTo>
                  <a:cubicBezTo>
                    <a:pt x="1345" y="1470"/>
                    <a:pt x="1356" y="1469"/>
                    <a:pt x="1366" y="1469"/>
                  </a:cubicBezTo>
                  <a:cubicBezTo>
                    <a:pt x="1483" y="1469"/>
                    <a:pt x="1622" y="1610"/>
                    <a:pt x="1763" y="1610"/>
                  </a:cubicBezTo>
                  <a:cubicBezTo>
                    <a:pt x="1776" y="1610"/>
                    <a:pt x="1789" y="1609"/>
                    <a:pt x="1802" y="1606"/>
                  </a:cubicBezTo>
                  <a:lnTo>
                    <a:pt x="2736" y="1439"/>
                  </a:lnTo>
                  <a:cubicBezTo>
                    <a:pt x="2903" y="1406"/>
                    <a:pt x="3103" y="1339"/>
                    <a:pt x="3236" y="1206"/>
                  </a:cubicBezTo>
                  <a:cubicBezTo>
                    <a:pt x="3370" y="1106"/>
                    <a:pt x="3103" y="739"/>
                    <a:pt x="2969" y="739"/>
                  </a:cubicBezTo>
                  <a:cubicBezTo>
                    <a:pt x="2669" y="705"/>
                    <a:pt x="2602" y="572"/>
                    <a:pt x="2402" y="338"/>
                  </a:cubicBezTo>
                  <a:cubicBezTo>
                    <a:pt x="2380" y="294"/>
                    <a:pt x="2321" y="279"/>
                    <a:pt x="2247" y="279"/>
                  </a:cubicBezTo>
                  <a:cubicBezTo>
                    <a:pt x="2098" y="279"/>
                    <a:pt x="1891" y="338"/>
                    <a:pt x="1802" y="338"/>
                  </a:cubicBezTo>
                  <a:cubicBezTo>
                    <a:pt x="1869" y="238"/>
                    <a:pt x="1969" y="172"/>
                    <a:pt x="2035" y="105"/>
                  </a:cubicBezTo>
                  <a:cubicBezTo>
                    <a:pt x="1917" y="34"/>
                    <a:pt x="1786" y="1"/>
                    <a:pt x="1655"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6"/>
            <p:cNvSpPr/>
            <p:nvPr/>
          </p:nvSpPr>
          <p:spPr>
            <a:xfrm>
              <a:off x="3568875" y="2407850"/>
              <a:ext cx="5550" cy="6000"/>
            </a:xfrm>
            <a:custGeom>
              <a:avLst/>
              <a:gdLst/>
              <a:ahLst/>
              <a:cxnLst/>
              <a:rect l="l" t="t" r="r" b="b"/>
              <a:pathLst>
                <a:path w="222" h="240" extrusionOk="0">
                  <a:moveTo>
                    <a:pt x="181" y="0"/>
                  </a:moveTo>
                  <a:cubicBezTo>
                    <a:pt x="90" y="0"/>
                    <a:pt x="1" y="95"/>
                    <a:pt x="88" y="240"/>
                  </a:cubicBezTo>
                  <a:cubicBezTo>
                    <a:pt x="154" y="173"/>
                    <a:pt x="188" y="107"/>
                    <a:pt x="221" y="6"/>
                  </a:cubicBezTo>
                  <a:cubicBezTo>
                    <a:pt x="208" y="2"/>
                    <a:pt x="195" y="0"/>
                    <a:pt x="18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6"/>
            <p:cNvSpPr/>
            <p:nvPr/>
          </p:nvSpPr>
          <p:spPr>
            <a:xfrm>
              <a:off x="5387350" y="2802050"/>
              <a:ext cx="32875" cy="25225"/>
            </a:xfrm>
            <a:custGeom>
              <a:avLst/>
              <a:gdLst/>
              <a:ahLst/>
              <a:cxnLst/>
              <a:rect l="l" t="t" r="r" b="b"/>
              <a:pathLst>
                <a:path w="1315" h="1009" extrusionOk="0">
                  <a:moveTo>
                    <a:pt x="1030" y="1"/>
                  </a:moveTo>
                  <a:cubicBezTo>
                    <a:pt x="812" y="1"/>
                    <a:pt x="519" y="129"/>
                    <a:pt x="387" y="129"/>
                  </a:cubicBezTo>
                  <a:cubicBezTo>
                    <a:pt x="364" y="129"/>
                    <a:pt x="346" y="126"/>
                    <a:pt x="334" y="116"/>
                  </a:cubicBezTo>
                  <a:cubicBezTo>
                    <a:pt x="167" y="550"/>
                    <a:pt x="1" y="450"/>
                    <a:pt x="167" y="950"/>
                  </a:cubicBezTo>
                  <a:cubicBezTo>
                    <a:pt x="226" y="992"/>
                    <a:pt x="276" y="1009"/>
                    <a:pt x="319" y="1009"/>
                  </a:cubicBezTo>
                  <a:cubicBezTo>
                    <a:pt x="520" y="1009"/>
                    <a:pt x="581" y="633"/>
                    <a:pt x="801" y="550"/>
                  </a:cubicBezTo>
                  <a:cubicBezTo>
                    <a:pt x="806" y="548"/>
                    <a:pt x="810" y="547"/>
                    <a:pt x="815" y="547"/>
                  </a:cubicBezTo>
                  <a:cubicBezTo>
                    <a:pt x="876" y="547"/>
                    <a:pt x="972" y="696"/>
                    <a:pt x="1018" y="696"/>
                  </a:cubicBezTo>
                  <a:cubicBezTo>
                    <a:pt x="1025" y="696"/>
                    <a:pt x="1030" y="692"/>
                    <a:pt x="1035" y="684"/>
                  </a:cubicBezTo>
                  <a:cubicBezTo>
                    <a:pt x="1101" y="584"/>
                    <a:pt x="1301" y="417"/>
                    <a:pt x="1301" y="317"/>
                  </a:cubicBezTo>
                  <a:cubicBezTo>
                    <a:pt x="1314" y="71"/>
                    <a:pt x="1192" y="1"/>
                    <a:pt x="103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6"/>
            <p:cNvSpPr/>
            <p:nvPr/>
          </p:nvSpPr>
          <p:spPr>
            <a:xfrm>
              <a:off x="2501950" y="2188975"/>
              <a:ext cx="92600" cy="67925"/>
            </a:xfrm>
            <a:custGeom>
              <a:avLst/>
              <a:gdLst/>
              <a:ahLst/>
              <a:cxnLst/>
              <a:rect l="l" t="t" r="r" b="b"/>
              <a:pathLst>
                <a:path w="3704" h="2717" extrusionOk="0">
                  <a:moveTo>
                    <a:pt x="1136" y="1"/>
                  </a:moveTo>
                  <a:cubicBezTo>
                    <a:pt x="1106" y="1"/>
                    <a:pt x="1072" y="7"/>
                    <a:pt x="1035" y="22"/>
                  </a:cubicBezTo>
                  <a:cubicBezTo>
                    <a:pt x="701" y="189"/>
                    <a:pt x="701" y="489"/>
                    <a:pt x="601" y="856"/>
                  </a:cubicBezTo>
                  <a:cubicBezTo>
                    <a:pt x="568" y="1023"/>
                    <a:pt x="535" y="1223"/>
                    <a:pt x="535" y="1356"/>
                  </a:cubicBezTo>
                  <a:cubicBezTo>
                    <a:pt x="501" y="1456"/>
                    <a:pt x="601" y="1623"/>
                    <a:pt x="568" y="1723"/>
                  </a:cubicBezTo>
                  <a:cubicBezTo>
                    <a:pt x="535" y="1823"/>
                    <a:pt x="134" y="2123"/>
                    <a:pt x="1" y="2223"/>
                  </a:cubicBezTo>
                  <a:cubicBezTo>
                    <a:pt x="92" y="2223"/>
                    <a:pt x="596" y="2086"/>
                    <a:pt x="762" y="2086"/>
                  </a:cubicBezTo>
                  <a:cubicBezTo>
                    <a:pt x="779" y="2086"/>
                    <a:pt x="792" y="2087"/>
                    <a:pt x="801" y="2090"/>
                  </a:cubicBezTo>
                  <a:cubicBezTo>
                    <a:pt x="861" y="2150"/>
                    <a:pt x="867" y="2716"/>
                    <a:pt x="1011" y="2716"/>
                  </a:cubicBezTo>
                  <a:cubicBezTo>
                    <a:pt x="1028" y="2716"/>
                    <a:pt x="1047" y="2708"/>
                    <a:pt x="1068" y="2690"/>
                  </a:cubicBezTo>
                  <a:cubicBezTo>
                    <a:pt x="1268" y="2557"/>
                    <a:pt x="1435" y="2257"/>
                    <a:pt x="1602" y="2190"/>
                  </a:cubicBezTo>
                  <a:cubicBezTo>
                    <a:pt x="1936" y="2057"/>
                    <a:pt x="1902" y="1823"/>
                    <a:pt x="2202" y="1690"/>
                  </a:cubicBezTo>
                  <a:lnTo>
                    <a:pt x="2202" y="1690"/>
                  </a:lnTo>
                  <a:cubicBezTo>
                    <a:pt x="2136" y="2190"/>
                    <a:pt x="2970" y="2290"/>
                    <a:pt x="3270" y="2390"/>
                  </a:cubicBezTo>
                  <a:lnTo>
                    <a:pt x="3703" y="2090"/>
                  </a:lnTo>
                  <a:cubicBezTo>
                    <a:pt x="3552" y="1913"/>
                    <a:pt x="3324" y="1832"/>
                    <a:pt x="3092" y="1832"/>
                  </a:cubicBezTo>
                  <a:cubicBezTo>
                    <a:pt x="3017" y="1832"/>
                    <a:pt x="2942" y="1840"/>
                    <a:pt x="2870" y="1857"/>
                  </a:cubicBezTo>
                  <a:cubicBezTo>
                    <a:pt x="3236" y="1490"/>
                    <a:pt x="2236" y="989"/>
                    <a:pt x="2102" y="889"/>
                  </a:cubicBezTo>
                  <a:cubicBezTo>
                    <a:pt x="1969" y="789"/>
                    <a:pt x="1735" y="822"/>
                    <a:pt x="1602" y="722"/>
                  </a:cubicBezTo>
                  <a:cubicBezTo>
                    <a:pt x="1531" y="615"/>
                    <a:pt x="1478" y="546"/>
                    <a:pt x="1414" y="546"/>
                  </a:cubicBezTo>
                  <a:cubicBezTo>
                    <a:pt x="1359" y="546"/>
                    <a:pt x="1295" y="598"/>
                    <a:pt x="1202" y="722"/>
                  </a:cubicBezTo>
                  <a:cubicBezTo>
                    <a:pt x="1135" y="656"/>
                    <a:pt x="1102" y="556"/>
                    <a:pt x="1102" y="489"/>
                  </a:cubicBezTo>
                  <a:cubicBezTo>
                    <a:pt x="1428" y="430"/>
                    <a:pt x="1385" y="1"/>
                    <a:pt x="1136"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6"/>
            <p:cNvSpPr/>
            <p:nvPr/>
          </p:nvSpPr>
          <p:spPr>
            <a:xfrm>
              <a:off x="2377700" y="1751525"/>
              <a:ext cx="155150" cy="107775"/>
            </a:xfrm>
            <a:custGeom>
              <a:avLst/>
              <a:gdLst/>
              <a:ahLst/>
              <a:cxnLst/>
              <a:rect l="l" t="t" r="r" b="b"/>
              <a:pathLst>
                <a:path w="6206" h="4311" extrusionOk="0">
                  <a:moveTo>
                    <a:pt x="1565" y="1"/>
                  </a:moveTo>
                  <a:cubicBezTo>
                    <a:pt x="1421" y="1"/>
                    <a:pt x="1289" y="43"/>
                    <a:pt x="1201" y="174"/>
                  </a:cubicBezTo>
                  <a:cubicBezTo>
                    <a:pt x="1468" y="274"/>
                    <a:pt x="1735" y="174"/>
                    <a:pt x="1935" y="308"/>
                  </a:cubicBezTo>
                  <a:cubicBezTo>
                    <a:pt x="1870" y="438"/>
                    <a:pt x="1741" y="466"/>
                    <a:pt x="1589" y="466"/>
                  </a:cubicBezTo>
                  <a:cubicBezTo>
                    <a:pt x="1476" y="466"/>
                    <a:pt x="1351" y="451"/>
                    <a:pt x="1230" y="451"/>
                  </a:cubicBezTo>
                  <a:cubicBezTo>
                    <a:pt x="1010" y="451"/>
                    <a:pt x="802" y="500"/>
                    <a:pt x="701" y="775"/>
                  </a:cubicBezTo>
                  <a:cubicBezTo>
                    <a:pt x="868" y="841"/>
                    <a:pt x="1201" y="808"/>
                    <a:pt x="1335" y="941"/>
                  </a:cubicBezTo>
                  <a:cubicBezTo>
                    <a:pt x="1135" y="975"/>
                    <a:pt x="201" y="1008"/>
                    <a:pt x="501" y="1308"/>
                  </a:cubicBezTo>
                  <a:cubicBezTo>
                    <a:pt x="368" y="1342"/>
                    <a:pt x="234" y="1408"/>
                    <a:pt x="67" y="1475"/>
                  </a:cubicBezTo>
                  <a:cubicBezTo>
                    <a:pt x="301" y="1508"/>
                    <a:pt x="501" y="1575"/>
                    <a:pt x="701" y="1575"/>
                  </a:cubicBezTo>
                  <a:cubicBezTo>
                    <a:pt x="668" y="1608"/>
                    <a:pt x="634" y="1608"/>
                    <a:pt x="601" y="1642"/>
                  </a:cubicBezTo>
                  <a:cubicBezTo>
                    <a:pt x="645" y="1661"/>
                    <a:pt x="688" y="1668"/>
                    <a:pt x="731" y="1668"/>
                  </a:cubicBezTo>
                  <a:cubicBezTo>
                    <a:pt x="866" y="1668"/>
                    <a:pt x="999" y="1599"/>
                    <a:pt x="1123" y="1599"/>
                  </a:cubicBezTo>
                  <a:cubicBezTo>
                    <a:pt x="1173" y="1599"/>
                    <a:pt x="1221" y="1611"/>
                    <a:pt x="1268" y="1642"/>
                  </a:cubicBezTo>
                  <a:cubicBezTo>
                    <a:pt x="1201" y="1675"/>
                    <a:pt x="1135" y="1742"/>
                    <a:pt x="1068" y="1775"/>
                  </a:cubicBezTo>
                  <a:cubicBezTo>
                    <a:pt x="1101" y="1809"/>
                    <a:pt x="1168" y="1875"/>
                    <a:pt x="1201" y="1909"/>
                  </a:cubicBezTo>
                  <a:cubicBezTo>
                    <a:pt x="1135" y="1875"/>
                    <a:pt x="1035" y="1875"/>
                    <a:pt x="935" y="1842"/>
                  </a:cubicBezTo>
                  <a:lnTo>
                    <a:pt x="1" y="1775"/>
                  </a:lnTo>
                  <a:lnTo>
                    <a:pt x="1" y="1775"/>
                  </a:lnTo>
                  <a:cubicBezTo>
                    <a:pt x="66" y="2168"/>
                    <a:pt x="375" y="2304"/>
                    <a:pt x="693" y="2304"/>
                  </a:cubicBezTo>
                  <a:cubicBezTo>
                    <a:pt x="860" y="2304"/>
                    <a:pt x="1030" y="2266"/>
                    <a:pt x="1168" y="2209"/>
                  </a:cubicBezTo>
                  <a:lnTo>
                    <a:pt x="1168" y="2209"/>
                  </a:lnTo>
                  <a:cubicBezTo>
                    <a:pt x="1035" y="2442"/>
                    <a:pt x="801" y="2442"/>
                    <a:pt x="601" y="2442"/>
                  </a:cubicBezTo>
                  <a:cubicBezTo>
                    <a:pt x="434" y="2476"/>
                    <a:pt x="501" y="2676"/>
                    <a:pt x="668" y="2676"/>
                  </a:cubicBezTo>
                  <a:cubicBezTo>
                    <a:pt x="676" y="2674"/>
                    <a:pt x="683" y="2673"/>
                    <a:pt x="691" y="2673"/>
                  </a:cubicBezTo>
                  <a:cubicBezTo>
                    <a:pt x="789" y="2673"/>
                    <a:pt x="852" y="2832"/>
                    <a:pt x="942" y="2832"/>
                  </a:cubicBezTo>
                  <a:cubicBezTo>
                    <a:pt x="960" y="2832"/>
                    <a:pt x="980" y="2825"/>
                    <a:pt x="1001" y="2809"/>
                  </a:cubicBezTo>
                  <a:cubicBezTo>
                    <a:pt x="1105" y="2732"/>
                    <a:pt x="1168" y="2654"/>
                    <a:pt x="1269" y="2654"/>
                  </a:cubicBezTo>
                  <a:cubicBezTo>
                    <a:pt x="1298" y="2654"/>
                    <a:pt x="1331" y="2661"/>
                    <a:pt x="1368" y="2676"/>
                  </a:cubicBezTo>
                  <a:cubicBezTo>
                    <a:pt x="1368" y="2709"/>
                    <a:pt x="1368" y="2743"/>
                    <a:pt x="1368" y="2809"/>
                  </a:cubicBezTo>
                  <a:cubicBezTo>
                    <a:pt x="1412" y="2831"/>
                    <a:pt x="1449" y="2841"/>
                    <a:pt x="1480" y="2841"/>
                  </a:cubicBezTo>
                  <a:cubicBezTo>
                    <a:pt x="1590" y="2841"/>
                    <a:pt x="1639" y="2728"/>
                    <a:pt x="1769" y="2676"/>
                  </a:cubicBezTo>
                  <a:cubicBezTo>
                    <a:pt x="1773" y="2674"/>
                    <a:pt x="1778" y="2673"/>
                    <a:pt x="1784" y="2673"/>
                  </a:cubicBezTo>
                  <a:cubicBezTo>
                    <a:pt x="1826" y="2673"/>
                    <a:pt x="1889" y="2731"/>
                    <a:pt x="1924" y="2731"/>
                  </a:cubicBezTo>
                  <a:cubicBezTo>
                    <a:pt x="1951" y="2731"/>
                    <a:pt x="1962" y="2697"/>
                    <a:pt x="1935" y="2576"/>
                  </a:cubicBezTo>
                  <a:lnTo>
                    <a:pt x="1935" y="2576"/>
                  </a:lnTo>
                  <a:cubicBezTo>
                    <a:pt x="2048" y="2613"/>
                    <a:pt x="2189" y="2618"/>
                    <a:pt x="2333" y="2618"/>
                  </a:cubicBezTo>
                  <a:cubicBezTo>
                    <a:pt x="2381" y="2618"/>
                    <a:pt x="2429" y="2618"/>
                    <a:pt x="2477" y="2618"/>
                  </a:cubicBezTo>
                  <a:cubicBezTo>
                    <a:pt x="2669" y="2618"/>
                    <a:pt x="2853" y="2626"/>
                    <a:pt x="2969" y="2709"/>
                  </a:cubicBezTo>
                  <a:cubicBezTo>
                    <a:pt x="2703" y="2743"/>
                    <a:pt x="2469" y="2776"/>
                    <a:pt x="2202" y="2809"/>
                  </a:cubicBezTo>
                  <a:cubicBezTo>
                    <a:pt x="2439" y="2874"/>
                    <a:pt x="2690" y="2911"/>
                    <a:pt x="2937" y="2911"/>
                  </a:cubicBezTo>
                  <a:cubicBezTo>
                    <a:pt x="3072" y="2911"/>
                    <a:pt x="3206" y="2900"/>
                    <a:pt x="3336" y="2876"/>
                  </a:cubicBezTo>
                  <a:lnTo>
                    <a:pt x="3336" y="2876"/>
                  </a:lnTo>
                  <a:cubicBezTo>
                    <a:pt x="2636" y="3009"/>
                    <a:pt x="2002" y="2943"/>
                    <a:pt x="1302" y="3210"/>
                  </a:cubicBezTo>
                  <a:cubicBezTo>
                    <a:pt x="1502" y="3343"/>
                    <a:pt x="1735" y="3410"/>
                    <a:pt x="1969" y="3476"/>
                  </a:cubicBezTo>
                  <a:lnTo>
                    <a:pt x="1602" y="3476"/>
                  </a:lnTo>
                  <a:cubicBezTo>
                    <a:pt x="1802" y="3777"/>
                    <a:pt x="2336" y="3677"/>
                    <a:pt x="2669" y="3743"/>
                  </a:cubicBezTo>
                  <a:lnTo>
                    <a:pt x="2002" y="3843"/>
                  </a:lnTo>
                  <a:cubicBezTo>
                    <a:pt x="2236" y="4207"/>
                    <a:pt x="2691" y="4247"/>
                    <a:pt x="3086" y="4247"/>
                  </a:cubicBezTo>
                  <a:cubicBezTo>
                    <a:pt x="3199" y="4247"/>
                    <a:pt x="3307" y="4244"/>
                    <a:pt x="3403" y="4244"/>
                  </a:cubicBezTo>
                  <a:cubicBezTo>
                    <a:pt x="3370" y="4144"/>
                    <a:pt x="3303" y="4044"/>
                    <a:pt x="3170" y="4010"/>
                  </a:cubicBezTo>
                  <a:cubicBezTo>
                    <a:pt x="3470" y="4010"/>
                    <a:pt x="3603" y="4110"/>
                    <a:pt x="3837" y="4310"/>
                  </a:cubicBezTo>
                  <a:lnTo>
                    <a:pt x="3503" y="3643"/>
                  </a:lnTo>
                  <a:lnTo>
                    <a:pt x="4170" y="4277"/>
                  </a:lnTo>
                  <a:cubicBezTo>
                    <a:pt x="4270" y="4044"/>
                    <a:pt x="4337" y="3910"/>
                    <a:pt x="4170" y="3677"/>
                  </a:cubicBezTo>
                  <a:lnTo>
                    <a:pt x="4170" y="3677"/>
                  </a:lnTo>
                  <a:cubicBezTo>
                    <a:pt x="4376" y="3783"/>
                    <a:pt x="4492" y="3826"/>
                    <a:pt x="4551" y="3826"/>
                  </a:cubicBezTo>
                  <a:cubicBezTo>
                    <a:pt x="4771" y="3826"/>
                    <a:pt x="4232" y="3241"/>
                    <a:pt x="4704" y="3110"/>
                  </a:cubicBezTo>
                  <a:lnTo>
                    <a:pt x="4704" y="3110"/>
                  </a:lnTo>
                  <a:cubicBezTo>
                    <a:pt x="4704" y="3276"/>
                    <a:pt x="4737" y="3476"/>
                    <a:pt x="4837" y="3643"/>
                  </a:cubicBezTo>
                  <a:cubicBezTo>
                    <a:pt x="5004" y="3476"/>
                    <a:pt x="5238" y="3410"/>
                    <a:pt x="5138" y="3143"/>
                  </a:cubicBezTo>
                  <a:lnTo>
                    <a:pt x="5138" y="3143"/>
                  </a:lnTo>
                  <a:cubicBezTo>
                    <a:pt x="5159" y="3156"/>
                    <a:pt x="5188" y="3162"/>
                    <a:pt x="5223" y="3162"/>
                  </a:cubicBezTo>
                  <a:cubicBezTo>
                    <a:pt x="5462" y="3162"/>
                    <a:pt x="5973" y="2901"/>
                    <a:pt x="6205" y="2843"/>
                  </a:cubicBezTo>
                  <a:cubicBezTo>
                    <a:pt x="6105" y="2643"/>
                    <a:pt x="5972" y="2476"/>
                    <a:pt x="5771" y="2342"/>
                  </a:cubicBezTo>
                  <a:cubicBezTo>
                    <a:pt x="5771" y="2442"/>
                    <a:pt x="5671" y="2509"/>
                    <a:pt x="5671" y="2609"/>
                  </a:cubicBezTo>
                  <a:cubicBezTo>
                    <a:pt x="5657" y="2407"/>
                    <a:pt x="5548" y="2342"/>
                    <a:pt x="5414" y="2342"/>
                  </a:cubicBezTo>
                  <a:cubicBezTo>
                    <a:pt x="5238" y="2342"/>
                    <a:pt x="5017" y="2452"/>
                    <a:pt x="4904" y="2509"/>
                  </a:cubicBezTo>
                  <a:cubicBezTo>
                    <a:pt x="5138" y="2042"/>
                    <a:pt x="5271" y="1842"/>
                    <a:pt x="4704" y="1775"/>
                  </a:cubicBezTo>
                  <a:cubicBezTo>
                    <a:pt x="4986" y="1544"/>
                    <a:pt x="4735" y="1254"/>
                    <a:pt x="4468" y="1254"/>
                  </a:cubicBezTo>
                  <a:cubicBezTo>
                    <a:pt x="4388" y="1254"/>
                    <a:pt x="4306" y="1280"/>
                    <a:pt x="4237" y="1342"/>
                  </a:cubicBezTo>
                  <a:cubicBezTo>
                    <a:pt x="4304" y="1475"/>
                    <a:pt x="4370" y="1608"/>
                    <a:pt x="4437" y="1709"/>
                  </a:cubicBezTo>
                  <a:cubicBezTo>
                    <a:pt x="4415" y="1713"/>
                    <a:pt x="4393" y="1715"/>
                    <a:pt x="4370" y="1715"/>
                  </a:cubicBezTo>
                  <a:cubicBezTo>
                    <a:pt x="4219" y="1715"/>
                    <a:pt x="4057" y="1624"/>
                    <a:pt x="3970" y="1508"/>
                  </a:cubicBezTo>
                  <a:cubicBezTo>
                    <a:pt x="3909" y="1417"/>
                    <a:pt x="4042" y="1133"/>
                    <a:pt x="3865" y="1133"/>
                  </a:cubicBezTo>
                  <a:cubicBezTo>
                    <a:pt x="3848" y="1133"/>
                    <a:pt x="3827" y="1136"/>
                    <a:pt x="3803" y="1141"/>
                  </a:cubicBezTo>
                  <a:cubicBezTo>
                    <a:pt x="3734" y="1164"/>
                    <a:pt x="3667" y="1175"/>
                    <a:pt x="3603" y="1175"/>
                  </a:cubicBezTo>
                  <a:cubicBezTo>
                    <a:pt x="3386" y="1175"/>
                    <a:pt x="3198" y="1055"/>
                    <a:pt x="3069" y="875"/>
                  </a:cubicBezTo>
                  <a:cubicBezTo>
                    <a:pt x="2736" y="541"/>
                    <a:pt x="2569" y="207"/>
                    <a:pt x="2102" y="107"/>
                  </a:cubicBezTo>
                  <a:cubicBezTo>
                    <a:pt x="1952" y="70"/>
                    <a:pt x="1749" y="1"/>
                    <a:pt x="1565"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6"/>
            <p:cNvSpPr/>
            <p:nvPr/>
          </p:nvSpPr>
          <p:spPr>
            <a:xfrm>
              <a:off x="5247250" y="3176875"/>
              <a:ext cx="69250" cy="60100"/>
            </a:xfrm>
            <a:custGeom>
              <a:avLst/>
              <a:gdLst/>
              <a:ahLst/>
              <a:cxnLst/>
              <a:rect l="l" t="t" r="r" b="b"/>
              <a:pathLst>
                <a:path w="2770" h="2404" extrusionOk="0">
                  <a:moveTo>
                    <a:pt x="2002" y="1"/>
                  </a:moveTo>
                  <a:cubicBezTo>
                    <a:pt x="2035" y="134"/>
                    <a:pt x="2069" y="301"/>
                    <a:pt x="2102" y="468"/>
                  </a:cubicBezTo>
                  <a:cubicBezTo>
                    <a:pt x="2002" y="451"/>
                    <a:pt x="1960" y="434"/>
                    <a:pt x="1935" y="434"/>
                  </a:cubicBezTo>
                  <a:cubicBezTo>
                    <a:pt x="1910" y="434"/>
                    <a:pt x="1902" y="451"/>
                    <a:pt x="1869" y="501"/>
                  </a:cubicBezTo>
                  <a:cubicBezTo>
                    <a:pt x="1830" y="478"/>
                    <a:pt x="1798" y="467"/>
                    <a:pt x="1772" y="467"/>
                  </a:cubicBezTo>
                  <a:cubicBezTo>
                    <a:pt x="1688" y="467"/>
                    <a:pt x="1668" y="581"/>
                    <a:pt x="1668" y="735"/>
                  </a:cubicBezTo>
                  <a:cubicBezTo>
                    <a:pt x="1626" y="705"/>
                    <a:pt x="1588" y="692"/>
                    <a:pt x="1554" y="692"/>
                  </a:cubicBezTo>
                  <a:cubicBezTo>
                    <a:pt x="1395" y="692"/>
                    <a:pt x="1299" y="953"/>
                    <a:pt x="1135" y="1035"/>
                  </a:cubicBezTo>
                  <a:cubicBezTo>
                    <a:pt x="1235" y="901"/>
                    <a:pt x="1235" y="635"/>
                    <a:pt x="1001" y="601"/>
                  </a:cubicBezTo>
                  <a:cubicBezTo>
                    <a:pt x="734" y="601"/>
                    <a:pt x="834" y="935"/>
                    <a:pt x="701" y="1002"/>
                  </a:cubicBezTo>
                  <a:cubicBezTo>
                    <a:pt x="468" y="1068"/>
                    <a:pt x="1" y="1335"/>
                    <a:pt x="267" y="1702"/>
                  </a:cubicBezTo>
                  <a:cubicBezTo>
                    <a:pt x="366" y="1628"/>
                    <a:pt x="501" y="1209"/>
                    <a:pt x="605" y="1209"/>
                  </a:cubicBezTo>
                  <a:cubicBezTo>
                    <a:pt x="642" y="1209"/>
                    <a:pt x="675" y="1262"/>
                    <a:pt x="701" y="1402"/>
                  </a:cubicBezTo>
                  <a:cubicBezTo>
                    <a:pt x="768" y="1268"/>
                    <a:pt x="768" y="1302"/>
                    <a:pt x="834" y="1235"/>
                  </a:cubicBezTo>
                  <a:cubicBezTo>
                    <a:pt x="868" y="1402"/>
                    <a:pt x="868" y="1335"/>
                    <a:pt x="1001" y="1435"/>
                  </a:cubicBezTo>
                  <a:cubicBezTo>
                    <a:pt x="968" y="1335"/>
                    <a:pt x="968" y="1268"/>
                    <a:pt x="1001" y="1168"/>
                  </a:cubicBezTo>
                  <a:cubicBezTo>
                    <a:pt x="1034" y="1164"/>
                    <a:pt x="1064" y="1163"/>
                    <a:pt x="1091" y="1163"/>
                  </a:cubicBezTo>
                  <a:cubicBezTo>
                    <a:pt x="1527" y="1163"/>
                    <a:pt x="1207" y="1653"/>
                    <a:pt x="1301" y="1936"/>
                  </a:cubicBezTo>
                  <a:cubicBezTo>
                    <a:pt x="1349" y="2078"/>
                    <a:pt x="1600" y="2289"/>
                    <a:pt x="1765" y="2289"/>
                  </a:cubicBezTo>
                  <a:cubicBezTo>
                    <a:pt x="1831" y="2289"/>
                    <a:pt x="1883" y="2255"/>
                    <a:pt x="1902" y="2169"/>
                  </a:cubicBezTo>
                  <a:lnTo>
                    <a:pt x="1969" y="2169"/>
                  </a:lnTo>
                  <a:cubicBezTo>
                    <a:pt x="1914" y="2334"/>
                    <a:pt x="1949" y="2403"/>
                    <a:pt x="2006" y="2403"/>
                  </a:cubicBezTo>
                  <a:cubicBezTo>
                    <a:pt x="2086" y="2403"/>
                    <a:pt x="2208" y="2265"/>
                    <a:pt x="2169" y="2069"/>
                  </a:cubicBezTo>
                  <a:cubicBezTo>
                    <a:pt x="2102" y="1802"/>
                    <a:pt x="1935" y="1635"/>
                    <a:pt x="2269" y="1435"/>
                  </a:cubicBezTo>
                  <a:cubicBezTo>
                    <a:pt x="2402" y="1635"/>
                    <a:pt x="2302" y="1835"/>
                    <a:pt x="2436" y="2036"/>
                  </a:cubicBezTo>
                  <a:lnTo>
                    <a:pt x="2436" y="1669"/>
                  </a:lnTo>
                  <a:cubicBezTo>
                    <a:pt x="2469" y="1702"/>
                    <a:pt x="2502" y="1735"/>
                    <a:pt x="2536" y="1735"/>
                  </a:cubicBezTo>
                  <a:cubicBezTo>
                    <a:pt x="2569" y="1569"/>
                    <a:pt x="2769" y="935"/>
                    <a:pt x="2536" y="935"/>
                  </a:cubicBezTo>
                  <a:cubicBezTo>
                    <a:pt x="2536" y="868"/>
                    <a:pt x="2536" y="835"/>
                    <a:pt x="2536" y="768"/>
                  </a:cubicBezTo>
                  <a:cubicBezTo>
                    <a:pt x="2436" y="768"/>
                    <a:pt x="2436" y="701"/>
                    <a:pt x="2369" y="701"/>
                  </a:cubicBezTo>
                  <a:cubicBezTo>
                    <a:pt x="2402" y="668"/>
                    <a:pt x="2469" y="635"/>
                    <a:pt x="2502" y="601"/>
                  </a:cubicBezTo>
                  <a:cubicBezTo>
                    <a:pt x="2502" y="486"/>
                    <a:pt x="2477" y="321"/>
                    <a:pt x="2385" y="321"/>
                  </a:cubicBezTo>
                  <a:cubicBezTo>
                    <a:pt x="2370" y="321"/>
                    <a:pt x="2354" y="325"/>
                    <a:pt x="2336" y="334"/>
                  </a:cubicBezTo>
                  <a:cubicBezTo>
                    <a:pt x="2302" y="168"/>
                    <a:pt x="2169" y="34"/>
                    <a:pt x="2002"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6"/>
            <p:cNvSpPr/>
            <p:nvPr/>
          </p:nvSpPr>
          <p:spPr>
            <a:xfrm>
              <a:off x="5136350" y="3472100"/>
              <a:ext cx="529550" cy="438450"/>
            </a:xfrm>
            <a:custGeom>
              <a:avLst/>
              <a:gdLst/>
              <a:ahLst/>
              <a:cxnLst/>
              <a:rect l="l" t="t" r="r" b="b"/>
              <a:pathLst>
                <a:path w="21182" h="17538" extrusionOk="0">
                  <a:moveTo>
                    <a:pt x="15444" y="0"/>
                  </a:moveTo>
                  <a:cubicBezTo>
                    <a:pt x="15044" y="100"/>
                    <a:pt x="15011" y="834"/>
                    <a:pt x="14911" y="1168"/>
                  </a:cubicBezTo>
                  <a:cubicBezTo>
                    <a:pt x="14844" y="1601"/>
                    <a:pt x="14844" y="2002"/>
                    <a:pt x="14911" y="2435"/>
                  </a:cubicBezTo>
                  <a:cubicBezTo>
                    <a:pt x="14942" y="2870"/>
                    <a:pt x="14684" y="4227"/>
                    <a:pt x="14138" y="4227"/>
                  </a:cubicBezTo>
                  <a:cubicBezTo>
                    <a:pt x="14097" y="4227"/>
                    <a:pt x="14054" y="4220"/>
                    <a:pt x="14010" y="4203"/>
                  </a:cubicBezTo>
                  <a:cubicBezTo>
                    <a:pt x="13777" y="4103"/>
                    <a:pt x="13576" y="3703"/>
                    <a:pt x="13310" y="3569"/>
                  </a:cubicBezTo>
                  <a:cubicBezTo>
                    <a:pt x="12876" y="3303"/>
                    <a:pt x="12442" y="3002"/>
                    <a:pt x="12009" y="2769"/>
                  </a:cubicBezTo>
                  <a:cubicBezTo>
                    <a:pt x="11608" y="2535"/>
                    <a:pt x="11775" y="2402"/>
                    <a:pt x="11909" y="1902"/>
                  </a:cubicBezTo>
                  <a:cubicBezTo>
                    <a:pt x="12009" y="1535"/>
                    <a:pt x="12209" y="1234"/>
                    <a:pt x="12476" y="1001"/>
                  </a:cubicBezTo>
                  <a:cubicBezTo>
                    <a:pt x="12209" y="667"/>
                    <a:pt x="11808" y="501"/>
                    <a:pt x="11408" y="501"/>
                  </a:cubicBezTo>
                  <a:cubicBezTo>
                    <a:pt x="11008" y="467"/>
                    <a:pt x="10574" y="434"/>
                    <a:pt x="10141" y="434"/>
                  </a:cubicBezTo>
                  <a:cubicBezTo>
                    <a:pt x="10141" y="601"/>
                    <a:pt x="10174" y="834"/>
                    <a:pt x="10174" y="1034"/>
                  </a:cubicBezTo>
                  <a:cubicBezTo>
                    <a:pt x="9914" y="979"/>
                    <a:pt x="9664" y="881"/>
                    <a:pt x="9441" y="881"/>
                  </a:cubicBezTo>
                  <a:cubicBezTo>
                    <a:pt x="9265" y="881"/>
                    <a:pt x="9106" y="943"/>
                    <a:pt x="8973" y="1134"/>
                  </a:cubicBezTo>
                  <a:cubicBezTo>
                    <a:pt x="8706" y="1568"/>
                    <a:pt x="8539" y="2035"/>
                    <a:pt x="8473" y="2502"/>
                  </a:cubicBezTo>
                  <a:cubicBezTo>
                    <a:pt x="8072" y="2269"/>
                    <a:pt x="7672" y="2068"/>
                    <a:pt x="7239" y="1835"/>
                  </a:cubicBezTo>
                  <a:cubicBezTo>
                    <a:pt x="7231" y="1831"/>
                    <a:pt x="7223" y="1829"/>
                    <a:pt x="7213" y="1829"/>
                  </a:cubicBezTo>
                  <a:cubicBezTo>
                    <a:pt x="7051" y="1829"/>
                    <a:pt x="6597" y="2341"/>
                    <a:pt x="6471" y="2435"/>
                  </a:cubicBezTo>
                  <a:cubicBezTo>
                    <a:pt x="5838" y="3002"/>
                    <a:pt x="4937" y="3503"/>
                    <a:pt x="4603" y="4370"/>
                  </a:cubicBezTo>
                  <a:cubicBezTo>
                    <a:pt x="4437" y="4804"/>
                    <a:pt x="4437" y="5171"/>
                    <a:pt x="4003" y="5271"/>
                  </a:cubicBezTo>
                  <a:lnTo>
                    <a:pt x="2302" y="5671"/>
                  </a:lnTo>
                  <a:cubicBezTo>
                    <a:pt x="1968" y="5771"/>
                    <a:pt x="1635" y="5938"/>
                    <a:pt x="1368" y="6171"/>
                  </a:cubicBezTo>
                  <a:cubicBezTo>
                    <a:pt x="1034" y="6371"/>
                    <a:pt x="767" y="6705"/>
                    <a:pt x="667" y="7105"/>
                  </a:cubicBezTo>
                  <a:cubicBezTo>
                    <a:pt x="600" y="6939"/>
                    <a:pt x="534" y="6738"/>
                    <a:pt x="467" y="6572"/>
                  </a:cubicBezTo>
                  <a:cubicBezTo>
                    <a:pt x="167" y="7272"/>
                    <a:pt x="0" y="7873"/>
                    <a:pt x="267" y="8573"/>
                  </a:cubicBezTo>
                  <a:cubicBezTo>
                    <a:pt x="434" y="8840"/>
                    <a:pt x="434" y="9207"/>
                    <a:pt x="267" y="9507"/>
                  </a:cubicBezTo>
                  <a:cubicBezTo>
                    <a:pt x="167" y="9807"/>
                    <a:pt x="367" y="10041"/>
                    <a:pt x="500" y="10341"/>
                  </a:cubicBezTo>
                  <a:cubicBezTo>
                    <a:pt x="834" y="11008"/>
                    <a:pt x="1067" y="11709"/>
                    <a:pt x="1168" y="12476"/>
                  </a:cubicBezTo>
                  <a:cubicBezTo>
                    <a:pt x="1201" y="12776"/>
                    <a:pt x="1434" y="13510"/>
                    <a:pt x="1334" y="13777"/>
                  </a:cubicBezTo>
                  <a:cubicBezTo>
                    <a:pt x="1301" y="13877"/>
                    <a:pt x="734" y="14277"/>
                    <a:pt x="967" y="14477"/>
                  </a:cubicBezTo>
                  <a:cubicBezTo>
                    <a:pt x="1234" y="14677"/>
                    <a:pt x="1534" y="15011"/>
                    <a:pt x="1835" y="15011"/>
                  </a:cubicBezTo>
                  <a:cubicBezTo>
                    <a:pt x="2001" y="15011"/>
                    <a:pt x="2185" y="15044"/>
                    <a:pt x="2356" y="15044"/>
                  </a:cubicBezTo>
                  <a:cubicBezTo>
                    <a:pt x="2527" y="15044"/>
                    <a:pt x="2685" y="15011"/>
                    <a:pt x="2802" y="14878"/>
                  </a:cubicBezTo>
                  <a:cubicBezTo>
                    <a:pt x="3169" y="14544"/>
                    <a:pt x="3269" y="14411"/>
                    <a:pt x="3736" y="14344"/>
                  </a:cubicBezTo>
                  <a:cubicBezTo>
                    <a:pt x="4070" y="14311"/>
                    <a:pt x="4403" y="14277"/>
                    <a:pt x="4703" y="14277"/>
                  </a:cubicBezTo>
                  <a:cubicBezTo>
                    <a:pt x="4970" y="14244"/>
                    <a:pt x="5237" y="14244"/>
                    <a:pt x="5471" y="14244"/>
                  </a:cubicBezTo>
                  <a:cubicBezTo>
                    <a:pt x="5537" y="14244"/>
                    <a:pt x="5671" y="13877"/>
                    <a:pt x="5704" y="13810"/>
                  </a:cubicBezTo>
                  <a:cubicBezTo>
                    <a:pt x="5838" y="13510"/>
                    <a:pt x="6305" y="13443"/>
                    <a:pt x="6605" y="13276"/>
                  </a:cubicBezTo>
                  <a:cubicBezTo>
                    <a:pt x="6679" y="13240"/>
                    <a:pt x="6768" y="13228"/>
                    <a:pt x="6862" y="13228"/>
                  </a:cubicBezTo>
                  <a:cubicBezTo>
                    <a:pt x="7015" y="13228"/>
                    <a:pt x="7182" y="13258"/>
                    <a:pt x="7322" y="13258"/>
                  </a:cubicBezTo>
                  <a:cubicBezTo>
                    <a:pt x="7408" y="13258"/>
                    <a:pt x="7483" y="13247"/>
                    <a:pt x="7539" y="13210"/>
                  </a:cubicBezTo>
                  <a:cubicBezTo>
                    <a:pt x="7698" y="13114"/>
                    <a:pt x="8072" y="12774"/>
                    <a:pt x="8308" y="12774"/>
                  </a:cubicBezTo>
                  <a:cubicBezTo>
                    <a:pt x="8319" y="12774"/>
                    <a:pt x="8329" y="12775"/>
                    <a:pt x="8339" y="12776"/>
                  </a:cubicBezTo>
                  <a:cubicBezTo>
                    <a:pt x="9107" y="12843"/>
                    <a:pt x="9840" y="12976"/>
                    <a:pt x="10574" y="13243"/>
                  </a:cubicBezTo>
                  <a:cubicBezTo>
                    <a:pt x="11041" y="13410"/>
                    <a:pt x="11075" y="13510"/>
                    <a:pt x="11341" y="13977"/>
                  </a:cubicBezTo>
                  <a:cubicBezTo>
                    <a:pt x="11508" y="14311"/>
                    <a:pt x="11708" y="14577"/>
                    <a:pt x="11909" y="14878"/>
                  </a:cubicBezTo>
                  <a:cubicBezTo>
                    <a:pt x="12309" y="14444"/>
                    <a:pt x="12676" y="13944"/>
                    <a:pt x="12976" y="13410"/>
                  </a:cubicBezTo>
                  <a:lnTo>
                    <a:pt x="12976" y="13410"/>
                  </a:lnTo>
                  <a:cubicBezTo>
                    <a:pt x="13176" y="14010"/>
                    <a:pt x="12776" y="14477"/>
                    <a:pt x="12476" y="14978"/>
                  </a:cubicBezTo>
                  <a:cubicBezTo>
                    <a:pt x="12546" y="14992"/>
                    <a:pt x="12606" y="14998"/>
                    <a:pt x="12658" y="14998"/>
                  </a:cubicBezTo>
                  <a:cubicBezTo>
                    <a:pt x="12980" y="14998"/>
                    <a:pt x="13004" y="14741"/>
                    <a:pt x="13176" y="14311"/>
                  </a:cubicBezTo>
                  <a:cubicBezTo>
                    <a:pt x="13209" y="14611"/>
                    <a:pt x="13176" y="15378"/>
                    <a:pt x="13443" y="15378"/>
                  </a:cubicBezTo>
                  <a:cubicBezTo>
                    <a:pt x="13710" y="15378"/>
                    <a:pt x="13910" y="15945"/>
                    <a:pt x="13977" y="16212"/>
                  </a:cubicBezTo>
                  <a:cubicBezTo>
                    <a:pt x="14143" y="17046"/>
                    <a:pt x="14744" y="17279"/>
                    <a:pt x="15478" y="17379"/>
                  </a:cubicBezTo>
                  <a:cubicBezTo>
                    <a:pt x="15694" y="17426"/>
                    <a:pt x="15810" y="17472"/>
                    <a:pt x="15915" y="17472"/>
                  </a:cubicBezTo>
                  <a:cubicBezTo>
                    <a:pt x="16038" y="17472"/>
                    <a:pt x="16146" y="17410"/>
                    <a:pt x="16378" y="17213"/>
                  </a:cubicBezTo>
                  <a:cubicBezTo>
                    <a:pt x="16530" y="17073"/>
                    <a:pt x="16620" y="17011"/>
                    <a:pt x="16691" y="17011"/>
                  </a:cubicBezTo>
                  <a:cubicBezTo>
                    <a:pt x="16806" y="17011"/>
                    <a:pt x="16872" y="17177"/>
                    <a:pt x="17079" y="17446"/>
                  </a:cubicBezTo>
                  <a:cubicBezTo>
                    <a:pt x="17144" y="17511"/>
                    <a:pt x="17234" y="17538"/>
                    <a:pt x="17332" y="17538"/>
                  </a:cubicBezTo>
                  <a:cubicBezTo>
                    <a:pt x="17533" y="17538"/>
                    <a:pt x="17767" y="17425"/>
                    <a:pt x="17879" y="17313"/>
                  </a:cubicBezTo>
                  <a:cubicBezTo>
                    <a:pt x="18050" y="17057"/>
                    <a:pt x="18318" y="16898"/>
                    <a:pt x="18620" y="16898"/>
                  </a:cubicBezTo>
                  <a:cubicBezTo>
                    <a:pt x="18673" y="16898"/>
                    <a:pt x="18726" y="16903"/>
                    <a:pt x="18780" y="16912"/>
                  </a:cubicBezTo>
                  <a:cubicBezTo>
                    <a:pt x="19614" y="16879"/>
                    <a:pt x="19547" y="15745"/>
                    <a:pt x="19681" y="15044"/>
                  </a:cubicBezTo>
                  <a:cubicBezTo>
                    <a:pt x="19781" y="14411"/>
                    <a:pt x="20448" y="13977"/>
                    <a:pt x="20615" y="13377"/>
                  </a:cubicBezTo>
                  <a:cubicBezTo>
                    <a:pt x="20782" y="12643"/>
                    <a:pt x="21182" y="11742"/>
                    <a:pt x="21182" y="11008"/>
                  </a:cubicBezTo>
                  <a:cubicBezTo>
                    <a:pt x="21148" y="10241"/>
                    <a:pt x="21048" y="9507"/>
                    <a:pt x="20848" y="8773"/>
                  </a:cubicBezTo>
                  <a:lnTo>
                    <a:pt x="19848" y="7773"/>
                  </a:lnTo>
                  <a:cubicBezTo>
                    <a:pt x="19547" y="7506"/>
                    <a:pt x="19948" y="7105"/>
                    <a:pt x="19481" y="6972"/>
                  </a:cubicBezTo>
                  <a:cubicBezTo>
                    <a:pt x="19478" y="6970"/>
                    <a:pt x="19474" y="6970"/>
                    <a:pt x="19471" y="6970"/>
                  </a:cubicBezTo>
                  <a:cubicBezTo>
                    <a:pt x="19413" y="6970"/>
                    <a:pt x="19279" y="7150"/>
                    <a:pt x="19188" y="7150"/>
                  </a:cubicBezTo>
                  <a:cubicBezTo>
                    <a:pt x="19156" y="7150"/>
                    <a:pt x="19130" y="7129"/>
                    <a:pt x="19114" y="7072"/>
                  </a:cubicBezTo>
                  <a:cubicBezTo>
                    <a:pt x="19047" y="6839"/>
                    <a:pt x="18980" y="6638"/>
                    <a:pt x="18914" y="6405"/>
                  </a:cubicBezTo>
                  <a:cubicBezTo>
                    <a:pt x="18780" y="6005"/>
                    <a:pt x="18780" y="5771"/>
                    <a:pt x="18447" y="5571"/>
                  </a:cubicBezTo>
                  <a:cubicBezTo>
                    <a:pt x="18313" y="5504"/>
                    <a:pt x="17346" y="5071"/>
                    <a:pt x="17346" y="4904"/>
                  </a:cubicBezTo>
                  <a:cubicBezTo>
                    <a:pt x="17346" y="4503"/>
                    <a:pt x="17446" y="4070"/>
                    <a:pt x="17212" y="3770"/>
                  </a:cubicBezTo>
                  <a:cubicBezTo>
                    <a:pt x="16845" y="3336"/>
                    <a:pt x="16879" y="3169"/>
                    <a:pt x="16845" y="2602"/>
                  </a:cubicBezTo>
                  <a:cubicBezTo>
                    <a:pt x="16821" y="2332"/>
                    <a:pt x="16598" y="2170"/>
                    <a:pt x="16362" y="2170"/>
                  </a:cubicBezTo>
                  <a:cubicBezTo>
                    <a:pt x="16277" y="2170"/>
                    <a:pt x="16191" y="2191"/>
                    <a:pt x="16112" y="2235"/>
                  </a:cubicBezTo>
                  <a:cubicBezTo>
                    <a:pt x="15978" y="1468"/>
                    <a:pt x="15778" y="734"/>
                    <a:pt x="1544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6"/>
            <p:cNvSpPr/>
            <p:nvPr/>
          </p:nvSpPr>
          <p:spPr>
            <a:xfrm>
              <a:off x="5352325" y="2682650"/>
              <a:ext cx="165150" cy="171875"/>
            </a:xfrm>
            <a:custGeom>
              <a:avLst/>
              <a:gdLst/>
              <a:ahLst/>
              <a:cxnLst/>
              <a:rect l="l" t="t" r="r" b="b"/>
              <a:pathLst>
                <a:path w="6606" h="6875" extrusionOk="0">
                  <a:moveTo>
                    <a:pt x="6139" y="0"/>
                  </a:moveTo>
                  <a:cubicBezTo>
                    <a:pt x="5989" y="0"/>
                    <a:pt x="5909" y="160"/>
                    <a:pt x="5955" y="365"/>
                  </a:cubicBezTo>
                  <a:lnTo>
                    <a:pt x="5955" y="365"/>
                  </a:lnTo>
                  <a:cubicBezTo>
                    <a:pt x="5912" y="228"/>
                    <a:pt x="5857" y="174"/>
                    <a:pt x="5797" y="174"/>
                  </a:cubicBezTo>
                  <a:cubicBezTo>
                    <a:pt x="5613" y="174"/>
                    <a:pt x="5386" y="677"/>
                    <a:pt x="5338" y="823"/>
                  </a:cubicBezTo>
                  <a:cubicBezTo>
                    <a:pt x="5304" y="1023"/>
                    <a:pt x="5538" y="1123"/>
                    <a:pt x="5504" y="1190"/>
                  </a:cubicBezTo>
                  <a:cubicBezTo>
                    <a:pt x="5404" y="1457"/>
                    <a:pt x="5338" y="1724"/>
                    <a:pt x="5238" y="1990"/>
                  </a:cubicBezTo>
                  <a:cubicBezTo>
                    <a:pt x="5138" y="2324"/>
                    <a:pt x="4904" y="2624"/>
                    <a:pt x="4604" y="2824"/>
                  </a:cubicBezTo>
                  <a:cubicBezTo>
                    <a:pt x="4437" y="2924"/>
                    <a:pt x="4237" y="2991"/>
                    <a:pt x="4037" y="3024"/>
                  </a:cubicBezTo>
                  <a:cubicBezTo>
                    <a:pt x="3837" y="3024"/>
                    <a:pt x="4070" y="2658"/>
                    <a:pt x="4137" y="2591"/>
                  </a:cubicBezTo>
                  <a:lnTo>
                    <a:pt x="4137" y="2591"/>
                  </a:lnTo>
                  <a:cubicBezTo>
                    <a:pt x="3870" y="2724"/>
                    <a:pt x="3737" y="2691"/>
                    <a:pt x="3737" y="2991"/>
                  </a:cubicBezTo>
                  <a:cubicBezTo>
                    <a:pt x="3737" y="3158"/>
                    <a:pt x="3503" y="3358"/>
                    <a:pt x="3370" y="3525"/>
                  </a:cubicBezTo>
                  <a:cubicBezTo>
                    <a:pt x="3270" y="3658"/>
                    <a:pt x="3436" y="3825"/>
                    <a:pt x="3236" y="3892"/>
                  </a:cubicBezTo>
                  <a:cubicBezTo>
                    <a:pt x="3165" y="3931"/>
                    <a:pt x="3118" y="3947"/>
                    <a:pt x="3085" y="3947"/>
                  </a:cubicBezTo>
                  <a:cubicBezTo>
                    <a:pt x="2981" y="3947"/>
                    <a:pt x="3022" y="3792"/>
                    <a:pt x="2869" y="3792"/>
                  </a:cubicBezTo>
                  <a:cubicBezTo>
                    <a:pt x="2536" y="3858"/>
                    <a:pt x="1869" y="3758"/>
                    <a:pt x="1635" y="4092"/>
                  </a:cubicBezTo>
                  <a:cubicBezTo>
                    <a:pt x="1468" y="4425"/>
                    <a:pt x="1101" y="4659"/>
                    <a:pt x="701" y="4659"/>
                  </a:cubicBezTo>
                  <a:cubicBezTo>
                    <a:pt x="868" y="5093"/>
                    <a:pt x="267" y="5293"/>
                    <a:pt x="1" y="5460"/>
                  </a:cubicBezTo>
                  <a:cubicBezTo>
                    <a:pt x="1" y="5593"/>
                    <a:pt x="34" y="5726"/>
                    <a:pt x="34" y="5860"/>
                  </a:cubicBezTo>
                  <a:cubicBezTo>
                    <a:pt x="47" y="5861"/>
                    <a:pt x="60" y="5862"/>
                    <a:pt x="71" y="5862"/>
                  </a:cubicBezTo>
                  <a:cubicBezTo>
                    <a:pt x="322" y="5862"/>
                    <a:pt x="118" y="5552"/>
                    <a:pt x="308" y="5552"/>
                  </a:cubicBezTo>
                  <a:cubicBezTo>
                    <a:pt x="325" y="5552"/>
                    <a:pt x="344" y="5554"/>
                    <a:pt x="367" y="5560"/>
                  </a:cubicBezTo>
                  <a:cubicBezTo>
                    <a:pt x="668" y="5593"/>
                    <a:pt x="501" y="5960"/>
                    <a:pt x="434" y="6093"/>
                  </a:cubicBezTo>
                  <a:cubicBezTo>
                    <a:pt x="295" y="6288"/>
                    <a:pt x="249" y="6874"/>
                    <a:pt x="487" y="6874"/>
                  </a:cubicBezTo>
                  <a:cubicBezTo>
                    <a:pt x="535" y="6874"/>
                    <a:pt x="595" y="6850"/>
                    <a:pt x="668" y="6794"/>
                  </a:cubicBezTo>
                  <a:cubicBezTo>
                    <a:pt x="968" y="6494"/>
                    <a:pt x="1168" y="6127"/>
                    <a:pt x="1301" y="5726"/>
                  </a:cubicBezTo>
                  <a:cubicBezTo>
                    <a:pt x="1335" y="5626"/>
                    <a:pt x="1168" y="5360"/>
                    <a:pt x="1135" y="5293"/>
                  </a:cubicBezTo>
                  <a:cubicBezTo>
                    <a:pt x="1084" y="5216"/>
                    <a:pt x="1037" y="5203"/>
                    <a:pt x="990" y="5203"/>
                  </a:cubicBezTo>
                  <a:cubicBezTo>
                    <a:pt x="966" y="5203"/>
                    <a:pt x="942" y="5206"/>
                    <a:pt x="917" y="5206"/>
                  </a:cubicBezTo>
                  <a:cubicBezTo>
                    <a:pt x="863" y="5206"/>
                    <a:pt x="805" y="5191"/>
                    <a:pt x="734" y="5093"/>
                  </a:cubicBezTo>
                  <a:cubicBezTo>
                    <a:pt x="816" y="5021"/>
                    <a:pt x="901" y="5006"/>
                    <a:pt x="984" y="5006"/>
                  </a:cubicBezTo>
                  <a:cubicBezTo>
                    <a:pt x="1044" y="5006"/>
                    <a:pt x="1102" y="5014"/>
                    <a:pt x="1157" y="5014"/>
                  </a:cubicBezTo>
                  <a:cubicBezTo>
                    <a:pt x="1273" y="5014"/>
                    <a:pt x="1372" y="4978"/>
                    <a:pt x="1435" y="4759"/>
                  </a:cubicBezTo>
                  <a:cubicBezTo>
                    <a:pt x="1495" y="4865"/>
                    <a:pt x="1549" y="4902"/>
                    <a:pt x="1605" y="4902"/>
                  </a:cubicBezTo>
                  <a:cubicBezTo>
                    <a:pt x="1673" y="4902"/>
                    <a:pt x="1744" y="4847"/>
                    <a:pt x="1835" y="4792"/>
                  </a:cubicBezTo>
                  <a:cubicBezTo>
                    <a:pt x="1935" y="4726"/>
                    <a:pt x="2235" y="4659"/>
                    <a:pt x="2269" y="4626"/>
                  </a:cubicBezTo>
                  <a:cubicBezTo>
                    <a:pt x="2358" y="4522"/>
                    <a:pt x="2479" y="4491"/>
                    <a:pt x="2610" y="4491"/>
                  </a:cubicBezTo>
                  <a:cubicBezTo>
                    <a:pt x="2775" y="4491"/>
                    <a:pt x="2954" y="4540"/>
                    <a:pt x="3103" y="4559"/>
                  </a:cubicBezTo>
                  <a:cubicBezTo>
                    <a:pt x="2702" y="4892"/>
                    <a:pt x="2936" y="5126"/>
                    <a:pt x="3236" y="5393"/>
                  </a:cubicBezTo>
                  <a:cubicBezTo>
                    <a:pt x="3396" y="5201"/>
                    <a:pt x="3526" y="4824"/>
                    <a:pt x="3802" y="4824"/>
                  </a:cubicBezTo>
                  <a:cubicBezTo>
                    <a:pt x="3813" y="4824"/>
                    <a:pt x="3825" y="4824"/>
                    <a:pt x="3837" y="4826"/>
                  </a:cubicBezTo>
                  <a:cubicBezTo>
                    <a:pt x="3670" y="4692"/>
                    <a:pt x="3603" y="4492"/>
                    <a:pt x="3837" y="4359"/>
                  </a:cubicBezTo>
                  <a:cubicBezTo>
                    <a:pt x="3929" y="4516"/>
                    <a:pt x="4062" y="4581"/>
                    <a:pt x="4204" y="4581"/>
                  </a:cubicBezTo>
                  <a:cubicBezTo>
                    <a:pt x="4423" y="4581"/>
                    <a:pt x="4662" y="4428"/>
                    <a:pt x="4804" y="4225"/>
                  </a:cubicBezTo>
                  <a:cubicBezTo>
                    <a:pt x="4871" y="4359"/>
                    <a:pt x="4937" y="4459"/>
                    <a:pt x="4971" y="4559"/>
                  </a:cubicBezTo>
                  <a:cubicBezTo>
                    <a:pt x="5104" y="4359"/>
                    <a:pt x="5238" y="4159"/>
                    <a:pt x="5404" y="4025"/>
                  </a:cubicBezTo>
                  <a:lnTo>
                    <a:pt x="5404" y="4025"/>
                  </a:lnTo>
                  <a:cubicBezTo>
                    <a:pt x="5371" y="4125"/>
                    <a:pt x="5338" y="4259"/>
                    <a:pt x="5304" y="4392"/>
                  </a:cubicBezTo>
                  <a:cubicBezTo>
                    <a:pt x="5571" y="4292"/>
                    <a:pt x="5638" y="4092"/>
                    <a:pt x="5838" y="3958"/>
                  </a:cubicBezTo>
                  <a:cubicBezTo>
                    <a:pt x="5905" y="3958"/>
                    <a:pt x="5805" y="3425"/>
                    <a:pt x="5838" y="3258"/>
                  </a:cubicBezTo>
                  <a:cubicBezTo>
                    <a:pt x="5905" y="2991"/>
                    <a:pt x="6005" y="2991"/>
                    <a:pt x="6005" y="2624"/>
                  </a:cubicBezTo>
                  <a:cubicBezTo>
                    <a:pt x="6005" y="2459"/>
                    <a:pt x="5982" y="2182"/>
                    <a:pt x="6142" y="2182"/>
                  </a:cubicBezTo>
                  <a:cubicBezTo>
                    <a:pt x="6176" y="2182"/>
                    <a:pt x="6219" y="2194"/>
                    <a:pt x="6272" y="2224"/>
                  </a:cubicBezTo>
                  <a:cubicBezTo>
                    <a:pt x="6272" y="1990"/>
                    <a:pt x="6205" y="1824"/>
                    <a:pt x="6405" y="1690"/>
                  </a:cubicBezTo>
                  <a:cubicBezTo>
                    <a:pt x="6605" y="1590"/>
                    <a:pt x="6539" y="1323"/>
                    <a:pt x="6539" y="1090"/>
                  </a:cubicBezTo>
                  <a:cubicBezTo>
                    <a:pt x="6539" y="956"/>
                    <a:pt x="6338" y="689"/>
                    <a:pt x="6272" y="523"/>
                  </a:cubicBezTo>
                  <a:cubicBezTo>
                    <a:pt x="6205" y="389"/>
                    <a:pt x="6272" y="222"/>
                    <a:pt x="6305" y="56"/>
                  </a:cubicBezTo>
                  <a:cubicBezTo>
                    <a:pt x="6244" y="17"/>
                    <a:pt x="6187" y="0"/>
                    <a:pt x="613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6"/>
            <p:cNvSpPr/>
            <p:nvPr/>
          </p:nvSpPr>
          <p:spPr>
            <a:xfrm>
              <a:off x="1962400" y="2511975"/>
              <a:ext cx="67525" cy="46425"/>
            </a:xfrm>
            <a:custGeom>
              <a:avLst/>
              <a:gdLst/>
              <a:ahLst/>
              <a:cxnLst/>
              <a:rect l="l" t="t" r="r" b="b"/>
              <a:pathLst>
                <a:path w="2701" h="1857" extrusionOk="0">
                  <a:moveTo>
                    <a:pt x="239" y="0"/>
                  </a:moveTo>
                  <a:cubicBezTo>
                    <a:pt x="171" y="0"/>
                    <a:pt x="94" y="13"/>
                    <a:pt x="1" y="44"/>
                  </a:cubicBezTo>
                  <a:cubicBezTo>
                    <a:pt x="601" y="778"/>
                    <a:pt x="1335" y="1345"/>
                    <a:pt x="2202" y="1779"/>
                  </a:cubicBezTo>
                  <a:cubicBezTo>
                    <a:pt x="2342" y="1831"/>
                    <a:pt x="2443" y="1856"/>
                    <a:pt x="2510" y="1856"/>
                  </a:cubicBezTo>
                  <a:cubicBezTo>
                    <a:pt x="2700" y="1856"/>
                    <a:pt x="2624" y="1657"/>
                    <a:pt x="2402" y="1312"/>
                  </a:cubicBezTo>
                  <a:cubicBezTo>
                    <a:pt x="2336" y="1212"/>
                    <a:pt x="2169" y="1179"/>
                    <a:pt x="2002" y="1112"/>
                  </a:cubicBezTo>
                  <a:cubicBezTo>
                    <a:pt x="1869" y="1079"/>
                    <a:pt x="1835" y="945"/>
                    <a:pt x="1735" y="778"/>
                  </a:cubicBezTo>
                  <a:cubicBezTo>
                    <a:pt x="1502" y="278"/>
                    <a:pt x="1402" y="411"/>
                    <a:pt x="901" y="245"/>
                  </a:cubicBezTo>
                  <a:cubicBezTo>
                    <a:pt x="594" y="142"/>
                    <a:pt x="464" y="0"/>
                    <a:pt x="23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6"/>
            <p:cNvSpPr/>
            <p:nvPr/>
          </p:nvSpPr>
          <p:spPr>
            <a:xfrm>
              <a:off x="3326725" y="2178275"/>
              <a:ext cx="145950" cy="71575"/>
            </a:xfrm>
            <a:custGeom>
              <a:avLst/>
              <a:gdLst/>
              <a:ahLst/>
              <a:cxnLst/>
              <a:rect l="l" t="t" r="r" b="b"/>
              <a:pathLst>
                <a:path w="5838" h="2863" extrusionOk="0">
                  <a:moveTo>
                    <a:pt x="4397" y="1"/>
                  </a:moveTo>
                  <a:cubicBezTo>
                    <a:pt x="4250" y="1"/>
                    <a:pt x="4162" y="81"/>
                    <a:pt x="4236" y="283"/>
                  </a:cubicBezTo>
                  <a:cubicBezTo>
                    <a:pt x="4205" y="280"/>
                    <a:pt x="4175" y="279"/>
                    <a:pt x="4146" y="279"/>
                  </a:cubicBezTo>
                  <a:cubicBezTo>
                    <a:pt x="3926" y="279"/>
                    <a:pt x="3801" y="350"/>
                    <a:pt x="3621" y="350"/>
                  </a:cubicBezTo>
                  <a:cubicBezTo>
                    <a:pt x="3534" y="350"/>
                    <a:pt x="3433" y="333"/>
                    <a:pt x="3302" y="283"/>
                  </a:cubicBezTo>
                  <a:lnTo>
                    <a:pt x="3302" y="283"/>
                  </a:lnTo>
                  <a:cubicBezTo>
                    <a:pt x="3336" y="417"/>
                    <a:pt x="3369" y="583"/>
                    <a:pt x="3369" y="717"/>
                  </a:cubicBezTo>
                  <a:cubicBezTo>
                    <a:pt x="3236" y="517"/>
                    <a:pt x="3136" y="316"/>
                    <a:pt x="2902" y="316"/>
                  </a:cubicBezTo>
                  <a:cubicBezTo>
                    <a:pt x="2702" y="316"/>
                    <a:pt x="2635" y="550"/>
                    <a:pt x="2702" y="717"/>
                  </a:cubicBezTo>
                  <a:cubicBezTo>
                    <a:pt x="2545" y="591"/>
                    <a:pt x="2417" y="347"/>
                    <a:pt x="2236" y="347"/>
                  </a:cubicBezTo>
                  <a:cubicBezTo>
                    <a:pt x="2225" y="347"/>
                    <a:pt x="2213" y="348"/>
                    <a:pt x="2202" y="350"/>
                  </a:cubicBezTo>
                  <a:cubicBezTo>
                    <a:pt x="2368" y="783"/>
                    <a:pt x="2135" y="583"/>
                    <a:pt x="2035" y="750"/>
                  </a:cubicBezTo>
                  <a:cubicBezTo>
                    <a:pt x="1935" y="917"/>
                    <a:pt x="1868" y="1084"/>
                    <a:pt x="1801" y="1250"/>
                  </a:cubicBezTo>
                  <a:cubicBezTo>
                    <a:pt x="1701" y="1084"/>
                    <a:pt x="1601" y="917"/>
                    <a:pt x="1501" y="750"/>
                  </a:cubicBezTo>
                  <a:lnTo>
                    <a:pt x="1501" y="750"/>
                  </a:lnTo>
                  <a:cubicBezTo>
                    <a:pt x="1519" y="754"/>
                    <a:pt x="1536" y="757"/>
                    <a:pt x="1552" y="757"/>
                  </a:cubicBezTo>
                  <a:cubicBezTo>
                    <a:pt x="1659" y="757"/>
                    <a:pt x="1735" y="666"/>
                    <a:pt x="1735" y="550"/>
                  </a:cubicBezTo>
                  <a:cubicBezTo>
                    <a:pt x="1735" y="450"/>
                    <a:pt x="1501" y="383"/>
                    <a:pt x="1434" y="350"/>
                  </a:cubicBezTo>
                  <a:cubicBezTo>
                    <a:pt x="1134" y="83"/>
                    <a:pt x="1168" y="16"/>
                    <a:pt x="734" y="16"/>
                  </a:cubicBezTo>
                  <a:cubicBezTo>
                    <a:pt x="801" y="216"/>
                    <a:pt x="934" y="183"/>
                    <a:pt x="1134" y="216"/>
                  </a:cubicBezTo>
                  <a:cubicBezTo>
                    <a:pt x="1145" y="373"/>
                    <a:pt x="1103" y="422"/>
                    <a:pt x="1034" y="422"/>
                  </a:cubicBezTo>
                  <a:cubicBezTo>
                    <a:pt x="922" y="422"/>
                    <a:pt x="739" y="293"/>
                    <a:pt x="596" y="293"/>
                  </a:cubicBezTo>
                  <a:cubicBezTo>
                    <a:pt x="547" y="293"/>
                    <a:pt x="502" y="309"/>
                    <a:pt x="467" y="350"/>
                  </a:cubicBezTo>
                  <a:cubicBezTo>
                    <a:pt x="300" y="583"/>
                    <a:pt x="667" y="617"/>
                    <a:pt x="600" y="717"/>
                  </a:cubicBezTo>
                  <a:cubicBezTo>
                    <a:pt x="576" y="754"/>
                    <a:pt x="538" y="768"/>
                    <a:pt x="495" y="768"/>
                  </a:cubicBezTo>
                  <a:cubicBezTo>
                    <a:pt x="420" y="768"/>
                    <a:pt x="330" y="726"/>
                    <a:pt x="267" y="683"/>
                  </a:cubicBezTo>
                  <a:cubicBezTo>
                    <a:pt x="267" y="717"/>
                    <a:pt x="267" y="783"/>
                    <a:pt x="267" y="850"/>
                  </a:cubicBezTo>
                  <a:cubicBezTo>
                    <a:pt x="222" y="841"/>
                    <a:pt x="192" y="837"/>
                    <a:pt x="169" y="837"/>
                  </a:cubicBezTo>
                  <a:cubicBezTo>
                    <a:pt x="106" y="837"/>
                    <a:pt x="98" y="868"/>
                    <a:pt x="0" y="917"/>
                  </a:cubicBezTo>
                  <a:cubicBezTo>
                    <a:pt x="148" y="984"/>
                    <a:pt x="253" y="1013"/>
                    <a:pt x="347" y="1013"/>
                  </a:cubicBezTo>
                  <a:cubicBezTo>
                    <a:pt x="486" y="1013"/>
                    <a:pt x="602" y="950"/>
                    <a:pt x="801" y="850"/>
                  </a:cubicBezTo>
                  <a:cubicBezTo>
                    <a:pt x="819" y="847"/>
                    <a:pt x="839" y="845"/>
                    <a:pt x="860" y="845"/>
                  </a:cubicBezTo>
                  <a:cubicBezTo>
                    <a:pt x="1038" y="845"/>
                    <a:pt x="1319" y="957"/>
                    <a:pt x="1468" y="1017"/>
                  </a:cubicBezTo>
                  <a:cubicBezTo>
                    <a:pt x="1334" y="1084"/>
                    <a:pt x="1201" y="1150"/>
                    <a:pt x="1067" y="1217"/>
                  </a:cubicBezTo>
                  <a:cubicBezTo>
                    <a:pt x="1129" y="1258"/>
                    <a:pt x="1217" y="1287"/>
                    <a:pt x="1306" y="1287"/>
                  </a:cubicBezTo>
                  <a:cubicBezTo>
                    <a:pt x="1361" y="1287"/>
                    <a:pt x="1417" y="1276"/>
                    <a:pt x="1468" y="1250"/>
                  </a:cubicBezTo>
                  <a:lnTo>
                    <a:pt x="1468" y="1351"/>
                  </a:lnTo>
                  <a:cubicBezTo>
                    <a:pt x="1067" y="1351"/>
                    <a:pt x="667" y="1517"/>
                    <a:pt x="300" y="1517"/>
                  </a:cubicBezTo>
                  <a:cubicBezTo>
                    <a:pt x="318" y="1676"/>
                    <a:pt x="513" y="1714"/>
                    <a:pt x="728" y="1714"/>
                  </a:cubicBezTo>
                  <a:cubicBezTo>
                    <a:pt x="918" y="1714"/>
                    <a:pt x="1124" y="1684"/>
                    <a:pt x="1234" y="1684"/>
                  </a:cubicBezTo>
                  <a:cubicBezTo>
                    <a:pt x="1147" y="1800"/>
                    <a:pt x="1186" y="1891"/>
                    <a:pt x="1307" y="1891"/>
                  </a:cubicBezTo>
                  <a:cubicBezTo>
                    <a:pt x="1326" y="1891"/>
                    <a:pt x="1346" y="1889"/>
                    <a:pt x="1368" y="1884"/>
                  </a:cubicBezTo>
                  <a:lnTo>
                    <a:pt x="1368" y="1884"/>
                  </a:lnTo>
                  <a:lnTo>
                    <a:pt x="1334" y="2018"/>
                  </a:lnTo>
                  <a:lnTo>
                    <a:pt x="1468" y="2018"/>
                  </a:lnTo>
                  <a:cubicBezTo>
                    <a:pt x="1368" y="2318"/>
                    <a:pt x="867" y="2218"/>
                    <a:pt x="1001" y="2551"/>
                  </a:cubicBezTo>
                  <a:lnTo>
                    <a:pt x="1968" y="2451"/>
                  </a:lnTo>
                  <a:cubicBezTo>
                    <a:pt x="1975" y="2449"/>
                    <a:pt x="1981" y="2448"/>
                    <a:pt x="1988" y="2448"/>
                  </a:cubicBezTo>
                  <a:cubicBezTo>
                    <a:pt x="2077" y="2448"/>
                    <a:pt x="2139" y="2656"/>
                    <a:pt x="2202" y="2718"/>
                  </a:cubicBezTo>
                  <a:cubicBezTo>
                    <a:pt x="2335" y="2752"/>
                    <a:pt x="2502" y="2785"/>
                    <a:pt x="2635" y="2818"/>
                  </a:cubicBezTo>
                  <a:cubicBezTo>
                    <a:pt x="2746" y="2846"/>
                    <a:pt x="2856" y="2862"/>
                    <a:pt x="2964" y="2862"/>
                  </a:cubicBezTo>
                  <a:cubicBezTo>
                    <a:pt x="3117" y="2862"/>
                    <a:pt x="3266" y="2830"/>
                    <a:pt x="3402" y="2752"/>
                  </a:cubicBezTo>
                  <a:cubicBezTo>
                    <a:pt x="3536" y="2685"/>
                    <a:pt x="3503" y="2551"/>
                    <a:pt x="3636" y="2551"/>
                  </a:cubicBezTo>
                  <a:lnTo>
                    <a:pt x="4103" y="2485"/>
                  </a:lnTo>
                  <a:cubicBezTo>
                    <a:pt x="4270" y="2385"/>
                    <a:pt x="4670" y="2051"/>
                    <a:pt x="4837" y="2051"/>
                  </a:cubicBezTo>
                  <a:cubicBezTo>
                    <a:pt x="4885" y="2067"/>
                    <a:pt x="4929" y="2074"/>
                    <a:pt x="4970" y="2074"/>
                  </a:cubicBezTo>
                  <a:cubicBezTo>
                    <a:pt x="5186" y="2074"/>
                    <a:pt x="5304" y="1865"/>
                    <a:pt x="5304" y="1584"/>
                  </a:cubicBezTo>
                  <a:cubicBezTo>
                    <a:pt x="5353" y="1612"/>
                    <a:pt x="5397" y="1624"/>
                    <a:pt x="5439" y="1624"/>
                  </a:cubicBezTo>
                  <a:cubicBezTo>
                    <a:pt x="5595" y="1624"/>
                    <a:pt x="5706" y="1456"/>
                    <a:pt x="5838" y="1351"/>
                  </a:cubicBezTo>
                  <a:cubicBezTo>
                    <a:pt x="5637" y="1184"/>
                    <a:pt x="5771" y="917"/>
                    <a:pt x="5671" y="850"/>
                  </a:cubicBezTo>
                  <a:cubicBezTo>
                    <a:pt x="5508" y="769"/>
                    <a:pt x="5389" y="665"/>
                    <a:pt x="5225" y="665"/>
                  </a:cubicBezTo>
                  <a:cubicBezTo>
                    <a:pt x="5188" y="665"/>
                    <a:pt x="5147" y="671"/>
                    <a:pt x="5104" y="683"/>
                  </a:cubicBezTo>
                  <a:cubicBezTo>
                    <a:pt x="5285" y="365"/>
                    <a:pt x="4709" y="1"/>
                    <a:pt x="4397"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6"/>
            <p:cNvSpPr/>
            <p:nvPr/>
          </p:nvSpPr>
          <p:spPr>
            <a:xfrm>
              <a:off x="4957050" y="2687350"/>
              <a:ext cx="249375" cy="221900"/>
            </a:xfrm>
            <a:custGeom>
              <a:avLst/>
              <a:gdLst/>
              <a:ahLst/>
              <a:cxnLst/>
              <a:rect l="l" t="t" r="r" b="b"/>
              <a:pathLst>
                <a:path w="9975" h="8876" extrusionOk="0">
                  <a:moveTo>
                    <a:pt x="4941" y="1"/>
                  </a:moveTo>
                  <a:cubicBezTo>
                    <a:pt x="4371" y="1"/>
                    <a:pt x="3792" y="109"/>
                    <a:pt x="3236" y="335"/>
                  </a:cubicBezTo>
                  <a:cubicBezTo>
                    <a:pt x="1101" y="1235"/>
                    <a:pt x="0" y="3637"/>
                    <a:pt x="734" y="5839"/>
                  </a:cubicBezTo>
                  <a:cubicBezTo>
                    <a:pt x="1350" y="7686"/>
                    <a:pt x="3070" y="8876"/>
                    <a:pt x="4927" y="8876"/>
                  </a:cubicBezTo>
                  <a:cubicBezTo>
                    <a:pt x="5284" y="8876"/>
                    <a:pt x="5645" y="8832"/>
                    <a:pt x="6005" y="8741"/>
                  </a:cubicBezTo>
                  <a:cubicBezTo>
                    <a:pt x="6472" y="8641"/>
                    <a:pt x="6905" y="8474"/>
                    <a:pt x="7305" y="8207"/>
                  </a:cubicBezTo>
                  <a:cubicBezTo>
                    <a:pt x="9274" y="7006"/>
                    <a:pt x="9974" y="4471"/>
                    <a:pt x="8907" y="2403"/>
                  </a:cubicBezTo>
                  <a:cubicBezTo>
                    <a:pt x="8117" y="873"/>
                    <a:pt x="6561" y="1"/>
                    <a:pt x="4941"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6"/>
            <p:cNvSpPr/>
            <p:nvPr/>
          </p:nvSpPr>
          <p:spPr>
            <a:xfrm>
              <a:off x="5035675" y="2752375"/>
              <a:ext cx="79000" cy="67275"/>
            </a:xfrm>
            <a:custGeom>
              <a:avLst/>
              <a:gdLst/>
              <a:ahLst/>
              <a:cxnLst/>
              <a:rect l="l" t="t" r="r" b="b"/>
              <a:pathLst>
                <a:path w="3160" h="2691" extrusionOk="0">
                  <a:moveTo>
                    <a:pt x="1881" y="1"/>
                  </a:moveTo>
                  <a:cubicBezTo>
                    <a:pt x="1862" y="1"/>
                    <a:pt x="1844" y="1"/>
                    <a:pt x="1825" y="2"/>
                  </a:cubicBezTo>
                  <a:cubicBezTo>
                    <a:pt x="1812" y="2"/>
                    <a:pt x="1799" y="1"/>
                    <a:pt x="1785" y="1"/>
                  </a:cubicBezTo>
                  <a:cubicBezTo>
                    <a:pt x="611" y="1"/>
                    <a:pt x="1" y="1446"/>
                    <a:pt x="858" y="2304"/>
                  </a:cubicBezTo>
                  <a:cubicBezTo>
                    <a:pt x="1125" y="2571"/>
                    <a:pt x="1458" y="2691"/>
                    <a:pt x="1786" y="2691"/>
                  </a:cubicBezTo>
                  <a:cubicBezTo>
                    <a:pt x="2482" y="2691"/>
                    <a:pt x="3160" y="2152"/>
                    <a:pt x="3160" y="1336"/>
                  </a:cubicBezTo>
                  <a:cubicBezTo>
                    <a:pt x="3160" y="621"/>
                    <a:pt x="2589" y="1"/>
                    <a:pt x="18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6"/>
            <p:cNvSpPr/>
            <p:nvPr/>
          </p:nvSpPr>
          <p:spPr>
            <a:xfrm>
              <a:off x="5022925" y="2820800"/>
              <a:ext cx="116775" cy="88500"/>
            </a:xfrm>
            <a:custGeom>
              <a:avLst/>
              <a:gdLst/>
              <a:ahLst/>
              <a:cxnLst/>
              <a:rect l="l" t="t" r="r" b="b"/>
              <a:pathLst>
                <a:path w="4671" h="3540" extrusionOk="0">
                  <a:moveTo>
                    <a:pt x="2335" y="0"/>
                  </a:moveTo>
                  <a:cubicBezTo>
                    <a:pt x="1035" y="0"/>
                    <a:pt x="0" y="1034"/>
                    <a:pt x="0" y="2335"/>
                  </a:cubicBezTo>
                  <a:lnTo>
                    <a:pt x="0" y="2869"/>
                  </a:lnTo>
                  <a:cubicBezTo>
                    <a:pt x="695" y="3309"/>
                    <a:pt x="1501" y="3540"/>
                    <a:pt x="2309" y="3540"/>
                  </a:cubicBezTo>
                  <a:cubicBezTo>
                    <a:pt x="2666" y="3540"/>
                    <a:pt x="3022" y="3495"/>
                    <a:pt x="3370" y="3403"/>
                  </a:cubicBezTo>
                  <a:cubicBezTo>
                    <a:pt x="3837" y="3303"/>
                    <a:pt x="4270" y="3136"/>
                    <a:pt x="4670" y="2869"/>
                  </a:cubicBezTo>
                  <a:lnTo>
                    <a:pt x="4670" y="2335"/>
                  </a:lnTo>
                  <a:cubicBezTo>
                    <a:pt x="4670" y="1034"/>
                    <a:pt x="3603" y="0"/>
                    <a:pt x="23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6"/>
            <p:cNvSpPr/>
            <p:nvPr/>
          </p:nvSpPr>
          <p:spPr>
            <a:xfrm>
              <a:off x="5028750" y="2582300"/>
              <a:ext cx="105100" cy="151800"/>
            </a:xfrm>
            <a:custGeom>
              <a:avLst/>
              <a:gdLst/>
              <a:ahLst/>
              <a:cxnLst/>
              <a:rect l="l" t="t" r="r" b="b"/>
              <a:pathLst>
                <a:path w="4204" h="6072" extrusionOk="0">
                  <a:moveTo>
                    <a:pt x="2083" y="888"/>
                  </a:moveTo>
                  <a:cubicBezTo>
                    <a:pt x="2635" y="888"/>
                    <a:pt x="3170" y="1314"/>
                    <a:pt x="3170" y="1968"/>
                  </a:cubicBezTo>
                  <a:cubicBezTo>
                    <a:pt x="3170" y="2569"/>
                    <a:pt x="2670" y="3036"/>
                    <a:pt x="2102" y="3036"/>
                  </a:cubicBezTo>
                  <a:cubicBezTo>
                    <a:pt x="1135" y="3036"/>
                    <a:pt x="668" y="1901"/>
                    <a:pt x="1335" y="1201"/>
                  </a:cubicBezTo>
                  <a:cubicBezTo>
                    <a:pt x="1551" y="985"/>
                    <a:pt x="1819" y="888"/>
                    <a:pt x="2083" y="888"/>
                  </a:cubicBezTo>
                  <a:close/>
                  <a:moveTo>
                    <a:pt x="2102" y="0"/>
                  </a:moveTo>
                  <a:cubicBezTo>
                    <a:pt x="902" y="0"/>
                    <a:pt x="234" y="967"/>
                    <a:pt x="134" y="1968"/>
                  </a:cubicBezTo>
                  <a:cubicBezTo>
                    <a:pt x="1" y="3469"/>
                    <a:pt x="1002" y="4837"/>
                    <a:pt x="2102" y="6071"/>
                  </a:cubicBezTo>
                  <a:cubicBezTo>
                    <a:pt x="3170" y="4837"/>
                    <a:pt x="4204" y="3469"/>
                    <a:pt x="4037" y="1968"/>
                  </a:cubicBezTo>
                  <a:cubicBezTo>
                    <a:pt x="3937" y="967"/>
                    <a:pt x="3270" y="0"/>
                    <a:pt x="210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6"/>
            <p:cNvSpPr/>
            <p:nvPr/>
          </p:nvSpPr>
          <p:spPr>
            <a:xfrm>
              <a:off x="5669225" y="2074425"/>
              <a:ext cx="306900" cy="221425"/>
            </a:xfrm>
            <a:custGeom>
              <a:avLst/>
              <a:gdLst/>
              <a:ahLst/>
              <a:cxnLst/>
              <a:rect l="l" t="t" r="r" b="b"/>
              <a:pathLst>
                <a:path w="12276" h="8857" extrusionOk="0">
                  <a:moveTo>
                    <a:pt x="6138" y="1"/>
                  </a:moveTo>
                  <a:cubicBezTo>
                    <a:pt x="1668" y="1"/>
                    <a:pt x="0" y="5838"/>
                    <a:pt x="3803" y="8206"/>
                  </a:cubicBezTo>
                  <a:cubicBezTo>
                    <a:pt x="4520" y="8640"/>
                    <a:pt x="5329" y="8857"/>
                    <a:pt x="6138" y="8857"/>
                  </a:cubicBezTo>
                  <a:cubicBezTo>
                    <a:pt x="6947" y="8857"/>
                    <a:pt x="7756" y="8640"/>
                    <a:pt x="8473" y="8206"/>
                  </a:cubicBezTo>
                  <a:cubicBezTo>
                    <a:pt x="12276" y="5838"/>
                    <a:pt x="10608" y="1"/>
                    <a:pt x="6138"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6"/>
            <p:cNvSpPr/>
            <p:nvPr/>
          </p:nvSpPr>
          <p:spPr>
            <a:xfrm>
              <a:off x="5776800" y="2138650"/>
              <a:ext cx="79250" cy="67600"/>
            </a:xfrm>
            <a:custGeom>
              <a:avLst/>
              <a:gdLst/>
              <a:ahLst/>
              <a:cxnLst/>
              <a:rect l="l" t="t" r="r" b="b"/>
              <a:pathLst>
                <a:path w="3170" h="2704" extrusionOk="0">
                  <a:moveTo>
                    <a:pt x="1802" y="0"/>
                  </a:moveTo>
                  <a:cubicBezTo>
                    <a:pt x="601" y="0"/>
                    <a:pt x="0" y="1434"/>
                    <a:pt x="868" y="2302"/>
                  </a:cubicBezTo>
                  <a:cubicBezTo>
                    <a:pt x="1135" y="2580"/>
                    <a:pt x="1468" y="2704"/>
                    <a:pt x="1797" y="2704"/>
                  </a:cubicBezTo>
                  <a:cubicBezTo>
                    <a:pt x="2492" y="2704"/>
                    <a:pt x="3169" y="2150"/>
                    <a:pt x="3169" y="1334"/>
                  </a:cubicBezTo>
                  <a:cubicBezTo>
                    <a:pt x="3169" y="601"/>
                    <a:pt x="2569" y="0"/>
                    <a:pt x="18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6"/>
            <p:cNvSpPr/>
            <p:nvPr/>
          </p:nvSpPr>
          <p:spPr>
            <a:xfrm>
              <a:off x="5764275" y="2207025"/>
              <a:ext cx="116775" cy="88825"/>
            </a:xfrm>
            <a:custGeom>
              <a:avLst/>
              <a:gdLst/>
              <a:ahLst/>
              <a:cxnLst/>
              <a:rect l="l" t="t" r="r" b="b"/>
              <a:pathLst>
                <a:path w="4671" h="3553" extrusionOk="0">
                  <a:moveTo>
                    <a:pt x="2336" y="0"/>
                  </a:moveTo>
                  <a:cubicBezTo>
                    <a:pt x="1068" y="0"/>
                    <a:pt x="1" y="1034"/>
                    <a:pt x="1" y="2335"/>
                  </a:cubicBezTo>
                  <a:lnTo>
                    <a:pt x="1" y="2902"/>
                  </a:lnTo>
                  <a:cubicBezTo>
                    <a:pt x="718" y="3336"/>
                    <a:pt x="1527" y="3553"/>
                    <a:pt x="2336" y="3553"/>
                  </a:cubicBezTo>
                  <a:cubicBezTo>
                    <a:pt x="3145" y="3553"/>
                    <a:pt x="3954" y="3336"/>
                    <a:pt x="4671" y="2902"/>
                  </a:cubicBezTo>
                  <a:lnTo>
                    <a:pt x="4671" y="2335"/>
                  </a:lnTo>
                  <a:cubicBezTo>
                    <a:pt x="4671" y="1034"/>
                    <a:pt x="3637" y="0"/>
                    <a:pt x="23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6"/>
            <p:cNvSpPr/>
            <p:nvPr/>
          </p:nvSpPr>
          <p:spPr>
            <a:xfrm>
              <a:off x="5769300" y="1968525"/>
              <a:ext cx="105925" cy="151800"/>
            </a:xfrm>
            <a:custGeom>
              <a:avLst/>
              <a:gdLst/>
              <a:ahLst/>
              <a:cxnLst/>
              <a:rect l="l" t="t" r="r" b="b"/>
              <a:pathLst>
                <a:path w="4237" h="6072" extrusionOk="0">
                  <a:moveTo>
                    <a:pt x="2102" y="906"/>
                  </a:moveTo>
                  <a:cubicBezTo>
                    <a:pt x="2653" y="906"/>
                    <a:pt x="3169" y="1338"/>
                    <a:pt x="3169" y="1968"/>
                  </a:cubicBezTo>
                  <a:cubicBezTo>
                    <a:pt x="3169" y="2569"/>
                    <a:pt x="2702" y="3036"/>
                    <a:pt x="2135" y="3036"/>
                  </a:cubicBezTo>
                  <a:lnTo>
                    <a:pt x="2102" y="3036"/>
                  </a:lnTo>
                  <a:cubicBezTo>
                    <a:pt x="1134" y="3036"/>
                    <a:pt x="667" y="1902"/>
                    <a:pt x="1334" y="1234"/>
                  </a:cubicBezTo>
                  <a:cubicBezTo>
                    <a:pt x="1562" y="1006"/>
                    <a:pt x="1836" y="906"/>
                    <a:pt x="2102" y="906"/>
                  </a:cubicBezTo>
                  <a:close/>
                  <a:moveTo>
                    <a:pt x="2102" y="0"/>
                  </a:moveTo>
                  <a:cubicBezTo>
                    <a:pt x="901" y="0"/>
                    <a:pt x="234" y="1001"/>
                    <a:pt x="167" y="1968"/>
                  </a:cubicBezTo>
                  <a:cubicBezTo>
                    <a:pt x="0" y="3469"/>
                    <a:pt x="1034" y="4837"/>
                    <a:pt x="2102" y="6071"/>
                  </a:cubicBezTo>
                  <a:cubicBezTo>
                    <a:pt x="3236" y="4837"/>
                    <a:pt x="4237" y="3469"/>
                    <a:pt x="4070" y="1968"/>
                  </a:cubicBezTo>
                  <a:cubicBezTo>
                    <a:pt x="3970" y="1001"/>
                    <a:pt x="3302" y="0"/>
                    <a:pt x="210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6"/>
            <p:cNvSpPr/>
            <p:nvPr/>
          </p:nvSpPr>
          <p:spPr>
            <a:xfrm>
              <a:off x="4249200" y="2213375"/>
              <a:ext cx="254200" cy="222275"/>
            </a:xfrm>
            <a:custGeom>
              <a:avLst/>
              <a:gdLst/>
              <a:ahLst/>
              <a:cxnLst/>
              <a:rect l="l" t="t" r="r" b="b"/>
              <a:pathLst>
                <a:path w="10168" h="8891" extrusionOk="0">
                  <a:moveTo>
                    <a:pt x="5387" y="0"/>
                  </a:moveTo>
                  <a:cubicBezTo>
                    <a:pt x="3726" y="0"/>
                    <a:pt x="2059" y="894"/>
                    <a:pt x="1295" y="2749"/>
                  </a:cubicBezTo>
                  <a:cubicBezTo>
                    <a:pt x="0" y="5893"/>
                    <a:pt x="2494" y="8890"/>
                    <a:pt x="5410" y="8890"/>
                  </a:cubicBezTo>
                  <a:cubicBezTo>
                    <a:pt x="6175" y="8890"/>
                    <a:pt x="6970" y="8684"/>
                    <a:pt x="7733" y="8219"/>
                  </a:cubicBezTo>
                  <a:cubicBezTo>
                    <a:pt x="9367" y="7185"/>
                    <a:pt x="10168" y="5250"/>
                    <a:pt x="9701" y="3382"/>
                  </a:cubicBezTo>
                  <a:cubicBezTo>
                    <a:pt x="9168" y="1161"/>
                    <a:pt x="7281" y="0"/>
                    <a:pt x="5387"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6"/>
            <p:cNvSpPr/>
            <p:nvPr/>
          </p:nvSpPr>
          <p:spPr>
            <a:xfrm>
              <a:off x="4350775" y="2277900"/>
              <a:ext cx="67575" cy="67575"/>
            </a:xfrm>
            <a:custGeom>
              <a:avLst/>
              <a:gdLst/>
              <a:ahLst/>
              <a:cxnLst/>
              <a:rect l="l" t="t" r="r" b="b"/>
              <a:pathLst>
                <a:path w="2703" h="2703" extrusionOk="0">
                  <a:moveTo>
                    <a:pt x="1368" y="1"/>
                  </a:moveTo>
                  <a:cubicBezTo>
                    <a:pt x="601" y="1"/>
                    <a:pt x="1" y="601"/>
                    <a:pt x="1" y="1335"/>
                  </a:cubicBezTo>
                  <a:cubicBezTo>
                    <a:pt x="1" y="2102"/>
                    <a:pt x="601" y="2703"/>
                    <a:pt x="1368" y="2703"/>
                  </a:cubicBezTo>
                  <a:cubicBezTo>
                    <a:pt x="2102" y="2703"/>
                    <a:pt x="2703" y="2102"/>
                    <a:pt x="2703" y="1335"/>
                  </a:cubicBezTo>
                  <a:cubicBezTo>
                    <a:pt x="2703" y="601"/>
                    <a:pt x="2102" y="1"/>
                    <a:pt x="13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6"/>
            <p:cNvSpPr/>
            <p:nvPr/>
          </p:nvSpPr>
          <p:spPr>
            <a:xfrm>
              <a:off x="4325750" y="2348375"/>
              <a:ext cx="116775" cy="86750"/>
            </a:xfrm>
            <a:custGeom>
              <a:avLst/>
              <a:gdLst/>
              <a:ahLst/>
              <a:cxnLst/>
              <a:rect l="l" t="t" r="r" b="b"/>
              <a:pathLst>
                <a:path w="4671" h="3470" extrusionOk="0">
                  <a:moveTo>
                    <a:pt x="2336" y="0"/>
                  </a:moveTo>
                  <a:cubicBezTo>
                    <a:pt x="1202" y="0"/>
                    <a:pt x="68" y="751"/>
                    <a:pt x="1" y="2252"/>
                  </a:cubicBezTo>
                  <a:lnTo>
                    <a:pt x="1" y="2819"/>
                  </a:lnTo>
                  <a:cubicBezTo>
                    <a:pt x="718" y="3253"/>
                    <a:pt x="1527" y="3470"/>
                    <a:pt x="2336" y="3470"/>
                  </a:cubicBezTo>
                  <a:cubicBezTo>
                    <a:pt x="3145" y="3470"/>
                    <a:pt x="3954" y="3253"/>
                    <a:pt x="4671" y="2819"/>
                  </a:cubicBezTo>
                  <a:lnTo>
                    <a:pt x="4671" y="2252"/>
                  </a:lnTo>
                  <a:cubicBezTo>
                    <a:pt x="4604" y="751"/>
                    <a:pt x="3470" y="0"/>
                    <a:pt x="23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6"/>
            <p:cNvSpPr/>
            <p:nvPr/>
          </p:nvSpPr>
          <p:spPr>
            <a:xfrm>
              <a:off x="4332425" y="2107775"/>
              <a:ext cx="105100" cy="151800"/>
            </a:xfrm>
            <a:custGeom>
              <a:avLst/>
              <a:gdLst/>
              <a:ahLst/>
              <a:cxnLst/>
              <a:rect l="l" t="t" r="r" b="b"/>
              <a:pathLst>
                <a:path w="4204" h="6072" extrusionOk="0">
                  <a:moveTo>
                    <a:pt x="2068" y="896"/>
                  </a:moveTo>
                  <a:cubicBezTo>
                    <a:pt x="2626" y="896"/>
                    <a:pt x="3170" y="1331"/>
                    <a:pt x="3170" y="1969"/>
                  </a:cubicBezTo>
                  <a:cubicBezTo>
                    <a:pt x="3170" y="2569"/>
                    <a:pt x="2669" y="3036"/>
                    <a:pt x="2102" y="3036"/>
                  </a:cubicBezTo>
                  <a:cubicBezTo>
                    <a:pt x="1135" y="3036"/>
                    <a:pt x="635" y="1902"/>
                    <a:pt x="1335" y="1202"/>
                  </a:cubicBezTo>
                  <a:cubicBezTo>
                    <a:pt x="1547" y="990"/>
                    <a:pt x="1809" y="896"/>
                    <a:pt x="2068" y="896"/>
                  </a:cubicBezTo>
                  <a:close/>
                  <a:moveTo>
                    <a:pt x="2102" y="1"/>
                  </a:moveTo>
                  <a:cubicBezTo>
                    <a:pt x="901" y="1"/>
                    <a:pt x="234" y="1002"/>
                    <a:pt x="134" y="1969"/>
                  </a:cubicBezTo>
                  <a:cubicBezTo>
                    <a:pt x="1" y="3470"/>
                    <a:pt x="1001" y="4838"/>
                    <a:pt x="2102" y="6072"/>
                  </a:cubicBezTo>
                  <a:cubicBezTo>
                    <a:pt x="3170" y="4871"/>
                    <a:pt x="4204" y="3470"/>
                    <a:pt x="4037" y="1969"/>
                  </a:cubicBezTo>
                  <a:cubicBezTo>
                    <a:pt x="3937" y="1002"/>
                    <a:pt x="3270" y="1"/>
                    <a:pt x="210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6"/>
            <p:cNvSpPr/>
            <p:nvPr/>
          </p:nvSpPr>
          <p:spPr>
            <a:xfrm>
              <a:off x="3881275" y="3496725"/>
              <a:ext cx="249375" cy="221950"/>
            </a:xfrm>
            <a:custGeom>
              <a:avLst/>
              <a:gdLst/>
              <a:ahLst/>
              <a:cxnLst/>
              <a:rect l="l" t="t" r="r" b="b"/>
              <a:pathLst>
                <a:path w="9975" h="8878" extrusionOk="0">
                  <a:moveTo>
                    <a:pt x="4957" y="1"/>
                  </a:moveTo>
                  <a:cubicBezTo>
                    <a:pt x="4381" y="1"/>
                    <a:pt x="3797" y="113"/>
                    <a:pt x="3236" y="350"/>
                  </a:cubicBezTo>
                  <a:cubicBezTo>
                    <a:pt x="1101" y="1250"/>
                    <a:pt x="1" y="3619"/>
                    <a:pt x="734" y="5820"/>
                  </a:cubicBezTo>
                  <a:cubicBezTo>
                    <a:pt x="1355" y="7683"/>
                    <a:pt x="3099" y="8877"/>
                    <a:pt x="4975" y="8877"/>
                  </a:cubicBezTo>
                  <a:cubicBezTo>
                    <a:pt x="5316" y="8877"/>
                    <a:pt x="5661" y="8838"/>
                    <a:pt x="6005" y="8756"/>
                  </a:cubicBezTo>
                  <a:cubicBezTo>
                    <a:pt x="6472" y="8622"/>
                    <a:pt x="6905" y="8455"/>
                    <a:pt x="7306" y="8222"/>
                  </a:cubicBezTo>
                  <a:cubicBezTo>
                    <a:pt x="9274" y="6988"/>
                    <a:pt x="9974" y="4452"/>
                    <a:pt x="8907" y="2384"/>
                  </a:cubicBezTo>
                  <a:cubicBezTo>
                    <a:pt x="8120" y="884"/>
                    <a:pt x="6572" y="1"/>
                    <a:pt x="4957"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6"/>
            <p:cNvSpPr/>
            <p:nvPr/>
          </p:nvSpPr>
          <p:spPr>
            <a:xfrm>
              <a:off x="3959675" y="3561325"/>
              <a:ext cx="79250" cy="67250"/>
            </a:xfrm>
            <a:custGeom>
              <a:avLst/>
              <a:gdLst/>
              <a:ahLst/>
              <a:cxnLst/>
              <a:rect l="l" t="t" r="r" b="b"/>
              <a:pathLst>
                <a:path w="3170" h="2690" extrusionOk="0">
                  <a:moveTo>
                    <a:pt x="1835" y="0"/>
                  </a:moveTo>
                  <a:cubicBezTo>
                    <a:pt x="601" y="0"/>
                    <a:pt x="0" y="1435"/>
                    <a:pt x="867" y="2302"/>
                  </a:cubicBezTo>
                  <a:cubicBezTo>
                    <a:pt x="1135" y="2569"/>
                    <a:pt x="1467" y="2689"/>
                    <a:pt x="1796" y="2689"/>
                  </a:cubicBezTo>
                  <a:cubicBezTo>
                    <a:pt x="2492" y="2689"/>
                    <a:pt x="3169" y="2151"/>
                    <a:pt x="3169" y="1335"/>
                  </a:cubicBezTo>
                  <a:cubicBezTo>
                    <a:pt x="3169" y="601"/>
                    <a:pt x="2569" y="0"/>
                    <a:pt x="18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6"/>
            <p:cNvSpPr/>
            <p:nvPr/>
          </p:nvSpPr>
          <p:spPr>
            <a:xfrm>
              <a:off x="3947150" y="3632625"/>
              <a:ext cx="116775" cy="86425"/>
            </a:xfrm>
            <a:custGeom>
              <a:avLst/>
              <a:gdLst/>
              <a:ahLst/>
              <a:cxnLst/>
              <a:rect l="l" t="t" r="r" b="b"/>
              <a:pathLst>
                <a:path w="4671" h="3457" extrusionOk="0">
                  <a:moveTo>
                    <a:pt x="2323" y="1"/>
                  </a:moveTo>
                  <a:cubicBezTo>
                    <a:pt x="1185" y="1"/>
                    <a:pt x="51" y="751"/>
                    <a:pt x="1" y="2252"/>
                  </a:cubicBezTo>
                  <a:lnTo>
                    <a:pt x="1" y="2786"/>
                  </a:lnTo>
                  <a:cubicBezTo>
                    <a:pt x="695" y="3226"/>
                    <a:pt x="1486" y="3457"/>
                    <a:pt x="2295" y="3457"/>
                  </a:cubicBezTo>
                  <a:cubicBezTo>
                    <a:pt x="2652" y="3457"/>
                    <a:pt x="3012" y="3412"/>
                    <a:pt x="3370" y="3320"/>
                  </a:cubicBezTo>
                  <a:cubicBezTo>
                    <a:pt x="3837" y="3220"/>
                    <a:pt x="4270" y="3053"/>
                    <a:pt x="4671" y="2786"/>
                  </a:cubicBezTo>
                  <a:lnTo>
                    <a:pt x="4671" y="2252"/>
                  </a:lnTo>
                  <a:cubicBezTo>
                    <a:pt x="4604" y="751"/>
                    <a:pt x="3462" y="1"/>
                    <a:pt x="23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6"/>
            <p:cNvSpPr/>
            <p:nvPr/>
          </p:nvSpPr>
          <p:spPr>
            <a:xfrm>
              <a:off x="3953000" y="3392025"/>
              <a:ext cx="105100" cy="151800"/>
            </a:xfrm>
            <a:custGeom>
              <a:avLst/>
              <a:gdLst/>
              <a:ahLst/>
              <a:cxnLst/>
              <a:rect l="l" t="t" r="r" b="b"/>
              <a:pathLst>
                <a:path w="4204" h="6072" extrusionOk="0">
                  <a:moveTo>
                    <a:pt x="2088" y="873"/>
                  </a:moveTo>
                  <a:cubicBezTo>
                    <a:pt x="2638" y="873"/>
                    <a:pt x="3169" y="1306"/>
                    <a:pt x="3169" y="1936"/>
                  </a:cubicBezTo>
                  <a:cubicBezTo>
                    <a:pt x="3169" y="2536"/>
                    <a:pt x="2669" y="3003"/>
                    <a:pt x="2102" y="3036"/>
                  </a:cubicBezTo>
                  <a:cubicBezTo>
                    <a:pt x="1134" y="3036"/>
                    <a:pt x="667" y="1869"/>
                    <a:pt x="1335" y="1202"/>
                  </a:cubicBezTo>
                  <a:cubicBezTo>
                    <a:pt x="1552" y="974"/>
                    <a:pt x="1822" y="873"/>
                    <a:pt x="2088" y="873"/>
                  </a:cubicBezTo>
                  <a:close/>
                  <a:moveTo>
                    <a:pt x="2102" y="1"/>
                  </a:moveTo>
                  <a:cubicBezTo>
                    <a:pt x="901" y="1"/>
                    <a:pt x="234" y="968"/>
                    <a:pt x="134" y="1936"/>
                  </a:cubicBezTo>
                  <a:cubicBezTo>
                    <a:pt x="0" y="3437"/>
                    <a:pt x="1001" y="4804"/>
                    <a:pt x="2102" y="6072"/>
                  </a:cubicBezTo>
                  <a:cubicBezTo>
                    <a:pt x="3169" y="4804"/>
                    <a:pt x="4203" y="3437"/>
                    <a:pt x="4036" y="1936"/>
                  </a:cubicBezTo>
                  <a:cubicBezTo>
                    <a:pt x="3936" y="968"/>
                    <a:pt x="3269" y="1"/>
                    <a:pt x="210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6"/>
            <p:cNvSpPr/>
            <p:nvPr/>
          </p:nvSpPr>
          <p:spPr>
            <a:xfrm>
              <a:off x="2739050" y="3178425"/>
              <a:ext cx="254125" cy="222500"/>
            </a:xfrm>
            <a:custGeom>
              <a:avLst/>
              <a:gdLst/>
              <a:ahLst/>
              <a:cxnLst/>
              <a:rect l="l" t="t" r="r" b="b"/>
              <a:pathLst>
                <a:path w="10165" h="8900" extrusionOk="0">
                  <a:moveTo>
                    <a:pt x="5386" y="1"/>
                  </a:moveTo>
                  <a:cubicBezTo>
                    <a:pt x="3724" y="1"/>
                    <a:pt x="2055" y="903"/>
                    <a:pt x="1291" y="2774"/>
                  </a:cubicBezTo>
                  <a:cubicBezTo>
                    <a:pt x="0" y="5910"/>
                    <a:pt x="2497" y="8900"/>
                    <a:pt x="5395" y="8900"/>
                  </a:cubicBezTo>
                  <a:cubicBezTo>
                    <a:pt x="6166" y="8900"/>
                    <a:pt x="6965" y="8688"/>
                    <a:pt x="7729" y="8211"/>
                  </a:cubicBezTo>
                  <a:cubicBezTo>
                    <a:pt x="9364" y="7211"/>
                    <a:pt x="10164" y="5276"/>
                    <a:pt x="9697" y="3408"/>
                  </a:cubicBezTo>
                  <a:cubicBezTo>
                    <a:pt x="9164" y="1170"/>
                    <a:pt x="7279" y="1"/>
                    <a:pt x="538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6"/>
            <p:cNvSpPr/>
            <p:nvPr/>
          </p:nvSpPr>
          <p:spPr>
            <a:xfrm>
              <a:off x="2828850" y="3242775"/>
              <a:ext cx="79250" cy="68075"/>
            </a:xfrm>
            <a:custGeom>
              <a:avLst/>
              <a:gdLst/>
              <a:ahLst/>
              <a:cxnLst/>
              <a:rect l="l" t="t" r="r" b="b"/>
              <a:pathLst>
                <a:path w="3170" h="2723" extrusionOk="0">
                  <a:moveTo>
                    <a:pt x="1802" y="0"/>
                  </a:moveTo>
                  <a:cubicBezTo>
                    <a:pt x="601" y="0"/>
                    <a:pt x="1" y="1468"/>
                    <a:pt x="835" y="2335"/>
                  </a:cubicBezTo>
                  <a:cubicBezTo>
                    <a:pt x="1113" y="2602"/>
                    <a:pt x="1452" y="2722"/>
                    <a:pt x="1786" y="2722"/>
                  </a:cubicBezTo>
                  <a:cubicBezTo>
                    <a:pt x="2492" y="2722"/>
                    <a:pt x="3170" y="2184"/>
                    <a:pt x="3170" y="1368"/>
                  </a:cubicBezTo>
                  <a:cubicBezTo>
                    <a:pt x="3170" y="634"/>
                    <a:pt x="2569" y="0"/>
                    <a:pt x="18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6"/>
            <p:cNvSpPr/>
            <p:nvPr/>
          </p:nvSpPr>
          <p:spPr>
            <a:xfrm>
              <a:off x="2815525" y="3314075"/>
              <a:ext cx="116775" cy="86525"/>
            </a:xfrm>
            <a:custGeom>
              <a:avLst/>
              <a:gdLst/>
              <a:ahLst/>
              <a:cxnLst/>
              <a:rect l="l" t="t" r="r" b="b"/>
              <a:pathLst>
                <a:path w="4671" h="3461" extrusionOk="0">
                  <a:moveTo>
                    <a:pt x="2335" y="0"/>
                  </a:moveTo>
                  <a:cubicBezTo>
                    <a:pt x="1201" y="0"/>
                    <a:pt x="67" y="751"/>
                    <a:pt x="0" y="2252"/>
                  </a:cubicBezTo>
                  <a:lnTo>
                    <a:pt x="0" y="2785"/>
                  </a:lnTo>
                  <a:cubicBezTo>
                    <a:pt x="717" y="3236"/>
                    <a:pt x="1526" y="3461"/>
                    <a:pt x="2335" y="3461"/>
                  </a:cubicBezTo>
                  <a:cubicBezTo>
                    <a:pt x="3144" y="3461"/>
                    <a:pt x="3953" y="3236"/>
                    <a:pt x="4670" y="2785"/>
                  </a:cubicBezTo>
                  <a:lnTo>
                    <a:pt x="4670" y="2252"/>
                  </a:lnTo>
                  <a:cubicBezTo>
                    <a:pt x="4603" y="751"/>
                    <a:pt x="3469" y="0"/>
                    <a:pt x="23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6"/>
            <p:cNvSpPr/>
            <p:nvPr/>
          </p:nvSpPr>
          <p:spPr>
            <a:xfrm>
              <a:off x="2821350" y="3073475"/>
              <a:ext cx="105100" cy="151800"/>
            </a:xfrm>
            <a:custGeom>
              <a:avLst/>
              <a:gdLst/>
              <a:ahLst/>
              <a:cxnLst/>
              <a:rect l="l" t="t" r="r" b="b"/>
              <a:pathLst>
                <a:path w="4204" h="6072" extrusionOk="0">
                  <a:moveTo>
                    <a:pt x="2097" y="889"/>
                  </a:moveTo>
                  <a:cubicBezTo>
                    <a:pt x="2650" y="889"/>
                    <a:pt x="3170" y="1314"/>
                    <a:pt x="3170" y="1969"/>
                  </a:cubicBezTo>
                  <a:cubicBezTo>
                    <a:pt x="3170" y="2569"/>
                    <a:pt x="2703" y="3036"/>
                    <a:pt x="2102" y="3036"/>
                  </a:cubicBezTo>
                  <a:cubicBezTo>
                    <a:pt x="1168" y="3036"/>
                    <a:pt x="668" y="1869"/>
                    <a:pt x="1335" y="1201"/>
                  </a:cubicBezTo>
                  <a:cubicBezTo>
                    <a:pt x="1561" y="986"/>
                    <a:pt x="1833" y="889"/>
                    <a:pt x="2097" y="889"/>
                  </a:cubicBezTo>
                  <a:close/>
                  <a:moveTo>
                    <a:pt x="2102" y="1"/>
                  </a:moveTo>
                  <a:cubicBezTo>
                    <a:pt x="935" y="1"/>
                    <a:pt x="267" y="968"/>
                    <a:pt x="167" y="1969"/>
                  </a:cubicBezTo>
                  <a:cubicBezTo>
                    <a:pt x="1" y="3470"/>
                    <a:pt x="1035" y="4837"/>
                    <a:pt x="2102" y="6072"/>
                  </a:cubicBezTo>
                  <a:cubicBezTo>
                    <a:pt x="3203" y="4837"/>
                    <a:pt x="4204" y="3470"/>
                    <a:pt x="4070" y="1969"/>
                  </a:cubicBezTo>
                  <a:cubicBezTo>
                    <a:pt x="3970" y="968"/>
                    <a:pt x="3303" y="1"/>
                    <a:pt x="210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6"/>
            <p:cNvSpPr/>
            <p:nvPr/>
          </p:nvSpPr>
          <p:spPr>
            <a:xfrm>
              <a:off x="2176275" y="2719500"/>
              <a:ext cx="261500" cy="222000"/>
            </a:xfrm>
            <a:custGeom>
              <a:avLst/>
              <a:gdLst/>
              <a:ahLst/>
              <a:cxnLst/>
              <a:rect l="l" t="t" r="r" b="b"/>
              <a:pathLst>
                <a:path w="10460" h="8880" extrusionOk="0">
                  <a:moveTo>
                    <a:pt x="5006" y="0"/>
                  </a:moveTo>
                  <a:cubicBezTo>
                    <a:pt x="2284" y="0"/>
                    <a:pt x="0" y="2583"/>
                    <a:pt x="719" y="5487"/>
                  </a:cubicBezTo>
                  <a:cubicBezTo>
                    <a:pt x="1231" y="7535"/>
                    <a:pt x="3053" y="8879"/>
                    <a:pt x="5047" y="8879"/>
                  </a:cubicBezTo>
                  <a:cubicBezTo>
                    <a:pt x="5391" y="8879"/>
                    <a:pt x="5741" y="8839"/>
                    <a:pt x="6090" y="8756"/>
                  </a:cubicBezTo>
                  <a:cubicBezTo>
                    <a:pt x="6523" y="8656"/>
                    <a:pt x="6957" y="8455"/>
                    <a:pt x="7357" y="8222"/>
                  </a:cubicBezTo>
                  <a:cubicBezTo>
                    <a:pt x="10459" y="6321"/>
                    <a:pt x="10059" y="1717"/>
                    <a:pt x="6723" y="350"/>
                  </a:cubicBezTo>
                  <a:cubicBezTo>
                    <a:pt x="6147" y="110"/>
                    <a:pt x="5567" y="0"/>
                    <a:pt x="500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6"/>
            <p:cNvSpPr/>
            <p:nvPr/>
          </p:nvSpPr>
          <p:spPr>
            <a:xfrm>
              <a:off x="2256775" y="2784100"/>
              <a:ext cx="79250" cy="67825"/>
            </a:xfrm>
            <a:custGeom>
              <a:avLst/>
              <a:gdLst/>
              <a:ahLst/>
              <a:cxnLst/>
              <a:rect l="l" t="t" r="r" b="b"/>
              <a:pathLst>
                <a:path w="3170" h="2713" extrusionOk="0">
                  <a:moveTo>
                    <a:pt x="1802" y="1"/>
                  </a:moveTo>
                  <a:cubicBezTo>
                    <a:pt x="601" y="1"/>
                    <a:pt x="1" y="1468"/>
                    <a:pt x="868" y="2302"/>
                  </a:cubicBezTo>
                  <a:cubicBezTo>
                    <a:pt x="1141" y="2586"/>
                    <a:pt x="1481" y="2713"/>
                    <a:pt x="1816" y="2713"/>
                  </a:cubicBezTo>
                  <a:cubicBezTo>
                    <a:pt x="2505" y="2713"/>
                    <a:pt x="3170" y="2176"/>
                    <a:pt x="3170" y="1368"/>
                  </a:cubicBezTo>
                  <a:cubicBezTo>
                    <a:pt x="3170" y="601"/>
                    <a:pt x="2569" y="1"/>
                    <a:pt x="18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6"/>
            <p:cNvSpPr/>
            <p:nvPr/>
          </p:nvSpPr>
          <p:spPr>
            <a:xfrm>
              <a:off x="2243450" y="2855200"/>
              <a:ext cx="116775" cy="86250"/>
            </a:xfrm>
            <a:custGeom>
              <a:avLst/>
              <a:gdLst/>
              <a:ahLst/>
              <a:cxnLst/>
              <a:rect l="l" t="t" r="r" b="b"/>
              <a:pathLst>
                <a:path w="4671" h="3450" extrusionOk="0">
                  <a:moveTo>
                    <a:pt x="2335" y="0"/>
                  </a:moveTo>
                  <a:cubicBezTo>
                    <a:pt x="1201" y="0"/>
                    <a:pt x="67" y="742"/>
                    <a:pt x="0" y="2227"/>
                  </a:cubicBezTo>
                  <a:lnTo>
                    <a:pt x="0" y="2794"/>
                  </a:lnTo>
                  <a:cubicBezTo>
                    <a:pt x="720" y="3235"/>
                    <a:pt x="1520" y="3450"/>
                    <a:pt x="2334" y="3450"/>
                  </a:cubicBezTo>
                  <a:cubicBezTo>
                    <a:pt x="2689" y="3450"/>
                    <a:pt x="3047" y="3409"/>
                    <a:pt x="3403" y="3328"/>
                  </a:cubicBezTo>
                  <a:cubicBezTo>
                    <a:pt x="3836" y="3228"/>
                    <a:pt x="4270" y="3027"/>
                    <a:pt x="4670" y="2794"/>
                  </a:cubicBezTo>
                  <a:lnTo>
                    <a:pt x="4670" y="2227"/>
                  </a:lnTo>
                  <a:cubicBezTo>
                    <a:pt x="4603" y="742"/>
                    <a:pt x="3469" y="0"/>
                    <a:pt x="23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6"/>
            <p:cNvSpPr/>
            <p:nvPr/>
          </p:nvSpPr>
          <p:spPr>
            <a:xfrm>
              <a:off x="2249275" y="2614825"/>
              <a:ext cx="105100" cy="151800"/>
            </a:xfrm>
            <a:custGeom>
              <a:avLst/>
              <a:gdLst/>
              <a:ahLst/>
              <a:cxnLst/>
              <a:rect l="l" t="t" r="r" b="b"/>
              <a:pathLst>
                <a:path w="4204" h="6072" extrusionOk="0">
                  <a:moveTo>
                    <a:pt x="2108" y="888"/>
                  </a:moveTo>
                  <a:cubicBezTo>
                    <a:pt x="2650" y="888"/>
                    <a:pt x="3170" y="1314"/>
                    <a:pt x="3170" y="1968"/>
                  </a:cubicBezTo>
                  <a:cubicBezTo>
                    <a:pt x="3170" y="2535"/>
                    <a:pt x="2703" y="3036"/>
                    <a:pt x="2102" y="3036"/>
                  </a:cubicBezTo>
                  <a:cubicBezTo>
                    <a:pt x="1168" y="3036"/>
                    <a:pt x="668" y="1868"/>
                    <a:pt x="1368" y="1201"/>
                  </a:cubicBezTo>
                  <a:cubicBezTo>
                    <a:pt x="1584" y="985"/>
                    <a:pt x="1848" y="888"/>
                    <a:pt x="2108" y="888"/>
                  </a:cubicBezTo>
                  <a:close/>
                  <a:moveTo>
                    <a:pt x="2102" y="0"/>
                  </a:moveTo>
                  <a:cubicBezTo>
                    <a:pt x="935" y="0"/>
                    <a:pt x="267" y="967"/>
                    <a:pt x="167" y="1935"/>
                  </a:cubicBezTo>
                  <a:cubicBezTo>
                    <a:pt x="1" y="3436"/>
                    <a:pt x="1035" y="4803"/>
                    <a:pt x="2102" y="6071"/>
                  </a:cubicBezTo>
                  <a:cubicBezTo>
                    <a:pt x="3203" y="4803"/>
                    <a:pt x="4204" y="3436"/>
                    <a:pt x="4070" y="1935"/>
                  </a:cubicBezTo>
                  <a:cubicBezTo>
                    <a:pt x="3970" y="967"/>
                    <a:pt x="3303" y="0"/>
                    <a:pt x="210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6"/>
            <p:cNvSpPr/>
            <p:nvPr/>
          </p:nvSpPr>
          <p:spPr>
            <a:xfrm>
              <a:off x="3098225" y="1795050"/>
              <a:ext cx="306900" cy="222075"/>
            </a:xfrm>
            <a:custGeom>
              <a:avLst/>
              <a:gdLst/>
              <a:ahLst/>
              <a:cxnLst/>
              <a:rect l="l" t="t" r="r" b="b"/>
              <a:pathLst>
                <a:path w="12276" h="8883" extrusionOk="0">
                  <a:moveTo>
                    <a:pt x="6138" y="1"/>
                  </a:moveTo>
                  <a:cubicBezTo>
                    <a:pt x="1668" y="1"/>
                    <a:pt x="0" y="5872"/>
                    <a:pt x="3803" y="8207"/>
                  </a:cubicBezTo>
                  <a:cubicBezTo>
                    <a:pt x="4520" y="8657"/>
                    <a:pt x="5329" y="8882"/>
                    <a:pt x="6138" y="8882"/>
                  </a:cubicBezTo>
                  <a:cubicBezTo>
                    <a:pt x="6947" y="8882"/>
                    <a:pt x="7756" y="8657"/>
                    <a:pt x="8473" y="8207"/>
                  </a:cubicBezTo>
                  <a:cubicBezTo>
                    <a:pt x="12276" y="5872"/>
                    <a:pt x="10608" y="1"/>
                    <a:pt x="6138"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6"/>
            <p:cNvSpPr/>
            <p:nvPr/>
          </p:nvSpPr>
          <p:spPr>
            <a:xfrm>
              <a:off x="3206625" y="1859275"/>
              <a:ext cx="79250" cy="67825"/>
            </a:xfrm>
            <a:custGeom>
              <a:avLst/>
              <a:gdLst/>
              <a:ahLst/>
              <a:cxnLst/>
              <a:rect l="l" t="t" r="r" b="b"/>
              <a:pathLst>
                <a:path w="3170" h="2713" extrusionOk="0">
                  <a:moveTo>
                    <a:pt x="1802" y="0"/>
                  </a:moveTo>
                  <a:cubicBezTo>
                    <a:pt x="601" y="0"/>
                    <a:pt x="1" y="1468"/>
                    <a:pt x="835" y="2302"/>
                  </a:cubicBezTo>
                  <a:cubicBezTo>
                    <a:pt x="1118" y="2586"/>
                    <a:pt x="1462" y="2712"/>
                    <a:pt x="1799" y="2712"/>
                  </a:cubicBezTo>
                  <a:cubicBezTo>
                    <a:pt x="2490" y="2712"/>
                    <a:pt x="3147" y="2176"/>
                    <a:pt x="3170" y="1368"/>
                  </a:cubicBezTo>
                  <a:cubicBezTo>
                    <a:pt x="3170" y="634"/>
                    <a:pt x="2536" y="0"/>
                    <a:pt x="18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6"/>
            <p:cNvSpPr/>
            <p:nvPr/>
          </p:nvSpPr>
          <p:spPr>
            <a:xfrm>
              <a:off x="3193275" y="1930575"/>
              <a:ext cx="116775" cy="86550"/>
            </a:xfrm>
            <a:custGeom>
              <a:avLst/>
              <a:gdLst/>
              <a:ahLst/>
              <a:cxnLst/>
              <a:rect l="l" t="t" r="r" b="b"/>
              <a:pathLst>
                <a:path w="4671" h="3462" extrusionOk="0">
                  <a:moveTo>
                    <a:pt x="2336" y="0"/>
                  </a:moveTo>
                  <a:cubicBezTo>
                    <a:pt x="1202" y="0"/>
                    <a:pt x="68" y="751"/>
                    <a:pt x="1" y="2252"/>
                  </a:cubicBezTo>
                  <a:lnTo>
                    <a:pt x="1" y="2786"/>
                  </a:lnTo>
                  <a:cubicBezTo>
                    <a:pt x="718" y="3236"/>
                    <a:pt x="1527" y="3461"/>
                    <a:pt x="2336" y="3461"/>
                  </a:cubicBezTo>
                  <a:cubicBezTo>
                    <a:pt x="3145" y="3461"/>
                    <a:pt x="3954" y="3236"/>
                    <a:pt x="4671" y="2786"/>
                  </a:cubicBezTo>
                  <a:lnTo>
                    <a:pt x="4671" y="2252"/>
                  </a:lnTo>
                  <a:cubicBezTo>
                    <a:pt x="4604" y="751"/>
                    <a:pt x="3470" y="0"/>
                    <a:pt x="23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6"/>
            <p:cNvSpPr/>
            <p:nvPr/>
          </p:nvSpPr>
          <p:spPr>
            <a:xfrm>
              <a:off x="3199125" y="1690825"/>
              <a:ext cx="105100" cy="151800"/>
            </a:xfrm>
            <a:custGeom>
              <a:avLst/>
              <a:gdLst/>
              <a:ahLst/>
              <a:cxnLst/>
              <a:rect l="l" t="t" r="r" b="b"/>
              <a:pathLst>
                <a:path w="4204" h="6072" extrusionOk="0">
                  <a:moveTo>
                    <a:pt x="2098" y="873"/>
                  </a:moveTo>
                  <a:cubicBezTo>
                    <a:pt x="2651" y="873"/>
                    <a:pt x="3169" y="1314"/>
                    <a:pt x="3169" y="1968"/>
                  </a:cubicBezTo>
                  <a:cubicBezTo>
                    <a:pt x="3169" y="2535"/>
                    <a:pt x="2702" y="3002"/>
                    <a:pt x="2102" y="3002"/>
                  </a:cubicBezTo>
                  <a:lnTo>
                    <a:pt x="2102" y="3036"/>
                  </a:lnTo>
                  <a:cubicBezTo>
                    <a:pt x="1135" y="3002"/>
                    <a:pt x="668" y="1868"/>
                    <a:pt x="1335" y="1201"/>
                  </a:cubicBezTo>
                  <a:cubicBezTo>
                    <a:pt x="1561" y="974"/>
                    <a:pt x="1834" y="873"/>
                    <a:pt x="2098" y="873"/>
                  </a:cubicBezTo>
                  <a:close/>
                  <a:moveTo>
                    <a:pt x="2102" y="0"/>
                  </a:moveTo>
                  <a:cubicBezTo>
                    <a:pt x="934" y="0"/>
                    <a:pt x="267" y="968"/>
                    <a:pt x="167" y="1935"/>
                  </a:cubicBezTo>
                  <a:cubicBezTo>
                    <a:pt x="0" y="3436"/>
                    <a:pt x="1034" y="4804"/>
                    <a:pt x="2102" y="6071"/>
                  </a:cubicBezTo>
                  <a:cubicBezTo>
                    <a:pt x="3203" y="4804"/>
                    <a:pt x="4203" y="3436"/>
                    <a:pt x="4070" y="1935"/>
                  </a:cubicBezTo>
                  <a:cubicBezTo>
                    <a:pt x="3970" y="968"/>
                    <a:pt x="3303" y="0"/>
                    <a:pt x="210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6"/>
            <p:cNvSpPr/>
            <p:nvPr/>
          </p:nvSpPr>
          <p:spPr>
            <a:xfrm>
              <a:off x="2663750" y="3253600"/>
              <a:ext cx="5025" cy="15050"/>
            </a:xfrm>
            <a:custGeom>
              <a:avLst/>
              <a:gdLst/>
              <a:ahLst/>
              <a:cxnLst/>
              <a:rect l="l" t="t" r="r" b="b"/>
              <a:pathLst>
                <a:path w="201" h="602" extrusionOk="0">
                  <a:moveTo>
                    <a:pt x="167" y="1"/>
                  </a:moveTo>
                  <a:lnTo>
                    <a:pt x="0" y="601"/>
                  </a:lnTo>
                  <a:lnTo>
                    <a:pt x="200"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6"/>
            <p:cNvSpPr/>
            <p:nvPr/>
          </p:nvSpPr>
          <p:spPr>
            <a:xfrm>
              <a:off x="2677075" y="3191900"/>
              <a:ext cx="13375" cy="30875"/>
            </a:xfrm>
            <a:custGeom>
              <a:avLst/>
              <a:gdLst/>
              <a:ahLst/>
              <a:cxnLst/>
              <a:rect l="l" t="t" r="r" b="b"/>
              <a:pathLst>
                <a:path w="535" h="1235" extrusionOk="0">
                  <a:moveTo>
                    <a:pt x="401" y="0"/>
                  </a:moveTo>
                  <a:lnTo>
                    <a:pt x="1" y="1201"/>
                  </a:lnTo>
                  <a:lnTo>
                    <a:pt x="68" y="1234"/>
                  </a:lnTo>
                  <a:lnTo>
                    <a:pt x="535" y="34"/>
                  </a:lnTo>
                  <a:lnTo>
                    <a:pt x="401"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6"/>
            <p:cNvSpPr/>
            <p:nvPr/>
          </p:nvSpPr>
          <p:spPr>
            <a:xfrm>
              <a:off x="2697925" y="3131025"/>
              <a:ext cx="18375" cy="32550"/>
            </a:xfrm>
            <a:custGeom>
              <a:avLst/>
              <a:gdLst/>
              <a:ahLst/>
              <a:cxnLst/>
              <a:rect l="l" t="t" r="r" b="b"/>
              <a:pathLst>
                <a:path w="735" h="1302" extrusionOk="0">
                  <a:moveTo>
                    <a:pt x="501" y="0"/>
                  </a:moveTo>
                  <a:lnTo>
                    <a:pt x="1" y="1201"/>
                  </a:lnTo>
                  <a:lnTo>
                    <a:pt x="201" y="1301"/>
                  </a:lnTo>
                  <a:lnTo>
                    <a:pt x="735" y="100"/>
                  </a:lnTo>
                  <a:lnTo>
                    <a:pt x="501"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6"/>
            <p:cNvSpPr/>
            <p:nvPr/>
          </p:nvSpPr>
          <p:spPr>
            <a:xfrm>
              <a:off x="2723775" y="3072650"/>
              <a:ext cx="20875" cy="32550"/>
            </a:xfrm>
            <a:custGeom>
              <a:avLst/>
              <a:gdLst/>
              <a:ahLst/>
              <a:cxnLst/>
              <a:rect l="l" t="t" r="r" b="b"/>
              <a:pathLst>
                <a:path w="835" h="1302" extrusionOk="0">
                  <a:moveTo>
                    <a:pt x="568" y="0"/>
                  </a:moveTo>
                  <a:lnTo>
                    <a:pt x="1" y="1168"/>
                  </a:lnTo>
                  <a:lnTo>
                    <a:pt x="268" y="1301"/>
                  </a:lnTo>
                  <a:lnTo>
                    <a:pt x="835" y="134"/>
                  </a:lnTo>
                  <a:lnTo>
                    <a:pt x="568"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6"/>
            <p:cNvSpPr/>
            <p:nvPr/>
          </p:nvSpPr>
          <p:spPr>
            <a:xfrm>
              <a:off x="2753800" y="3015925"/>
              <a:ext cx="23375" cy="32550"/>
            </a:xfrm>
            <a:custGeom>
              <a:avLst/>
              <a:gdLst/>
              <a:ahLst/>
              <a:cxnLst/>
              <a:rect l="l" t="t" r="r" b="b"/>
              <a:pathLst>
                <a:path w="935" h="1302" extrusionOk="0">
                  <a:moveTo>
                    <a:pt x="634" y="1"/>
                  </a:moveTo>
                  <a:lnTo>
                    <a:pt x="1" y="1135"/>
                  </a:lnTo>
                  <a:lnTo>
                    <a:pt x="268" y="1302"/>
                  </a:lnTo>
                  <a:lnTo>
                    <a:pt x="935" y="201"/>
                  </a:lnTo>
                  <a:lnTo>
                    <a:pt x="63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6"/>
            <p:cNvSpPr/>
            <p:nvPr/>
          </p:nvSpPr>
          <p:spPr>
            <a:xfrm>
              <a:off x="2787150" y="2961725"/>
              <a:ext cx="25900" cy="31725"/>
            </a:xfrm>
            <a:custGeom>
              <a:avLst/>
              <a:gdLst/>
              <a:ahLst/>
              <a:cxnLst/>
              <a:rect l="l" t="t" r="r" b="b"/>
              <a:pathLst>
                <a:path w="1036" h="1269" extrusionOk="0">
                  <a:moveTo>
                    <a:pt x="701" y="1"/>
                  </a:moveTo>
                  <a:lnTo>
                    <a:pt x="1" y="1068"/>
                  </a:lnTo>
                  <a:lnTo>
                    <a:pt x="301" y="1268"/>
                  </a:lnTo>
                  <a:lnTo>
                    <a:pt x="1035" y="234"/>
                  </a:lnTo>
                  <a:lnTo>
                    <a:pt x="701"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6"/>
            <p:cNvSpPr/>
            <p:nvPr/>
          </p:nvSpPr>
          <p:spPr>
            <a:xfrm>
              <a:off x="2824700" y="2910025"/>
              <a:ext cx="27525" cy="31725"/>
            </a:xfrm>
            <a:custGeom>
              <a:avLst/>
              <a:gdLst/>
              <a:ahLst/>
              <a:cxnLst/>
              <a:rect l="l" t="t" r="r" b="b"/>
              <a:pathLst>
                <a:path w="1101" h="1269" extrusionOk="0">
                  <a:moveTo>
                    <a:pt x="801" y="1"/>
                  </a:moveTo>
                  <a:lnTo>
                    <a:pt x="0" y="1035"/>
                  </a:lnTo>
                  <a:lnTo>
                    <a:pt x="300" y="1268"/>
                  </a:lnTo>
                  <a:lnTo>
                    <a:pt x="1101" y="267"/>
                  </a:lnTo>
                  <a:lnTo>
                    <a:pt x="801"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6"/>
            <p:cNvSpPr/>
            <p:nvPr/>
          </p:nvSpPr>
          <p:spPr>
            <a:xfrm>
              <a:off x="2865550" y="2861650"/>
              <a:ext cx="30050" cy="30875"/>
            </a:xfrm>
            <a:custGeom>
              <a:avLst/>
              <a:gdLst/>
              <a:ahLst/>
              <a:cxnLst/>
              <a:rect l="l" t="t" r="r" b="b"/>
              <a:pathLst>
                <a:path w="1202" h="1235" extrusionOk="0">
                  <a:moveTo>
                    <a:pt x="901" y="1"/>
                  </a:moveTo>
                  <a:lnTo>
                    <a:pt x="1" y="968"/>
                  </a:lnTo>
                  <a:lnTo>
                    <a:pt x="301" y="1235"/>
                  </a:lnTo>
                  <a:lnTo>
                    <a:pt x="1201" y="301"/>
                  </a:lnTo>
                  <a:lnTo>
                    <a:pt x="901"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6"/>
            <p:cNvSpPr/>
            <p:nvPr/>
          </p:nvSpPr>
          <p:spPr>
            <a:xfrm>
              <a:off x="2911425" y="2817450"/>
              <a:ext cx="30875" cy="29225"/>
            </a:xfrm>
            <a:custGeom>
              <a:avLst/>
              <a:gdLst/>
              <a:ahLst/>
              <a:cxnLst/>
              <a:rect l="l" t="t" r="r" b="b"/>
              <a:pathLst>
                <a:path w="1235" h="1169" extrusionOk="0">
                  <a:moveTo>
                    <a:pt x="968" y="1"/>
                  </a:moveTo>
                  <a:lnTo>
                    <a:pt x="0" y="868"/>
                  </a:lnTo>
                  <a:lnTo>
                    <a:pt x="267" y="1168"/>
                  </a:lnTo>
                  <a:lnTo>
                    <a:pt x="1234" y="301"/>
                  </a:lnTo>
                  <a:lnTo>
                    <a:pt x="968"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6"/>
            <p:cNvSpPr/>
            <p:nvPr/>
          </p:nvSpPr>
          <p:spPr>
            <a:xfrm>
              <a:off x="2961450" y="2778275"/>
              <a:ext cx="31725" cy="26700"/>
            </a:xfrm>
            <a:custGeom>
              <a:avLst/>
              <a:gdLst/>
              <a:ahLst/>
              <a:cxnLst/>
              <a:rect l="l" t="t" r="r" b="b"/>
              <a:pathLst>
                <a:path w="1269" h="1068" extrusionOk="0">
                  <a:moveTo>
                    <a:pt x="1035" y="0"/>
                  </a:moveTo>
                  <a:lnTo>
                    <a:pt x="1" y="767"/>
                  </a:lnTo>
                  <a:lnTo>
                    <a:pt x="234" y="1067"/>
                  </a:lnTo>
                  <a:lnTo>
                    <a:pt x="1268" y="300"/>
                  </a:lnTo>
                  <a:lnTo>
                    <a:pt x="1035"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6"/>
            <p:cNvSpPr/>
            <p:nvPr/>
          </p:nvSpPr>
          <p:spPr>
            <a:xfrm>
              <a:off x="3014825" y="2744900"/>
              <a:ext cx="32550" cy="23375"/>
            </a:xfrm>
            <a:custGeom>
              <a:avLst/>
              <a:gdLst/>
              <a:ahLst/>
              <a:cxnLst/>
              <a:rect l="l" t="t" r="r" b="b"/>
              <a:pathLst>
                <a:path w="1302" h="935" extrusionOk="0">
                  <a:moveTo>
                    <a:pt x="1135" y="1"/>
                  </a:moveTo>
                  <a:lnTo>
                    <a:pt x="0" y="635"/>
                  </a:lnTo>
                  <a:lnTo>
                    <a:pt x="201" y="935"/>
                  </a:lnTo>
                  <a:lnTo>
                    <a:pt x="1301" y="268"/>
                  </a:lnTo>
                  <a:lnTo>
                    <a:pt x="1135"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6"/>
            <p:cNvSpPr/>
            <p:nvPr/>
          </p:nvSpPr>
          <p:spPr>
            <a:xfrm>
              <a:off x="3072375" y="2717375"/>
              <a:ext cx="32550" cy="19225"/>
            </a:xfrm>
            <a:custGeom>
              <a:avLst/>
              <a:gdLst/>
              <a:ahLst/>
              <a:cxnLst/>
              <a:rect l="l" t="t" r="r" b="b"/>
              <a:pathLst>
                <a:path w="1302" h="769" extrusionOk="0">
                  <a:moveTo>
                    <a:pt x="1201" y="1"/>
                  </a:moveTo>
                  <a:lnTo>
                    <a:pt x="0" y="501"/>
                  </a:lnTo>
                  <a:lnTo>
                    <a:pt x="134" y="768"/>
                  </a:lnTo>
                  <a:lnTo>
                    <a:pt x="1301" y="234"/>
                  </a:lnTo>
                  <a:lnTo>
                    <a:pt x="1201"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6"/>
            <p:cNvSpPr/>
            <p:nvPr/>
          </p:nvSpPr>
          <p:spPr>
            <a:xfrm>
              <a:off x="3132400" y="2696550"/>
              <a:ext cx="32550" cy="15025"/>
            </a:xfrm>
            <a:custGeom>
              <a:avLst/>
              <a:gdLst/>
              <a:ahLst/>
              <a:cxnLst/>
              <a:rect l="l" t="t" r="r" b="b"/>
              <a:pathLst>
                <a:path w="1302" h="601" extrusionOk="0">
                  <a:moveTo>
                    <a:pt x="1235" y="0"/>
                  </a:moveTo>
                  <a:lnTo>
                    <a:pt x="1" y="367"/>
                  </a:lnTo>
                  <a:lnTo>
                    <a:pt x="68" y="600"/>
                  </a:lnTo>
                  <a:lnTo>
                    <a:pt x="1302" y="200"/>
                  </a:lnTo>
                  <a:lnTo>
                    <a:pt x="1235"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6"/>
            <p:cNvSpPr/>
            <p:nvPr/>
          </p:nvSpPr>
          <p:spPr>
            <a:xfrm>
              <a:off x="3194950" y="2682350"/>
              <a:ext cx="32550" cy="10050"/>
            </a:xfrm>
            <a:custGeom>
              <a:avLst/>
              <a:gdLst/>
              <a:ahLst/>
              <a:cxnLst/>
              <a:rect l="l" t="t" r="r" b="b"/>
              <a:pathLst>
                <a:path w="1302" h="402" extrusionOk="0">
                  <a:moveTo>
                    <a:pt x="1268" y="1"/>
                  </a:moveTo>
                  <a:lnTo>
                    <a:pt x="1" y="268"/>
                  </a:lnTo>
                  <a:lnTo>
                    <a:pt x="34" y="401"/>
                  </a:lnTo>
                  <a:lnTo>
                    <a:pt x="1302" y="101"/>
                  </a:lnTo>
                  <a:lnTo>
                    <a:pt x="1268"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6"/>
            <p:cNvSpPr/>
            <p:nvPr/>
          </p:nvSpPr>
          <p:spPr>
            <a:xfrm>
              <a:off x="3259175" y="2677350"/>
              <a:ext cx="15850" cy="1700"/>
            </a:xfrm>
            <a:custGeom>
              <a:avLst/>
              <a:gdLst/>
              <a:ahLst/>
              <a:cxnLst/>
              <a:rect l="l" t="t" r="r" b="b"/>
              <a:pathLst>
                <a:path w="634" h="68" extrusionOk="0">
                  <a:moveTo>
                    <a:pt x="634" y="1"/>
                  </a:moveTo>
                  <a:lnTo>
                    <a:pt x="0" y="34"/>
                  </a:lnTo>
                  <a:lnTo>
                    <a:pt x="33" y="68"/>
                  </a:lnTo>
                  <a:lnTo>
                    <a:pt x="63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6"/>
            <p:cNvSpPr/>
            <p:nvPr/>
          </p:nvSpPr>
          <p:spPr>
            <a:xfrm>
              <a:off x="3899625" y="2447200"/>
              <a:ext cx="8350" cy="13350"/>
            </a:xfrm>
            <a:custGeom>
              <a:avLst/>
              <a:gdLst/>
              <a:ahLst/>
              <a:cxnLst/>
              <a:rect l="l" t="t" r="r" b="b"/>
              <a:pathLst>
                <a:path w="334" h="534" extrusionOk="0">
                  <a:moveTo>
                    <a:pt x="301" y="0"/>
                  </a:moveTo>
                  <a:lnTo>
                    <a:pt x="0" y="534"/>
                  </a:lnTo>
                  <a:lnTo>
                    <a:pt x="334" y="34"/>
                  </a:lnTo>
                  <a:lnTo>
                    <a:pt x="301"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6"/>
            <p:cNvSpPr/>
            <p:nvPr/>
          </p:nvSpPr>
          <p:spPr>
            <a:xfrm>
              <a:off x="3923800" y="2397150"/>
              <a:ext cx="20875" cy="25875"/>
            </a:xfrm>
            <a:custGeom>
              <a:avLst/>
              <a:gdLst/>
              <a:ahLst/>
              <a:cxnLst/>
              <a:rect l="l" t="t" r="r" b="b"/>
              <a:pathLst>
                <a:path w="835" h="1035" extrusionOk="0">
                  <a:moveTo>
                    <a:pt x="735" y="1"/>
                  </a:moveTo>
                  <a:lnTo>
                    <a:pt x="1" y="1002"/>
                  </a:lnTo>
                  <a:lnTo>
                    <a:pt x="101" y="1035"/>
                  </a:lnTo>
                  <a:lnTo>
                    <a:pt x="835" y="101"/>
                  </a:lnTo>
                  <a:lnTo>
                    <a:pt x="735"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6"/>
            <p:cNvSpPr/>
            <p:nvPr/>
          </p:nvSpPr>
          <p:spPr>
            <a:xfrm>
              <a:off x="3960500" y="2349625"/>
              <a:ext cx="24200" cy="26700"/>
            </a:xfrm>
            <a:custGeom>
              <a:avLst/>
              <a:gdLst/>
              <a:ahLst/>
              <a:cxnLst/>
              <a:rect l="l" t="t" r="r" b="b"/>
              <a:pathLst>
                <a:path w="968" h="1068" extrusionOk="0">
                  <a:moveTo>
                    <a:pt x="801" y="0"/>
                  </a:moveTo>
                  <a:lnTo>
                    <a:pt x="0" y="934"/>
                  </a:lnTo>
                  <a:lnTo>
                    <a:pt x="167" y="1068"/>
                  </a:lnTo>
                  <a:lnTo>
                    <a:pt x="968" y="167"/>
                  </a:lnTo>
                  <a:lnTo>
                    <a:pt x="801"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6"/>
            <p:cNvSpPr/>
            <p:nvPr/>
          </p:nvSpPr>
          <p:spPr>
            <a:xfrm>
              <a:off x="4000525" y="2304600"/>
              <a:ext cx="26725" cy="26700"/>
            </a:xfrm>
            <a:custGeom>
              <a:avLst/>
              <a:gdLst/>
              <a:ahLst/>
              <a:cxnLst/>
              <a:rect l="l" t="t" r="r" b="b"/>
              <a:pathLst>
                <a:path w="1069" h="1068" extrusionOk="0">
                  <a:moveTo>
                    <a:pt x="835" y="0"/>
                  </a:moveTo>
                  <a:lnTo>
                    <a:pt x="1" y="901"/>
                  </a:lnTo>
                  <a:lnTo>
                    <a:pt x="201" y="1068"/>
                  </a:lnTo>
                  <a:lnTo>
                    <a:pt x="1068" y="234"/>
                  </a:lnTo>
                  <a:lnTo>
                    <a:pt x="835"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6"/>
            <p:cNvSpPr/>
            <p:nvPr/>
          </p:nvSpPr>
          <p:spPr>
            <a:xfrm>
              <a:off x="4043050" y="2262900"/>
              <a:ext cx="28375" cy="26700"/>
            </a:xfrm>
            <a:custGeom>
              <a:avLst/>
              <a:gdLst/>
              <a:ahLst/>
              <a:cxnLst/>
              <a:rect l="l" t="t" r="r" b="b"/>
              <a:pathLst>
                <a:path w="1135" h="1068" extrusionOk="0">
                  <a:moveTo>
                    <a:pt x="901" y="0"/>
                  </a:moveTo>
                  <a:lnTo>
                    <a:pt x="1" y="801"/>
                  </a:lnTo>
                  <a:lnTo>
                    <a:pt x="234" y="1068"/>
                  </a:lnTo>
                  <a:lnTo>
                    <a:pt x="1135" y="267"/>
                  </a:lnTo>
                  <a:lnTo>
                    <a:pt x="901"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6"/>
            <p:cNvSpPr/>
            <p:nvPr/>
          </p:nvSpPr>
          <p:spPr>
            <a:xfrm>
              <a:off x="4088925" y="2223700"/>
              <a:ext cx="30050" cy="25875"/>
            </a:xfrm>
            <a:custGeom>
              <a:avLst/>
              <a:gdLst/>
              <a:ahLst/>
              <a:cxnLst/>
              <a:rect l="l" t="t" r="r" b="b"/>
              <a:pathLst>
                <a:path w="1202" h="1035" extrusionOk="0">
                  <a:moveTo>
                    <a:pt x="968" y="1"/>
                  </a:moveTo>
                  <a:lnTo>
                    <a:pt x="0" y="768"/>
                  </a:lnTo>
                  <a:lnTo>
                    <a:pt x="234" y="1035"/>
                  </a:lnTo>
                  <a:lnTo>
                    <a:pt x="1201" y="301"/>
                  </a:lnTo>
                  <a:lnTo>
                    <a:pt x="968"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6"/>
            <p:cNvSpPr/>
            <p:nvPr/>
          </p:nvSpPr>
          <p:spPr>
            <a:xfrm>
              <a:off x="4137300" y="2187000"/>
              <a:ext cx="30050" cy="25875"/>
            </a:xfrm>
            <a:custGeom>
              <a:avLst/>
              <a:gdLst/>
              <a:ahLst/>
              <a:cxnLst/>
              <a:rect l="l" t="t" r="r" b="b"/>
              <a:pathLst>
                <a:path w="1202" h="1035" extrusionOk="0">
                  <a:moveTo>
                    <a:pt x="1001" y="1"/>
                  </a:moveTo>
                  <a:lnTo>
                    <a:pt x="0" y="701"/>
                  </a:lnTo>
                  <a:lnTo>
                    <a:pt x="234" y="1035"/>
                  </a:lnTo>
                  <a:lnTo>
                    <a:pt x="1201" y="334"/>
                  </a:lnTo>
                  <a:lnTo>
                    <a:pt x="1001"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6"/>
            <p:cNvSpPr/>
            <p:nvPr/>
          </p:nvSpPr>
          <p:spPr>
            <a:xfrm>
              <a:off x="4187325" y="2154475"/>
              <a:ext cx="31725" cy="24225"/>
            </a:xfrm>
            <a:custGeom>
              <a:avLst/>
              <a:gdLst/>
              <a:ahLst/>
              <a:cxnLst/>
              <a:rect l="l" t="t" r="r" b="b"/>
              <a:pathLst>
                <a:path w="1269" h="969" extrusionOk="0">
                  <a:moveTo>
                    <a:pt x="1068" y="1"/>
                  </a:moveTo>
                  <a:lnTo>
                    <a:pt x="1" y="635"/>
                  </a:lnTo>
                  <a:lnTo>
                    <a:pt x="234" y="968"/>
                  </a:lnTo>
                  <a:lnTo>
                    <a:pt x="1268" y="368"/>
                  </a:lnTo>
                  <a:lnTo>
                    <a:pt x="1068"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6"/>
            <p:cNvSpPr/>
            <p:nvPr/>
          </p:nvSpPr>
          <p:spPr>
            <a:xfrm>
              <a:off x="4240700" y="2125300"/>
              <a:ext cx="31725" cy="23375"/>
            </a:xfrm>
            <a:custGeom>
              <a:avLst/>
              <a:gdLst/>
              <a:ahLst/>
              <a:cxnLst/>
              <a:rect l="l" t="t" r="r" b="b"/>
              <a:pathLst>
                <a:path w="1269" h="935" extrusionOk="0">
                  <a:moveTo>
                    <a:pt x="1068" y="0"/>
                  </a:moveTo>
                  <a:lnTo>
                    <a:pt x="0" y="567"/>
                  </a:lnTo>
                  <a:lnTo>
                    <a:pt x="167" y="934"/>
                  </a:lnTo>
                  <a:lnTo>
                    <a:pt x="1268" y="367"/>
                  </a:lnTo>
                  <a:lnTo>
                    <a:pt x="1068"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6"/>
            <p:cNvSpPr/>
            <p:nvPr/>
          </p:nvSpPr>
          <p:spPr>
            <a:xfrm>
              <a:off x="4294900" y="2100275"/>
              <a:ext cx="31725" cy="20875"/>
            </a:xfrm>
            <a:custGeom>
              <a:avLst/>
              <a:gdLst/>
              <a:ahLst/>
              <a:cxnLst/>
              <a:rect l="l" t="t" r="r" b="b"/>
              <a:pathLst>
                <a:path w="1269" h="835" extrusionOk="0">
                  <a:moveTo>
                    <a:pt x="1135" y="1"/>
                  </a:moveTo>
                  <a:lnTo>
                    <a:pt x="1" y="468"/>
                  </a:lnTo>
                  <a:lnTo>
                    <a:pt x="167" y="835"/>
                  </a:lnTo>
                  <a:lnTo>
                    <a:pt x="1268" y="334"/>
                  </a:lnTo>
                  <a:lnTo>
                    <a:pt x="1135"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6"/>
            <p:cNvSpPr/>
            <p:nvPr/>
          </p:nvSpPr>
          <p:spPr>
            <a:xfrm>
              <a:off x="4351600" y="2079425"/>
              <a:ext cx="31725" cy="18375"/>
            </a:xfrm>
            <a:custGeom>
              <a:avLst/>
              <a:gdLst/>
              <a:ahLst/>
              <a:cxnLst/>
              <a:rect l="l" t="t" r="r" b="b"/>
              <a:pathLst>
                <a:path w="1269" h="735" extrusionOk="0">
                  <a:moveTo>
                    <a:pt x="1168" y="1"/>
                  </a:moveTo>
                  <a:lnTo>
                    <a:pt x="1" y="401"/>
                  </a:lnTo>
                  <a:lnTo>
                    <a:pt x="134" y="735"/>
                  </a:lnTo>
                  <a:lnTo>
                    <a:pt x="1269" y="301"/>
                  </a:lnTo>
                  <a:lnTo>
                    <a:pt x="1168"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6"/>
            <p:cNvSpPr/>
            <p:nvPr/>
          </p:nvSpPr>
          <p:spPr>
            <a:xfrm>
              <a:off x="4409975" y="2062750"/>
              <a:ext cx="31725" cy="15050"/>
            </a:xfrm>
            <a:custGeom>
              <a:avLst/>
              <a:gdLst/>
              <a:ahLst/>
              <a:cxnLst/>
              <a:rect l="l" t="t" r="r" b="b"/>
              <a:pathLst>
                <a:path w="1269" h="602" extrusionOk="0">
                  <a:moveTo>
                    <a:pt x="1202" y="1"/>
                  </a:moveTo>
                  <a:lnTo>
                    <a:pt x="1" y="301"/>
                  </a:lnTo>
                  <a:lnTo>
                    <a:pt x="101" y="601"/>
                  </a:lnTo>
                  <a:lnTo>
                    <a:pt x="1269" y="234"/>
                  </a:lnTo>
                  <a:lnTo>
                    <a:pt x="1202"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6"/>
            <p:cNvSpPr/>
            <p:nvPr/>
          </p:nvSpPr>
          <p:spPr>
            <a:xfrm>
              <a:off x="4469200" y="2050250"/>
              <a:ext cx="30875" cy="10850"/>
            </a:xfrm>
            <a:custGeom>
              <a:avLst/>
              <a:gdLst/>
              <a:ahLst/>
              <a:cxnLst/>
              <a:rect l="l" t="t" r="r" b="b"/>
              <a:pathLst>
                <a:path w="1235" h="434" extrusionOk="0">
                  <a:moveTo>
                    <a:pt x="1201" y="0"/>
                  </a:moveTo>
                  <a:lnTo>
                    <a:pt x="0" y="200"/>
                  </a:lnTo>
                  <a:lnTo>
                    <a:pt x="67" y="434"/>
                  </a:lnTo>
                  <a:lnTo>
                    <a:pt x="1235" y="200"/>
                  </a:lnTo>
                  <a:lnTo>
                    <a:pt x="1201"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6"/>
            <p:cNvSpPr/>
            <p:nvPr/>
          </p:nvSpPr>
          <p:spPr>
            <a:xfrm>
              <a:off x="4529250" y="2041900"/>
              <a:ext cx="30875" cy="7525"/>
            </a:xfrm>
            <a:custGeom>
              <a:avLst/>
              <a:gdLst/>
              <a:ahLst/>
              <a:cxnLst/>
              <a:rect l="l" t="t" r="r" b="b"/>
              <a:pathLst>
                <a:path w="1235" h="301" extrusionOk="0">
                  <a:moveTo>
                    <a:pt x="1234" y="1"/>
                  </a:moveTo>
                  <a:lnTo>
                    <a:pt x="0" y="134"/>
                  </a:lnTo>
                  <a:lnTo>
                    <a:pt x="33" y="301"/>
                  </a:lnTo>
                  <a:lnTo>
                    <a:pt x="1234" y="101"/>
                  </a:lnTo>
                  <a:lnTo>
                    <a:pt x="123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6"/>
            <p:cNvSpPr/>
            <p:nvPr/>
          </p:nvSpPr>
          <p:spPr>
            <a:xfrm>
              <a:off x="4590950" y="2039400"/>
              <a:ext cx="15875" cy="850"/>
            </a:xfrm>
            <a:custGeom>
              <a:avLst/>
              <a:gdLst/>
              <a:ahLst/>
              <a:cxnLst/>
              <a:rect l="l" t="t" r="r" b="b"/>
              <a:pathLst>
                <a:path w="635" h="34" extrusionOk="0">
                  <a:moveTo>
                    <a:pt x="0" y="1"/>
                  </a:moveTo>
                  <a:lnTo>
                    <a:pt x="0" y="34"/>
                  </a:lnTo>
                  <a:lnTo>
                    <a:pt x="63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6"/>
            <p:cNvSpPr/>
            <p:nvPr/>
          </p:nvSpPr>
          <p:spPr>
            <a:xfrm>
              <a:off x="4897825" y="2906700"/>
              <a:ext cx="4200" cy="15025"/>
            </a:xfrm>
            <a:custGeom>
              <a:avLst/>
              <a:gdLst/>
              <a:ahLst/>
              <a:cxnLst/>
              <a:rect l="l" t="t" r="r" b="b"/>
              <a:pathLst>
                <a:path w="168" h="601" extrusionOk="0">
                  <a:moveTo>
                    <a:pt x="1" y="0"/>
                  </a:moveTo>
                  <a:lnTo>
                    <a:pt x="168" y="601"/>
                  </a:lnTo>
                  <a:lnTo>
                    <a:pt x="34"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6"/>
            <p:cNvSpPr/>
            <p:nvPr/>
          </p:nvSpPr>
          <p:spPr>
            <a:xfrm>
              <a:off x="4879500" y="2847475"/>
              <a:ext cx="10850" cy="30050"/>
            </a:xfrm>
            <a:custGeom>
              <a:avLst/>
              <a:gdLst/>
              <a:ahLst/>
              <a:cxnLst/>
              <a:rect l="l" t="t" r="r" b="b"/>
              <a:pathLst>
                <a:path w="434" h="1202" extrusionOk="0">
                  <a:moveTo>
                    <a:pt x="67" y="1"/>
                  </a:moveTo>
                  <a:lnTo>
                    <a:pt x="0" y="34"/>
                  </a:lnTo>
                  <a:lnTo>
                    <a:pt x="400" y="1202"/>
                  </a:lnTo>
                  <a:lnTo>
                    <a:pt x="434" y="1202"/>
                  </a:lnTo>
                  <a:lnTo>
                    <a:pt x="67"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6"/>
            <p:cNvSpPr/>
            <p:nvPr/>
          </p:nvSpPr>
          <p:spPr>
            <a:xfrm>
              <a:off x="4857800" y="2789950"/>
              <a:ext cx="12550" cy="29200"/>
            </a:xfrm>
            <a:custGeom>
              <a:avLst/>
              <a:gdLst/>
              <a:ahLst/>
              <a:cxnLst/>
              <a:rect l="l" t="t" r="r" b="b"/>
              <a:pathLst>
                <a:path w="502" h="1168" extrusionOk="0">
                  <a:moveTo>
                    <a:pt x="67" y="0"/>
                  </a:moveTo>
                  <a:lnTo>
                    <a:pt x="1" y="33"/>
                  </a:lnTo>
                  <a:lnTo>
                    <a:pt x="434" y="1168"/>
                  </a:lnTo>
                  <a:lnTo>
                    <a:pt x="501" y="1134"/>
                  </a:lnTo>
                  <a:lnTo>
                    <a:pt x="67"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6"/>
            <p:cNvSpPr/>
            <p:nvPr/>
          </p:nvSpPr>
          <p:spPr>
            <a:xfrm>
              <a:off x="4831950" y="2733225"/>
              <a:ext cx="15875" cy="29225"/>
            </a:xfrm>
            <a:custGeom>
              <a:avLst/>
              <a:gdLst/>
              <a:ahLst/>
              <a:cxnLst/>
              <a:rect l="l" t="t" r="r" b="b"/>
              <a:pathLst>
                <a:path w="635" h="1169" extrusionOk="0">
                  <a:moveTo>
                    <a:pt x="134" y="1"/>
                  </a:moveTo>
                  <a:lnTo>
                    <a:pt x="1" y="34"/>
                  </a:lnTo>
                  <a:lnTo>
                    <a:pt x="534" y="1168"/>
                  </a:lnTo>
                  <a:lnTo>
                    <a:pt x="634" y="1135"/>
                  </a:lnTo>
                  <a:lnTo>
                    <a:pt x="13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6"/>
            <p:cNvSpPr/>
            <p:nvPr/>
          </p:nvSpPr>
          <p:spPr>
            <a:xfrm>
              <a:off x="4803600" y="2677350"/>
              <a:ext cx="18375" cy="29225"/>
            </a:xfrm>
            <a:custGeom>
              <a:avLst/>
              <a:gdLst/>
              <a:ahLst/>
              <a:cxnLst/>
              <a:rect l="l" t="t" r="r" b="b"/>
              <a:pathLst>
                <a:path w="735" h="1169" extrusionOk="0">
                  <a:moveTo>
                    <a:pt x="167" y="1"/>
                  </a:moveTo>
                  <a:lnTo>
                    <a:pt x="1" y="101"/>
                  </a:lnTo>
                  <a:lnTo>
                    <a:pt x="601" y="1168"/>
                  </a:lnTo>
                  <a:lnTo>
                    <a:pt x="734" y="1102"/>
                  </a:lnTo>
                  <a:lnTo>
                    <a:pt x="167"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6"/>
            <p:cNvSpPr/>
            <p:nvPr/>
          </p:nvSpPr>
          <p:spPr>
            <a:xfrm>
              <a:off x="4773575" y="2623150"/>
              <a:ext cx="19200" cy="29225"/>
            </a:xfrm>
            <a:custGeom>
              <a:avLst/>
              <a:gdLst/>
              <a:ahLst/>
              <a:cxnLst/>
              <a:rect l="l" t="t" r="r" b="b"/>
              <a:pathLst>
                <a:path w="768" h="1169" extrusionOk="0">
                  <a:moveTo>
                    <a:pt x="167" y="1"/>
                  </a:moveTo>
                  <a:lnTo>
                    <a:pt x="1" y="134"/>
                  </a:lnTo>
                  <a:lnTo>
                    <a:pt x="601" y="1168"/>
                  </a:lnTo>
                  <a:lnTo>
                    <a:pt x="768" y="1101"/>
                  </a:lnTo>
                  <a:lnTo>
                    <a:pt x="167"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6"/>
            <p:cNvSpPr/>
            <p:nvPr/>
          </p:nvSpPr>
          <p:spPr>
            <a:xfrm>
              <a:off x="4740225" y="2570625"/>
              <a:ext cx="21700" cy="29200"/>
            </a:xfrm>
            <a:custGeom>
              <a:avLst/>
              <a:gdLst/>
              <a:ahLst/>
              <a:cxnLst/>
              <a:rect l="l" t="t" r="r" b="b"/>
              <a:pathLst>
                <a:path w="868" h="1168" extrusionOk="0">
                  <a:moveTo>
                    <a:pt x="201" y="0"/>
                  </a:moveTo>
                  <a:lnTo>
                    <a:pt x="0" y="134"/>
                  </a:lnTo>
                  <a:lnTo>
                    <a:pt x="668" y="1168"/>
                  </a:lnTo>
                  <a:lnTo>
                    <a:pt x="868" y="1068"/>
                  </a:lnTo>
                  <a:lnTo>
                    <a:pt x="201"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6"/>
            <p:cNvSpPr/>
            <p:nvPr/>
          </p:nvSpPr>
          <p:spPr>
            <a:xfrm>
              <a:off x="4704375" y="2519750"/>
              <a:ext cx="23375" cy="29200"/>
            </a:xfrm>
            <a:custGeom>
              <a:avLst/>
              <a:gdLst/>
              <a:ahLst/>
              <a:cxnLst/>
              <a:rect l="l" t="t" r="r" b="b"/>
              <a:pathLst>
                <a:path w="935" h="1168" extrusionOk="0">
                  <a:moveTo>
                    <a:pt x="234" y="0"/>
                  </a:moveTo>
                  <a:lnTo>
                    <a:pt x="0" y="167"/>
                  </a:lnTo>
                  <a:lnTo>
                    <a:pt x="734" y="1168"/>
                  </a:lnTo>
                  <a:lnTo>
                    <a:pt x="934" y="1034"/>
                  </a:lnTo>
                  <a:lnTo>
                    <a:pt x="234"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6"/>
            <p:cNvSpPr/>
            <p:nvPr/>
          </p:nvSpPr>
          <p:spPr>
            <a:xfrm>
              <a:off x="4666825" y="2470550"/>
              <a:ext cx="25050" cy="28375"/>
            </a:xfrm>
            <a:custGeom>
              <a:avLst/>
              <a:gdLst/>
              <a:ahLst/>
              <a:cxnLst/>
              <a:rect l="l" t="t" r="r" b="b"/>
              <a:pathLst>
                <a:path w="1002" h="1135" extrusionOk="0">
                  <a:moveTo>
                    <a:pt x="234" y="0"/>
                  </a:moveTo>
                  <a:lnTo>
                    <a:pt x="1" y="167"/>
                  </a:lnTo>
                  <a:lnTo>
                    <a:pt x="768" y="1134"/>
                  </a:lnTo>
                  <a:lnTo>
                    <a:pt x="1002" y="1001"/>
                  </a:lnTo>
                  <a:lnTo>
                    <a:pt x="234"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6"/>
            <p:cNvSpPr/>
            <p:nvPr/>
          </p:nvSpPr>
          <p:spPr>
            <a:xfrm>
              <a:off x="4626800" y="2423000"/>
              <a:ext cx="25875" cy="28400"/>
            </a:xfrm>
            <a:custGeom>
              <a:avLst/>
              <a:gdLst/>
              <a:ahLst/>
              <a:cxnLst/>
              <a:rect l="l" t="t" r="r" b="b"/>
              <a:pathLst>
                <a:path w="1035" h="1136" extrusionOk="0">
                  <a:moveTo>
                    <a:pt x="234" y="1"/>
                  </a:moveTo>
                  <a:lnTo>
                    <a:pt x="1" y="201"/>
                  </a:lnTo>
                  <a:lnTo>
                    <a:pt x="835" y="1135"/>
                  </a:lnTo>
                  <a:lnTo>
                    <a:pt x="1035" y="935"/>
                  </a:lnTo>
                  <a:lnTo>
                    <a:pt x="23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6"/>
            <p:cNvSpPr/>
            <p:nvPr/>
          </p:nvSpPr>
          <p:spPr>
            <a:xfrm>
              <a:off x="4585100" y="2377150"/>
              <a:ext cx="26725" cy="28375"/>
            </a:xfrm>
            <a:custGeom>
              <a:avLst/>
              <a:gdLst/>
              <a:ahLst/>
              <a:cxnLst/>
              <a:rect l="l" t="t" r="r" b="b"/>
              <a:pathLst>
                <a:path w="1069" h="1135" extrusionOk="0">
                  <a:moveTo>
                    <a:pt x="234" y="0"/>
                  </a:moveTo>
                  <a:lnTo>
                    <a:pt x="1" y="234"/>
                  </a:lnTo>
                  <a:lnTo>
                    <a:pt x="868" y="1134"/>
                  </a:lnTo>
                  <a:lnTo>
                    <a:pt x="1068" y="934"/>
                  </a:lnTo>
                  <a:lnTo>
                    <a:pt x="234"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6"/>
            <p:cNvSpPr/>
            <p:nvPr/>
          </p:nvSpPr>
          <p:spPr>
            <a:xfrm>
              <a:off x="4540925" y="2333775"/>
              <a:ext cx="28375" cy="27550"/>
            </a:xfrm>
            <a:custGeom>
              <a:avLst/>
              <a:gdLst/>
              <a:ahLst/>
              <a:cxnLst/>
              <a:rect l="l" t="t" r="r" b="b"/>
              <a:pathLst>
                <a:path w="1135" h="1102" extrusionOk="0">
                  <a:moveTo>
                    <a:pt x="267" y="1"/>
                  </a:moveTo>
                  <a:lnTo>
                    <a:pt x="0" y="268"/>
                  </a:lnTo>
                  <a:lnTo>
                    <a:pt x="901" y="1101"/>
                  </a:lnTo>
                  <a:lnTo>
                    <a:pt x="1134" y="868"/>
                  </a:lnTo>
                  <a:lnTo>
                    <a:pt x="267"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6"/>
            <p:cNvSpPr/>
            <p:nvPr/>
          </p:nvSpPr>
          <p:spPr>
            <a:xfrm>
              <a:off x="4495050" y="2292075"/>
              <a:ext cx="29200" cy="27550"/>
            </a:xfrm>
            <a:custGeom>
              <a:avLst/>
              <a:gdLst/>
              <a:ahLst/>
              <a:cxnLst/>
              <a:rect l="l" t="t" r="r" b="b"/>
              <a:pathLst>
                <a:path w="1168" h="1102" extrusionOk="0">
                  <a:moveTo>
                    <a:pt x="267" y="1"/>
                  </a:moveTo>
                  <a:lnTo>
                    <a:pt x="0" y="268"/>
                  </a:lnTo>
                  <a:lnTo>
                    <a:pt x="934" y="1102"/>
                  </a:lnTo>
                  <a:lnTo>
                    <a:pt x="1168" y="835"/>
                  </a:lnTo>
                  <a:lnTo>
                    <a:pt x="267"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6"/>
            <p:cNvSpPr/>
            <p:nvPr/>
          </p:nvSpPr>
          <p:spPr>
            <a:xfrm>
              <a:off x="4448350" y="2252900"/>
              <a:ext cx="29200" cy="26700"/>
            </a:xfrm>
            <a:custGeom>
              <a:avLst/>
              <a:gdLst/>
              <a:ahLst/>
              <a:cxnLst/>
              <a:rect l="l" t="t" r="r" b="b"/>
              <a:pathLst>
                <a:path w="1168" h="1068" extrusionOk="0">
                  <a:moveTo>
                    <a:pt x="201" y="0"/>
                  </a:moveTo>
                  <a:lnTo>
                    <a:pt x="0" y="267"/>
                  </a:lnTo>
                  <a:lnTo>
                    <a:pt x="934" y="1067"/>
                  </a:lnTo>
                  <a:lnTo>
                    <a:pt x="1168" y="767"/>
                  </a:lnTo>
                  <a:lnTo>
                    <a:pt x="201"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6"/>
            <p:cNvSpPr/>
            <p:nvPr/>
          </p:nvSpPr>
          <p:spPr>
            <a:xfrm>
              <a:off x="4399150" y="2215350"/>
              <a:ext cx="30050" cy="25900"/>
            </a:xfrm>
            <a:custGeom>
              <a:avLst/>
              <a:gdLst/>
              <a:ahLst/>
              <a:cxnLst/>
              <a:rect l="l" t="t" r="r" b="b"/>
              <a:pathLst>
                <a:path w="1202" h="1036" extrusionOk="0">
                  <a:moveTo>
                    <a:pt x="200" y="1"/>
                  </a:moveTo>
                  <a:lnTo>
                    <a:pt x="0" y="301"/>
                  </a:lnTo>
                  <a:lnTo>
                    <a:pt x="968" y="1035"/>
                  </a:lnTo>
                  <a:lnTo>
                    <a:pt x="1201" y="735"/>
                  </a:lnTo>
                  <a:lnTo>
                    <a:pt x="200"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6"/>
            <p:cNvSpPr/>
            <p:nvPr/>
          </p:nvSpPr>
          <p:spPr>
            <a:xfrm>
              <a:off x="4348275" y="2180325"/>
              <a:ext cx="30875" cy="25050"/>
            </a:xfrm>
            <a:custGeom>
              <a:avLst/>
              <a:gdLst/>
              <a:ahLst/>
              <a:cxnLst/>
              <a:rect l="l" t="t" r="r" b="b"/>
              <a:pathLst>
                <a:path w="1235" h="1002" extrusionOk="0">
                  <a:moveTo>
                    <a:pt x="201" y="1"/>
                  </a:moveTo>
                  <a:lnTo>
                    <a:pt x="1" y="301"/>
                  </a:lnTo>
                  <a:lnTo>
                    <a:pt x="1001" y="1002"/>
                  </a:lnTo>
                  <a:lnTo>
                    <a:pt x="1235" y="668"/>
                  </a:lnTo>
                  <a:lnTo>
                    <a:pt x="201"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6"/>
            <p:cNvSpPr/>
            <p:nvPr/>
          </p:nvSpPr>
          <p:spPr>
            <a:xfrm>
              <a:off x="4295750" y="2146975"/>
              <a:ext cx="31700" cy="24225"/>
            </a:xfrm>
            <a:custGeom>
              <a:avLst/>
              <a:gdLst/>
              <a:ahLst/>
              <a:cxnLst/>
              <a:rect l="l" t="t" r="r" b="b"/>
              <a:pathLst>
                <a:path w="1268" h="969" extrusionOk="0">
                  <a:moveTo>
                    <a:pt x="200" y="1"/>
                  </a:moveTo>
                  <a:lnTo>
                    <a:pt x="0" y="334"/>
                  </a:lnTo>
                  <a:lnTo>
                    <a:pt x="1067" y="968"/>
                  </a:lnTo>
                  <a:lnTo>
                    <a:pt x="1268" y="634"/>
                  </a:lnTo>
                  <a:lnTo>
                    <a:pt x="200"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6"/>
            <p:cNvSpPr/>
            <p:nvPr/>
          </p:nvSpPr>
          <p:spPr>
            <a:xfrm>
              <a:off x="4242375" y="2116125"/>
              <a:ext cx="31700" cy="23375"/>
            </a:xfrm>
            <a:custGeom>
              <a:avLst/>
              <a:gdLst/>
              <a:ahLst/>
              <a:cxnLst/>
              <a:rect l="l" t="t" r="r" b="b"/>
              <a:pathLst>
                <a:path w="1268" h="935" extrusionOk="0">
                  <a:moveTo>
                    <a:pt x="200" y="0"/>
                  </a:moveTo>
                  <a:lnTo>
                    <a:pt x="0" y="334"/>
                  </a:lnTo>
                  <a:lnTo>
                    <a:pt x="1068" y="934"/>
                  </a:lnTo>
                  <a:lnTo>
                    <a:pt x="1268" y="601"/>
                  </a:lnTo>
                  <a:lnTo>
                    <a:pt x="200"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6"/>
            <p:cNvSpPr/>
            <p:nvPr/>
          </p:nvSpPr>
          <p:spPr>
            <a:xfrm>
              <a:off x="4188150" y="2086925"/>
              <a:ext cx="31725" cy="23375"/>
            </a:xfrm>
            <a:custGeom>
              <a:avLst/>
              <a:gdLst/>
              <a:ahLst/>
              <a:cxnLst/>
              <a:rect l="l" t="t" r="r" b="b"/>
              <a:pathLst>
                <a:path w="1269" h="935" extrusionOk="0">
                  <a:moveTo>
                    <a:pt x="168" y="1"/>
                  </a:moveTo>
                  <a:lnTo>
                    <a:pt x="1" y="368"/>
                  </a:lnTo>
                  <a:lnTo>
                    <a:pt x="1102" y="935"/>
                  </a:lnTo>
                  <a:lnTo>
                    <a:pt x="1269" y="568"/>
                  </a:lnTo>
                  <a:lnTo>
                    <a:pt x="168"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6"/>
            <p:cNvSpPr/>
            <p:nvPr/>
          </p:nvSpPr>
          <p:spPr>
            <a:xfrm>
              <a:off x="4132300" y="2061075"/>
              <a:ext cx="32525" cy="21725"/>
            </a:xfrm>
            <a:custGeom>
              <a:avLst/>
              <a:gdLst/>
              <a:ahLst/>
              <a:cxnLst/>
              <a:rect l="l" t="t" r="r" b="b"/>
              <a:pathLst>
                <a:path w="1301" h="869" extrusionOk="0">
                  <a:moveTo>
                    <a:pt x="167" y="1"/>
                  </a:moveTo>
                  <a:lnTo>
                    <a:pt x="0" y="368"/>
                  </a:lnTo>
                  <a:lnTo>
                    <a:pt x="1101" y="868"/>
                  </a:lnTo>
                  <a:lnTo>
                    <a:pt x="1301" y="501"/>
                  </a:lnTo>
                  <a:lnTo>
                    <a:pt x="167"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6"/>
            <p:cNvSpPr/>
            <p:nvPr/>
          </p:nvSpPr>
          <p:spPr>
            <a:xfrm>
              <a:off x="4075575" y="2036075"/>
              <a:ext cx="32550" cy="21700"/>
            </a:xfrm>
            <a:custGeom>
              <a:avLst/>
              <a:gdLst/>
              <a:ahLst/>
              <a:cxnLst/>
              <a:rect l="l" t="t" r="r" b="b"/>
              <a:pathLst>
                <a:path w="1302" h="868" extrusionOk="0">
                  <a:moveTo>
                    <a:pt x="168" y="0"/>
                  </a:moveTo>
                  <a:lnTo>
                    <a:pt x="1" y="400"/>
                  </a:lnTo>
                  <a:lnTo>
                    <a:pt x="1135" y="867"/>
                  </a:lnTo>
                  <a:lnTo>
                    <a:pt x="1302" y="501"/>
                  </a:lnTo>
                  <a:lnTo>
                    <a:pt x="168"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6"/>
            <p:cNvSpPr/>
            <p:nvPr/>
          </p:nvSpPr>
          <p:spPr>
            <a:xfrm>
              <a:off x="4018050" y="2013550"/>
              <a:ext cx="32550" cy="20875"/>
            </a:xfrm>
            <a:custGeom>
              <a:avLst/>
              <a:gdLst/>
              <a:ahLst/>
              <a:cxnLst/>
              <a:rect l="l" t="t" r="r" b="b"/>
              <a:pathLst>
                <a:path w="1302" h="835" extrusionOk="0">
                  <a:moveTo>
                    <a:pt x="134" y="1"/>
                  </a:moveTo>
                  <a:lnTo>
                    <a:pt x="0" y="401"/>
                  </a:lnTo>
                  <a:lnTo>
                    <a:pt x="1168" y="834"/>
                  </a:lnTo>
                  <a:lnTo>
                    <a:pt x="1301" y="468"/>
                  </a:lnTo>
                  <a:lnTo>
                    <a:pt x="13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6"/>
            <p:cNvSpPr/>
            <p:nvPr/>
          </p:nvSpPr>
          <p:spPr>
            <a:xfrm>
              <a:off x="3959675" y="1993525"/>
              <a:ext cx="32550" cy="20050"/>
            </a:xfrm>
            <a:custGeom>
              <a:avLst/>
              <a:gdLst/>
              <a:ahLst/>
              <a:cxnLst/>
              <a:rect l="l" t="t" r="r" b="b"/>
              <a:pathLst>
                <a:path w="1302" h="802" extrusionOk="0">
                  <a:moveTo>
                    <a:pt x="134" y="1"/>
                  </a:moveTo>
                  <a:lnTo>
                    <a:pt x="0" y="401"/>
                  </a:lnTo>
                  <a:lnTo>
                    <a:pt x="1168" y="802"/>
                  </a:lnTo>
                  <a:lnTo>
                    <a:pt x="1301" y="401"/>
                  </a:lnTo>
                  <a:lnTo>
                    <a:pt x="13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6"/>
            <p:cNvSpPr/>
            <p:nvPr/>
          </p:nvSpPr>
          <p:spPr>
            <a:xfrm>
              <a:off x="3901300" y="1975200"/>
              <a:ext cx="32550" cy="18350"/>
            </a:xfrm>
            <a:custGeom>
              <a:avLst/>
              <a:gdLst/>
              <a:ahLst/>
              <a:cxnLst/>
              <a:rect l="l" t="t" r="r" b="b"/>
              <a:pathLst>
                <a:path w="1302" h="734" extrusionOk="0">
                  <a:moveTo>
                    <a:pt x="100" y="0"/>
                  </a:moveTo>
                  <a:lnTo>
                    <a:pt x="0" y="400"/>
                  </a:lnTo>
                  <a:lnTo>
                    <a:pt x="1168" y="734"/>
                  </a:lnTo>
                  <a:lnTo>
                    <a:pt x="1301" y="367"/>
                  </a:lnTo>
                  <a:lnTo>
                    <a:pt x="100"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6"/>
            <p:cNvSpPr/>
            <p:nvPr/>
          </p:nvSpPr>
          <p:spPr>
            <a:xfrm>
              <a:off x="3842075" y="1959350"/>
              <a:ext cx="32550" cy="17525"/>
            </a:xfrm>
            <a:custGeom>
              <a:avLst/>
              <a:gdLst/>
              <a:ahLst/>
              <a:cxnLst/>
              <a:rect l="l" t="t" r="r" b="b"/>
              <a:pathLst>
                <a:path w="1302" h="701" extrusionOk="0">
                  <a:moveTo>
                    <a:pt x="101" y="0"/>
                  </a:moveTo>
                  <a:lnTo>
                    <a:pt x="1" y="367"/>
                  </a:lnTo>
                  <a:lnTo>
                    <a:pt x="1168" y="701"/>
                  </a:lnTo>
                  <a:lnTo>
                    <a:pt x="1302" y="301"/>
                  </a:lnTo>
                  <a:lnTo>
                    <a:pt x="101"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6"/>
            <p:cNvSpPr/>
            <p:nvPr/>
          </p:nvSpPr>
          <p:spPr>
            <a:xfrm>
              <a:off x="3782050" y="1944325"/>
              <a:ext cx="32525" cy="16700"/>
            </a:xfrm>
            <a:custGeom>
              <a:avLst/>
              <a:gdLst/>
              <a:ahLst/>
              <a:cxnLst/>
              <a:rect l="l" t="t" r="r" b="b"/>
              <a:pathLst>
                <a:path w="1301" h="668" extrusionOk="0">
                  <a:moveTo>
                    <a:pt x="100" y="1"/>
                  </a:moveTo>
                  <a:lnTo>
                    <a:pt x="0" y="368"/>
                  </a:lnTo>
                  <a:lnTo>
                    <a:pt x="1201" y="668"/>
                  </a:lnTo>
                  <a:lnTo>
                    <a:pt x="1301" y="301"/>
                  </a:lnTo>
                  <a:lnTo>
                    <a:pt x="100"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6"/>
            <p:cNvSpPr/>
            <p:nvPr/>
          </p:nvSpPr>
          <p:spPr>
            <a:xfrm>
              <a:off x="3722000" y="1931825"/>
              <a:ext cx="31700" cy="15875"/>
            </a:xfrm>
            <a:custGeom>
              <a:avLst/>
              <a:gdLst/>
              <a:ahLst/>
              <a:cxnLst/>
              <a:rect l="l" t="t" r="r" b="b"/>
              <a:pathLst>
                <a:path w="1268" h="635" extrusionOk="0">
                  <a:moveTo>
                    <a:pt x="67" y="0"/>
                  </a:moveTo>
                  <a:lnTo>
                    <a:pt x="0" y="367"/>
                  </a:lnTo>
                  <a:lnTo>
                    <a:pt x="1201" y="634"/>
                  </a:lnTo>
                  <a:lnTo>
                    <a:pt x="1268" y="267"/>
                  </a:lnTo>
                  <a:lnTo>
                    <a:pt x="67"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6"/>
            <p:cNvSpPr/>
            <p:nvPr/>
          </p:nvSpPr>
          <p:spPr>
            <a:xfrm>
              <a:off x="3661125" y="1920975"/>
              <a:ext cx="31700" cy="14200"/>
            </a:xfrm>
            <a:custGeom>
              <a:avLst/>
              <a:gdLst/>
              <a:ahLst/>
              <a:cxnLst/>
              <a:rect l="l" t="t" r="r" b="b"/>
              <a:pathLst>
                <a:path w="1268" h="568" extrusionOk="0">
                  <a:moveTo>
                    <a:pt x="67" y="1"/>
                  </a:moveTo>
                  <a:lnTo>
                    <a:pt x="0" y="368"/>
                  </a:lnTo>
                  <a:lnTo>
                    <a:pt x="1201" y="568"/>
                  </a:lnTo>
                  <a:lnTo>
                    <a:pt x="1268" y="201"/>
                  </a:lnTo>
                  <a:lnTo>
                    <a:pt x="67"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6"/>
            <p:cNvSpPr/>
            <p:nvPr/>
          </p:nvSpPr>
          <p:spPr>
            <a:xfrm>
              <a:off x="3600250" y="1911800"/>
              <a:ext cx="31700" cy="13375"/>
            </a:xfrm>
            <a:custGeom>
              <a:avLst/>
              <a:gdLst/>
              <a:ahLst/>
              <a:cxnLst/>
              <a:rect l="l" t="t" r="r" b="b"/>
              <a:pathLst>
                <a:path w="1268" h="535" extrusionOk="0">
                  <a:moveTo>
                    <a:pt x="34" y="1"/>
                  </a:moveTo>
                  <a:lnTo>
                    <a:pt x="0" y="334"/>
                  </a:lnTo>
                  <a:lnTo>
                    <a:pt x="1234" y="535"/>
                  </a:lnTo>
                  <a:lnTo>
                    <a:pt x="1268" y="168"/>
                  </a:lnTo>
                  <a:lnTo>
                    <a:pt x="3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6"/>
            <p:cNvSpPr/>
            <p:nvPr/>
          </p:nvSpPr>
          <p:spPr>
            <a:xfrm>
              <a:off x="3539375" y="1904300"/>
              <a:ext cx="31700" cy="11700"/>
            </a:xfrm>
            <a:custGeom>
              <a:avLst/>
              <a:gdLst/>
              <a:ahLst/>
              <a:cxnLst/>
              <a:rect l="l" t="t" r="r" b="b"/>
              <a:pathLst>
                <a:path w="1268" h="468" extrusionOk="0">
                  <a:moveTo>
                    <a:pt x="33" y="1"/>
                  </a:moveTo>
                  <a:lnTo>
                    <a:pt x="0" y="334"/>
                  </a:lnTo>
                  <a:lnTo>
                    <a:pt x="1201" y="468"/>
                  </a:lnTo>
                  <a:lnTo>
                    <a:pt x="1268" y="134"/>
                  </a:lnTo>
                  <a:lnTo>
                    <a:pt x="33"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6"/>
            <p:cNvSpPr/>
            <p:nvPr/>
          </p:nvSpPr>
          <p:spPr>
            <a:xfrm>
              <a:off x="3477650" y="1898475"/>
              <a:ext cx="31725" cy="10850"/>
            </a:xfrm>
            <a:custGeom>
              <a:avLst/>
              <a:gdLst/>
              <a:ahLst/>
              <a:cxnLst/>
              <a:rect l="l" t="t" r="r" b="b"/>
              <a:pathLst>
                <a:path w="1269" h="434" extrusionOk="0">
                  <a:moveTo>
                    <a:pt x="34" y="0"/>
                  </a:moveTo>
                  <a:lnTo>
                    <a:pt x="1" y="300"/>
                  </a:lnTo>
                  <a:lnTo>
                    <a:pt x="1235" y="434"/>
                  </a:lnTo>
                  <a:lnTo>
                    <a:pt x="1268" y="100"/>
                  </a:lnTo>
                  <a:lnTo>
                    <a:pt x="34"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6"/>
            <p:cNvSpPr/>
            <p:nvPr/>
          </p:nvSpPr>
          <p:spPr>
            <a:xfrm>
              <a:off x="3415950" y="1893475"/>
              <a:ext cx="31700" cy="10025"/>
            </a:xfrm>
            <a:custGeom>
              <a:avLst/>
              <a:gdLst/>
              <a:ahLst/>
              <a:cxnLst/>
              <a:rect l="l" t="t" r="r" b="b"/>
              <a:pathLst>
                <a:path w="1268" h="401" extrusionOk="0">
                  <a:moveTo>
                    <a:pt x="34" y="0"/>
                  </a:moveTo>
                  <a:lnTo>
                    <a:pt x="0" y="300"/>
                  </a:lnTo>
                  <a:lnTo>
                    <a:pt x="1234" y="400"/>
                  </a:lnTo>
                  <a:lnTo>
                    <a:pt x="1268" y="100"/>
                  </a:lnTo>
                  <a:lnTo>
                    <a:pt x="34"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6"/>
            <p:cNvSpPr/>
            <p:nvPr/>
          </p:nvSpPr>
          <p:spPr>
            <a:xfrm>
              <a:off x="3355075" y="1890125"/>
              <a:ext cx="30875" cy="8375"/>
            </a:xfrm>
            <a:custGeom>
              <a:avLst/>
              <a:gdLst/>
              <a:ahLst/>
              <a:cxnLst/>
              <a:rect l="l" t="t" r="r" b="b"/>
              <a:pathLst>
                <a:path w="1235" h="335" extrusionOk="0">
                  <a:moveTo>
                    <a:pt x="0" y="1"/>
                  </a:moveTo>
                  <a:lnTo>
                    <a:pt x="0" y="267"/>
                  </a:lnTo>
                  <a:lnTo>
                    <a:pt x="1234" y="334"/>
                  </a:lnTo>
                  <a:lnTo>
                    <a:pt x="1234" y="67"/>
                  </a:lnTo>
                  <a:lnTo>
                    <a:pt x="0"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6"/>
            <p:cNvSpPr/>
            <p:nvPr/>
          </p:nvSpPr>
          <p:spPr>
            <a:xfrm>
              <a:off x="3293350" y="1888450"/>
              <a:ext cx="30875" cy="7550"/>
            </a:xfrm>
            <a:custGeom>
              <a:avLst/>
              <a:gdLst/>
              <a:ahLst/>
              <a:cxnLst/>
              <a:rect l="l" t="t" r="r" b="b"/>
              <a:pathLst>
                <a:path w="1235" h="302" extrusionOk="0">
                  <a:moveTo>
                    <a:pt x="1" y="1"/>
                  </a:moveTo>
                  <a:lnTo>
                    <a:pt x="1" y="234"/>
                  </a:lnTo>
                  <a:lnTo>
                    <a:pt x="1235" y="301"/>
                  </a:lnTo>
                  <a:lnTo>
                    <a:pt x="1235" y="34"/>
                  </a:lnTo>
                  <a:lnTo>
                    <a:pt x="1"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6"/>
            <p:cNvSpPr/>
            <p:nvPr/>
          </p:nvSpPr>
          <p:spPr>
            <a:xfrm>
              <a:off x="3231650" y="1887625"/>
              <a:ext cx="30875" cy="6700"/>
            </a:xfrm>
            <a:custGeom>
              <a:avLst/>
              <a:gdLst/>
              <a:ahLst/>
              <a:cxnLst/>
              <a:rect l="l" t="t" r="r" b="b"/>
              <a:pathLst>
                <a:path w="1235" h="268" extrusionOk="0">
                  <a:moveTo>
                    <a:pt x="0" y="1"/>
                  </a:moveTo>
                  <a:lnTo>
                    <a:pt x="0" y="234"/>
                  </a:lnTo>
                  <a:lnTo>
                    <a:pt x="1235" y="267"/>
                  </a:lnTo>
                  <a:lnTo>
                    <a:pt x="1235" y="34"/>
                  </a:lnTo>
                  <a:lnTo>
                    <a:pt x="0"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6"/>
            <p:cNvSpPr/>
            <p:nvPr/>
          </p:nvSpPr>
          <p:spPr>
            <a:xfrm>
              <a:off x="3169925" y="1888450"/>
              <a:ext cx="30900" cy="5050"/>
            </a:xfrm>
            <a:custGeom>
              <a:avLst/>
              <a:gdLst/>
              <a:ahLst/>
              <a:cxnLst/>
              <a:rect l="l" t="t" r="r" b="b"/>
              <a:pathLst>
                <a:path w="1236" h="202" extrusionOk="0">
                  <a:moveTo>
                    <a:pt x="1" y="1"/>
                  </a:moveTo>
                  <a:lnTo>
                    <a:pt x="1" y="201"/>
                  </a:lnTo>
                  <a:lnTo>
                    <a:pt x="1235" y="201"/>
                  </a:lnTo>
                  <a:lnTo>
                    <a:pt x="1235"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6"/>
            <p:cNvSpPr/>
            <p:nvPr/>
          </p:nvSpPr>
          <p:spPr>
            <a:xfrm>
              <a:off x="3107400" y="1889300"/>
              <a:ext cx="31700" cy="5025"/>
            </a:xfrm>
            <a:custGeom>
              <a:avLst/>
              <a:gdLst/>
              <a:ahLst/>
              <a:cxnLst/>
              <a:rect l="l" t="t" r="r" b="b"/>
              <a:pathLst>
                <a:path w="1268" h="201" extrusionOk="0">
                  <a:moveTo>
                    <a:pt x="1234" y="0"/>
                  </a:moveTo>
                  <a:lnTo>
                    <a:pt x="0" y="67"/>
                  </a:lnTo>
                  <a:lnTo>
                    <a:pt x="33" y="200"/>
                  </a:lnTo>
                  <a:lnTo>
                    <a:pt x="1268" y="200"/>
                  </a:lnTo>
                  <a:lnTo>
                    <a:pt x="1234"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6"/>
            <p:cNvSpPr/>
            <p:nvPr/>
          </p:nvSpPr>
          <p:spPr>
            <a:xfrm>
              <a:off x="3045675" y="1892625"/>
              <a:ext cx="31725" cy="4200"/>
            </a:xfrm>
            <a:custGeom>
              <a:avLst/>
              <a:gdLst/>
              <a:ahLst/>
              <a:cxnLst/>
              <a:rect l="l" t="t" r="r" b="b"/>
              <a:pathLst>
                <a:path w="1269" h="168" extrusionOk="0">
                  <a:moveTo>
                    <a:pt x="1235" y="1"/>
                  </a:moveTo>
                  <a:lnTo>
                    <a:pt x="1" y="67"/>
                  </a:lnTo>
                  <a:lnTo>
                    <a:pt x="34" y="167"/>
                  </a:lnTo>
                  <a:lnTo>
                    <a:pt x="1268" y="134"/>
                  </a:lnTo>
                  <a:lnTo>
                    <a:pt x="1235"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6"/>
            <p:cNvSpPr/>
            <p:nvPr/>
          </p:nvSpPr>
          <p:spPr>
            <a:xfrm>
              <a:off x="2984800" y="1895975"/>
              <a:ext cx="30875" cy="4175"/>
            </a:xfrm>
            <a:custGeom>
              <a:avLst/>
              <a:gdLst/>
              <a:ahLst/>
              <a:cxnLst/>
              <a:rect l="l" t="t" r="r" b="b"/>
              <a:pathLst>
                <a:path w="1235" h="167" extrusionOk="0">
                  <a:moveTo>
                    <a:pt x="1201" y="0"/>
                  </a:moveTo>
                  <a:lnTo>
                    <a:pt x="1" y="100"/>
                  </a:lnTo>
                  <a:lnTo>
                    <a:pt x="1" y="167"/>
                  </a:lnTo>
                  <a:lnTo>
                    <a:pt x="1235" y="100"/>
                  </a:lnTo>
                  <a:lnTo>
                    <a:pt x="1201"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6"/>
            <p:cNvSpPr/>
            <p:nvPr/>
          </p:nvSpPr>
          <p:spPr>
            <a:xfrm>
              <a:off x="2923100" y="1900975"/>
              <a:ext cx="30875" cy="3350"/>
            </a:xfrm>
            <a:custGeom>
              <a:avLst/>
              <a:gdLst/>
              <a:ahLst/>
              <a:cxnLst/>
              <a:rect l="l" t="t" r="r" b="b"/>
              <a:pathLst>
                <a:path w="1235" h="134" extrusionOk="0">
                  <a:moveTo>
                    <a:pt x="1234" y="0"/>
                  </a:moveTo>
                  <a:lnTo>
                    <a:pt x="0" y="100"/>
                  </a:lnTo>
                  <a:lnTo>
                    <a:pt x="0" y="134"/>
                  </a:lnTo>
                  <a:lnTo>
                    <a:pt x="1234" y="34"/>
                  </a:lnTo>
                  <a:lnTo>
                    <a:pt x="1234"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6"/>
            <p:cNvSpPr/>
            <p:nvPr/>
          </p:nvSpPr>
          <p:spPr>
            <a:xfrm>
              <a:off x="2873900" y="1906800"/>
              <a:ext cx="15850" cy="1700"/>
            </a:xfrm>
            <a:custGeom>
              <a:avLst/>
              <a:gdLst/>
              <a:ahLst/>
              <a:cxnLst/>
              <a:rect l="l" t="t" r="r" b="b"/>
              <a:pathLst>
                <a:path w="634" h="68" extrusionOk="0">
                  <a:moveTo>
                    <a:pt x="634" y="1"/>
                  </a:moveTo>
                  <a:lnTo>
                    <a:pt x="0" y="67"/>
                  </a:lnTo>
                  <a:lnTo>
                    <a:pt x="63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6"/>
            <p:cNvSpPr/>
            <p:nvPr/>
          </p:nvSpPr>
          <p:spPr>
            <a:xfrm>
              <a:off x="4173975" y="3053450"/>
              <a:ext cx="11700" cy="11700"/>
            </a:xfrm>
            <a:custGeom>
              <a:avLst/>
              <a:gdLst/>
              <a:ahLst/>
              <a:cxnLst/>
              <a:rect l="l" t="t" r="r" b="b"/>
              <a:pathLst>
                <a:path w="468" h="468" extrusionOk="0">
                  <a:moveTo>
                    <a:pt x="435" y="1"/>
                  </a:moveTo>
                  <a:lnTo>
                    <a:pt x="1" y="468"/>
                  </a:lnTo>
                  <a:lnTo>
                    <a:pt x="1" y="468"/>
                  </a:lnTo>
                  <a:lnTo>
                    <a:pt x="468" y="34"/>
                  </a:lnTo>
                  <a:lnTo>
                    <a:pt x="435"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6"/>
            <p:cNvSpPr/>
            <p:nvPr/>
          </p:nvSpPr>
          <p:spPr>
            <a:xfrm>
              <a:off x="4206500" y="3013425"/>
              <a:ext cx="25875" cy="21725"/>
            </a:xfrm>
            <a:custGeom>
              <a:avLst/>
              <a:gdLst/>
              <a:ahLst/>
              <a:cxnLst/>
              <a:rect l="l" t="t" r="r" b="b"/>
              <a:pathLst>
                <a:path w="1035" h="869" extrusionOk="0">
                  <a:moveTo>
                    <a:pt x="935" y="1"/>
                  </a:moveTo>
                  <a:lnTo>
                    <a:pt x="1" y="801"/>
                  </a:lnTo>
                  <a:lnTo>
                    <a:pt x="68" y="868"/>
                  </a:lnTo>
                  <a:lnTo>
                    <a:pt x="1035" y="134"/>
                  </a:lnTo>
                  <a:lnTo>
                    <a:pt x="935"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6"/>
            <p:cNvSpPr/>
            <p:nvPr/>
          </p:nvSpPr>
          <p:spPr>
            <a:xfrm>
              <a:off x="4254050" y="2977575"/>
              <a:ext cx="28375" cy="21700"/>
            </a:xfrm>
            <a:custGeom>
              <a:avLst/>
              <a:gdLst/>
              <a:ahLst/>
              <a:cxnLst/>
              <a:rect l="l" t="t" r="r" b="b"/>
              <a:pathLst>
                <a:path w="1135" h="868" extrusionOk="0">
                  <a:moveTo>
                    <a:pt x="968" y="0"/>
                  </a:moveTo>
                  <a:lnTo>
                    <a:pt x="0" y="701"/>
                  </a:lnTo>
                  <a:lnTo>
                    <a:pt x="100" y="868"/>
                  </a:lnTo>
                  <a:lnTo>
                    <a:pt x="1134" y="201"/>
                  </a:lnTo>
                  <a:lnTo>
                    <a:pt x="968"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6"/>
            <p:cNvSpPr/>
            <p:nvPr/>
          </p:nvSpPr>
          <p:spPr>
            <a:xfrm>
              <a:off x="4304075" y="2945875"/>
              <a:ext cx="30050" cy="21725"/>
            </a:xfrm>
            <a:custGeom>
              <a:avLst/>
              <a:gdLst/>
              <a:ahLst/>
              <a:cxnLst/>
              <a:rect l="l" t="t" r="r" b="b"/>
              <a:pathLst>
                <a:path w="1202" h="869" extrusionOk="0">
                  <a:moveTo>
                    <a:pt x="1068" y="1"/>
                  </a:moveTo>
                  <a:lnTo>
                    <a:pt x="1" y="635"/>
                  </a:lnTo>
                  <a:lnTo>
                    <a:pt x="167" y="868"/>
                  </a:lnTo>
                  <a:lnTo>
                    <a:pt x="1201" y="301"/>
                  </a:lnTo>
                  <a:lnTo>
                    <a:pt x="1068"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46"/>
            <p:cNvSpPr/>
            <p:nvPr/>
          </p:nvSpPr>
          <p:spPr>
            <a:xfrm>
              <a:off x="4357450" y="2919200"/>
              <a:ext cx="30875" cy="20875"/>
            </a:xfrm>
            <a:custGeom>
              <a:avLst/>
              <a:gdLst/>
              <a:ahLst/>
              <a:cxnLst/>
              <a:rect l="l" t="t" r="r" b="b"/>
              <a:pathLst>
                <a:path w="1235" h="835" extrusionOk="0">
                  <a:moveTo>
                    <a:pt x="1101" y="0"/>
                  </a:moveTo>
                  <a:lnTo>
                    <a:pt x="0" y="501"/>
                  </a:lnTo>
                  <a:lnTo>
                    <a:pt x="167" y="834"/>
                  </a:lnTo>
                  <a:lnTo>
                    <a:pt x="1235" y="334"/>
                  </a:lnTo>
                  <a:lnTo>
                    <a:pt x="1101"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6"/>
            <p:cNvSpPr/>
            <p:nvPr/>
          </p:nvSpPr>
          <p:spPr>
            <a:xfrm>
              <a:off x="4413325" y="2897525"/>
              <a:ext cx="31700" cy="19200"/>
            </a:xfrm>
            <a:custGeom>
              <a:avLst/>
              <a:gdLst/>
              <a:ahLst/>
              <a:cxnLst/>
              <a:rect l="l" t="t" r="r" b="b"/>
              <a:pathLst>
                <a:path w="1268" h="768" extrusionOk="0">
                  <a:moveTo>
                    <a:pt x="1135" y="0"/>
                  </a:moveTo>
                  <a:lnTo>
                    <a:pt x="0" y="400"/>
                  </a:lnTo>
                  <a:lnTo>
                    <a:pt x="134" y="767"/>
                  </a:lnTo>
                  <a:lnTo>
                    <a:pt x="1268" y="367"/>
                  </a:lnTo>
                  <a:lnTo>
                    <a:pt x="1135"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46"/>
            <p:cNvSpPr/>
            <p:nvPr/>
          </p:nvSpPr>
          <p:spPr>
            <a:xfrm>
              <a:off x="4470875" y="2880850"/>
              <a:ext cx="31700" cy="17525"/>
            </a:xfrm>
            <a:custGeom>
              <a:avLst/>
              <a:gdLst/>
              <a:ahLst/>
              <a:cxnLst/>
              <a:rect l="l" t="t" r="r" b="b"/>
              <a:pathLst>
                <a:path w="1268" h="701" extrusionOk="0">
                  <a:moveTo>
                    <a:pt x="1168" y="0"/>
                  </a:moveTo>
                  <a:lnTo>
                    <a:pt x="0" y="300"/>
                  </a:lnTo>
                  <a:lnTo>
                    <a:pt x="100" y="701"/>
                  </a:lnTo>
                  <a:lnTo>
                    <a:pt x="1268" y="400"/>
                  </a:lnTo>
                  <a:lnTo>
                    <a:pt x="1168"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6"/>
            <p:cNvSpPr/>
            <p:nvPr/>
          </p:nvSpPr>
          <p:spPr>
            <a:xfrm>
              <a:off x="4530075" y="2870000"/>
              <a:ext cx="30875" cy="15025"/>
            </a:xfrm>
            <a:custGeom>
              <a:avLst/>
              <a:gdLst/>
              <a:ahLst/>
              <a:cxnLst/>
              <a:rect l="l" t="t" r="r" b="b"/>
              <a:pathLst>
                <a:path w="1235" h="601" extrusionOk="0">
                  <a:moveTo>
                    <a:pt x="1201" y="0"/>
                  </a:moveTo>
                  <a:lnTo>
                    <a:pt x="0" y="201"/>
                  </a:lnTo>
                  <a:lnTo>
                    <a:pt x="67" y="601"/>
                  </a:lnTo>
                  <a:lnTo>
                    <a:pt x="1235" y="401"/>
                  </a:lnTo>
                  <a:lnTo>
                    <a:pt x="1201"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6"/>
            <p:cNvSpPr/>
            <p:nvPr/>
          </p:nvSpPr>
          <p:spPr>
            <a:xfrm>
              <a:off x="4590125" y="2865000"/>
              <a:ext cx="30875" cy="11700"/>
            </a:xfrm>
            <a:custGeom>
              <a:avLst/>
              <a:gdLst/>
              <a:ahLst/>
              <a:cxnLst/>
              <a:rect l="l" t="t" r="r" b="b"/>
              <a:pathLst>
                <a:path w="1235" h="468" extrusionOk="0">
                  <a:moveTo>
                    <a:pt x="1234" y="0"/>
                  </a:moveTo>
                  <a:lnTo>
                    <a:pt x="0" y="67"/>
                  </a:lnTo>
                  <a:lnTo>
                    <a:pt x="33" y="467"/>
                  </a:lnTo>
                  <a:lnTo>
                    <a:pt x="1234" y="401"/>
                  </a:lnTo>
                  <a:lnTo>
                    <a:pt x="1234"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6"/>
            <p:cNvSpPr/>
            <p:nvPr/>
          </p:nvSpPr>
          <p:spPr>
            <a:xfrm>
              <a:off x="4651000" y="2865000"/>
              <a:ext cx="30875" cy="10025"/>
            </a:xfrm>
            <a:custGeom>
              <a:avLst/>
              <a:gdLst/>
              <a:ahLst/>
              <a:cxnLst/>
              <a:rect l="l" t="t" r="r" b="b"/>
              <a:pathLst>
                <a:path w="1235" h="401" extrusionOk="0">
                  <a:moveTo>
                    <a:pt x="0" y="0"/>
                  </a:moveTo>
                  <a:lnTo>
                    <a:pt x="0" y="367"/>
                  </a:lnTo>
                  <a:lnTo>
                    <a:pt x="1201" y="401"/>
                  </a:lnTo>
                  <a:lnTo>
                    <a:pt x="1234" y="67"/>
                  </a:lnTo>
                  <a:lnTo>
                    <a:pt x="0"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6"/>
            <p:cNvSpPr/>
            <p:nvPr/>
          </p:nvSpPr>
          <p:spPr>
            <a:xfrm>
              <a:off x="4711025" y="2869175"/>
              <a:ext cx="30900" cy="11675"/>
            </a:xfrm>
            <a:custGeom>
              <a:avLst/>
              <a:gdLst/>
              <a:ahLst/>
              <a:cxnLst/>
              <a:rect l="l" t="t" r="r" b="b"/>
              <a:pathLst>
                <a:path w="1236" h="467" extrusionOk="0">
                  <a:moveTo>
                    <a:pt x="34" y="0"/>
                  </a:moveTo>
                  <a:lnTo>
                    <a:pt x="1" y="334"/>
                  </a:lnTo>
                  <a:lnTo>
                    <a:pt x="1202" y="467"/>
                  </a:lnTo>
                  <a:lnTo>
                    <a:pt x="1235" y="167"/>
                  </a:lnTo>
                  <a:lnTo>
                    <a:pt x="34"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6"/>
            <p:cNvSpPr/>
            <p:nvPr/>
          </p:nvSpPr>
          <p:spPr>
            <a:xfrm>
              <a:off x="4770250" y="2879175"/>
              <a:ext cx="30875" cy="12525"/>
            </a:xfrm>
            <a:custGeom>
              <a:avLst/>
              <a:gdLst/>
              <a:ahLst/>
              <a:cxnLst/>
              <a:rect l="l" t="t" r="r" b="b"/>
              <a:pathLst>
                <a:path w="1235" h="501" extrusionOk="0">
                  <a:moveTo>
                    <a:pt x="67" y="0"/>
                  </a:moveTo>
                  <a:lnTo>
                    <a:pt x="0" y="234"/>
                  </a:lnTo>
                  <a:lnTo>
                    <a:pt x="1168" y="501"/>
                  </a:lnTo>
                  <a:lnTo>
                    <a:pt x="1234" y="301"/>
                  </a:lnTo>
                  <a:lnTo>
                    <a:pt x="67"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6"/>
            <p:cNvSpPr/>
            <p:nvPr/>
          </p:nvSpPr>
          <p:spPr>
            <a:xfrm>
              <a:off x="4828625" y="2895025"/>
              <a:ext cx="30050" cy="11700"/>
            </a:xfrm>
            <a:custGeom>
              <a:avLst/>
              <a:gdLst/>
              <a:ahLst/>
              <a:cxnLst/>
              <a:rect l="l" t="t" r="r" b="b"/>
              <a:pathLst>
                <a:path w="1202" h="468" extrusionOk="0">
                  <a:moveTo>
                    <a:pt x="67" y="0"/>
                  </a:moveTo>
                  <a:lnTo>
                    <a:pt x="0" y="134"/>
                  </a:lnTo>
                  <a:lnTo>
                    <a:pt x="1168" y="467"/>
                  </a:lnTo>
                  <a:lnTo>
                    <a:pt x="1201" y="367"/>
                  </a:lnTo>
                  <a:lnTo>
                    <a:pt x="67"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6"/>
            <p:cNvSpPr/>
            <p:nvPr/>
          </p:nvSpPr>
          <p:spPr>
            <a:xfrm>
              <a:off x="4887000" y="2915875"/>
              <a:ext cx="15025" cy="5850"/>
            </a:xfrm>
            <a:custGeom>
              <a:avLst/>
              <a:gdLst/>
              <a:ahLst/>
              <a:cxnLst/>
              <a:rect l="l" t="t" r="r" b="b"/>
              <a:pathLst>
                <a:path w="601" h="234" extrusionOk="0">
                  <a:moveTo>
                    <a:pt x="34" y="0"/>
                  </a:moveTo>
                  <a:lnTo>
                    <a:pt x="0" y="33"/>
                  </a:lnTo>
                  <a:lnTo>
                    <a:pt x="601" y="234"/>
                  </a:lnTo>
                  <a:lnTo>
                    <a:pt x="34"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6"/>
            <p:cNvSpPr/>
            <p:nvPr/>
          </p:nvSpPr>
          <p:spPr>
            <a:xfrm>
              <a:off x="2873900" y="1906800"/>
              <a:ext cx="15850" cy="1700"/>
            </a:xfrm>
            <a:custGeom>
              <a:avLst/>
              <a:gdLst/>
              <a:ahLst/>
              <a:cxnLst/>
              <a:rect l="l" t="t" r="r" b="b"/>
              <a:pathLst>
                <a:path w="634" h="68" extrusionOk="0">
                  <a:moveTo>
                    <a:pt x="634" y="1"/>
                  </a:moveTo>
                  <a:lnTo>
                    <a:pt x="0" y="67"/>
                  </a:lnTo>
                  <a:lnTo>
                    <a:pt x="0" y="67"/>
                  </a:lnTo>
                  <a:lnTo>
                    <a:pt x="634" y="34"/>
                  </a:lnTo>
                  <a:lnTo>
                    <a:pt x="63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6"/>
            <p:cNvSpPr/>
            <p:nvPr/>
          </p:nvSpPr>
          <p:spPr>
            <a:xfrm>
              <a:off x="2921425" y="1905975"/>
              <a:ext cx="30875" cy="3350"/>
            </a:xfrm>
            <a:custGeom>
              <a:avLst/>
              <a:gdLst/>
              <a:ahLst/>
              <a:cxnLst/>
              <a:rect l="l" t="t" r="r" b="b"/>
              <a:pathLst>
                <a:path w="1235" h="134" extrusionOk="0">
                  <a:moveTo>
                    <a:pt x="0" y="0"/>
                  </a:moveTo>
                  <a:lnTo>
                    <a:pt x="0" y="67"/>
                  </a:lnTo>
                  <a:lnTo>
                    <a:pt x="1235" y="134"/>
                  </a:lnTo>
                  <a:lnTo>
                    <a:pt x="1235"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6"/>
            <p:cNvSpPr/>
            <p:nvPr/>
          </p:nvSpPr>
          <p:spPr>
            <a:xfrm>
              <a:off x="2983125" y="1907650"/>
              <a:ext cx="31725" cy="8350"/>
            </a:xfrm>
            <a:custGeom>
              <a:avLst/>
              <a:gdLst/>
              <a:ahLst/>
              <a:cxnLst/>
              <a:rect l="l" t="t" r="r" b="b"/>
              <a:pathLst>
                <a:path w="1269" h="334" extrusionOk="0">
                  <a:moveTo>
                    <a:pt x="34" y="0"/>
                  </a:moveTo>
                  <a:lnTo>
                    <a:pt x="1" y="167"/>
                  </a:lnTo>
                  <a:lnTo>
                    <a:pt x="1268" y="334"/>
                  </a:lnTo>
                  <a:lnTo>
                    <a:pt x="1268" y="134"/>
                  </a:lnTo>
                  <a:lnTo>
                    <a:pt x="34"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6"/>
            <p:cNvSpPr/>
            <p:nvPr/>
          </p:nvSpPr>
          <p:spPr>
            <a:xfrm>
              <a:off x="3045675" y="1915150"/>
              <a:ext cx="31725" cy="12525"/>
            </a:xfrm>
            <a:custGeom>
              <a:avLst/>
              <a:gdLst/>
              <a:ahLst/>
              <a:cxnLst/>
              <a:rect l="l" t="t" r="r" b="b"/>
              <a:pathLst>
                <a:path w="1269" h="501" extrusionOk="0">
                  <a:moveTo>
                    <a:pt x="34" y="0"/>
                  </a:moveTo>
                  <a:lnTo>
                    <a:pt x="1" y="234"/>
                  </a:lnTo>
                  <a:lnTo>
                    <a:pt x="1202" y="501"/>
                  </a:lnTo>
                  <a:lnTo>
                    <a:pt x="1268" y="234"/>
                  </a:lnTo>
                  <a:lnTo>
                    <a:pt x="34"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6"/>
            <p:cNvSpPr/>
            <p:nvPr/>
          </p:nvSpPr>
          <p:spPr>
            <a:xfrm>
              <a:off x="3106550" y="1927650"/>
              <a:ext cx="32550" cy="15050"/>
            </a:xfrm>
            <a:custGeom>
              <a:avLst/>
              <a:gdLst/>
              <a:ahLst/>
              <a:cxnLst/>
              <a:rect l="l" t="t" r="r" b="b"/>
              <a:pathLst>
                <a:path w="1302" h="602" extrusionOk="0">
                  <a:moveTo>
                    <a:pt x="67" y="1"/>
                  </a:moveTo>
                  <a:lnTo>
                    <a:pt x="1" y="268"/>
                  </a:lnTo>
                  <a:lnTo>
                    <a:pt x="1202" y="601"/>
                  </a:lnTo>
                  <a:lnTo>
                    <a:pt x="1302" y="301"/>
                  </a:lnTo>
                  <a:lnTo>
                    <a:pt x="67"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6"/>
            <p:cNvSpPr/>
            <p:nvPr/>
          </p:nvSpPr>
          <p:spPr>
            <a:xfrm>
              <a:off x="3166600" y="1944325"/>
              <a:ext cx="32550" cy="18375"/>
            </a:xfrm>
            <a:custGeom>
              <a:avLst/>
              <a:gdLst/>
              <a:ahLst/>
              <a:cxnLst/>
              <a:rect l="l" t="t" r="r" b="b"/>
              <a:pathLst>
                <a:path w="1302" h="735" extrusionOk="0">
                  <a:moveTo>
                    <a:pt x="101" y="1"/>
                  </a:moveTo>
                  <a:lnTo>
                    <a:pt x="0" y="334"/>
                  </a:lnTo>
                  <a:lnTo>
                    <a:pt x="1168" y="735"/>
                  </a:lnTo>
                  <a:lnTo>
                    <a:pt x="1301" y="401"/>
                  </a:lnTo>
                  <a:lnTo>
                    <a:pt x="101"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6"/>
            <p:cNvSpPr/>
            <p:nvPr/>
          </p:nvSpPr>
          <p:spPr>
            <a:xfrm>
              <a:off x="3224975" y="1965175"/>
              <a:ext cx="32550" cy="20875"/>
            </a:xfrm>
            <a:custGeom>
              <a:avLst/>
              <a:gdLst/>
              <a:ahLst/>
              <a:cxnLst/>
              <a:rect l="l" t="t" r="r" b="b"/>
              <a:pathLst>
                <a:path w="1302" h="835" extrusionOk="0">
                  <a:moveTo>
                    <a:pt x="134" y="1"/>
                  </a:moveTo>
                  <a:lnTo>
                    <a:pt x="0" y="368"/>
                  </a:lnTo>
                  <a:lnTo>
                    <a:pt x="1135" y="835"/>
                  </a:lnTo>
                  <a:lnTo>
                    <a:pt x="1301" y="501"/>
                  </a:lnTo>
                  <a:lnTo>
                    <a:pt x="13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6"/>
            <p:cNvSpPr/>
            <p:nvPr/>
          </p:nvSpPr>
          <p:spPr>
            <a:xfrm>
              <a:off x="3281675" y="1991025"/>
              <a:ext cx="32550" cy="23375"/>
            </a:xfrm>
            <a:custGeom>
              <a:avLst/>
              <a:gdLst/>
              <a:ahLst/>
              <a:cxnLst/>
              <a:rect l="l" t="t" r="r" b="b"/>
              <a:pathLst>
                <a:path w="1302" h="935" extrusionOk="0">
                  <a:moveTo>
                    <a:pt x="168" y="1"/>
                  </a:moveTo>
                  <a:lnTo>
                    <a:pt x="1" y="334"/>
                  </a:lnTo>
                  <a:lnTo>
                    <a:pt x="1102" y="935"/>
                  </a:lnTo>
                  <a:lnTo>
                    <a:pt x="1302" y="568"/>
                  </a:lnTo>
                  <a:lnTo>
                    <a:pt x="168"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6"/>
            <p:cNvSpPr/>
            <p:nvPr/>
          </p:nvSpPr>
          <p:spPr>
            <a:xfrm>
              <a:off x="3336725" y="2020225"/>
              <a:ext cx="31700" cy="25050"/>
            </a:xfrm>
            <a:custGeom>
              <a:avLst/>
              <a:gdLst/>
              <a:ahLst/>
              <a:cxnLst/>
              <a:rect l="l" t="t" r="r" b="b"/>
              <a:pathLst>
                <a:path w="1268" h="1002" extrusionOk="0">
                  <a:moveTo>
                    <a:pt x="200" y="0"/>
                  </a:moveTo>
                  <a:lnTo>
                    <a:pt x="0" y="367"/>
                  </a:lnTo>
                  <a:lnTo>
                    <a:pt x="1068" y="1001"/>
                  </a:lnTo>
                  <a:lnTo>
                    <a:pt x="1268" y="668"/>
                  </a:lnTo>
                  <a:lnTo>
                    <a:pt x="200"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6"/>
            <p:cNvSpPr/>
            <p:nvPr/>
          </p:nvSpPr>
          <p:spPr>
            <a:xfrm>
              <a:off x="3389250" y="2054425"/>
              <a:ext cx="31725" cy="25875"/>
            </a:xfrm>
            <a:custGeom>
              <a:avLst/>
              <a:gdLst/>
              <a:ahLst/>
              <a:cxnLst/>
              <a:rect l="l" t="t" r="r" b="b"/>
              <a:pathLst>
                <a:path w="1269" h="1035" extrusionOk="0">
                  <a:moveTo>
                    <a:pt x="234" y="0"/>
                  </a:moveTo>
                  <a:lnTo>
                    <a:pt x="1" y="334"/>
                  </a:lnTo>
                  <a:lnTo>
                    <a:pt x="1035" y="1034"/>
                  </a:lnTo>
                  <a:lnTo>
                    <a:pt x="1268" y="701"/>
                  </a:lnTo>
                  <a:lnTo>
                    <a:pt x="234"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6"/>
            <p:cNvSpPr/>
            <p:nvPr/>
          </p:nvSpPr>
          <p:spPr>
            <a:xfrm>
              <a:off x="3440125" y="2091100"/>
              <a:ext cx="30875" cy="27550"/>
            </a:xfrm>
            <a:custGeom>
              <a:avLst/>
              <a:gdLst/>
              <a:ahLst/>
              <a:cxnLst/>
              <a:rect l="l" t="t" r="r" b="b"/>
              <a:pathLst>
                <a:path w="1235" h="1102" extrusionOk="0">
                  <a:moveTo>
                    <a:pt x="234" y="1"/>
                  </a:moveTo>
                  <a:lnTo>
                    <a:pt x="1" y="334"/>
                  </a:lnTo>
                  <a:lnTo>
                    <a:pt x="968" y="1102"/>
                  </a:lnTo>
                  <a:lnTo>
                    <a:pt x="1235" y="801"/>
                  </a:lnTo>
                  <a:lnTo>
                    <a:pt x="23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6"/>
            <p:cNvSpPr/>
            <p:nvPr/>
          </p:nvSpPr>
          <p:spPr>
            <a:xfrm>
              <a:off x="3488500" y="2131975"/>
              <a:ext cx="29200" cy="28375"/>
            </a:xfrm>
            <a:custGeom>
              <a:avLst/>
              <a:gdLst/>
              <a:ahLst/>
              <a:cxnLst/>
              <a:rect l="l" t="t" r="r" b="b"/>
              <a:pathLst>
                <a:path w="1168" h="1135" extrusionOk="0">
                  <a:moveTo>
                    <a:pt x="234" y="0"/>
                  </a:moveTo>
                  <a:lnTo>
                    <a:pt x="0" y="300"/>
                  </a:lnTo>
                  <a:lnTo>
                    <a:pt x="901" y="1134"/>
                  </a:lnTo>
                  <a:lnTo>
                    <a:pt x="1168" y="868"/>
                  </a:lnTo>
                  <a:lnTo>
                    <a:pt x="234"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6"/>
            <p:cNvSpPr/>
            <p:nvPr/>
          </p:nvSpPr>
          <p:spPr>
            <a:xfrm>
              <a:off x="3533525" y="2175325"/>
              <a:ext cx="28375" cy="29225"/>
            </a:xfrm>
            <a:custGeom>
              <a:avLst/>
              <a:gdLst/>
              <a:ahLst/>
              <a:cxnLst/>
              <a:rect l="l" t="t" r="r" b="b"/>
              <a:pathLst>
                <a:path w="1135" h="1169" extrusionOk="0">
                  <a:moveTo>
                    <a:pt x="267" y="1"/>
                  </a:moveTo>
                  <a:lnTo>
                    <a:pt x="1" y="268"/>
                  </a:lnTo>
                  <a:lnTo>
                    <a:pt x="868" y="1168"/>
                  </a:lnTo>
                  <a:lnTo>
                    <a:pt x="1135" y="935"/>
                  </a:lnTo>
                  <a:lnTo>
                    <a:pt x="267"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6"/>
            <p:cNvSpPr/>
            <p:nvPr/>
          </p:nvSpPr>
          <p:spPr>
            <a:xfrm>
              <a:off x="3576050" y="2222025"/>
              <a:ext cx="26725" cy="29225"/>
            </a:xfrm>
            <a:custGeom>
              <a:avLst/>
              <a:gdLst/>
              <a:ahLst/>
              <a:cxnLst/>
              <a:rect l="l" t="t" r="r" b="b"/>
              <a:pathLst>
                <a:path w="1069" h="1169" extrusionOk="0">
                  <a:moveTo>
                    <a:pt x="234" y="1"/>
                  </a:moveTo>
                  <a:lnTo>
                    <a:pt x="1" y="234"/>
                  </a:lnTo>
                  <a:lnTo>
                    <a:pt x="835" y="1168"/>
                  </a:lnTo>
                  <a:lnTo>
                    <a:pt x="1068" y="968"/>
                  </a:lnTo>
                  <a:lnTo>
                    <a:pt x="23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6"/>
            <p:cNvSpPr/>
            <p:nvPr/>
          </p:nvSpPr>
          <p:spPr>
            <a:xfrm>
              <a:off x="3616075" y="2271225"/>
              <a:ext cx="24225" cy="29225"/>
            </a:xfrm>
            <a:custGeom>
              <a:avLst/>
              <a:gdLst/>
              <a:ahLst/>
              <a:cxnLst/>
              <a:rect l="l" t="t" r="r" b="b"/>
              <a:pathLst>
                <a:path w="969" h="1169" extrusionOk="0">
                  <a:moveTo>
                    <a:pt x="234" y="1"/>
                  </a:moveTo>
                  <a:lnTo>
                    <a:pt x="1" y="168"/>
                  </a:lnTo>
                  <a:lnTo>
                    <a:pt x="768" y="1168"/>
                  </a:lnTo>
                  <a:lnTo>
                    <a:pt x="968" y="1035"/>
                  </a:lnTo>
                  <a:lnTo>
                    <a:pt x="23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6"/>
            <p:cNvSpPr/>
            <p:nvPr/>
          </p:nvSpPr>
          <p:spPr>
            <a:xfrm>
              <a:off x="3654450" y="2322950"/>
              <a:ext cx="20875" cy="28375"/>
            </a:xfrm>
            <a:custGeom>
              <a:avLst/>
              <a:gdLst/>
              <a:ahLst/>
              <a:cxnLst/>
              <a:rect l="l" t="t" r="r" b="b"/>
              <a:pathLst>
                <a:path w="835" h="1135" extrusionOk="0">
                  <a:moveTo>
                    <a:pt x="167" y="0"/>
                  </a:moveTo>
                  <a:lnTo>
                    <a:pt x="0" y="100"/>
                  </a:lnTo>
                  <a:lnTo>
                    <a:pt x="701" y="1134"/>
                  </a:lnTo>
                  <a:lnTo>
                    <a:pt x="834" y="1034"/>
                  </a:lnTo>
                  <a:lnTo>
                    <a:pt x="167"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6"/>
            <p:cNvSpPr/>
            <p:nvPr/>
          </p:nvSpPr>
          <p:spPr>
            <a:xfrm>
              <a:off x="3689475" y="2375475"/>
              <a:ext cx="18375" cy="28375"/>
            </a:xfrm>
            <a:custGeom>
              <a:avLst/>
              <a:gdLst/>
              <a:ahLst/>
              <a:cxnLst/>
              <a:rect l="l" t="t" r="r" b="b"/>
              <a:pathLst>
                <a:path w="735" h="1135" extrusionOk="0">
                  <a:moveTo>
                    <a:pt x="100" y="1"/>
                  </a:moveTo>
                  <a:lnTo>
                    <a:pt x="0" y="67"/>
                  </a:lnTo>
                  <a:lnTo>
                    <a:pt x="668" y="1135"/>
                  </a:lnTo>
                  <a:lnTo>
                    <a:pt x="734" y="1101"/>
                  </a:lnTo>
                  <a:lnTo>
                    <a:pt x="100"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6"/>
            <p:cNvSpPr/>
            <p:nvPr/>
          </p:nvSpPr>
          <p:spPr>
            <a:xfrm>
              <a:off x="3722825" y="2431350"/>
              <a:ext cx="7525" cy="14200"/>
            </a:xfrm>
            <a:custGeom>
              <a:avLst/>
              <a:gdLst/>
              <a:ahLst/>
              <a:cxnLst/>
              <a:rect l="l" t="t" r="r" b="b"/>
              <a:pathLst>
                <a:path w="301" h="568" extrusionOk="0">
                  <a:moveTo>
                    <a:pt x="1" y="0"/>
                  </a:moveTo>
                  <a:lnTo>
                    <a:pt x="301" y="568"/>
                  </a:lnTo>
                  <a:lnTo>
                    <a:pt x="1"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6"/>
            <p:cNvSpPr/>
            <p:nvPr/>
          </p:nvSpPr>
          <p:spPr>
            <a:xfrm>
              <a:off x="4830275" y="2927550"/>
              <a:ext cx="893175" cy="893150"/>
            </a:xfrm>
            <a:custGeom>
              <a:avLst/>
              <a:gdLst/>
              <a:ahLst/>
              <a:cxnLst/>
              <a:rect l="l" t="t" r="r" b="b"/>
              <a:pathLst>
                <a:path w="35727" h="35726" extrusionOk="0">
                  <a:moveTo>
                    <a:pt x="1" y="0"/>
                  </a:moveTo>
                  <a:lnTo>
                    <a:pt x="1" y="35726"/>
                  </a:lnTo>
                  <a:lnTo>
                    <a:pt x="35726" y="35726"/>
                  </a:lnTo>
                  <a:lnTo>
                    <a:pt x="357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6"/>
            <p:cNvSpPr/>
            <p:nvPr/>
          </p:nvSpPr>
          <p:spPr>
            <a:xfrm>
              <a:off x="4825275" y="2922525"/>
              <a:ext cx="903175" cy="903175"/>
            </a:xfrm>
            <a:custGeom>
              <a:avLst/>
              <a:gdLst/>
              <a:ahLst/>
              <a:cxnLst/>
              <a:rect l="l" t="t" r="r" b="b"/>
              <a:pathLst>
                <a:path w="36127" h="36127" extrusionOk="0">
                  <a:moveTo>
                    <a:pt x="35693" y="435"/>
                  </a:moveTo>
                  <a:lnTo>
                    <a:pt x="35693" y="35726"/>
                  </a:lnTo>
                  <a:lnTo>
                    <a:pt x="401" y="35726"/>
                  </a:lnTo>
                  <a:lnTo>
                    <a:pt x="401" y="435"/>
                  </a:lnTo>
                  <a:close/>
                  <a:moveTo>
                    <a:pt x="1" y="1"/>
                  </a:moveTo>
                  <a:lnTo>
                    <a:pt x="1" y="36127"/>
                  </a:lnTo>
                  <a:lnTo>
                    <a:pt x="36127" y="36127"/>
                  </a:lnTo>
                  <a:lnTo>
                    <a:pt x="3612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6"/>
            <p:cNvSpPr/>
            <p:nvPr/>
          </p:nvSpPr>
          <p:spPr>
            <a:xfrm>
              <a:off x="4866975" y="2954225"/>
              <a:ext cx="61750" cy="52900"/>
            </a:xfrm>
            <a:custGeom>
              <a:avLst/>
              <a:gdLst/>
              <a:ahLst/>
              <a:cxnLst/>
              <a:rect l="l" t="t" r="r" b="b"/>
              <a:pathLst>
                <a:path w="2470" h="2116" extrusionOk="0">
                  <a:moveTo>
                    <a:pt x="1402" y="0"/>
                  </a:moveTo>
                  <a:cubicBezTo>
                    <a:pt x="468" y="0"/>
                    <a:pt x="1" y="1135"/>
                    <a:pt x="668" y="1802"/>
                  </a:cubicBezTo>
                  <a:cubicBezTo>
                    <a:pt x="874" y="2019"/>
                    <a:pt x="1133" y="2116"/>
                    <a:pt x="1390" y="2116"/>
                  </a:cubicBezTo>
                  <a:cubicBezTo>
                    <a:pt x="1923" y="2116"/>
                    <a:pt x="2447" y="1698"/>
                    <a:pt x="2469" y="1068"/>
                  </a:cubicBezTo>
                  <a:cubicBezTo>
                    <a:pt x="2469" y="467"/>
                    <a:pt x="1969" y="0"/>
                    <a:pt x="1402"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6"/>
            <p:cNvSpPr/>
            <p:nvPr/>
          </p:nvSpPr>
          <p:spPr>
            <a:xfrm>
              <a:off x="4974550" y="2954225"/>
              <a:ext cx="60900" cy="52900"/>
            </a:xfrm>
            <a:custGeom>
              <a:avLst/>
              <a:gdLst/>
              <a:ahLst/>
              <a:cxnLst/>
              <a:rect l="l" t="t" r="r" b="b"/>
              <a:pathLst>
                <a:path w="2436" h="2116" extrusionOk="0">
                  <a:moveTo>
                    <a:pt x="1402" y="0"/>
                  </a:moveTo>
                  <a:cubicBezTo>
                    <a:pt x="468" y="0"/>
                    <a:pt x="1" y="1135"/>
                    <a:pt x="635" y="1802"/>
                  </a:cubicBezTo>
                  <a:cubicBezTo>
                    <a:pt x="852" y="2019"/>
                    <a:pt x="1118" y="2116"/>
                    <a:pt x="1379" y="2116"/>
                  </a:cubicBezTo>
                  <a:cubicBezTo>
                    <a:pt x="1919" y="2116"/>
                    <a:pt x="2436" y="1698"/>
                    <a:pt x="2436" y="1068"/>
                  </a:cubicBezTo>
                  <a:cubicBezTo>
                    <a:pt x="2436" y="467"/>
                    <a:pt x="1969" y="0"/>
                    <a:pt x="140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6"/>
            <p:cNvSpPr/>
            <p:nvPr/>
          </p:nvSpPr>
          <p:spPr>
            <a:xfrm>
              <a:off x="5081300" y="2954225"/>
              <a:ext cx="61725" cy="52900"/>
            </a:xfrm>
            <a:custGeom>
              <a:avLst/>
              <a:gdLst/>
              <a:ahLst/>
              <a:cxnLst/>
              <a:rect l="l" t="t" r="r" b="b"/>
              <a:pathLst>
                <a:path w="2469" h="2116" extrusionOk="0">
                  <a:moveTo>
                    <a:pt x="1401" y="0"/>
                  </a:moveTo>
                  <a:cubicBezTo>
                    <a:pt x="467" y="0"/>
                    <a:pt x="0" y="1135"/>
                    <a:pt x="668" y="1802"/>
                  </a:cubicBezTo>
                  <a:cubicBezTo>
                    <a:pt x="885" y="2019"/>
                    <a:pt x="1151" y="2116"/>
                    <a:pt x="1412" y="2116"/>
                  </a:cubicBezTo>
                  <a:cubicBezTo>
                    <a:pt x="1953" y="2116"/>
                    <a:pt x="2469" y="1698"/>
                    <a:pt x="2469" y="1068"/>
                  </a:cubicBezTo>
                  <a:cubicBezTo>
                    <a:pt x="2469" y="467"/>
                    <a:pt x="2002" y="0"/>
                    <a:pt x="1401"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6"/>
            <p:cNvSpPr/>
            <p:nvPr/>
          </p:nvSpPr>
          <p:spPr>
            <a:xfrm>
              <a:off x="4830275" y="3026775"/>
              <a:ext cx="893175" cy="10875"/>
            </a:xfrm>
            <a:custGeom>
              <a:avLst/>
              <a:gdLst/>
              <a:ahLst/>
              <a:cxnLst/>
              <a:rect l="l" t="t" r="r" b="b"/>
              <a:pathLst>
                <a:path w="35727" h="435" extrusionOk="0">
                  <a:moveTo>
                    <a:pt x="1" y="1"/>
                  </a:moveTo>
                  <a:lnTo>
                    <a:pt x="1" y="434"/>
                  </a:lnTo>
                  <a:lnTo>
                    <a:pt x="35726" y="434"/>
                  </a:lnTo>
                  <a:lnTo>
                    <a:pt x="35726"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6"/>
            <p:cNvSpPr/>
            <p:nvPr/>
          </p:nvSpPr>
          <p:spPr>
            <a:xfrm>
              <a:off x="4626475" y="3271900"/>
              <a:ext cx="813400" cy="486300"/>
            </a:xfrm>
            <a:custGeom>
              <a:avLst/>
              <a:gdLst/>
              <a:ahLst/>
              <a:cxnLst/>
              <a:rect l="l" t="t" r="r" b="b"/>
              <a:pathLst>
                <a:path w="32536" h="19452" extrusionOk="0">
                  <a:moveTo>
                    <a:pt x="7717" y="0"/>
                  </a:moveTo>
                  <a:cubicBezTo>
                    <a:pt x="5436" y="0"/>
                    <a:pt x="0" y="1951"/>
                    <a:pt x="1115" y="4706"/>
                  </a:cubicBezTo>
                  <a:cubicBezTo>
                    <a:pt x="2739" y="8850"/>
                    <a:pt x="10755" y="19451"/>
                    <a:pt x="13441" y="19451"/>
                  </a:cubicBezTo>
                  <a:cubicBezTo>
                    <a:pt x="13457" y="19451"/>
                    <a:pt x="13474" y="19451"/>
                    <a:pt x="13490" y="19450"/>
                  </a:cubicBezTo>
                  <a:cubicBezTo>
                    <a:pt x="21262" y="19016"/>
                    <a:pt x="29935" y="11711"/>
                    <a:pt x="31503" y="9476"/>
                  </a:cubicBezTo>
                  <a:cubicBezTo>
                    <a:pt x="32536" y="8013"/>
                    <a:pt x="32458" y="6624"/>
                    <a:pt x="30635" y="6624"/>
                  </a:cubicBezTo>
                  <a:cubicBezTo>
                    <a:pt x="30338" y="6624"/>
                    <a:pt x="29994" y="6661"/>
                    <a:pt x="29602" y="6741"/>
                  </a:cubicBezTo>
                  <a:cubicBezTo>
                    <a:pt x="24227" y="7888"/>
                    <a:pt x="19399" y="9711"/>
                    <a:pt x="16732" y="9711"/>
                  </a:cubicBezTo>
                  <a:cubicBezTo>
                    <a:pt x="16685" y="9711"/>
                    <a:pt x="16638" y="9711"/>
                    <a:pt x="16592" y="9709"/>
                  </a:cubicBezTo>
                  <a:cubicBezTo>
                    <a:pt x="14924" y="9676"/>
                    <a:pt x="10521" y="403"/>
                    <a:pt x="8186" y="36"/>
                  </a:cubicBezTo>
                  <a:cubicBezTo>
                    <a:pt x="8052" y="12"/>
                    <a:pt x="7894" y="0"/>
                    <a:pt x="7717" y="0"/>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6"/>
            <p:cNvSpPr/>
            <p:nvPr/>
          </p:nvSpPr>
          <p:spPr>
            <a:xfrm>
              <a:off x="5107150" y="3431775"/>
              <a:ext cx="346625" cy="288025"/>
            </a:xfrm>
            <a:custGeom>
              <a:avLst/>
              <a:gdLst/>
              <a:ahLst/>
              <a:cxnLst/>
              <a:rect l="l" t="t" r="r" b="b"/>
              <a:pathLst>
                <a:path w="13865" h="11521" extrusionOk="0">
                  <a:moveTo>
                    <a:pt x="11591" y="0"/>
                  </a:moveTo>
                  <a:cubicBezTo>
                    <a:pt x="11480" y="0"/>
                    <a:pt x="11364" y="4"/>
                    <a:pt x="11242" y="12"/>
                  </a:cubicBezTo>
                  <a:cubicBezTo>
                    <a:pt x="10775" y="45"/>
                    <a:pt x="10308" y="112"/>
                    <a:pt x="9841" y="212"/>
                  </a:cubicBezTo>
                  <a:cubicBezTo>
                    <a:pt x="5938" y="1113"/>
                    <a:pt x="1" y="2981"/>
                    <a:pt x="1" y="2981"/>
                  </a:cubicBezTo>
                  <a:lnTo>
                    <a:pt x="3036" y="9552"/>
                  </a:lnTo>
                  <a:lnTo>
                    <a:pt x="3970" y="11520"/>
                  </a:lnTo>
                  <a:cubicBezTo>
                    <a:pt x="3970" y="11520"/>
                    <a:pt x="10375" y="6784"/>
                    <a:pt x="12309" y="3882"/>
                  </a:cubicBezTo>
                  <a:cubicBezTo>
                    <a:pt x="13864" y="1533"/>
                    <a:pt x="13759" y="0"/>
                    <a:pt x="1159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6"/>
            <p:cNvSpPr/>
            <p:nvPr/>
          </p:nvSpPr>
          <p:spPr>
            <a:xfrm>
              <a:off x="5227225" y="3478775"/>
              <a:ext cx="7550" cy="41700"/>
            </a:xfrm>
            <a:custGeom>
              <a:avLst/>
              <a:gdLst/>
              <a:ahLst/>
              <a:cxnLst/>
              <a:rect l="l" t="t" r="r" b="b"/>
              <a:pathLst>
                <a:path w="302" h="1668" extrusionOk="0">
                  <a:moveTo>
                    <a:pt x="168" y="0"/>
                  </a:moveTo>
                  <a:cubicBezTo>
                    <a:pt x="1" y="567"/>
                    <a:pt x="1" y="1134"/>
                    <a:pt x="168" y="1668"/>
                  </a:cubicBezTo>
                  <a:cubicBezTo>
                    <a:pt x="301" y="1134"/>
                    <a:pt x="301" y="567"/>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6"/>
            <p:cNvSpPr/>
            <p:nvPr/>
          </p:nvSpPr>
          <p:spPr>
            <a:xfrm>
              <a:off x="5169700" y="3560500"/>
              <a:ext cx="41725" cy="5850"/>
            </a:xfrm>
            <a:custGeom>
              <a:avLst/>
              <a:gdLst/>
              <a:ahLst/>
              <a:cxnLst/>
              <a:rect l="l" t="t" r="r" b="b"/>
              <a:pathLst>
                <a:path w="1669" h="234" extrusionOk="0">
                  <a:moveTo>
                    <a:pt x="834" y="0"/>
                  </a:moveTo>
                  <a:cubicBezTo>
                    <a:pt x="534" y="0"/>
                    <a:pt x="267" y="33"/>
                    <a:pt x="0" y="134"/>
                  </a:cubicBezTo>
                  <a:cubicBezTo>
                    <a:pt x="267" y="200"/>
                    <a:pt x="542" y="234"/>
                    <a:pt x="822" y="234"/>
                  </a:cubicBezTo>
                  <a:cubicBezTo>
                    <a:pt x="1101" y="234"/>
                    <a:pt x="1385" y="200"/>
                    <a:pt x="1668" y="134"/>
                  </a:cubicBezTo>
                  <a:cubicBezTo>
                    <a:pt x="1368" y="33"/>
                    <a:pt x="1101" y="0"/>
                    <a:pt x="8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6"/>
            <p:cNvSpPr/>
            <p:nvPr/>
          </p:nvSpPr>
          <p:spPr>
            <a:xfrm>
              <a:off x="5380675" y="3443750"/>
              <a:ext cx="41725" cy="5850"/>
            </a:xfrm>
            <a:custGeom>
              <a:avLst/>
              <a:gdLst/>
              <a:ahLst/>
              <a:cxnLst/>
              <a:rect l="l" t="t" r="r" b="b"/>
              <a:pathLst>
                <a:path w="1669" h="234" extrusionOk="0">
                  <a:moveTo>
                    <a:pt x="835" y="0"/>
                  </a:moveTo>
                  <a:cubicBezTo>
                    <a:pt x="568" y="0"/>
                    <a:pt x="268" y="33"/>
                    <a:pt x="1" y="134"/>
                  </a:cubicBezTo>
                  <a:cubicBezTo>
                    <a:pt x="268" y="200"/>
                    <a:pt x="551" y="234"/>
                    <a:pt x="835" y="234"/>
                  </a:cubicBezTo>
                  <a:cubicBezTo>
                    <a:pt x="1118" y="234"/>
                    <a:pt x="1402" y="200"/>
                    <a:pt x="1669" y="134"/>
                  </a:cubicBezTo>
                  <a:cubicBezTo>
                    <a:pt x="1402" y="33"/>
                    <a:pt x="1101" y="0"/>
                    <a:pt x="8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6"/>
            <p:cNvSpPr/>
            <p:nvPr/>
          </p:nvSpPr>
          <p:spPr>
            <a:xfrm>
              <a:off x="5307300" y="3531300"/>
              <a:ext cx="29200" cy="30050"/>
            </a:xfrm>
            <a:custGeom>
              <a:avLst/>
              <a:gdLst/>
              <a:ahLst/>
              <a:cxnLst/>
              <a:rect l="l" t="t" r="r" b="b"/>
              <a:pathLst>
                <a:path w="1168" h="1202" extrusionOk="0">
                  <a:moveTo>
                    <a:pt x="0" y="1"/>
                  </a:moveTo>
                  <a:lnTo>
                    <a:pt x="0" y="1"/>
                  </a:lnTo>
                  <a:cubicBezTo>
                    <a:pt x="267" y="501"/>
                    <a:pt x="667" y="901"/>
                    <a:pt x="1168" y="1201"/>
                  </a:cubicBezTo>
                  <a:cubicBezTo>
                    <a:pt x="868" y="701"/>
                    <a:pt x="467" y="30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6"/>
            <p:cNvSpPr/>
            <p:nvPr/>
          </p:nvSpPr>
          <p:spPr>
            <a:xfrm>
              <a:off x="5226400" y="3631375"/>
              <a:ext cx="30050" cy="29200"/>
            </a:xfrm>
            <a:custGeom>
              <a:avLst/>
              <a:gdLst/>
              <a:ahLst/>
              <a:cxnLst/>
              <a:rect l="l" t="t" r="r" b="b"/>
              <a:pathLst>
                <a:path w="1202" h="1168" extrusionOk="0">
                  <a:moveTo>
                    <a:pt x="1" y="0"/>
                  </a:moveTo>
                  <a:cubicBezTo>
                    <a:pt x="167" y="234"/>
                    <a:pt x="334" y="468"/>
                    <a:pt x="534" y="668"/>
                  </a:cubicBezTo>
                  <a:cubicBezTo>
                    <a:pt x="734" y="868"/>
                    <a:pt x="935" y="1035"/>
                    <a:pt x="1201" y="1168"/>
                  </a:cubicBezTo>
                  <a:cubicBezTo>
                    <a:pt x="1068" y="901"/>
                    <a:pt x="868" y="701"/>
                    <a:pt x="668" y="501"/>
                  </a:cubicBezTo>
                  <a:cubicBezTo>
                    <a:pt x="468" y="301"/>
                    <a:pt x="267" y="134"/>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6"/>
            <p:cNvSpPr/>
            <p:nvPr/>
          </p:nvSpPr>
          <p:spPr>
            <a:xfrm>
              <a:off x="5183050" y="3431775"/>
              <a:ext cx="270725" cy="288025"/>
            </a:xfrm>
            <a:custGeom>
              <a:avLst/>
              <a:gdLst/>
              <a:ahLst/>
              <a:cxnLst/>
              <a:rect l="l" t="t" r="r" b="b"/>
              <a:pathLst>
                <a:path w="10829" h="11521" extrusionOk="0">
                  <a:moveTo>
                    <a:pt x="8526" y="0"/>
                  </a:moveTo>
                  <a:cubicBezTo>
                    <a:pt x="8414" y="0"/>
                    <a:pt x="8296" y="4"/>
                    <a:pt x="8173" y="12"/>
                  </a:cubicBezTo>
                  <a:cubicBezTo>
                    <a:pt x="6071" y="2447"/>
                    <a:pt x="2368" y="6717"/>
                    <a:pt x="0" y="9552"/>
                  </a:cubicBezTo>
                  <a:lnTo>
                    <a:pt x="934" y="11520"/>
                  </a:lnTo>
                  <a:cubicBezTo>
                    <a:pt x="934" y="11520"/>
                    <a:pt x="7339" y="6784"/>
                    <a:pt x="9273" y="3882"/>
                  </a:cubicBezTo>
                  <a:cubicBezTo>
                    <a:pt x="10828" y="1533"/>
                    <a:pt x="10723" y="0"/>
                    <a:pt x="85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6"/>
            <p:cNvSpPr/>
            <p:nvPr/>
          </p:nvSpPr>
          <p:spPr>
            <a:xfrm>
              <a:off x="5150925" y="3507525"/>
              <a:ext cx="83850" cy="179550"/>
            </a:xfrm>
            <a:custGeom>
              <a:avLst/>
              <a:gdLst/>
              <a:ahLst/>
              <a:cxnLst/>
              <a:rect l="l" t="t" r="r" b="b"/>
              <a:pathLst>
                <a:path w="3354" h="7182" extrusionOk="0">
                  <a:moveTo>
                    <a:pt x="26" y="1"/>
                  </a:moveTo>
                  <a:cubicBezTo>
                    <a:pt x="9" y="1"/>
                    <a:pt x="1" y="18"/>
                    <a:pt x="17" y="51"/>
                  </a:cubicBezTo>
                  <a:cubicBezTo>
                    <a:pt x="985" y="2486"/>
                    <a:pt x="2086" y="4854"/>
                    <a:pt x="3320" y="7156"/>
                  </a:cubicBezTo>
                  <a:cubicBezTo>
                    <a:pt x="3320" y="7173"/>
                    <a:pt x="3328" y="7181"/>
                    <a:pt x="3337" y="7181"/>
                  </a:cubicBezTo>
                  <a:cubicBezTo>
                    <a:pt x="3345" y="7181"/>
                    <a:pt x="3353" y="7173"/>
                    <a:pt x="3353" y="7156"/>
                  </a:cubicBezTo>
                  <a:cubicBezTo>
                    <a:pt x="2853" y="5955"/>
                    <a:pt x="618" y="1085"/>
                    <a:pt x="84" y="51"/>
                  </a:cubicBezTo>
                  <a:cubicBezTo>
                    <a:pt x="68" y="18"/>
                    <a:pt x="43" y="1"/>
                    <a:pt x="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6"/>
            <p:cNvSpPr/>
            <p:nvPr/>
          </p:nvSpPr>
          <p:spPr>
            <a:xfrm>
              <a:off x="4575950" y="3070700"/>
              <a:ext cx="276050" cy="330525"/>
            </a:xfrm>
            <a:custGeom>
              <a:avLst/>
              <a:gdLst/>
              <a:ahLst/>
              <a:cxnLst/>
              <a:rect l="l" t="t" r="r" b="b"/>
              <a:pathLst>
                <a:path w="11042" h="13221" extrusionOk="0">
                  <a:moveTo>
                    <a:pt x="5929" y="1"/>
                  </a:moveTo>
                  <a:cubicBezTo>
                    <a:pt x="5889" y="1"/>
                    <a:pt x="5848" y="4"/>
                    <a:pt x="5804" y="11"/>
                  </a:cubicBezTo>
                  <a:cubicBezTo>
                    <a:pt x="4770" y="178"/>
                    <a:pt x="4570" y="1846"/>
                    <a:pt x="4570" y="1846"/>
                  </a:cubicBezTo>
                  <a:cubicBezTo>
                    <a:pt x="4570" y="1846"/>
                    <a:pt x="4306" y="290"/>
                    <a:pt x="3447" y="290"/>
                  </a:cubicBezTo>
                  <a:cubicBezTo>
                    <a:pt x="3390" y="290"/>
                    <a:pt x="3331" y="297"/>
                    <a:pt x="3269" y="312"/>
                  </a:cubicBezTo>
                  <a:cubicBezTo>
                    <a:pt x="2268" y="512"/>
                    <a:pt x="2202" y="2146"/>
                    <a:pt x="2202" y="2146"/>
                  </a:cubicBezTo>
                  <a:cubicBezTo>
                    <a:pt x="2202" y="2146"/>
                    <a:pt x="2016" y="1271"/>
                    <a:pt x="1289" y="1271"/>
                  </a:cubicBezTo>
                  <a:cubicBezTo>
                    <a:pt x="1201" y="1271"/>
                    <a:pt x="1105" y="1284"/>
                    <a:pt x="1001" y="1312"/>
                  </a:cubicBezTo>
                  <a:cubicBezTo>
                    <a:pt x="0" y="1613"/>
                    <a:pt x="467" y="5449"/>
                    <a:pt x="734" y="6750"/>
                  </a:cubicBezTo>
                  <a:cubicBezTo>
                    <a:pt x="967" y="8051"/>
                    <a:pt x="2869" y="12354"/>
                    <a:pt x="3336" y="13221"/>
                  </a:cubicBezTo>
                  <a:lnTo>
                    <a:pt x="11041" y="11353"/>
                  </a:lnTo>
                  <a:cubicBezTo>
                    <a:pt x="11041" y="11353"/>
                    <a:pt x="8873" y="5249"/>
                    <a:pt x="8773" y="4915"/>
                  </a:cubicBezTo>
                  <a:cubicBezTo>
                    <a:pt x="8406" y="3514"/>
                    <a:pt x="8906" y="679"/>
                    <a:pt x="7806" y="378"/>
                  </a:cubicBezTo>
                  <a:cubicBezTo>
                    <a:pt x="7744" y="362"/>
                    <a:pt x="7687" y="354"/>
                    <a:pt x="7633" y="354"/>
                  </a:cubicBezTo>
                  <a:cubicBezTo>
                    <a:pt x="6925" y="354"/>
                    <a:pt x="6838" y="1679"/>
                    <a:pt x="6838" y="1679"/>
                  </a:cubicBezTo>
                  <a:cubicBezTo>
                    <a:pt x="6838" y="1679"/>
                    <a:pt x="6808" y="1"/>
                    <a:pt x="5929" y="1"/>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6"/>
            <p:cNvSpPr/>
            <p:nvPr/>
          </p:nvSpPr>
          <p:spPr>
            <a:xfrm>
              <a:off x="4726050" y="3105800"/>
              <a:ext cx="35875" cy="128150"/>
            </a:xfrm>
            <a:custGeom>
              <a:avLst/>
              <a:gdLst/>
              <a:ahLst/>
              <a:cxnLst/>
              <a:rect l="l" t="t" r="r" b="b"/>
              <a:pathLst>
                <a:path w="1435" h="5126" extrusionOk="0">
                  <a:moveTo>
                    <a:pt x="788" y="0"/>
                  </a:moveTo>
                  <a:cubicBezTo>
                    <a:pt x="768" y="0"/>
                    <a:pt x="734" y="25"/>
                    <a:pt x="701" y="75"/>
                  </a:cubicBezTo>
                  <a:cubicBezTo>
                    <a:pt x="0" y="2110"/>
                    <a:pt x="434" y="3277"/>
                    <a:pt x="1401" y="5112"/>
                  </a:cubicBezTo>
                  <a:cubicBezTo>
                    <a:pt x="1401" y="5122"/>
                    <a:pt x="1404" y="5126"/>
                    <a:pt x="1408" y="5126"/>
                  </a:cubicBezTo>
                  <a:cubicBezTo>
                    <a:pt x="1418" y="5126"/>
                    <a:pt x="1435" y="5102"/>
                    <a:pt x="1435" y="5079"/>
                  </a:cubicBezTo>
                  <a:cubicBezTo>
                    <a:pt x="667" y="3144"/>
                    <a:pt x="467" y="2177"/>
                    <a:pt x="801" y="75"/>
                  </a:cubicBezTo>
                  <a:cubicBezTo>
                    <a:pt x="818" y="25"/>
                    <a:pt x="809" y="0"/>
                    <a:pt x="78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6"/>
            <p:cNvSpPr/>
            <p:nvPr/>
          </p:nvSpPr>
          <p:spPr>
            <a:xfrm>
              <a:off x="4676000" y="3109950"/>
              <a:ext cx="32550" cy="135975"/>
            </a:xfrm>
            <a:custGeom>
              <a:avLst/>
              <a:gdLst/>
              <a:ahLst/>
              <a:cxnLst/>
              <a:rect l="l" t="t" r="r" b="b"/>
              <a:pathLst>
                <a:path w="1302" h="5439" extrusionOk="0">
                  <a:moveTo>
                    <a:pt x="576" y="1"/>
                  </a:moveTo>
                  <a:cubicBezTo>
                    <a:pt x="551" y="1"/>
                    <a:pt x="518" y="26"/>
                    <a:pt x="501" y="76"/>
                  </a:cubicBezTo>
                  <a:cubicBezTo>
                    <a:pt x="1" y="2244"/>
                    <a:pt x="435" y="3445"/>
                    <a:pt x="1268" y="5413"/>
                  </a:cubicBezTo>
                  <a:cubicBezTo>
                    <a:pt x="1268" y="5430"/>
                    <a:pt x="1277" y="5438"/>
                    <a:pt x="1285" y="5438"/>
                  </a:cubicBezTo>
                  <a:cubicBezTo>
                    <a:pt x="1294" y="5438"/>
                    <a:pt x="1302" y="5430"/>
                    <a:pt x="1302" y="5413"/>
                  </a:cubicBezTo>
                  <a:cubicBezTo>
                    <a:pt x="601" y="3312"/>
                    <a:pt x="435" y="2278"/>
                    <a:pt x="601" y="76"/>
                  </a:cubicBezTo>
                  <a:cubicBezTo>
                    <a:pt x="618" y="26"/>
                    <a:pt x="601" y="1"/>
                    <a:pt x="57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6"/>
            <p:cNvSpPr/>
            <p:nvPr/>
          </p:nvSpPr>
          <p:spPr>
            <a:xfrm>
              <a:off x="4620975" y="3124350"/>
              <a:ext cx="38125" cy="134625"/>
            </a:xfrm>
            <a:custGeom>
              <a:avLst/>
              <a:gdLst/>
              <a:ahLst/>
              <a:cxnLst/>
              <a:rect l="l" t="t" r="r" b="b"/>
              <a:pathLst>
                <a:path w="1525" h="5385" extrusionOk="0">
                  <a:moveTo>
                    <a:pt x="413" y="0"/>
                  </a:moveTo>
                  <a:cubicBezTo>
                    <a:pt x="401" y="0"/>
                    <a:pt x="384" y="34"/>
                    <a:pt x="367" y="100"/>
                  </a:cubicBezTo>
                  <a:cubicBezTo>
                    <a:pt x="0" y="1935"/>
                    <a:pt x="401" y="3836"/>
                    <a:pt x="1435" y="5371"/>
                  </a:cubicBezTo>
                  <a:cubicBezTo>
                    <a:pt x="1444" y="5381"/>
                    <a:pt x="1457" y="5385"/>
                    <a:pt x="1469" y="5385"/>
                  </a:cubicBezTo>
                  <a:cubicBezTo>
                    <a:pt x="1499" y="5385"/>
                    <a:pt x="1525" y="5361"/>
                    <a:pt x="1501" y="5337"/>
                  </a:cubicBezTo>
                  <a:cubicBezTo>
                    <a:pt x="567" y="3403"/>
                    <a:pt x="401" y="2235"/>
                    <a:pt x="434" y="100"/>
                  </a:cubicBezTo>
                  <a:cubicBezTo>
                    <a:pt x="434" y="34"/>
                    <a:pt x="426" y="0"/>
                    <a:pt x="41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6"/>
            <p:cNvSpPr/>
            <p:nvPr/>
          </p:nvSpPr>
          <p:spPr>
            <a:xfrm>
              <a:off x="4739400" y="3158575"/>
              <a:ext cx="150950" cy="226700"/>
            </a:xfrm>
            <a:custGeom>
              <a:avLst/>
              <a:gdLst/>
              <a:ahLst/>
              <a:cxnLst/>
              <a:rect l="l" t="t" r="r" b="b"/>
              <a:pathLst>
                <a:path w="6038" h="9068" extrusionOk="0">
                  <a:moveTo>
                    <a:pt x="2515" y="0"/>
                  </a:moveTo>
                  <a:cubicBezTo>
                    <a:pt x="2463" y="0"/>
                    <a:pt x="2414" y="11"/>
                    <a:pt x="2368" y="32"/>
                  </a:cubicBezTo>
                  <a:cubicBezTo>
                    <a:pt x="1168" y="666"/>
                    <a:pt x="2102" y="3268"/>
                    <a:pt x="2702" y="4502"/>
                  </a:cubicBezTo>
                  <a:cubicBezTo>
                    <a:pt x="2702" y="4502"/>
                    <a:pt x="0" y="5903"/>
                    <a:pt x="234" y="7938"/>
                  </a:cubicBezTo>
                  <a:cubicBezTo>
                    <a:pt x="351" y="8821"/>
                    <a:pt x="1482" y="9068"/>
                    <a:pt x="2709" y="9068"/>
                  </a:cubicBezTo>
                  <a:cubicBezTo>
                    <a:pt x="4263" y="9068"/>
                    <a:pt x="5971" y="8672"/>
                    <a:pt x="5971" y="8672"/>
                  </a:cubicBezTo>
                  <a:cubicBezTo>
                    <a:pt x="6038" y="7404"/>
                    <a:pt x="6004" y="6103"/>
                    <a:pt x="5871" y="4836"/>
                  </a:cubicBezTo>
                  <a:cubicBezTo>
                    <a:pt x="5681" y="3727"/>
                    <a:pt x="3505" y="0"/>
                    <a:pt x="2515" y="0"/>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6"/>
            <p:cNvSpPr/>
            <p:nvPr/>
          </p:nvSpPr>
          <p:spPr>
            <a:xfrm>
              <a:off x="4739400" y="3166250"/>
              <a:ext cx="71725" cy="190075"/>
            </a:xfrm>
            <a:custGeom>
              <a:avLst/>
              <a:gdLst/>
              <a:ahLst/>
              <a:cxnLst/>
              <a:rect l="l" t="t" r="r" b="b"/>
              <a:pathLst>
                <a:path w="2869" h="7603" extrusionOk="0">
                  <a:moveTo>
                    <a:pt x="2089" y="1"/>
                  </a:moveTo>
                  <a:cubicBezTo>
                    <a:pt x="2085" y="1"/>
                    <a:pt x="2085" y="9"/>
                    <a:pt x="2102" y="26"/>
                  </a:cubicBezTo>
                  <a:cubicBezTo>
                    <a:pt x="2102" y="9"/>
                    <a:pt x="2093" y="1"/>
                    <a:pt x="2089" y="1"/>
                  </a:cubicBezTo>
                  <a:close/>
                  <a:moveTo>
                    <a:pt x="2102" y="26"/>
                  </a:moveTo>
                  <a:cubicBezTo>
                    <a:pt x="1134" y="1260"/>
                    <a:pt x="1968" y="2894"/>
                    <a:pt x="2502" y="4128"/>
                  </a:cubicBezTo>
                  <a:cubicBezTo>
                    <a:pt x="1268" y="4762"/>
                    <a:pt x="0" y="6097"/>
                    <a:pt x="100" y="7564"/>
                  </a:cubicBezTo>
                  <a:cubicBezTo>
                    <a:pt x="100" y="7592"/>
                    <a:pt x="112" y="7603"/>
                    <a:pt x="126" y="7603"/>
                  </a:cubicBezTo>
                  <a:cubicBezTo>
                    <a:pt x="145" y="7603"/>
                    <a:pt x="167" y="7584"/>
                    <a:pt x="167" y="7564"/>
                  </a:cubicBezTo>
                  <a:cubicBezTo>
                    <a:pt x="267" y="6230"/>
                    <a:pt x="1635" y="4962"/>
                    <a:pt x="2735" y="4329"/>
                  </a:cubicBezTo>
                  <a:cubicBezTo>
                    <a:pt x="2802" y="4295"/>
                    <a:pt x="2869" y="4229"/>
                    <a:pt x="2835" y="4128"/>
                  </a:cubicBezTo>
                  <a:cubicBezTo>
                    <a:pt x="2335" y="2894"/>
                    <a:pt x="1401" y="1326"/>
                    <a:pt x="2102" y="26"/>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6"/>
            <p:cNvSpPr/>
            <p:nvPr/>
          </p:nvSpPr>
          <p:spPr>
            <a:xfrm>
              <a:off x="5251425" y="3601825"/>
              <a:ext cx="17525" cy="156550"/>
            </a:xfrm>
            <a:custGeom>
              <a:avLst/>
              <a:gdLst/>
              <a:ahLst/>
              <a:cxnLst/>
              <a:rect l="l" t="t" r="r" b="b"/>
              <a:pathLst>
                <a:path w="701" h="6262" extrusionOk="0">
                  <a:moveTo>
                    <a:pt x="692" y="0"/>
                  </a:moveTo>
                  <a:cubicBezTo>
                    <a:pt x="682" y="0"/>
                    <a:pt x="667" y="15"/>
                    <a:pt x="667" y="15"/>
                  </a:cubicBezTo>
                  <a:cubicBezTo>
                    <a:pt x="501" y="615"/>
                    <a:pt x="401" y="1216"/>
                    <a:pt x="334" y="1816"/>
                  </a:cubicBezTo>
                  <a:cubicBezTo>
                    <a:pt x="334" y="1816"/>
                    <a:pt x="334" y="1783"/>
                    <a:pt x="334" y="1750"/>
                  </a:cubicBezTo>
                  <a:cubicBezTo>
                    <a:pt x="301" y="1416"/>
                    <a:pt x="267" y="1082"/>
                    <a:pt x="234" y="749"/>
                  </a:cubicBezTo>
                  <a:lnTo>
                    <a:pt x="200" y="749"/>
                  </a:lnTo>
                  <a:cubicBezTo>
                    <a:pt x="167" y="1082"/>
                    <a:pt x="167" y="1416"/>
                    <a:pt x="200" y="1783"/>
                  </a:cubicBezTo>
                  <a:cubicBezTo>
                    <a:pt x="200" y="1950"/>
                    <a:pt x="234" y="2083"/>
                    <a:pt x="267" y="2250"/>
                  </a:cubicBezTo>
                  <a:cubicBezTo>
                    <a:pt x="234" y="2517"/>
                    <a:pt x="200" y="2817"/>
                    <a:pt x="200" y="3084"/>
                  </a:cubicBezTo>
                  <a:cubicBezTo>
                    <a:pt x="167" y="3618"/>
                    <a:pt x="0" y="5819"/>
                    <a:pt x="34" y="6186"/>
                  </a:cubicBezTo>
                  <a:cubicBezTo>
                    <a:pt x="34" y="6236"/>
                    <a:pt x="50" y="6261"/>
                    <a:pt x="71" y="6261"/>
                  </a:cubicBezTo>
                  <a:cubicBezTo>
                    <a:pt x="92" y="6261"/>
                    <a:pt x="117" y="6236"/>
                    <a:pt x="134" y="6186"/>
                  </a:cubicBezTo>
                  <a:cubicBezTo>
                    <a:pt x="200" y="5786"/>
                    <a:pt x="434" y="3518"/>
                    <a:pt x="501" y="3017"/>
                  </a:cubicBezTo>
                  <a:cubicBezTo>
                    <a:pt x="634" y="2016"/>
                    <a:pt x="701" y="1016"/>
                    <a:pt x="701" y="15"/>
                  </a:cubicBezTo>
                  <a:cubicBezTo>
                    <a:pt x="701" y="4"/>
                    <a:pt x="697" y="0"/>
                    <a:pt x="69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6"/>
            <p:cNvSpPr/>
            <p:nvPr/>
          </p:nvSpPr>
          <p:spPr>
            <a:xfrm>
              <a:off x="5248075" y="3400875"/>
              <a:ext cx="470375" cy="414000"/>
            </a:xfrm>
            <a:custGeom>
              <a:avLst/>
              <a:gdLst/>
              <a:ahLst/>
              <a:cxnLst/>
              <a:rect l="l" t="t" r="r" b="b"/>
              <a:pathLst>
                <a:path w="18815" h="16560" extrusionOk="0">
                  <a:moveTo>
                    <a:pt x="6824" y="0"/>
                  </a:moveTo>
                  <a:cubicBezTo>
                    <a:pt x="5774" y="0"/>
                    <a:pt x="4583" y="328"/>
                    <a:pt x="3704" y="848"/>
                  </a:cubicBezTo>
                  <a:cubicBezTo>
                    <a:pt x="3170" y="1148"/>
                    <a:pt x="1402" y="4017"/>
                    <a:pt x="1002" y="6652"/>
                  </a:cubicBezTo>
                  <a:cubicBezTo>
                    <a:pt x="801" y="7986"/>
                    <a:pt x="334" y="12423"/>
                    <a:pt x="1" y="16559"/>
                  </a:cubicBezTo>
                  <a:lnTo>
                    <a:pt x="18814" y="16559"/>
                  </a:lnTo>
                  <a:lnTo>
                    <a:pt x="18814" y="14658"/>
                  </a:lnTo>
                  <a:cubicBezTo>
                    <a:pt x="16646" y="9921"/>
                    <a:pt x="13277" y="4083"/>
                    <a:pt x="8607" y="481"/>
                  </a:cubicBezTo>
                  <a:cubicBezTo>
                    <a:pt x="8166" y="147"/>
                    <a:pt x="7527" y="0"/>
                    <a:pt x="682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6"/>
            <p:cNvSpPr/>
            <p:nvPr/>
          </p:nvSpPr>
          <p:spPr>
            <a:xfrm>
              <a:off x="5379000" y="3593025"/>
              <a:ext cx="7550" cy="40875"/>
            </a:xfrm>
            <a:custGeom>
              <a:avLst/>
              <a:gdLst/>
              <a:ahLst/>
              <a:cxnLst/>
              <a:rect l="l" t="t" r="r" b="b"/>
              <a:pathLst>
                <a:path w="302" h="1635" extrusionOk="0">
                  <a:moveTo>
                    <a:pt x="268" y="0"/>
                  </a:moveTo>
                  <a:cubicBezTo>
                    <a:pt x="168" y="234"/>
                    <a:pt x="101" y="534"/>
                    <a:pt x="68" y="801"/>
                  </a:cubicBezTo>
                  <a:cubicBezTo>
                    <a:pt x="1" y="1067"/>
                    <a:pt x="1" y="1368"/>
                    <a:pt x="68" y="1635"/>
                  </a:cubicBezTo>
                  <a:cubicBezTo>
                    <a:pt x="168" y="1368"/>
                    <a:pt x="234" y="1101"/>
                    <a:pt x="268" y="834"/>
                  </a:cubicBezTo>
                  <a:cubicBezTo>
                    <a:pt x="301" y="534"/>
                    <a:pt x="301" y="267"/>
                    <a:pt x="2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6"/>
            <p:cNvSpPr/>
            <p:nvPr/>
          </p:nvSpPr>
          <p:spPr>
            <a:xfrm>
              <a:off x="5594175" y="3715600"/>
              <a:ext cx="8350" cy="41725"/>
            </a:xfrm>
            <a:custGeom>
              <a:avLst/>
              <a:gdLst/>
              <a:ahLst/>
              <a:cxnLst/>
              <a:rect l="l" t="t" r="r" b="b"/>
              <a:pathLst>
                <a:path w="334" h="1669" extrusionOk="0">
                  <a:moveTo>
                    <a:pt x="267" y="1"/>
                  </a:moveTo>
                  <a:cubicBezTo>
                    <a:pt x="167" y="267"/>
                    <a:pt x="100" y="534"/>
                    <a:pt x="67" y="835"/>
                  </a:cubicBezTo>
                  <a:cubicBezTo>
                    <a:pt x="0" y="1101"/>
                    <a:pt x="0" y="1368"/>
                    <a:pt x="67" y="1668"/>
                  </a:cubicBezTo>
                  <a:cubicBezTo>
                    <a:pt x="167" y="1402"/>
                    <a:pt x="234" y="1135"/>
                    <a:pt x="267" y="835"/>
                  </a:cubicBezTo>
                  <a:cubicBezTo>
                    <a:pt x="334" y="568"/>
                    <a:pt x="334" y="267"/>
                    <a:pt x="2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6"/>
            <p:cNvSpPr/>
            <p:nvPr/>
          </p:nvSpPr>
          <p:spPr>
            <a:xfrm>
              <a:off x="5467400" y="3652425"/>
              <a:ext cx="41725" cy="7125"/>
            </a:xfrm>
            <a:custGeom>
              <a:avLst/>
              <a:gdLst/>
              <a:ahLst/>
              <a:cxnLst/>
              <a:rect l="l" t="t" r="r" b="b"/>
              <a:pathLst>
                <a:path w="1669" h="285" extrusionOk="0">
                  <a:moveTo>
                    <a:pt x="418" y="1"/>
                  </a:moveTo>
                  <a:cubicBezTo>
                    <a:pt x="276" y="1"/>
                    <a:pt x="134" y="9"/>
                    <a:pt x="1" y="26"/>
                  </a:cubicBezTo>
                  <a:cubicBezTo>
                    <a:pt x="268" y="126"/>
                    <a:pt x="535" y="226"/>
                    <a:pt x="835" y="259"/>
                  </a:cubicBezTo>
                  <a:cubicBezTo>
                    <a:pt x="968" y="276"/>
                    <a:pt x="1102" y="284"/>
                    <a:pt x="1239" y="284"/>
                  </a:cubicBezTo>
                  <a:cubicBezTo>
                    <a:pt x="1377" y="284"/>
                    <a:pt x="1519" y="276"/>
                    <a:pt x="1669" y="259"/>
                  </a:cubicBezTo>
                  <a:cubicBezTo>
                    <a:pt x="1402" y="126"/>
                    <a:pt x="1135" y="59"/>
                    <a:pt x="835" y="26"/>
                  </a:cubicBezTo>
                  <a:cubicBezTo>
                    <a:pt x="701" y="9"/>
                    <a:pt x="560" y="1"/>
                    <a:pt x="4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6"/>
            <p:cNvSpPr/>
            <p:nvPr/>
          </p:nvSpPr>
          <p:spPr>
            <a:xfrm>
              <a:off x="5389025" y="3437475"/>
              <a:ext cx="40875" cy="6925"/>
            </a:xfrm>
            <a:custGeom>
              <a:avLst/>
              <a:gdLst/>
              <a:ahLst/>
              <a:cxnLst/>
              <a:rect l="l" t="t" r="r" b="b"/>
              <a:pathLst>
                <a:path w="1635" h="277" extrusionOk="0">
                  <a:moveTo>
                    <a:pt x="417" y="1"/>
                  </a:moveTo>
                  <a:cubicBezTo>
                    <a:pt x="275" y="1"/>
                    <a:pt x="134" y="18"/>
                    <a:pt x="0" y="51"/>
                  </a:cubicBezTo>
                  <a:cubicBezTo>
                    <a:pt x="267" y="151"/>
                    <a:pt x="534" y="218"/>
                    <a:pt x="801" y="251"/>
                  </a:cubicBezTo>
                  <a:cubicBezTo>
                    <a:pt x="934" y="268"/>
                    <a:pt x="1076" y="276"/>
                    <a:pt x="1218" y="276"/>
                  </a:cubicBezTo>
                  <a:cubicBezTo>
                    <a:pt x="1360" y="276"/>
                    <a:pt x="1501" y="268"/>
                    <a:pt x="1635" y="251"/>
                  </a:cubicBezTo>
                  <a:cubicBezTo>
                    <a:pt x="1368" y="151"/>
                    <a:pt x="1101" y="84"/>
                    <a:pt x="834" y="51"/>
                  </a:cubicBezTo>
                  <a:cubicBezTo>
                    <a:pt x="701" y="18"/>
                    <a:pt x="559" y="1"/>
                    <a:pt x="4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6"/>
            <p:cNvSpPr/>
            <p:nvPr/>
          </p:nvSpPr>
          <p:spPr>
            <a:xfrm>
              <a:off x="5498275" y="3481275"/>
              <a:ext cx="25025" cy="33375"/>
            </a:xfrm>
            <a:custGeom>
              <a:avLst/>
              <a:gdLst/>
              <a:ahLst/>
              <a:cxnLst/>
              <a:rect l="l" t="t" r="r" b="b"/>
              <a:pathLst>
                <a:path w="1001" h="1335" extrusionOk="0">
                  <a:moveTo>
                    <a:pt x="0" y="0"/>
                  </a:moveTo>
                  <a:lnTo>
                    <a:pt x="0" y="0"/>
                  </a:lnTo>
                  <a:cubicBezTo>
                    <a:pt x="100" y="267"/>
                    <a:pt x="234" y="501"/>
                    <a:pt x="400" y="734"/>
                  </a:cubicBezTo>
                  <a:cubicBezTo>
                    <a:pt x="567" y="934"/>
                    <a:pt x="767" y="1134"/>
                    <a:pt x="1001" y="1334"/>
                  </a:cubicBezTo>
                  <a:cubicBezTo>
                    <a:pt x="901" y="1068"/>
                    <a:pt x="767" y="801"/>
                    <a:pt x="567" y="601"/>
                  </a:cubicBezTo>
                  <a:cubicBezTo>
                    <a:pt x="400" y="367"/>
                    <a:pt x="200" y="167"/>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6"/>
            <p:cNvSpPr/>
            <p:nvPr/>
          </p:nvSpPr>
          <p:spPr>
            <a:xfrm>
              <a:off x="5680050" y="3742300"/>
              <a:ext cx="25875" cy="33375"/>
            </a:xfrm>
            <a:custGeom>
              <a:avLst/>
              <a:gdLst/>
              <a:ahLst/>
              <a:cxnLst/>
              <a:rect l="l" t="t" r="r" b="b"/>
              <a:pathLst>
                <a:path w="1035" h="1335" extrusionOk="0">
                  <a:moveTo>
                    <a:pt x="1" y="0"/>
                  </a:moveTo>
                  <a:cubicBezTo>
                    <a:pt x="17" y="11"/>
                    <a:pt x="33" y="23"/>
                    <a:pt x="48" y="35"/>
                  </a:cubicBezTo>
                  <a:lnTo>
                    <a:pt x="48" y="35"/>
                  </a:lnTo>
                  <a:cubicBezTo>
                    <a:pt x="44" y="23"/>
                    <a:pt x="39" y="12"/>
                    <a:pt x="34" y="0"/>
                  </a:cubicBezTo>
                  <a:close/>
                  <a:moveTo>
                    <a:pt x="48" y="35"/>
                  </a:moveTo>
                  <a:cubicBezTo>
                    <a:pt x="250" y="522"/>
                    <a:pt x="579" y="976"/>
                    <a:pt x="1035" y="1334"/>
                  </a:cubicBezTo>
                  <a:cubicBezTo>
                    <a:pt x="902" y="1067"/>
                    <a:pt x="768" y="801"/>
                    <a:pt x="601" y="600"/>
                  </a:cubicBezTo>
                  <a:cubicBezTo>
                    <a:pt x="446" y="383"/>
                    <a:pt x="262" y="194"/>
                    <a:pt x="48" y="3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6"/>
            <p:cNvSpPr/>
            <p:nvPr/>
          </p:nvSpPr>
          <p:spPr>
            <a:xfrm>
              <a:off x="5333150" y="3717275"/>
              <a:ext cx="25050" cy="33375"/>
            </a:xfrm>
            <a:custGeom>
              <a:avLst/>
              <a:gdLst/>
              <a:ahLst/>
              <a:cxnLst/>
              <a:rect l="l" t="t" r="r" b="b"/>
              <a:pathLst>
                <a:path w="1002" h="1335" extrusionOk="0">
                  <a:moveTo>
                    <a:pt x="0" y="0"/>
                  </a:moveTo>
                  <a:lnTo>
                    <a:pt x="0" y="0"/>
                  </a:lnTo>
                  <a:cubicBezTo>
                    <a:pt x="200" y="534"/>
                    <a:pt x="534" y="1001"/>
                    <a:pt x="1001" y="1335"/>
                  </a:cubicBezTo>
                  <a:cubicBezTo>
                    <a:pt x="768" y="834"/>
                    <a:pt x="434" y="367"/>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6"/>
            <p:cNvSpPr/>
            <p:nvPr/>
          </p:nvSpPr>
          <p:spPr>
            <a:xfrm>
              <a:off x="5303950" y="3511300"/>
              <a:ext cx="25050" cy="33375"/>
            </a:xfrm>
            <a:custGeom>
              <a:avLst/>
              <a:gdLst/>
              <a:ahLst/>
              <a:cxnLst/>
              <a:rect l="l" t="t" r="r" b="b"/>
              <a:pathLst>
                <a:path w="1002" h="1335" extrusionOk="0">
                  <a:moveTo>
                    <a:pt x="1" y="0"/>
                  </a:moveTo>
                  <a:cubicBezTo>
                    <a:pt x="101" y="267"/>
                    <a:pt x="234" y="500"/>
                    <a:pt x="434" y="734"/>
                  </a:cubicBezTo>
                  <a:cubicBezTo>
                    <a:pt x="601" y="967"/>
                    <a:pt x="801" y="1168"/>
                    <a:pt x="1002" y="1334"/>
                  </a:cubicBezTo>
                  <a:cubicBezTo>
                    <a:pt x="901" y="1067"/>
                    <a:pt x="768" y="834"/>
                    <a:pt x="601" y="600"/>
                  </a:cubicBezTo>
                  <a:cubicBezTo>
                    <a:pt x="434" y="367"/>
                    <a:pt x="234" y="167"/>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6"/>
            <p:cNvSpPr/>
            <p:nvPr/>
          </p:nvSpPr>
          <p:spPr>
            <a:xfrm>
              <a:off x="5263925" y="3642225"/>
              <a:ext cx="33375" cy="25875"/>
            </a:xfrm>
            <a:custGeom>
              <a:avLst/>
              <a:gdLst/>
              <a:ahLst/>
              <a:cxnLst/>
              <a:rect l="l" t="t" r="r" b="b"/>
              <a:pathLst>
                <a:path w="1335" h="1035" extrusionOk="0">
                  <a:moveTo>
                    <a:pt x="1335" y="0"/>
                  </a:moveTo>
                  <a:lnTo>
                    <a:pt x="1335" y="0"/>
                  </a:lnTo>
                  <a:cubicBezTo>
                    <a:pt x="1068" y="100"/>
                    <a:pt x="835" y="267"/>
                    <a:pt x="601" y="434"/>
                  </a:cubicBezTo>
                  <a:cubicBezTo>
                    <a:pt x="368" y="601"/>
                    <a:pt x="167" y="801"/>
                    <a:pt x="1" y="1034"/>
                  </a:cubicBezTo>
                  <a:cubicBezTo>
                    <a:pt x="268" y="901"/>
                    <a:pt x="501" y="767"/>
                    <a:pt x="735" y="601"/>
                  </a:cubicBezTo>
                  <a:cubicBezTo>
                    <a:pt x="968" y="434"/>
                    <a:pt x="1168" y="234"/>
                    <a:pt x="13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6"/>
            <p:cNvSpPr/>
            <p:nvPr/>
          </p:nvSpPr>
          <p:spPr>
            <a:xfrm>
              <a:off x="5566650" y="3590500"/>
              <a:ext cx="33375" cy="25050"/>
            </a:xfrm>
            <a:custGeom>
              <a:avLst/>
              <a:gdLst/>
              <a:ahLst/>
              <a:cxnLst/>
              <a:rect l="l" t="t" r="r" b="b"/>
              <a:pathLst>
                <a:path w="1335" h="1002" extrusionOk="0">
                  <a:moveTo>
                    <a:pt x="1335" y="1"/>
                  </a:moveTo>
                  <a:lnTo>
                    <a:pt x="1335" y="1"/>
                  </a:lnTo>
                  <a:cubicBezTo>
                    <a:pt x="1068" y="101"/>
                    <a:pt x="801" y="234"/>
                    <a:pt x="601" y="401"/>
                  </a:cubicBezTo>
                  <a:cubicBezTo>
                    <a:pt x="367" y="568"/>
                    <a:pt x="167" y="768"/>
                    <a:pt x="0" y="1002"/>
                  </a:cubicBezTo>
                  <a:cubicBezTo>
                    <a:pt x="267" y="902"/>
                    <a:pt x="501" y="768"/>
                    <a:pt x="734" y="601"/>
                  </a:cubicBezTo>
                  <a:cubicBezTo>
                    <a:pt x="934" y="435"/>
                    <a:pt x="1134" y="234"/>
                    <a:pt x="13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6"/>
            <p:cNvSpPr/>
            <p:nvPr/>
          </p:nvSpPr>
          <p:spPr>
            <a:xfrm>
              <a:off x="5476575" y="3757300"/>
              <a:ext cx="33400" cy="25050"/>
            </a:xfrm>
            <a:custGeom>
              <a:avLst/>
              <a:gdLst/>
              <a:ahLst/>
              <a:cxnLst/>
              <a:rect l="l" t="t" r="r" b="b"/>
              <a:pathLst>
                <a:path w="1336" h="1002" extrusionOk="0">
                  <a:moveTo>
                    <a:pt x="1335" y="0"/>
                  </a:moveTo>
                  <a:lnTo>
                    <a:pt x="1335" y="0"/>
                  </a:lnTo>
                  <a:cubicBezTo>
                    <a:pt x="1068" y="101"/>
                    <a:pt x="801" y="234"/>
                    <a:pt x="601" y="401"/>
                  </a:cubicBezTo>
                  <a:cubicBezTo>
                    <a:pt x="368" y="568"/>
                    <a:pt x="168" y="768"/>
                    <a:pt x="1" y="1001"/>
                  </a:cubicBezTo>
                  <a:cubicBezTo>
                    <a:pt x="234" y="901"/>
                    <a:pt x="501" y="768"/>
                    <a:pt x="735" y="601"/>
                  </a:cubicBezTo>
                  <a:cubicBezTo>
                    <a:pt x="935" y="434"/>
                    <a:pt x="1135" y="234"/>
                    <a:pt x="13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6"/>
            <p:cNvSpPr/>
            <p:nvPr/>
          </p:nvSpPr>
          <p:spPr>
            <a:xfrm>
              <a:off x="5277275" y="3290275"/>
              <a:ext cx="174325" cy="241075"/>
            </a:xfrm>
            <a:custGeom>
              <a:avLst/>
              <a:gdLst/>
              <a:ahLst/>
              <a:cxnLst/>
              <a:rect l="l" t="t" r="r" b="b"/>
              <a:pathLst>
                <a:path w="6973" h="9643" extrusionOk="0">
                  <a:moveTo>
                    <a:pt x="4997" y="1"/>
                  </a:moveTo>
                  <a:cubicBezTo>
                    <a:pt x="4871" y="1"/>
                    <a:pt x="4504" y="368"/>
                    <a:pt x="4504" y="368"/>
                  </a:cubicBezTo>
                  <a:lnTo>
                    <a:pt x="3436" y="935"/>
                  </a:lnTo>
                  <a:lnTo>
                    <a:pt x="0" y="2903"/>
                  </a:lnTo>
                  <a:cubicBezTo>
                    <a:pt x="634" y="3871"/>
                    <a:pt x="1101" y="4938"/>
                    <a:pt x="1468" y="6072"/>
                  </a:cubicBezTo>
                  <a:cubicBezTo>
                    <a:pt x="1501" y="6172"/>
                    <a:pt x="1535" y="6306"/>
                    <a:pt x="1535" y="6439"/>
                  </a:cubicBezTo>
                  <a:cubicBezTo>
                    <a:pt x="1535" y="6439"/>
                    <a:pt x="1535" y="6473"/>
                    <a:pt x="1535" y="6473"/>
                  </a:cubicBezTo>
                  <a:cubicBezTo>
                    <a:pt x="1634" y="7164"/>
                    <a:pt x="2220" y="9643"/>
                    <a:pt x="3486" y="9643"/>
                  </a:cubicBezTo>
                  <a:cubicBezTo>
                    <a:pt x="3503" y="9643"/>
                    <a:pt x="3519" y="9642"/>
                    <a:pt x="3536" y="9642"/>
                  </a:cubicBezTo>
                  <a:cubicBezTo>
                    <a:pt x="4904" y="9575"/>
                    <a:pt x="6538" y="7040"/>
                    <a:pt x="6939" y="5205"/>
                  </a:cubicBezTo>
                  <a:cubicBezTo>
                    <a:pt x="6972" y="5072"/>
                    <a:pt x="6472" y="4004"/>
                    <a:pt x="5938" y="2637"/>
                  </a:cubicBezTo>
                  <a:cubicBezTo>
                    <a:pt x="5638" y="1803"/>
                    <a:pt x="5304" y="902"/>
                    <a:pt x="5037" y="35"/>
                  </a:cubicBezTo>
                  <a:cubicBezTo>
                    <a:pt x="5033" y="11"/>
                    <a:pt x="5018" y="1"/>
                    <a:pt x="4997" y="1"/>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6"/>
            <p:cNvSpPr/>
            <p:nvPr/>
          </p:nvSpPr>
          <p:spPr>
            <a:xfrm>
              <a:off x="5277275" y="3301975"/>
              <a:ext cx="143450" cy="150125"/>
            </a:xfrm>
            <a:custGeom>
              <a:avLst/>
              <a:gdLst/>
              <a:ahLst/>
              <a:cxnLst/>
              <a:rect l="l" t="t" r="r" b="b"/>
              <a:pathLst>
                <a:path w="5738" h="6005" extrusionOk="0">
                  <a:moveTo>
                    <a:pt x="4871" y="0"/>
                  </a:moveTo>
                  <a:lnTo>
                    <a:pt x="3436" y="467"/>
                  </a:lnTo>
                  <a:lnTo>
                    <a:pt x="0" y="2435"/>
                  </a:lnTo>
                  <a:cubicBezTo>
                    <a:pt x="601" y="3403"/>
                    <a:pt x="1101" y="4470"/>
                    <a:pt x="1468" y="5604"/>
                  </a:cubicBezTo>
                  <a:cubicBezTo>
                    <a:pt x="1501" y="5704"/>
                    <a:pt x="1535" y="5838"/>
                    <a:pt x="1535" y="5971"/>
                  </a:cubicBezTo>
                  <a:cubicBezTo>
                    <a:pt x="1535" y="5971"/>
                    <a:pt x="1535" y="6005"/>
                    <a:pt x="1535" y="6005"/>
                  </a:cubicBezTo>
                  <a:cubicBezTo>
                    <a:pt x="1735" y="6005"/>
                    <a:pt x="1902" y="5938"/>
                    <a:pt x="2102" y="5871"/>
                  </a:cubicBezTo>
                  <a:cubicBezTo>
                    <a:pt x="5738" y="4771"/>
                    <a:pt x="4871" y="1"/>
                    <a:pt x="487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6"/>
            <p:cNvSpPr/>
            <p:nvPr/>
          </p:nvSpPr>
          <p:spPr>
            <a:xfrm>
              <a:off x="5151350" y="3085525"/>
              <a:ext cx="261050" cy="343775"/>
            </a:xfrm>
            <a:custGeom>
              <a:avLst/>
              <a:gdLst/>
              <a:ahLst/>
              <a:cxnLst/>
              <a:rect l="l" t="t" r="r" b="b"/>
              <a:pathLst>
                <a:path w="10442" h="13751" extrusionOk="0">
                  <a:moveTo>
                    <a:pt x="4850" y="0"/>
                  </a:moveTo>
                  <a:cubicBezTo>
                    <a:pt x="3468" y="0"/>
                    <a:pt x="2098" y="520"/>
                    <a:pt x="1235" y="1553"/>
                  </a:cubicBezTo>
                  <a:cubicBezTo>
                    <a:pt x="0" y="3088"/>
                    <a:pt x="367" y="10727"/>
                    <a:pt x="2469" y="12661"/>
                  </a:cubicBezTo>
                  <a:cubicBezTo>
                    <a:pt x="3263" y="13419"/>
                    <a:pt x="4210" y="13751"/>
                    <a:pt x="5165" y="13751"/>
                  </a:cubicBezTo>
                  <a:cubicBezTo>
                    <a:pt x="6777" y="13751"/>
                    <a:pt x="8410" y="12805"/>
                    <a:pt x="9374" y="11360"/>
                  </a:cubicBezTo>
                  <a:cubicBezTo>
                    <a:pt x="10441" y="9759"/>
                    <a:pt x="10041" y="3922"/>
                    <a:pt x="8940" y="2120"/>
                  </a:cubicBezTo>
                  <a:cubicBezTo>
                    <a:pt x="8079" y="703"/>
                    <a:pt x="6456" y="0"/>
                    <a:pt x="4850" y="0"/>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6"/>
            <p:cNvSpPr/>
            <p:nvPr/>
          </p:nvSpPr>
          <p:spPr>
            <a:xfrm>
              <a:off x="5389025" y="3367025"/>
              <a:ext cx="25" cy="25"/>
            </a:xfrm>
            <a:custGeom>
              <a:avLst/>
              <a:gdLst/>
              <a:ahLst/>
              <a:cxnLst/>
              <a:rect l="l" t="t" r="r" b="b"/>
              <a:pathLst>
                <a:path w="1" h="1" fill="none" extrusionOk="0">
                  <a:moveTo>
                    <a:pt x="0" y="0"/>
                  </a:moveTo>
                  <a:lnTo>
                    <a:pt x="0"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6"/>
            <p:cNvSpPr/>
            <p:nvPr/>
          </p:nvSpPr>
          <p:spPr>
            <a:xfrm>
              <a:off x="5263925" y="3263600"/>
              <a:ext cx="13375" cy="25050"/>
            </a:xfrm>
            <a:custGeom>
              <a:avLst/>
              <a:gdLst/>
              <a:ahLst/>
              <a:cxnLst/>
              <a:rect l="l" t="t" r="r" b="b"/>
              <a:pathLst>
                <a:path w="535" h="1002" extrusionOk="0">
                  <a:moveTo>
                    <a:pt x="34" y="1"/>
                  </a:moveTo>
                  <a:lnTo>
                    <a:pt x="34" y="1"/>
                  </a:lnTo>
                  <a:cubicBezTo>
                    <a:pt x="1" y="368"/>
                    <a:pt x="101" y="968"/>
                    <a:pt x="534" y="1002"/>
                  </a:cubicBezTo>
                  <a:lnTo>
                    <a:pt x="534" y="968"/>
                  </a:lnTo>
                  <a:cubicBezTo>
                    <a:pt x="167" y="868"/>
                    <a:pt x="67" y="401"/>
                    <a:pt x="67" y="34"/>
                  </a:cubicBezTo>
                  <a:cubicBezTo>
                    <a:pt x="67" y="1"/>
                    <a:pt x="34" y="1"/>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6"/>
            <p:cNvSpPr/>
            <p:nvPr/>
          </p:nvSpPr>
          <p:spPr>
            <a:xfrm>
              <a:off x="5260100" y="3252625"/>
              <a:ext cx="31650" cy="31100"/>
            </a:xfrm>
            <a:custGeom>
              <a:avLst/>
              <a:gdLst/>
              <a:ahLst/>
              <a:cxnLst/>
              <a:rect l="l" t="t" r="r" b="b"/>
              <a:pathLst>
                <a:path w="1266" h="1244" extrusionOk="0">
                  <a:moveTo>
                    <a:pt x="591" y="1"/>
                  </a:moveTo>
                  <a:cubicBezTo>
                    <a:pt x="568" y="1"/>
                    <a:pt x="545" y="3"/>
                    <a:pt x="521" y="6"/>
                  </a:cubicBezTo>
                  <a:cubicBezTo>
                    <a:pt x="1" y="71"/>
                    <a:pt x="114" y="1243"/>
                    <a:pt x="644" y="1243"/>
                  </a:cubicBezTo>
                  <a:cubicBezTo>
                    <a:pt x="658" y="1243"/>
                    <a:pt x="673" y="1242"/>
                    <a:pt x="687" y="1241"/>
                  </a:cubicBezTo>
                  <a:cubicBezTo>
                    <a:pt x="1265" y="1176"/>
                    <a:pt x="1163" y="1"/>
                    <a:pt x="59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6"/>
            <p:cNvSpPr/>
            <p:nvPr/>
          </p:nvSpPr>
          <p:spPr>
            <a:xfrm>
              <a:off x="5196375" y="3268625"/>
              <a:ext cx="10875" cy="27525"/>
            </a:xfrm>
            <a:custGeom>
              <a:avLst/>
              <a:gdLst/>
              <a:ahLst/>
              <a:cxnLst/>
              <a:rect l="l" t="t" r="r" b="b"/>
              <a:pathLst>
                <a:path w="435" h="1101" extrusionOk="0">
                  <a:moveTo>
                    <a:pt x="334" y="0"/>
                  </a:moveTo>
                  <a:lnTo>
                    <a:pt x="334" y="0"/>
                  </a:lnTo>
                  <a:cubicBezTo>
                    <a:pt x="334" y="0"/>
                    <a:pt x="301" y="33"/>
                    <a:pt x="301" y="33"/>
                  </a:cubicBezTo>
                  <a:cubicBezTo>
                    <a:pt x="368" y="434"/>
                    <a:pt x="368" y="867"/>
                    <a:pt x="1" y="1068"/>
                  </a:cubicBezTo>
                  <a:lnTo>
                    <a:pt x="1" y="1101"/>
                  </a:lnTo>
                  <a:cubicBezTo>
                    <a:pt x="434" y="967"/>
                    <a:pt x="434" y="367"/>
                    <a:pt x="3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6"/>
            <p:cNvSpPr/>
            <p:nvPr/>
          </p:nvSpPr>
          <p:spPr>
            <a:xfrm>
              <a:off x="5179075" y="3259450"/>
              <a:ext cx="31500" cy="31725"/>
            </a:xfrm>
            <a:custGeom>
              <a:avLst/>
              <a:gdLst/>
              <a:ahLst/>
              <a:cxnLst/>
              <a:rect l="l" t="t" r="r" b="b"/>
              <a:pathLst>
                <a:path w="1260" h="1269" extrusionOk="0">
                  <a:moveTo>
                    <a:pt x="626" y="0"/>
                  </a:moveTo>
                  <a:cubicBezTo>
                    <a:pt x="1" y="33"/>
                    <a:pt x="90" y="1268"/>
                    <a:pt x="638" y="1268"/>
                  </a:cubicBezTo>
                  <a:cubicBezTo>
                    <a:pt x="645" y="1268"/>
                    <a:pt x="652" y="1268"/>
                    <a:pt x="659" y="1268"/>
                  </a:cubicBezTo>
                  <a:cubicBezTo>
                    <a:pt x="1260" y="1268"/>
                    <a:pt x="1160" y="0"/>
                    <a:pt x="6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6"/>
            <p:cNvSpPr/>
            <p:nvPr/>
          </p:nvSpPr>
          <p:spPr>
            <a:xfrm>
              <a:off x="5256425" y="3215425"/>
              <a:ext cx="37550" cy="21525"/>
            </a:xfrm>
            <a:custGeom>
              <a:avLst/>
              <a:gdLst/>
              <a:ahLst/>
              <a:cxnLst/>
              <a:rect l="l" t="t" r="r" b="b"/>
              <a:pathLst>
                <a:path w="1502" h="861" extrusionOk="0">
                  <a:moveTo>
                    <a:pt x="562" y="0"/>
                  </a:moveTo>
                  <a:cubicBezTo>
                    <a:pt x="398" y="0"/>
                    <a:pt x="223" y="62"/>
                    <a:pt x="101" y="160"/>
                  </a:cubicBezTo>
                  <a:cubicBezTo>
                    <a:pt x="0" y="260"/>
                    <a:pt x="0" y="394"/>
                    <a:pt x="101" y="494"/>
                  </a:cubicBezTo>
                  <a:cubicBezTo>
                    <a:pt x="234" y="627"/>
                    <a:pt x="401" y="694"/>
                    <a:pt x="568" y="727"/>
                  </a:cubicBezTo>
                  <a:cubicBezTo>
                    <a:pt x="768" y="760"/>
                    <a:pt x="934" y="827"/>
                    <a:pt x="1101" y="861"/>
                  </a:cubicBezTo>
                  <a:cubicBezTo>
                    <a:pt x="1335" y="861"/>
                    <a:pt x="1502" y="594"/>
                    <a:pt x="1368" y="394"/>
                  </a:cubicBezTo>
                  <a:cubicBezTo>
                    <a:pt x="1201" y="193"/>
                    <a:pt x="1001" y="60"/>
                    <a:pt x="734" y="27"/>
                  </a:cubicBezTo>
                  <a:cubicBezTo>
                    <a:pt x="681" y="9"/>
                    <a:pt x="622" y="0"/>
                    <a:pt x="56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6"/>
            <p:cNvSpPr/>
            <p:nvPr/>
          </p:nvSpPr>
          <p:spPr>
            <a:xfrm>
              <a:off x="5169950" y="3222125"/>
              <a:ext cx="35625" cy="23425"/>
            </a:xfrm>
            <a:custGeom>
              <a:avLst/>
              <a:gdLst/>
              <a:ahLst/>
              <a:cxnLst/>
              <a:rect l="l" t="t" r="r" b="b"/>
              <a:pathLst>
                <a:path w="1425" h="937" extrusionOk="0">
                  <a:moveTo>
                    <a:pt x="917" y="1"/>
                  </a:moveTo>
                  <a:cubicBezTo>
                    <a:pt x="826" y="1"/>
                    <a:pt x="736" y="19"/>
                    <a:pt x="657" y="59"/>
                  </a:cubicBezTo>
                  <a:cubicBezTo>
                    <a:pt x="424" y="126"/>
                    <a:pt x="224" y="292"/>
                    <a:pt x="90" y="492"/>
                  </a:cubicBezTo>
                  <a:cubicBezTo>
                    <a:pt x="1" y="701"/>
                    <a:pt x="151" y="937"/>
                    <a:pt x="351" y="937"/>
                  </a:cubicBezTo>
                  <a:cubicBezTo>
                    <a:pt x="375" y="937"/>
                    <a:pt x="399" y="933"/>
                    <a:pt x="424" y="926"/>
                  </a:cubicBezTo>
                  <a:cubicBezTo>
                    <a:pt x="591" y="859"/>
                    <a:pt x="758" y="793"/>
                    <a:pt x="924" y="726"/>
                  </a:cubicBezTo>
                  <a:cubicBezTo>
                    <a:pt x="1091" y="693"/>
                    <a:pt x="1258" y="593"/>
                    <a:pt x="1391" y="426"/>
                  </a:cubicBezTo>
                  <a:cubicBezTo>
                    <a:pt x="1425" y="326"/>
                    <a:pt x="1425" y="192"/>
                    <a:pt x="1325" y="126"/>
                  </a:cubicBezTo>
                  <a:cubicBezTo>
                    <a:pt x="1203" y="45"/>
                    <a:pt x="1058" y="1"/>
                    <a:pt x="9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6"/>
            <p:cNvSpPr/>
            <p:nvPr/>
          </p:nvSpPr>
          <p:spPr>
            <a:xfrm>
              <a:off x="5264775" y="3349975"/>
              <a:ext cx="20025" cy="10600"/>
            </a:xfrm>
            <a:custGeom>
              <a:avLst/>
              <a:gdLst/>
              <a:ahLst/>
              <a:cxnLst/>
              <a:rect l="l" t="t" r="r" b="b"/>
              <a:pathLst>
                <a:path w="801" h="424" extrusionOk="0">
                  <a:moveTo>
                    <a:pt x="744" y="0"/>
                  </a:moveTo>
                  <a:cubicBezTo>
                    <a:pt x="738" y="0"/>
                    <a:pt x="734" y="4"/>
                    <a:pt x="734" y="15"/>
                  </a:cubicBezTo>
                  <a:cubicBezTo>
                    <a:pt x="667" y="115"/>
                    <a:pt x="567" y="249"/>
                    <a:pt x="434" y="282"/>
                  </a:cubicBezTo>
                  <a:cubicBezTo>
                    <a:pt x="300" y="282"/>
                    <a:pt x="133" y="282"/>
                    <a:pt x="0" y="215"/>
                  </a:cubicBezTo>
                  <a:cubicBezTo>
                    <a:pt x="0" y="215"/>
                    <a:pt x="0" y="215"/>
                    <a:pt x="0" y="249"/>
                  </a:cubicBezTo>
                  <a:cubicBezTo>
                    <a:pt x="111" y="359"/>
                    <a:pt x="267" y="424"/>
                    <a:pt x="431" y="424"/>
                  </a:cubicBezTo>
                  <a:cubicBezTo>
                    <a:pt x="465" y="424"/>
                    <a:pt x="499" y="421"/>
                    <a:pt x="534" y="415"/>
                  </a:cubicBezTo>
                  <a:cubicBezTo>
                    <a:pt x="701" y="349"/>
                    <a:pt x="801" y="182"/>
                    <a:pt x="801" y="15"/>
                  </a:cubicBezTo>
                  <a:cubicBezTo>
                    <a:pt x="778" y="15"/>
                    <a:pt x="756" y="0"/>
                    <a:pt x="74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6"/>
            <p:cNvSpPr/>
            <p:nvPr/>
          </p:nvSpPr>
          <p:spPr>
            <a:xfrm>
              <a:off x="5208900" y="3220450"/>
              <a:ext cx="60900" cy="120750"/>
            </a:xfrm>
            <a:custGeom>
              <a:avLst/>
              <a:gdLst/>
              <a:ahLst/>
              <a:cxnLst/>
              <a:rect l="l" t="t" r="r" b="b"/>
              <a:pathLst>
                <a:path w="2436" h="4830" extrusionOk="0">
                  <a:moveTo>
                    <a:pt x="234" y="1"/>
                  </a:moveTo>
                  <a:cubicBezTo>
                    <a:pt x="217" y="1"/>
                    <a:pt x="200" y="9"/>
                    <a:pt x="200" y="26"/>
                  </a:cubicBezTo>
                  <a:cubicBezTo>
                    <a:pt x="33" y="1393"/>
                    <a:pt x="0" y="2761"/>
                    <a:pt x="134" y="4129"/>
                  </a:cubicBezTo>
                  <a:cubicBezTo>
                    <a:pt x="134" y="4164"/>
                    <a:pt x="158" y="4178"/>
                    <a:pt x="197" y="4178"/>
                  </a:cubicBezTo>
                  <a:cubicBezTo>
                    <a:pt x="341" y="4178"/>
                    <a:pt x="689" y="3981"/>
                    <a:pt x="767" y="3929"/>
                  </a:cubicBezTo>
                  <a:cubicBezTo>
                    <a:pt x="767" y="3929"/>
                    <a:pt x="801" y="4362"/>
                    <a:pt x="834" y="4696"/>
                  </a:cubicBezTo>
                  <a:cubicBezTo>
                    <a:pt x="834" y="4729"/>
                    <a:pt x="834" y="4729"/>
                    <a:pt x="834" y="4762"/>
                  </a:cubicBezTo>
                  <a:cubicBezTo>
                    <a:pt x="834" y="4796"/>
                    <a:pt x="901" y="4829"/>
                    <a:pt x="934" y="4829"/>
                  </a:cubicBezTo>
                  <a:lnTo>
                    <a:pt x="1101" y="4829"/>
                  </a:lnTo>
                  <a:cubicBezTo>
                    <a:pt x="1268" y="4829"/>
                    <a:pt x="1434" y="4796"/>
                    <a:pt x="1601" y="4762"/>
                  </a:cubicBezTo>
                  <a:cubicBezTo>
                    <a:pt x="1968" y="4662"/>
                    <a:pt x="2268" y="4396"/>
                    <a:pt x="2435" y="4062"/>
                  </a:cubicBezTo>
                  <a:cubicBezTo>
                    <a:pt x="2435" y="4038"/>
                    <a:pt x="2419" y="4015"/>
                    <a:pt x="2397" y="4015"/>
                  </a:cubicBezTo>
                  <a:cubicBezTo>
                    <a:pt x="2388" y="4015"/>
                    <a:pt x="2378" y="4019"/>
                    <a:pt x="2368" y="4029"/>
                  </a:cubicBezTo>
                  <a:cubicBezTo>
                    <a:pt x="2035" y="4396"/>
                    <a:pt x="1535" y="4596"/>
                    <a:pt x="1034" y="4629"/>
                  </a:cubicBezTo>
                  <a:cubicBezTo>
                    <a:pt x="1001" y="4496"/>
                    <a:pt x="1034" y="3595"/>
                    <a:pt x="967" y="3595"/>
                  </a:cubicBezTo>
                  <a:cubicBezTo>
                    <a:pt x="767" y="3628"/>
                    <a:pt x="567" y="3728"/>
                    <a:pt x="367" y="3862"/>
                  </a:cubicBezTo>
                  <a:cubicBezTo>
                    <a:pt x="267" y="2561"/>
                    <a:pt x="367" y="1293"/>
                    <a:pt x="267" y="26"/>
                  </a:cubicBezTo>
                  <a:cubicBezTo>
                    <a:pt x="267" y="9"/>
                    <a:pt x="250" y="1"/>
                    <a:pt x="2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6"/>
            <p:cNvSpPr/>
            <p:nvPr/>
          </p:nvSpPr>
          <p:spPr>
            <a:xfrm>
              <a:off x="5240575" y="3321975"/>
              <a:ext cx="35900" cy="26025"/>
            </a:xfrm>
            <a:custGeom>
              <a:avLst/>
              <a:gdLst/>
              <a:ahLst/>
              <a:cxnLst/>
              <a:rect l="l" t="t" r="r" b="b"/>
              <a:pathLst>
                <a:path w="1436" h="1041" extrusionOk="0">
                  <a:moveTo>
                    <a:pt x="1135" y="1"/>
                  </a:moveTo>
                  <a:cubicBezTo>
                    <a:pt x="835" y="301"/>
                    <a:pt x="434" y="535"/>
                    <a:pt x="1" y="601"/>
                  </a:cubicBezTo>
                  <a:cubicBezTo>
                    <a:pt x="201" y="802"/>
                    <a:pt x="434" y="935"/>
                    <a:pt x="701" y="1002"/>
                  </a:cubicBezTo>
                  <a:cubicBezTo>
                    <a:pt x="758" y="1030"/>
                    <a:pt x="820" y="1040"/>
                    <a:pt x="883" y="1040"/>
                  </a:cubicBezTo>
                  <a:cubicBezTo>
                    <a:pt x="970" y="1040"/>
                    <a:pt x="1058" y="1021"/>
                    <a:pt x="1135" y="1002"/>
                  </a:cubicBezTo>
                  <a:cubicBezTo>
                    <a:pt x="1435" y="868"/>
                    <a:pt x="1402" y="568"/>
                    <a:pt x="1335" y="335"/>
                  </a:cubicBezTo>
                  <a:cubicBezTo>
                    <a:pt x="1268" y="234"/>
                    <a:pt x="1202" y="101"/>
                    <a:pt x="11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6"/>
            <p:cNvSpPr/>
            <p:nvPr/>
          </p:nvSpPr>
          <p:spPr>
            <a:xfrm>
              <a:off x="5258100" y="3331150"/>
              <a:ext cx="18375" cy="17050"/>
            </a:xfrm>
            <a:custGeom>
              <a:avLst/>
              <a:gdLst/>
              <a:ahLst/>
              <a:cxnLst/>
              <a:rect l="l" t="t" r="r" b="b"/>
              <a:pathLst>
                <a:path w="735" h="682" extrusionOk="0">
                  <a:moveTo>
                    <a:pt x="634" y="1"/>
                  </a:moveTo>
                  <a:lnTo>
                    <a:pt x="634" y="1"/>
                  </a:lnTo>
                  <a:cubicBezTo>
                    <a:pt x="300" y="34"/>
                    <a:pt x="34" y="334"/>
                    <a:pt x="0" y="668"/>
                  </a:cubicBezTo>
                  <a:cubicBezTo>
                    <a:pt x="39" y="678"/>
                    <a:pt x="81" y="682"/>
                    <a:pt x="124" y="682"/>
                  </a:cubicBezTo>
                  <a:cubicBezTo>
                    <a:pt x="228" y="682"/>
                    <a:pt x="340" y="658"/>
                    <a:pt x="434" y="635"/>
                  </a:cubicBezTo>
                  <a:cubicBezTo>
                    <a:pt x="734" y="501"/>
                    <a:pt x="701" y="201"/>
                    <a:pt x="634" y="1"/>
                  </a:cubicBezTo>
                  <a:close/>
                </a:path>
              </a:pathLst>
            </a:custGeom>
            <a:solidFill>
              <a:srgbClr val="FF9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6"/>
            <p:cNvSpPr/>
            <p:nvPr/>
          </p:nvSpPr>
          <p:spPr>
            <a:xfrm>
              <a:off x="5123825" y="3068175"/>
              <a:ext cx="304425" cy="191425"/>
            </a:xfrm>
            <a:custGeom>
              <a:avLst/>
              <a:gdLst/>
              <a:ahLst/>
              <a:cxnLst/>
              <a:rect l="l" t="t" r="r" b="b"/>
              <a:pathLst>
                <a:path w="12177" h="7657" extrusionOk="0">
                  <a:moveTo>
                    <a:pt x="7217" y="0"/>
                  </a:moveTo>
                  <a:cubicBezTo>
                    <a:pt x="5886" y="0"/>
                    <a:pt x="4637" y="613"/>
                    <a:pt x="4637" y="613"/>
                  </a:cubicBezTo>
                  <a:cubicBezTo>
                    <a:pt x="4637" y="613"/>
                    <a:pt x="3661" y="267"/>
                    <a:pt x="2634" y="267"/>
                  </a:cubicBezTo>
                  <a:cubicBezTo>
                    <a:pt x="1973" y="267"/>
                    <a:pt x="1291" y="410"/>
                    <a:pt x="835" y="880"/>
                  </a:cubicBezTo>
                  <a:cubicBezTo>
                    <a:pt x="1" y="1747"/>
                    <a:pt x="534" y="5016"/>
                    <a:pt x="3170" y="5016"/>
                  </a:cubicBezTo>
                  <a:cubicBezTo>
                    <a:pt x="4837" y="5016"/>
                    <a:pt x="6572" y="3448"/>
                    <a:pt x="6572" y="3448"/>
                  </a:cubicBezTo>
                  <a:cubicBezTo>
                    <a:pt x="7673" y="5350"/>
                    <a:pt x="9241" y="5350"/>
                    <a:pt x="9241" y="5350"/>
                  </a:cubicBezTo>
                  <a:cubicBezTo>
                    <a:pt x="9241" y="5350"/>
                    <a:pt x="9588" y="7656"/>
                    <a:pt x="10499" y="7656"/>
                  </a:cubicBezTo>
                  <a:cubicBezTo>
                    <a:pt x="10524" y="7656"/>
                    <a:pt x="10549" y="7655"/>
                    <a:pt x="10575" y="7651"/>
                  </a:cubicBezTo>
                  <a:cubicBezTo>
                    <a:pt x="11342" y="7551"/>
                    <a:pt x="12176" y="4482"/>
                    <a:pt x="11742" y="2714"/>
                  </a:cubicBezTo>
                  <a:cubicBezTo>
                    <a:pt x="11559" y="1799"/>
                    <a:pt x="10790" y="1163"/>
                    <a:pt x="9895" y="1163"/>
                  </a:cubicBezTo>
                  <a:cubicBezTo>
                    <a:pt x="9811" y="1163"/>
                    <a:pt x="9726" y="1168"/>
                    <a:pt x="9641" y="1180"/>
                  </a:cubicBezTo>
                  <a:cubicBezTo>
                    <a:pt x="9027" y="273"/>
                    <a:pt x="8104" y="0"/>
                    <a:pt x="72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6"/>
            <p:cNvSpPr/>
            <p:nvPr/>
          </p:nvSpPr>
          <p:spPr>
            <a:xfrm>
              <a:off x="5283950" y="3136725"/>
              <a:ext cx="81750" cy="75100"/>
            </a:xfrm>
            <a:custGeom>
              <a:avLst/>
              <a:gdLst/>
              <a:ahLst/>
              <a:cxnLst/>
              <a:rect l="l" t="t" r="r" b="b"/>
              <a:pathLst>
                <a:path w="3270" h="3004" extrusionOk="0">
                  <a:moveTo>
                    <a:pt x="126" y="1"/>
                  </a:moveTo>
                  <a:cubicBezTo>
                    <a:pt x="112" y="1"/>
                    <a:pt x="100" y="11"/>
                    <a:pt x="100" y="39"/>
                  </a:cubicBezTo>
                  <a:cubicBezTo>
                    <a:pt x="0" y="906"/>
                    <a:pt x="334" y="1740"/>
                    <a:pt x="934" y="2374"/>
                  </a:cubicBezTo>
                  <a:cubicBezTo>
                    <a:pt x="1394" y="2785"/>
                    <a:pt x="1976" y="3003"/>
                    <a:pt x="2566" y="3003"/>
                  </a:cubicBezTo>
                  <a:cubicBezTo>
                    <a:pt x="2790" y="3003"/>
                    <a:pt x="3016" y="2972"/>
                    <a:pt x="3236" y="2908"/>
                  </a:cubicBezTo>
                  <a:cubicBezTo>
                    <a:pt x="3269" y="2908"/>
                    <a:pt x="3269" y="2841"/>
                    <a:pt x="3236" y="2841"/>
                  </a:cubicBezTo>
                  <a:cubicBezTo>
                    <a:pt x="2469" y="2841"/>
                    <a:pt x="1735" y="2608"/>
                    <a:pt x="1134" y="2141"/>
                  </a:cubicBezTo>
                  <a:cubicBezTo>
                    <a:pt x="501" y="1640"/>
                    <a:pt x="134" y="840"/>
                    <a:pt x="167" y="39"/>
                  </a:cubicBezTo>
                  <a:cubicBezTo>
                    <a:pt x="167" y="20"/>
                    <a:pt x="145" y="1"/>
                    <a:pt x="1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6"/>
            <p:cNvSpPr/>
            <p:nvPr/>
          </p:nvSpPr>
          <p:spPr>
            <a:xfrm>
              <a:off x="5359825" y="3098000"/>
              <a:ext cx="72575" cy="159800"/>
            </a:xfrm>
            <a:custGeom>
              <a:avLst/>
              <a:gdLst/>
              <a:ahLst/>
              <a:cxnLst/>
              <a:rect l="l" t="t" r="r" b="b"/>
              <a:pathLst>
                <a:path w="2903" h="6392" extrusionOk="0">
                  <a:moveTo>
                    <a:pt x="988" y="0"/>
                  </a:moveTo>
                  <a:cubicBezTo>
                    <a:pt x="682" y="0"/>
                    <a:pt x="369" y="52"/>
                    <a:pt x="67" y="120"/>
                  </a:cubicBezTo>
                  <a:cubicBezTo>
                    <a:pt x="1" y="120"/>
                    <a:pt x="34" y="187"/>
                    <a:pt x="67" y="187"/>
                  </a:cubicBezTo>
                  <a:cubicBezTo>
                    <a:pt x="237" y="143"/>
                    <a:pt x="409" y="121"/>
                    <a:pt x="578" y="121"/>
                  </a:cubicBezTo>
                  <a:cubicBezTo>
                    <a:pt x="1174" y="121"/>
                    <a:pt x="1746" y="387"/>
                    <a:pt x="2136" y="854"/>
                  </a:cubicBezTo>
                  <a:cubicBezTo>
                    <a:pt x="2636" y="1355"/>
                    <a:pt x="2703" y="2122"/>
                    <a:pt x="2669" y="2822"/>
                  </a:cubicBezTo>
                  <a:cubicBezTo>
                    <a:pt x="2603" y="4157"/>
                    <a:pt x="2069" y="5424"/>
                    <a:pt x="1135" y="6358"/>
                  </a:cubicBezTo>
                  <a:cubicBezTo>
                    <a:pt x="1135" y="6358"/>
                    <a:pt x="1135" y="6391"/>
                    <a:pt x="1168" y="6391"/>
                  </a:cubicBezTo>
                  <a:cubicBezTo>
                    <a:pt x="2236" y="5391"/>
                    <a:pt x="2869" y="3990"/>
                    <a:pt x="2869" y="2489"/>
                  </a:cubicBezTo>
                  <a:cubicBezTo>
                    <a:pt x="2903" y="1788"/>
                    <a:pt x="2769" y="954"/>
                    <a:pt x="2202" y="421"/>
                  </a:cubicBezTo>
                  <a:cubicBezTo>
                    <a:pt x="1849" y="106"/>
                    <a:pt x="1426" y="0"/>
                    <a:pt x="98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6"/>
            <p:cNvSpPr/>
            <p:nvPr/>
          </p:nvSpPr>
          <p:spPr>
            <a:xfrm>
              <a:off x="5133000" y="3065650"/>
              <a:ext cx="110700" cy="98750"/>
            </a:xfrm>
            <a:custGeom>
              <a:avLst/>
              <a:gdLst/>
              <a:ahLst/>
              <a:cxnLst/>
              <a:rect l="l" t="t" r="r" b="b"/>
              <a:pathLst>
                <a:path w="4428" h="3950" extrusionOk="0">
                  <a:moveTo>
                    <a:pt x="2526" y="1"/>
                  </a:moveTo>
                  <a:cubicBezTo>
                    <a:pt x="1880" y="1"/>
                    <a:pt x="1231" y="205"/>
                    <a:pt x="734" y="614"/>
                  </a:cubicBezTo>
                  <a:cubicBezTo>
                    <a:pt x="234" y="981"/>
                    <a:pt x="1" y="1614"/>
                    <a:pt x="101" y="2215"/>
                  </a:cubicBezTo>
                  <a:cubicBezTo>
                    <a:pt x="234" y="2882"/>
                    <a:pt x="601" y="3516"/>
                    <a:pt x="1135" y="3949"/>
                  </a:cubicBezTo>
                  <a:cubicBezTo>
                    <a:pt x="701" y="3516"/>
                    <a:pt x="401" y="2949"/>
                    <a:pt x="301" y="2315"/>
                  </a:cubicBezTo>
                  <a:cubicBezTo>
                    <a:pt x="201" y="1748"/>
                    <a:pt x="434" y="1147"/>
                    <a:pt x="935" y="781"/>
                  </a:cubicBezTo>
                  <a:cubicBezTo>
                    <a:pt x="1444" y="447"/>
                    <a:pt x="2110" y="224"/>
                    <a:pt x="2758" y="224"/>
                  </a:cubicBezTo>
                  <a:cubicBezTo>
                    <a:pt x="3341" y="224"/>
                    <a:pt x="3910" y="405"/>
                    <a:pt x="4337" y="847"/>
                  </a:cubicBezTo>
                  <a:cubicBezTo>
                    <a:pt x="4347" y="857"/>
                    <a:pt x="4359" y="861"/>
                    <a:pt x="4372" y="861"/>
                  </a:cubicBezTo>
                  <a:cubicBezTo>
                    <a:pt x="4401" y="861"/>
                    <a:pt x="4427" y="837"/>
                    <a:pt x="4404" y="814"/>
                  </a:cubicBezTo>
                  <a:cubicBezTo>
                    <a:pt x="4003" y="347"/>
                    <a:pt x="3403" y="80"/>
                    <a:pt x="2803" y="13"/>
                  </a:cubicBezTo>
                  <a:cubicBezTo>
                    <a:pt x="2711" y="5"/>
                    <a:pt x="2619" y="1"/>
                    <a:pt x="25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6"/>
            <p:cNvSpPr/>
            <p:nvPr/>
          </p:nvSpPr>
          <p:spPr>
            <a:xfrm>
              <a:off x="5374000" y="3213000"/>
              <a:ext cx="68425" cy="98725"/>
            </a:xfrm>
            <a:custGeom>
              <a:avLst/>
              <a:gdLst/>
              <a:ahLst/>
              <a:cxnLst/>
              <a:rect l="l" t="t" r="r" b="b"/>
              <a:pathLst>
                <a:path w="2737" h="3949" extrusionOk="0">
                  <a:moveTo>
                    <a:pt x="1605" y="0"/>
                  </a:moveTo>
                  <a:cubicBezTo>
                    <a:pt x="740" y="0"/>
                    <a:pt x="1" y="1892"/>
                    <a:pt x="1" y="1892"/>
                  </a:cubicBezTo>
                  <a:lnTo>
                    <a:pt x="34" y="3526"/>
                  </a:lnTo>
                  <a:cubicBezTo>
                    <a:pt x="231" y="3801"/>
                    <a:pt x="543" y="3949"/>
                    <a:pt x="862" y="3949"/>
                  </a:cubicBezTo>
                  <a:cubicBezTo>
                    <a:pt x="1084" y="3949"/>
                    <a:pt x="1310" y="3877"/>
                    <a:pt x="1502" y="3726"/>
                  </a:cubicBezTo>
                  <a:cubicBezTo>
                    <a:pt x="2369" y="3159"/>
                    <a:pt x="2736" y="290"/>
                    <a:pt x="1769" y="24"/>
                  </a:cubicBezTo>
                  <a:cubicBezTo>
                    <a:pt x="1714" y="8"/>
                    <a:pt x="1659" y="0"/>
                    <a:pt x="1605" y="0"/>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6"/>
            <p:cNvSpPr/>
            <p:nvPr/>
          </p:nvSpPr>
          <p:spPr>
            <a:xfrm>
              <a:off x="5383175" y="3234425"/>
              <a:ext cx="33400" cy="65200"/>
            </a:xfrm>
            <a:custGeom>
              <a:avLst/>
              <a:gdLst/>
              <a:ahLst/>
              <a:cxnLst/>
              <a:rect l="l" t="t" r="r" b="b"/>
              <a:pathLst>
                <a:path w="1336" h="2608" extrusionOk="0">
                  <a:moveTo>
                    <a:pt x="1302" y="0"/>
                  </a:moveTo>
                  <a:cubicBezTo>
                    <a:pt x="401" y="301"/>
                    <a:pt x="1" y="1668"/>
                    <a:pt x="201" y="2569"/>
                  </a:cubicBezTo>
                  <a:cubicBezTo>
                    <a:pt x="201" y="2588"/>
                    <a:pt x="245" y="2607"/>
                    <a:pt x="283" y="2607"/>
                  </a:cubicBezTo>
                  <a:cubicBezTo>
                    <a:pt x="311" y="2607"/>
                    <a:pt x="334" y="2597"/>
                    <a:pt x="334" y="2569"/>
                  </a:cubicBezTo>
                  <a:cubicBezTo>
                    <a:pt x="368" y="2335"/>
                    <a:pt x="434" y="2135"/>
                    <a:pt x="534" y="1935"/>
                  </a:cubicBezTo>
                  <a:cubicBezTo>
                    <a:pt x="635" y="1702"/>
                    <a:pt x="901" y="1568"/>
                    <a:pt x="1135" y="1568"/>
                  </a:cubicBezTo>
                  <a:cubicBezTo>
                    <a:pt x="1135" y="1568"/>
                    <a:pt x="1168" y="1535"/>
                    <a:pt x="1135" y="1535"/>
                  </a:cubicBezTo>
                  <a:cubicBezTo>
                    <a:pt x="1054" y="1490"/>
                    <a:pt x="969" y="1469"/>
                    <a:pt x="886" y="1469"/>
                  </a:cubicBezTo>
                  <a:cubicBezTo>
                    <a:pt x="657" y="1469"/>
                    <a:pt x="441" y="1624"/>
                    <a:pt x="368" y="1868"/>
                  </a:cubicBezTo>
                  <a:cubicBezTo>
                    <a:pt x="401" y="1135"/>
                    <a:pt x="735" y="467"/>
                    <a:pt x="1302" y="34"/>
                  </a:cubicBezTo>
                  <a:cubicBezTo>
                    <a:pt x="1335" y="0"/>
                    <a:pt x="1302" y="0"/>
                    <a:pt x="13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6"/>
            <p:cNvSpPr/>
            <p:nvPr/>
          </p:nvSpPr>
          <p:spPr>
            <a:xfrm>
              <a:off x="5421550" y="3472875"/>
              <a:ext cx="190975" cy="342000"/>
            </a:xfrm>
            <a:custGeom>
              <a:avLst/>
              <a:gdLst/>
              <a:ahLst/>
              <a:cxnLst/>
              <a:rect l="l" t="t" r="r" b="b"/>
              <a:pathLst>
                <a:path w="7639" h="13680" extrusionOk="0">
                  <a:moveTo>
                    <a:pt x="2501" y="1"/>
                  </a:moveTo>
                  <a:cubicBezTo>
                    <a:pt x="1444" y="1"/>
                    <a:pt x="411" y="1528"/>
                    <a:pt x="434" y="5673"/>
                  </a:cubicBezTo>
                  <a:cubicBezTo>
                    <a:pt x="434" y="7842"/>
                    <a:pt x="234" y="10977"/>
                    <a:pt x="0" y="13679"/>
                  </a:cubicBezTo>
                  <a:lnTo>
                    <a:pt x="7639" y="13679"/>
                  </a:lnTo>
                  <a:cubicBezTo>
                    <a:pt x="6905" y="8575"/>
                    <a:pt x="5337" y="2705"/>
                    <a:pt x="3803" y="770"/>
                  </a:cubicBezTo>
                  <a:cubicBezTo>
                    <a:pt x="3420" y="286"/>
                    <a:pt x="2958" y="1"/>
                    <a:pt x="2501" y="1"/>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6"/>
            <p:cNvSpPr/>
            <p:nvPr/>
          </p:nvSpPr>
          <p:spPr>
            <a:xfrm>
              <a:off x="5404025" y="3446125"/>
              <a:ext cx="226850" cy="352050"/>
            </a:xfrm>
            <a:custGeom>
              <a:avLst/>
              <a:gdLst/>
              <a:ahLst/>
              <a:cxnLst/>
              <a:rect l="l" t="t" r="r" b="b"/>
              <a:pathLst>
                <a:path w="9074" h="14082" extrusionOk="0">
                  <a:moveTo>
                    <a:pt x="3196" y="1"/>
                  </a:moveTo>
                  <a:cubicBezTo>
                    <a:pt x="2276" y="1"/>
                    <a:pt x="1498" y="1254"/>
                    <a:pt x="1168" y="4008"/>
                  </a:cubicBezTo>
                  <a:cubicBezTo>
                    <a:pt x="768" y="7577"/>
                    <a:pt x="1" y="14082"/>
                    <a:pt x="1" y="14082"/>
                  </a:cubicBezTo>
                  <a:lnTo>
                    <a:pt x="9074" y="13682"/>
                  </a:lnTo>
                  <a:cubicBezTo>
                    <a:pt x="8307" y="10279"/>
                    <a:pt x="7339" y="6943"/>
                    <a:pt x="6138" y="3674"/>
                  </a:cubicBezTo>
                  <a:cubicBezTo>
                    <a:pt x="5228" y="1313"/>
                    <a:pt x="4137" y="1"/>
                    <a:pt x="319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6"/>
            <p:cNvSpPr/>
            <p:nvPr/>
          </p:nvSpPr>
          <p:spPr>
            <a:xfrm>
              <a:off x="5594175" y="3715600"/>
              <a:ext cx="8350" cy="41725"/>
            </a:xfrm>
            <a:custGeom>
              <a:avLst/>
              <a:gdLst/>
              <a:ahLst/>
              <a:cxnLst/>
              <a:rect l="l" t="t" r="r" b="b"/>
              <a:pathLst>
                <a:path w="334" h="1669" extrusionOk="0">
                  <a:moveTo>
                    <a:pt x="267" y="1"/>
                  </a:moveTo>
                  <a:cubicBezTo>
                    <a:pt x="167" y="267"/>
                    <a:pt x="100" y="534"/>
                    <a:pt x="67" y="835"/>
                  </a:cubicBezTo>
                  <a:cubicBezTo>
                    <a:pt x="0" y="1101"/>
                    <a:pt x="0" y="1368"/>
                    <a:pt x="67" y="1668"/>
                  </a:cubicBezTo>
                  <a:cubicBezTo>
                    <a:pt x="167" y="1402"/>
                    <a:pt x="234" y="1135"/>
                    <a:pt x="267" y="835"/>
                  </a:cubicBezTo>
                  <a:cubicBezTo>
                    <a:pt x="334" y="568"/>
                    <a:pt x="334" y="267"/>
                    <a:pt x="2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6"/>
            <p:cNvSpPr/>
            <p:nvPr/>
          </p:nvSpPr>
          <p:spPr>
            <a:xfrm>
              <a:off x="5467400" y="3652425"/>
              <a:ext cx="41725" cy="7125"/>
            </a:xfrm>
            <a:custGeom>
              <a:avLst/>
              <a:gdLst/>
              <a:ahLst/>
              <a:cxnLst/>
              <a:rect l="l" t="t" r="r" b="b"/>
              <a:pathLst>
                <a:path w="1669" h="285" extrusionOk="0">
                  <a:moveTo>
                    <a:pt x="418" y="1"/>
                  </a:moveTo>
                  <a:cubicBezTo>
                    <a:pt x="276" y="1"/>
                    <a:pt x="134" y="9"/>
                    <a:pt x="1" y="26"/>
                  </a:cubicBezTo>
                  <a:cubicBezTo>
                    <a:pt x="268" y="126"/>
                    <a:pt x="535" y="226"/>
                    <a:pt x="835" y="259"/>
                  </a:cubicBezTo>
                  <a:cubicBezTo>
                    <a:pt x="968" y="276"/>
                    <a:pt x="1102" y="284"/>
                    <a:pt x="1239" y="284"/>
                  </a:cubicBezTo>
                  <a:cubicBezTo>
                    <a:pt x="1377" y="284"/>
                    <a:pt x="1519" y="276"/>
                    <a:pt x="1669" y="259"/>
                  </a:cubicBezTo>
                  <a:cubicBezTo>
                    <a:pt x="1402" y="126"/>
                    <a:pt x="1135" y="59"/>
                    <a:pt x="835" y="26"/>
                  </a:cubicBezTo>
                  <a:cubicBezTo>
                    <a:pt x="701" y="9"/>
                    <a:pt x="560" y="1"/>
                    <a:pt x="4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6"/>
            <p:cNvSpPr/>
            <p:nvPr/>
          </p:nvSpPr>
          <p:spPr>
            <a:xfrm>
              <a:off x="5498275" y="3481275"/>
              <a:ext cx="25025" cy="33375"/>
            </a:xfrm>
            <a:custGeom>
              <a:avLst/>
              <a:gdLst/>
              <a:ahLst/>
              <a:cxnLst/>
              <a:rect l="l" t="t" r="r" b="b"/>
              <a:pathLst>
                <a:path w="1001" h="1335" extrusionOk="0">
                  <a:moveTo>
                    <a:pt x="0" y="0"/>
                  </a:moveTo>
                  <a:lnTo>
                    <a:pt x="0" y="0"/>
                  </a:lnTo>
                  <a:cubicBezTo>
                    <a:pt x="100" y="267"/>
                    <a:pt x="234" y="501"/>
                    <a:pt x="400" y="734"/>
                  </a:cubicBezTo>
                  <a:cubicBezTo>
                    <a:pt x="567" y="934"/>
                    <a:pt x="767" y="1134"/>
                    <a:pt x="1001" y="1334"/>
                  </a:cubicBezTo>
                  <a:cubicBezTo>
                    <a:pt x="901" y="1068"/>
                    <a:pt x="767" y="801"/>
                    <a:pt x="567" y="601"/>
                  </a:cubicBezTo>
                  <a:cubicBezTo>
                    <a:pt x="400" y="367"/>
                    <a:pt x="200" y="167"/>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6"/>
            <p:cNvSpPr/>
            <p:nvPr/>
          </p:nvSpPr>
          <p:spPr>
            <a:xfrm>
              <a:off x="5566650" y="3590500"/>
              <a:ext cx="33375" cy="25050"/>
            </a:xfrm>
            <a:custGeom>
              <a:avLst/>
              <a:gdLst/>
              <a:ahLst/>
              <a:cxnLst/>
              <a:rect l="l" t="t" r="r" b="b"/>
              <a:pathLst>
                <a:path w="1335" h="1002" extrusionOk="0">
                  <a:moveTo>
                    <a:pt x="1335" y="1"/>
                  </a:moveTo>
                  <a:lnTo>
                    <a:pt x="1335" y="1"/>
                  </a:lnTo>
                  <a:cubicBezTo>
                    <a:pt x="1068" y="101"/>
                    <a:pt x="801" y="234"/>
                    <a:pt x="601" y="401"/>
                  </a:cubicBezTo>
                  <a:cubicBezTo>
                    <a:pt x="367" y="568"/>
                    <a:pt x="167" y="768"/>
                    <a:pt x="0" y="1002"/>
                  </a:cubicBezTo>
                  <a:cubicBezTo>
                    <a:pt x="267" y="902"/>
                    <a:pt x="501" y="768"/>
                    <a:pt x="734" y="601"/>
                  </a:cubicBezTo>
                  <a:cubicBezTo>
                    <a:pt x="934" y="435"/>
                    <a:pt x="1134" y="234"/>
                    <a:pt x="13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6"/>
            <p:cNvSpPr/>
            <p:nvPr/>
          </p:nvSpPr>
          <p:spPr>
            <a:xfrm>
              <a:off x="5476575" y="3757300"/>
              <a:ext cx="33400" cy="25050"/>
            </a:xfrm>
            <a:custGeom>
              <a:avLst/>
              <a:gdLst/>
              <a:ahLst/>
              <a:cxnLst/>
              <a:rect l="l" t="t" r="r" b="b"/>
              <a:pathLst>
                <a:path w="1336" h="1002" extrusionOk="0">
                  <a:moveTo>
                    <a:pt x="1335" y="0"/>
                  </a:moveTo>
                  <a:lnTo>
                    <a:pt x="1335" y="0"/>
                  </a:lnTo>
                  <a:cubicBezTo>
                    <a:pt x="1068" y="101"/>
                    <a:pt x="801" y="234"/>
                    <a:pt x="601" y="401"/>
                  </a:cubicBezTo>
                  <a:cubicBezTo>
                    <a:pt x="368" y="568"/>
                    <a:pt x="168" y="768"/>
                    <a:pt x="1" y="1001"/>
                  </a:cubicBezTo>
                  <a:cubicBezTo>
                    <a:pt x="234" y="901"/>
                    <a:pt x="501" y="768"/>
                    <a:pt x="735" y="601"/>
                  </a:cubicBezTo>
                  <a:cubicBezTo>
                    <a:pt x="935" y="434"/>
                    <a:pt x="1135" y="234"/>
                    <a:pt x="13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6"/>
            <p:cNvSpPr/>
            <p:nvPr/>
          </p:nvSpPr>
          <p:spPr>
            <a:xfrm>
              <a:off x="5400700" y="3589050"/>
              <a:ext cx="26300" cy="210525"/>
            </a:xfrm>
            <a:custGeom>
              <a:avLst/>
              <a:gdLst/>
              <a:ahLst/>
              <a:cxnLst/>
              <a:rect l="l" t="t" r="r" b="b"/>
              <a:pathLst>
                <a:path w="1052" h="8421" extrusionOk="0">
                  <a:moveTo>
                    <a:pt x="1047" y="1"/>
                  </a:moveTo>
                  <a:cubicBezTo>
                    <a:pt x="1043" y="1"/>
                    <a:pt x="1034" y="9"/>
                    <a:pt x="1034" y="26"/>
                  </a:cubicBezTo>
                  <a:cubicBezTo>
                    <a:pt x="1051" y="9"/>
                    <a:pt x="1051" y="1"/>
                    <a:pt x="1047" y="1"/>
                  </a:cubicBezTo>
                  <a:close/>
                  <a:moveTo>
                    <a:pt x="1034" y="26"/>
                  </a:moveTo>
                  <a:cubicBezTo>
                    <a:pt x="934" y="759"/>
                    <a:pt x="801" y="1460"/>
                    <a:pt x="701" y="2194"/>
                  </a:cubicBezTo>
                  <a:cubicBezTo>
                    <a:pt x="667" y="1894"/>
                    <a:pt x="601" y="1593"/>
                    <a:pt x="534" y="1260"/>
                  </a:cubicBezTo>
                  <a:lnTo>
                    <a:pt x="501" y="1260"/>
                  </a:lnTo>
                  <a:cubicBezTo>
                    <a:pt x="534" y="1527"/>
                    <a:pt x="567" y="1760"/>
                    <a:pt x="601" y="2027"/>
                  </a:cubicBezTo>
                  <a:lnTo>
                    <a:pt x="667" y="2394"/>
                  </a:lnTo>
                  <a:lnTo>
                    <a:pt x="667" y="2461"/>
                  </a:lnTo>
                  <a:cubicBezTo>
                    <a:pt x="567" y="3028"/>
                    <a:pt x="467" y="3595"/>
                    <a:pt x="401" y="4162"/>
                  </a:cubicBezTo>
                  <a:cubicBezTo>
                    <a:pt x="334" y="4862"/>
                    <a:pt x="267" y="5530"/>
                    <a:pt x="200" y="6230"/>
                  </a:cubicBezTo>
                  <a:cubicBezTo>
                    <a:pt x="100" y="6897"/>
                    <a:pt x="100" y="7698"/>
                    <a:pt x="0" y="8398"/>
                  </a:cubicBezTo>
                  <a:cubicBezTo>
                    <a:pt x="125" y="8412"/>
                    <a:pt x="249" y="8420"/>
                    <a:pt x="373" y="8420"/>
                  </a:cubicBezTo>
                  <a:cubicBezTo>
                    <a:pt x="549" y="8420"/>
                    <a:pt x="725" y="8404"/>
                    <a:pt x="901" y="8365"/>
                  </a:cubicBezTo>
                  <a:cubicBezTo>
                    <a:pt x="968" y="8365"/>
                    <a:pt x="1001" y="8298"/>
                    <a:pt x="901" y="8298"/>
                  </a:cubicBezTo>
                  <a:cubicBezTo>
                    <a:pt x="868" y="8309"/>
                    <a:pt x="771" y="8313"/>
                    <a:pt x="656" y="8313"/>
                  </a:cubicBezTo>
                  <a:cubicBezTo>
                    <a:pt x="427" y="8313"/>
                    <a:pt x="123" y="8298"/>
                    <a:pt x="100" y="8298"/>
                  </a:cubicBezTo>
                  <a:cubicBezTo>
                    <a:pt x="167" y="7598"/>
                    <a:pt x="334" y="6931"/>
                    <a:pt x="401" y="6230"/>
                  </a:cubicBezTo>
                  <a:cubicBezTo>
                    <a:pt x="501" y="5563"/>
                    <a:pt x="601" y="4862"/>
                    <a:pt x="667" y="4195"/>
                  </a:cubicBezTo>
                  <a:cubicBezTo>
                    <a:pt x="801" y="2794"/>
                    <a:pt x="901" y="1393"/>
                    <a:pt x="1034" y="26"/>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6"/>
            <p:cNvSpPr/>
            <p:nvPr/>
          </p:nvSpPr>
          <p:spPr>
            <a:xfrm>
              <a:off x="5574150" y="3576325"/>
              <a:ext cx="60075" cy="214075"/>
            </a:xfrm>
            <a:custGeom>
              <a:avLst/>
              <a:gdLst/>
              <a:ahLst/>
              <a:cxnLst/>
              <a:rect l="l" t="t" r="r" b="b"/>
              <a:pathLst>
                <a:path w="2403" h="8563" extrusionOk="0">
                  <a:moveTo>
                    <a:pt x="1" y="1"/>
                  </a:moveTo>
                  <a:cubicBezTo>
                    <a:pt x="367" y="1469"/>
                    <a:pt x="734" y="2903"/>
                    <a:pt x="1101" y="4337"/>
                  </a:cubicBezTo>
                  <a:cubicBezTo>
                    <a:pt x="1435" y="5705"/>
                    <a:pt x="1802" y="7073"/>
                    <a:pt x="2269" y="8407"/>
                  </a:cubicBezTo>
                  <a:cubicBezTo>
                    <a:pt x="2002" y="8440"/>
                    <a:pt x="1735" y="8474"/>
                    <a:pt x="1468" y="8540"/>
                  </a:cubicBezTo>
                  <a:cubicBezTo>
                    <a:pt x="1593" y="8554"/>
                    <a:pt x="1723" y="8562"/>
                    <a:pt x="1854" y="8562"/>
                  </a:cubicBezTo>
                  <a:cubicBezTo>
                    <a:pt x="2039" y="8562"/>
                    <a:pt x="2226" y="8546"/>
                    <a:pt x="2402" y="8507"/>
                  </a:cubicBezTo>
                  <a:cubicBezTo>
                    <a:pt x="2102" y="7039"/>
                    <a:pt x="1702" y="5605"/>
                    <a:pt x="1268" y="4171"/>
                  </a:cubicBezTo>
                  <a:cubicBezTo>
                    <a:pt x="1168" y="3804"/>
                    <a:pt x="1035" y="3403"/>
                    <a:pt x="935" y="3003"/>
                  </a:cubicBezTo>
                  <a:cubicBezTo>
                    <a:pt x="901" y="2770"/>
                    <a:pt x="868" y="2503"/>
                    <a:pt x="868" y="2236"/>
                  </a:cubicBezTo>
                  <a:cubicBezTo>
                    <a:pt x="834" y="2002"/>
                    <a:pt x="801" y="1702"/>
                    <a:pt x="768" y="1435"/>
                  </a:cubicBezTo>
                  <a:lnTo>
                    <a:pt x="734" y="1435"/>
                  </a:lnTo>
                  <a:cubicBezTo>
                    <a:pt x="734" y="1702"/>
                    <a:pt x="734" y="2002"/>
                    <a:pt x="768" y="2269"/>
                  </a:cubicBezTo>
                  <a:cubicBezTo>
                    <a:pt x="768" y="2363"/>
                    <a:pt x="768" y="2487"/>
                    <a:pt x="795" y="2584"/>
                  </a:cubicBezTo>
                  <a:lnTo>
                    <a:pt x="795" y="2584"/>
                  </a:lnTo>
                  <a:cubicBezTo>
                    <a:pt x="530" y="1723"/>
                    <a:pt x="266" y="862"/>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6"/>
            <p:cNvSpPr/>
            <p:nvPr/>
          </p:nvSpPr>
          <p:spPr>
            <a:xfrm>
              <a:off x="5414025" y="3759675"/>
              <a:ext cx="198500" cy="7425"/>
            </a:xfrm>
            <a:custGeom>
              <a:avLst/>
              <a:gdLst/>
              <a:ahLst/>
              <a:cxnLst/>
              <a:rect l="l" t="t" r="r" b="b"/>
              <a:pathLst>
                <a:path w="7940" h="297" extrusionOk="0">
                  <a:moveTo>
                    <a:pt x="7361" y="0"/>
                  </a:moveTo>
                  <a:cubicBezTo>
                    <a:pt x="5513" y="0"/>
                    <a:pt x="1144" y="116"/>
                    <a:pt x="101" y="206"/>
                  </a:cubicBezTo>
                  <a:cubicBezTo>
                    <a:pt x="34" y="206"/>
                    <a:pt x="1" y="239"/>
                    <a:pt x="101" y="272"/>
                  </a:cubicBezTo>
                  <a:cubicBezTo>
                    <a:pt x="732" y="289"/>
                    <a:pt x="1364" y="297"/>
                    <a:pt x="1995" y="297"/>
                  </a:cubicBezTo>
                  <a:cubicBezTo>
                    <a:pt x="3966" y="297"/>
                    <a:pt x="5936" y="216"/>
                    <a:pt x="7907" y="39"/>
                  </a:cubicBezTo>
                  <a:cubicBezTo>
                    <a:pt x="7940" y="39"/>
                    <a:pt x="7940" y="6"/>
                    <a:pt x="7907" y="6"/>
                  </a:cubicBezTo>
                  <a:cubicBezTo>
                    <a:pt x="7768" y="2"/>
                    <a:pt x="7583" y="0"/>
                    <a:pt x="73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6"/>
            <p:cNvSpPr/>
            <p:nvPr/>
          </p:nvSpPr>
          <p:spPr>
            <a:xfrm>
              <a:off x="4635150" y="1356425"/>
              <a:ext cx="893150" cy="893150"/>
            </a:xfrm>
            <a:custGeom>
              <a:avLst/>
              <a:gdLst/>
              <a:ahLst/>
              <a:cxnLst/>
              <a:rect l="l" t="t" r="r" b="b"/>
              <a:pathLst>
                <a:path w="35726" h="35726" extrusionOk="0">
                  <a:moveTo>
                    <a:pt x="0" y="0"/>
                  </a:moveTo>
                  <a:lnTo>
                    <a:pt x="0" y="35726"/>
                  </a:lnTo>
                  <a:lnTo>
                    <a:pt x="35726" y="35726"/>
                  </a:lnTo>
                  <a:lnTo>
                    <a:pt x="357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6"/>
            <p:cNvSpPr/>
            <p:nvPr/>
          </p:nvSpPr>
          <p:spPr>
            <a:xfrm>
              <a:off x="4630150" y="1351400"/>
              <a:ext cx="903175" cy="903175"/>
            </a:xfrm>
            <a:custGeom>
              <a:avLst/>
              <a:gdLst/>
              <a:ahLst/>
              <a:cxnLst/>
              <a:rect l="l" t="t" r="r" b="b"/>
              <a:pathLst>
                <a:path w="36127" h="36127" extrusionOk="0">
                  <a:moveTo>
                    <a:pt x="35726" y="435"/>
                  </a:moveTo>
                  <a:lnTo>
                    <a:pt x="35726" y="35726"/>
                  </a:lnTo>
                  <a:lnTo>
                    <a:pt x="434" y="35726"/>
                  </a:lnTo>
                  <a:lnTo>
                    <a:pt x="434" y="435"/>
                  </a:lnTo>
                  <a:close/>
                  <a:moveTo>
                    <a:pt x="0" y="1"/>
                  </a:moveTo>
                  <a:lnTo>
                    <a:pt x="0" y="36127"/>
                  </a:lnTo>
                  <a:lnTo>
                    <a:pt x="36126" y="36127"/>
                  </a:lnTo>
                  <a:lnTo>
                    <a:pt x="36126"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6"/>
            <p:cNvSpPr/>
            <p:nvPr/>
          </p:nvSpPr>
          <p:spPr>
            <a:xfrm>
              <a:off x="4671850" y="1383100"/>
              <a:ext cx="61725" cy="52900"/>
            </a:xfrm>
            <a:custGeom>
              <a:avLst/>
              <a:gdLst/>
              <a:ahLst/>
              <a:cxnLst/>
              <a:rect l="l" t="t" r="r" b="b"/>
              <a:pathLst>
                <a:path w="2469" h="2116" extrusionOk="0">
                  <a:moveTo>
                    <a:pt x="1434" y="0"/>
                  </a:moveTo>
                  <a:cubicBezTo>
                    <a:pt x="467" y="0"/>
                    <a:pt x="0" y="1135"/>
                    <a:pt x="667" y="1802"/>
                  </a:cubicBezTo>
                  <a:cubicBezTo>
                    <a:pt x="884" y="2019"/>
                    <a:pt x="1151" y="2116"/>
                    <a:pt x="1411" y="2116"/>
                  </a:cubicBezTo>
                  <a:cubicBezTo>
                    <a:pt x="1952" y="2116"/>
                    <a:pt x="2469" y="1698"/>
                    <a:pt x="2469" y="1068"/>
                  </a:cubicBezTo>
                  <a:cubicBezTo>
                    <a:pt x="2469" y="467"/>
                    <a:pt x="2002" y="0"/>
                    <a:pt x="1434"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6"/>
            <p:cNvSpPr/>
            <p:nvPr/>
          </p:nvSpPr>
          <p:spPr>
            <a:xfrm>
              <a:off x="4788600" y="1383100"/>
              <a:ext cx="52550" cy="52550"/>
            </a:xfrm>
            <a:custGeom>
              <a:avLst/>
              <a:gdLst/>
              <a:ahLst/>
              <a:cxnLst/>
              <a:rect l="l" t="t" r="r" b="b"/>
              <a:pathLst>
                <a:path w="2102" h="2102" extrusionOk="0">
                  <a:moveTo>
                    <a:pt x="1034" y="0"/>
                  </a:moveTo>
                  <a:cubicBezTo>
                    <a:pt x="467" y="0"/>
                    <a:pt x="0" y="467"/>
                    <a:pt x="0" y="1068"/>
                  </a:cubicBezTo>
                  <a:cubicBezTo>
                    <a:pt x="0" y="1635"/>
                    <a:pt x="467" y="2102"/>
                    <a:pt x="1034" y="2102"/>
                  </a:cubicBezTo>
                  <a:cubicBezTo>
                    <a:pt x="1635" y="2102"/>
                    <a:pt x="2102" y="1635"/>
                    <a:pt x="2102" y="1068"/>
                  </a:cubicBezTo>
                  <a:cubicBezTo>
                    <a:pt x="2102" y="467"/>
                    <a:pt x="1635" y="0"/>
                    <a:pt x="103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6"/>
            <p:cNvSpPr/>
            <p:nvPr/>
          </p:nvSpPr>
          <p:spPr>
            <a:xfrm>
              <a:off x="4895325" y="1383100"/>
              <a:ext cx="52575" cy="52550"/>
            </a:xfrm>
            <a:custGeom>
              <a:avLst/>
              <a:gdLst/>
              <a:ahLst/>
              <a:cxnLst/>
              <a:rect l="l" t="t" r="r" b="b"/>
              <a:pathLst>
                <a:path w="2103" h="2102" extrusionOk="0">
                  <a:moveTo>
                    <a:pt x="1068" y="0"/>
                  </a:moveTo>
                  <a:cubicBezTo>
                    <a:pt x="468" y="0"/>
                    <a:pt x="1" y="467"/>
                    <a:pt x="1" y="1068"/>
                  </a:cubicBezTo>
                  <a:cubicBezTo>
                    <a:pt x="1" y="1635"/>
                    <a:pt x="468" y="2102"/>
                    <a:pt x="1068" y="2102"/>
                  </a:cubicBezTo>
                  <a:cubicBezTo>
                    <a:pt x="1635" y="2102"/>
                    <a:pt x="2102" y="1635"/>
                    <a:pt x="2102" y="1068"/>
                  </a:cubicBezTo>
                  <a:cubicBezTo>
                    <a:pt x="2102" y="467"/>
                    <a:pt x="1635" y="0"/>
                    <a:pt x="1068"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6"/>
            <p:cNvSpPr/>
            <p:nvPr/>
          </p:nvSpPr>
          <p:spPr>
            <a:xfrm>
              <a:off x="4635150" y="1455650"/>
              <a:ext cx="893150" cy="10875"/>
            </a:xfrm>
            <a:custGeom>
              <a:avLst/>
              <a:gdLst/>
              <a:ahLst/>
              <a:cxnLst/>
              <a:rect l="l" t="t" r="r" b="b"/>
              <a:pathLst>
                <a:path w="35726" h="435" extrusionOk="0">
                  <a:moveTo>
                    <a:pt x="0" y="1"/>
                  </a:moveTo>
                  <a:lnTo>
                    <a:pt x="0" y="434"/>
                  </a:lnTo>
                  <a:lnTo>
                    <a:pt x="35726" y="434"/>
                  </a:lnTo>
                  <a:lnTo>
                    <a:pt x="35726"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6"/>
            <p:cNvSpPr/>
            <p:nvPr/>
          </p:nvSpPr>
          <p:spPr>
            <a:xfrm>
              <a:off x="4635150" y="1356425"/>
              <a:ext cx="893150" cy="893150"/>
            </a:xfrm>
            <a:custGeom>
              <a:avLst/>
              <a:gdLst/>
              <a:ahLst/>
              <a:cxnLst/>
              <a:rect l="l" t="t" r="r" b="b"/>
              <a:pathLst>
                <a:path w="35726" h="35726" extrusionOk="0">
                  <a:moveTo>
                    <a:pt x="0" y="0"/>
                  </a:moveTo>
                  <a:lnTo>
                    <a:pt x="0" y="35726"/>
                  </a:lnTo>
                  <a:lnTo>
                    <a:pt x="35726" y="35726"/>
                  </a:lnTo>
                  <a:lnTo>
                    <a:pt x="357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6"/>
            <p:cNvSpPr/>
            <p:nvPr/>
          </p:nvSpPr>
          <p:spPr>
            <a:xfrm>
              <a:off x="4630150" y="1351400"/>
              <a:ext cx="903175" cy="903175"/>
            </a:xfrm>
            <a:custGeom>
              <a:avLst/>
              <a:gdLst/>
              <a:ahLst/>
              <a:cxnLst/>
              <a:rect l="l" t="t" r="r" b="b"/>
              <a:pathLst>
                <a:path w="36127" h="36127" extrusionOk="0">
                  <a:moveTo>
                    <a:pt x="35726" y="435"/>
                  </a:moveTo>
                  <a:lnTo>
                    <a:pt x="35726" y="35726"/>
                  </a:lnTo>
                  <a:lnTo>
                    <a:pt x="434" y="35726"/>
                  </a:lnTo>
                  <a:lnTo>
                    <a:pt x="434" y="435"/>
                  </a:lnTo>
                  <a:close/>
                  <a:moveTo>
                    <a:pt x="0" y="1"/>
                  </a:moveTo>
                  <a:lnTo>
                    <a:pt x="0" y="36127"/>
                  </a:lnTo>
                  <a:lnTo>
                    <a:pt x="36126" y="36127"/>
                  </a:lnTo>
                  <a:lnTo>
                    <a:pt x="36126"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6"/>
            <p:cNvSpPr/>
            <p:nvPr/>
          </p:nvSpPr>
          <p:spPr>
            <a:xfrm>
              <a:off x="4671850" y="1383100"/>
              <a:ext cx="61725" cy="52900"/>
            </a:xfrm>
            <a:custGeom>
              <a:avLst/>
              <a:gdLst/>
              <a:ahLst/>
              <a:cxnLst/>
              <a:rect l="l" t="t" r="r" b="b"/>
              <a:pathLst>
                <a:path w="2469" h="2116" extrusionOk="0">
                  <a:moveTo>
                    <a:pt x="1434" y="0"/>
                  </a:moveTo>
                  <a:cubicBezTo>
                    <a:pt x="467" y="0"/>
                    <a:pt x="0" y="1135"/>
                    <a:pt x="667" y="1802"/>
                  </a:cubicBezTo>
                  <a:cubicBezTo>
                    <a:pt x="884" y="2019"/>
                    <a:pt x="1151" y="2116"/>
                    <a:pt x="1411" y="2116"/>
                  </a:cubicBezTo>
                  <a:cubicBezTo>
                    <a:pt x="1952" y="2116"/>
                    <a:pt x="2469" y="1698"/>
                    <a:pt x="2469" y="1068"/>
                  </a:cubicBezTo>
                  <a:cubicBezTo>
                    <a:pt x="2469" y="467"/>
                    <a:pt x="2002" y="0"/>
                    <a:pt x="1434"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6"/>
            <p:cNvSpPr/>
            <p:nvPr/>
          </p:nvSpPr>
          <p:spPr>
            <a:xfrm>
              <a:off x="4788600" y="1383100"/>
              <a:ext cx="52550" cy="52550"/>
            </a:xfrm>
            <a:custGeom>
              <a:avLst/>
              <a:gdLst/>
              <a:ahLst/>
              <a:cxnLst/>
              <a:rect l="l" t="t" r="r" b="b"/>
              <a:pathLst>
                <a:path w="2102" h="2102" extrusionOk="0">
                  <a:moveTo>
                    <a:pt x="1034" y="0"/>
                  </a:moveTo>
                  <a:cubicBezTo>
                    <a:pt x="467" y="0"/>
                    <a:pt x="0" y="467"/>
                    <a:pt x="0" y="1068"/>
                  </a:cubicBezTo>
                  <a:cubicBezTo>
                    <a:pt x="0" y="1635"/>
                    <a:pt x="467" y="2102"/>
                    <a:pt x="1034" y="2102"/>
                  </a:cubicBezTo>
                  <a:cubicBezTo>
                    <a:pt x="1635" y="2102"/>
                    <a:pt x="2102" y="1635"/>
                    <a:pt x="2102" y="1068"/>
                  </a:cubicBezTo>
                  <a:cubicBezTo>
                    <a:pt x="2102" y="467"/>
                    <a:pt x="1635" y="0"/>
                    <a:pt x="1034"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6"/>
            <p:cNvSpPr/>
            <p:nvPr/>
          </p:nvSpPr>
          <p:spPr>
            <a:xfrm>
              <a:off x="4895325" y="1383100"/>
              <a:ext cx="52575" cy="52550"/>
            </a:xfrm>
            <a:custGeom>
              <a:avLst/>
              <a:gdLst/>
              <a:ahLst/>
              <a:cxnLst/>
              <a:rect l="l" t="t" r="r" b="b"/>
              <a:pathLst>
                <a:path w="2103" h="2102" extrusionOk="0">
                  <a:moveTo>
                    <a:pt x="1068" y="0"/>
                  </a:moveTo>
                  <a:cubicBezTo>
                    <a:pt x="468" y="0"/>
                    <a:pt x="1" y="467"/>
                    <a:pt x="1" y="1068"/>
                  </a:cubicBezTo>
                  <a:cubicBezTo>
                    <a:pt x="1" y="1635"/>
                    <a:pt x="468" y="2102"/>
                    <a:pt x="1068" y="2102"/>
                  </a:cubicBezTo>
                  <a:cubicBezTo>
                    <a:pt x="1635" y="2102"/>
                    <a:pt x="2102" y="1635"/>
                    <a:pt x="2102" y="1068"/>
                  </a:cubicBezTo>
                  <a:cubicBezTo>
                    <a:pt x="2102" y="467"/>
                    <a:pt x="1635" y="0"/>
                    <a:pt x="1068"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6"/>
            <p:cNvSpPr/>
            <p:nvPr/>
          </p:nvSpPr>
          <p:spPr>
            <a:xfrm>
              <a:off x="4635150" y="1455650"/>
              <a:ext cx="893150" cy="10875"/>
            </a:xfrm>
            <a:custGeom>
              <a:avLst/>
              <a:gdLst/>
              <a:ahLst/>
              <a:cxnLst/>
              <a:rect l="l" t="t" r="r" b="b"/>
              <a:pathLst>
                <a:path w="35726" h="435" extrusionOk="0">
                  <a:moveTo>
                    <a:pt x="0" y="1"/>
                  </a:moveTo>
                  <a:lnTo>
                    <a:pt x="0" y="434"/>
                  </a:lnTo>
                  <a:lnTo>
                    <a:pt x="35726" y="434"/>
                  </a:lnTo>
                  <a:lnTo>
                    <a:pt x="35726"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6"/>
            <p:cNvSpPr/>
            <p:nvPr/>
          </p:nvSpPr>
          <p:spPr>
            <a:xfrm>
              <a:off x="4932850" y="1439725"/>
              <a:ext cx="512075" cy="441375"/>
            </a:xfrm>
            <a:custGeom>
              <a:avLst/>
              <a:gdLst/>
              <a:ahLst/>
              <a:cxnLst/>
              <a:rect l="l" t="t" r="r" b="b"/>
              <a:pathLst>
                <a:path w="20483" h="17655" extrusionOk="0">
                  <a:moveTo>
                    <a:pt x="9991" y="1"/>
                  </a:moveTo>
                  <a:cubicBezTo>
                    <a:pt x="9362" y="1"/>
                    <a:pt x="8659" y="103"/>
                    <a:pt x="7873" y="337"/>
                  </a:cubicBezTo>
                  <a:cubicBezTo>
                    <a:pt x="7840" y="337"/>
                    <a:pt x="5305" y="504"/>
                    <a:pt x="3937" y="2272"/>
                  </a:cubicBezTo>
                  <a:cubicBezTo>
                    <a:pt x="1902" y="4874"/>
                    <a:pt x="1735" y="8743"/>
                    <a:pt x="1735" y="8743"/>
                  </a:cubicBezTo>
                  <a:cubicBezTo>
                    <a:pt x="1735" y="8743"/>
                    <a:pt x="1" y="12813"/>
                    <a:pt x="902" y="14814"/>
                  </a:cubicBezTo>
                  <a:cubicBezTo>
                    <a:pt x="1402" y="15948"/>
                    <a:pt x="2403" y="16782"/>
                    <a:pt x="3637" y="17049"/>
                  </a:cubicBezTo>
                  <a:lnTo>
                    <a:pt x="3270" y="15948"/>
                  </a:lnTo>
                  <a:lnTo>
                    <a:pt x="3270" y="15948"/>
                  </a:lnTo>
                  <a:cubicBezTo>
                    <a:pt x="3270" y="15949"/>
                    <a:pt x="4204" y="17316"/>
                    <a:pt x="6739" y="17616"/>
                  </a:cubicBezTo>
                  <a:cubicBezTo>
                    <a:pt x="6985" y="17642"/>
                    <a:pt x="7237" y="17654"/>
                    <a:pt x="7493" y="17654"/>
                  </a:cubicBezTo>
                  <a:cubicBezTo>
                    <a:pt x="9901" y="17654"/>
                    <a:pt x="12630" y="16580"/>
                    <a:pt x="14078" y="15615"/>
                  </a:cubicBezTo>
                  <a:cubicBezTo>
                    <a:pt x="15045" y="14981"/>
                    <a:pt x="15779" y="14080"/>
                    <a:pt x="16313" y="13080"/>
                  </a:cubicBezTo>
                  <a:lnTo>
                    <a:pt x="16313" y="13080"/>
                  </a:lnTo>
                  <a:lnTo>
                    <a:pt x="15879" y="14814"/>
                  </a:lnTo>
                  <a:cubicBezTo>
                    <a:pt x="17513" y="14414"/>
                    <a:pt x="18814" y="13247"/>
                    <a:pt x="19381" y="11679"/>
                  </a:cubicBezTo>
                  <a:cubicBezTo>
                    <a:pt x="20482" y="8943"/>
                    <a:pt x="15912" y="5775"/>
                    <a:pt x="15445" y="5041"/>
                  </a:cubicBezTo>
                  <a:cubicBezTo>
                    <a:pt x="15069" y="4404"/>
                    <a:pt x="14115" y="1"/>
                    <a:pt x="999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6"/>
            <p:cNvSpPr/>
            <p:nvPr/>
          </p:nvSpPr>
          <p:spPr>
            <a:xfrm>
              <a:off x="4927025" y="1636550"/>
              <a:ext cx="74900" cy="229650"/>
            </a:xfrm>
            <a:custGeom>
              <a:avLst/>
              <a:gdLst/>
              <a:ahLst/>
              <a:cxnLst/>
              <a:rect l="l" t="t" r="r" b="b"/>
              <a:pathLst>
                <a:path w="2996" h="9186" extrusionOk="0">
                  <a:moveTo>
                    <a:pt x="2448" y="0"/>
                  </a:moveTo>
                  <a:cubicBezTo>
                    <a:pt x="2432" y="0"/>
                    <a:pt x="2415" y="11"/>
                    <a:pt x="2402" y="36"/>
                  </a:cubicBezTo>
                  <a:cubicBezTo>
                    <a:pt x="1935" y="737"/>
                    <a:pt x="1535" y="1437"/>
                    <a:pt x="1135" y="2205"/>
                  </a:cubicBezTo>
                  <a:cubicBezTo>
                    <a:pt x="768" y="2905"/>
                    <a:pt x="434" y="3639"/>
                    <a:pt x="234" y="4406"/>
                  </a:cubicBezTo>
                  <a:cubicBezTo>
                    <a:pt x="0" y="5107"/>
                    <a:pt x="0" y="5841"/>
                    <a:pt x="234" y="6574"/>
                  </a:cubicBezTo>
                  <a:cubicBezTo>
                    <a:pt x="401" y="7141"/>
                    <a:pt x="734" y="7642"/>
                    <a:pt x="1168" y="8075"/>
                  </a:cubicBezTo>
                  <a:cubicBezTo>
                    <a:pt x="1702" y="8509"/>
                    <a:pt x="2302" y="8909"/>
                    <a:pt x="2936" y="9176"/>
                  </a:cubicBezTo>
                  <a:cubicBezTo>
                    <a:pt x="2943" y="9183"/>
                    <a:pt x="2949" y="9186"/>
                    <a:pt x="2955" y="9186"/>
                  </a:cubicBezTo>
                  <a:cubicBezTo>
                    <a:pt x="2980" y="9186"/>
                    <a:pt x="2996" y="9143"/>
                    <a:pt x="2969" y="9143"/>
                  </a:cubicBezTo>
                  <a:cubicBezTo>
                    <a:pt x="2202" y="8843"/>
                    <a:pt x="1568" y="8342"/>
                    <a:pt x="1135" y="7675"/>
                  </a:cubicBezTo>
                  <a:cubicBezTo>
                    <a:pt x="668" y="7008"/>
                    <a:pt x="434" y="6241"/>
                    <a:pt x="467" y="5440"/>
                  </a:cubicBezTo>
                  <a:cubicBezTo>
                    <a:pt x="567" y="4506"/>
                    <a:pt x="834" y="3572"/>
                    <a:pt x="1268" y="2738"/>
                  </a:cubicBezTo>
                  <a:cubicBezTo>
                    <a:pt x="1668" y="1838"/>
                    <a:pt x="2102" y="970"/>
                    <a:pt x="2469" y="70"/>
                  </a:cubicBezTo>
                  <a:cubicBezTo>
                    <a:pt x="2489" y="29"/>
                    <a:pt x="2472" y="0"/>
                    <a:pt x="244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6"/>
            <p:cNvSpPr/>
            <p:nvPr/>
          </p:nvSpPr>
          <p:spPr>
            <a:xfrm>
              <a:off x="5249750" y="1474000"/>
              <a:ext cx="185150" cy="303800"/>
            </a:xfrm>
            <a:custGeom>
              <a:avLst/>
              <a:gdLst/>
              <a:ahLst/>
              <a:cxnLst/>
              <a:rect l="l" t="t" r="r" b="b"/>
              <a:pathLst>
                <a:path w="7406" h="12152" extrusionOk="0">
                  <a:moveTo>
                    <a:pt x="67" y="0"/>
                  </a:moveTo>
                  <a:cubicBezTo>
                    <a:pt x="34" y="0"/>
                    <a:pt x="1" y="34"/>
                    <a:pt x="1" y="67"/>
                  </a:cubicBezTo>
                  <a:cubicBezTo>
                    <a:pt x="801" y="734"/>
                    <a:pt x="1302" y="1635"/>
                    <a:pt x="1902" y="2469"/>
                  </a:cubicBezTo>
                  <a:cubicBezTo>
                    <a:pt x="2536" y="3303"/>
                    <a:pt x="3236" y="4070"/>
                    <a:pt x="4037" y="4770"/>
                  </a:cubicBezTo>
                  <a:cubicBezTo>
                    <a:pt x="5438" y="6071"/>
                    <a:pt x="7072" y="7572"/>
                    <a:pt x="7072" y="9641"/>
                  </a:cubicBezTo>
                  <a:cubicBezTo>
                    <a:pt x="7072" y="10575"/>
                    <a:pt x="6639" y="11709"/>
                    <a:pt x="5738" y="12109"/>
                  </a:cubicBezTo>
                  <a:cubicBezTo>
                    <a:pt x="5711" y="12109"/>
                    <a:pt x="5727" y="12152"/>
                    <a:pt x="5735" y="12152"/>
                  </a:cubicBezTo>
                  <a:cubicBezTo>
                    <a:pt x="5737" y="12152"/>
                    <a:pt x="5738" y="12149"/>
                    <a:pt x="5738" y="12142"/>
                  </a:cubicBezTo>
                  <a:cubicBezTo>
                    <a:pt x="6472" y="11742"/>
                    <a:pt x="7006" y="11075"/>
                    <a:pt x="7206" y="10274"/>
                  </a:cubicBezTo>
                  <a:cubicBezTo>
                    <a:pt x="7406" y="9374"/>
                    <a:pt x="7306" y="8406"/>
                    <a:pt x="6872" y="7606"/>
                  </a:cubicBezTo>
                  <a:cubicBezTo>
                    <a:pt x="5871" y="5571"/>
                    <a:pt x="3770" y="4437"/>
                    <a:pt x="2369" y="2736"/>
                  </a:cubicBezTo>
                  <a:cubicBezTo>
                    <a:pt x="1602" y="1835"/>
                    <a:pt x="968" y="768"/>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6"/>
            <p:cNvSpPr/>
            <p:nvPr/>
          </p:nvSpPr>
          <p:spPr>
            <a:xfrm>
              <a:off x="5297525" y="1548700"/>
              <a:ext cx="130725" cy="243050"/>
            </a:xfrm>
            <a:custGeom>
              <a:avLst/>
              <a:gdLst/>
              <a:ahLst/>
              <a:cxnLst/>
              <a:rect l="l" t="t" r="r" b="b"/>
              <a:pathLst>
                <a:path w="5229" h="9722" extrusionOk="0">
                  <a:moveTo>
                    <a:pt x="30" y="1"/>
                  </a:moveTo>
                  <a:cubicBezTo>
                    <a:pt x="11" y="1"/>
                    <a:pt x="1" y="24"/>
                    <a:pt x="24" y="48"/>
                  </a:cubicBezTo>
                  <a:cubicBezTo>
                    <a:pt x="958" y="1282"/>
                    <a:pt x="2493" y="1716"/>
                    <a:pt x="3594" y="2683"/>
                  </a:cubicBezTo>
                  <a:cubicBezTo>
                    <a:pt x="4894" y="3817"/>
                    <a:pt x="5128" y="5652"/>
                    <a:pt x="4561" y="7220"/>
                  </a:cubicBezTo>
                  <a:cubicBezTo>
                    <a:pt x="4161" y="8154"/>
                    <a:pt x="3594" y="9021"/>
                    <a:pt x="2793" y="9688"/>
                  </a:cubicBezTo>
                  <a:lnTo>
                    <a:pt x="2793" y="9721"/>
                  </a:lnTo>
                  <a:cubicBezTo>
                    <a:pt x="4161" y="8587"/>
                    <a:pt x="5228" y="6953"/>
                    <a:pt x="5128" y="5152"/>
                  </a:cubicBezTo>
                  <a:cubicBezTo>
                    <a:pt x="5061" y="4351"/>
                    <a:pt x="4794" y="3550"/>
                    <a:pt x="4294" y="2917"/>
                  </a:cubicBezTo>
                  <a:cubicBezTo>
                    <a:pt x="3727" y="2316"/>
                    <a:pt x="3060" y="1849"/>
                    <a:pt x="2326" y="1516"/>
                  </a:cubicBezTo>
                  <a:cubicBezTo>
                    <a:pt x="1492" y="1115"/>
                    <a:pt x="625" y="748"/>
                    <a:pt x="58" y="15"/>
                  </a:cubicBezTo>
                  <a:cubicBezTo>
                    <a:pt x="48" y="5"/>
                    <a:pt x="38" y="1"/>
                    <a:pt x="3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6"/>
            <p:cNvSpPr/>
            <p:nvPr/>
          </p:nvSpPr>
          <p:spPr>
            <a:xfrm>
              <a:off x="4637650" y="1574900"/>
              <a:ext cx="206850" cy="267725"/>
            </a:xfrm>
            <a:custGeom>
              <a:avLst/>
              <a:gdLst/>
              <a:ahLst/>
              <a:cxnLst/>
              <a:rect l="l" t="t" r="r" b="b"/>
              <a:pathLst>
                <a:path w="8274" h="10709" extrusionOk="0">
                  <a:moveTo>
                    <a:pt x="401" y="1"/>
                  </a:moveTo>
                  <a:cubicBezTo>
                    <a:pt x="134" y="1"/>
                    <a:pt x="0" y="234"/>
                    <a:pt x="67" y="501"/>
                  </a:cubicBezTo>
                  <a:lnTo>
                    <a:pt x="2269" y="10074"/>
                  </a:lnTo>
                  <a:cubicBezTo>
                    <a:pt x="2369" y="10375"/>
                    <a:pt x="2636" y="10575"/>
                    <a:pt x="2936" y="10608"/>
                  </a:cubicBezTo>
                  <a:lnTo>
                    <a:pt x="7839" y="10708"/>
                  </a:lnTo>
                  <a:cubicBezTo>
                    <a:pt x="8106" y="10708"/>
                    <a:pt x="8273" y="10475"/>
                    <a:pt x="8173" y="10208"/>
                  </a:cubicBezTo>
                  <a:lnTo>
                    <a:pt x="5971" y="634"/>
                  </a:lnTo>
                  <a:cubicBezTo>
                    <a:pt x="5871" y="334"/>
                    <a:pt x="5604" y="134"/>
                    <a:pt x="5304" y="134"/>
                  </a:cubicBezTo>
                  <a:lnTo>
                    <a:pt x="401"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6"/>
            <p:cNvSpPr/>
            <p:nvPr/>
          </p:nvSpPr>
          <p:spPr>
            <a:xfrm>
              <a:off x="4622650" y="1574075"/>
              <a:ext cx="206675" cy="267800"/>
            </a:xfrm>
            <a:custGeom>
              <a:avLst/>
              <a:gdLst/>
              <a:ahLst/>
              <a:cxnLst/>
              <a:rect l="l" t="t" r="r" b="b"/>
              <a:pathLst>
                <a:path w="8267" h="10712" extrusionOk="0">
                  <a:moveTo>
                    <a:pt x="434" y="0"/>
                  </a:moveTo>
                  <a:cubicBezTo>
                    <a:pt x="133" y="0"/>
                    <a:pt x="0" y="234"/>
                    <a:pt x="100" y="501"/>
                  </a:cubicBezTo>
                  <a:lnTo>
                    <a:pt x="2268" y="10074"/>
                  </a:lnTo>
                  <a:cubicBezTo>
                    <a:pt x="2402" y="10374"/>
                    <a:pt x="2635" y="10574"/>
                    <a:pt x="2969" y="10608"/>
                  </a:cubicBezTo>
                  <a:lnTo>
                    <a:pt x="7872" y="10708"/>
                  </a:lnTo>
                  <a:cubicBezTo>
                    <a:pt x="7889" y="10710"/>
                    <a:pt x="7906" y="10711"/>
                    <a:pt x="7922" y="10711"/>
                  </a:cubicBezTo>
                  <a:cubicBezTo>
                    <a:pt x="8155" y="10711"/>
                    <a:pt x="8266" y="10489"/>
                    <a:pt x="8173" y="10208"/>
                  </a:cubicBezTo>
                  <a:lnTo>
                    <a:pt x="6004" y="667"/>
                  </a:lnTo>
                  <a:cubicBezTo>
                    <a:pt x="5904" y="367"/>
                    <a:pt x="5637" y="134"/>
                    <a:pt x="5337" y="100"/>
                  </a:cubicBezTo>
                  <a:lnTo>
                    <a:pt x="434"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6"/>
            <p:cNvSpPr/>
            <p:nvPr/>
          </p:nvSpPr>
          <p:spPr>
            <a:xfrm>
              <a:off x="4738550" y="1589925"/>
              <a:ext cx="24225" cy="21050"/>
            </a:xfrm>
            <a:custGeom>
              <a:avLst/>
              <a:gdLst/>
              <a:ahLst/>
              <a:cxnLst/>
              <a:rect l="l" t="t" r="r" b="b"/>
              <a:pathLst>
                <a:path w="969" h="842" extrusionOk="0">
                  <a:moveTo>
                    <a:pt x="434" y="0"/>
                  </a:moveTo>
                  <a:cubicBezTo>
                    <a:pt x="201" y="0"/>
                    <a:pt x="1" y="200"/>
                    <a:pt x="1" y="434"/>
                  </a:cubicBezTo>
                  <a:cubicBezTo>
                    <a:pt x="1" y="684"/>
                    <a:pt x="219" y="842"/>
                    <a:pt x="442" y="842"/>
                  </a:cubicBezTo>
                  <a:cubicBezTo>
                    <a:pt x="545" y="842"/>
                    <a:pt x="650" y="808"/>
                    <a:pt x="735" y="734"/>
                  </a:cubicBezTo>
                  <a:cubicBezTo>
                    <a:pt x="968" y="467"/>
                    <a:pt x="801" y="0"/>
                    <a:pt x="43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6"/>
            <p:cNvSpPr/>
            <p:nvPr/>
          </p:nvSpPr>
          <p:spPr>
            <a:xfrm>
              <a:off x="4579100" y="1842700"/>
              <a:ext cx="635425" cy="454900"/>
            </a:xfrm>
            <a:custGeom>
              <a:avLst/>
              <a:gdLst/>
              <a:ahLst/>
              <a:cxnLst/>
              <a:rect l="l" t="t" r="r" b="b"/>
              <a:pathLst>
                <a:path w="25417" h="18196" extrusionOk="0">
                  <a:moveTo>
                    <a:pt x="23973" y="1"/>
                  </a:moveTo>
                  <a:cubicBezTo>
                    <a:pt x="23456" y="1"/>
                    <a:pt x="22660" y="380"/>
                    <a:pt x="21489" y="1331"/>
                  </a:cubicBezTo>
                  <a:cubicBezTo>
                    <a:pt x="17854" y="4333"/>
                    <a:pt x="12616" y="8569"/>
                    <a:pt x="11282" y="8636"/>
                  </a:cubicBezTo>
                  <a:cubicBezTo>
                    <a:pt x="11281" y="8636"/>
                    <a:pt x="11280" y="8636"/>
                    <a:pt x="11278" y="8636"/>
                  </a:cubicBezTo>
                  <a:cubicBezTo>
                    <a:pt x="10932" y="8636"/>
                    <a:pt x="8640" y="4124"/>
                    <a:pt x="6679" y="1831"/>
                  </a:cubicBezTo>
                  <a:cubicBezTo>
                    <a:pt x="6543" y="1680"/>
                    <a:pt x="6287" y="1613"/>
                    <a:pt x="5951" y="1613"/>
                  </a:cubicBezTo>
                  <a:cubicBezTo>
                    <a:pt x="4135" y="1613"/>
                    <a:pt x="0" y="3553"/>
                    <a:pt x="141" y="4566"/>
                  </a:cubicBezTo>
                  <a:cubicBezTo>
                    <a:pt x="708" y="7935"/>
                    <a:pt x="3577" y="13873"/>
                    <a:pt x="7046" y="17008"/>
                  </a:cubicBezTo>
                  <a:cubicBezTo>
                    <a:pt x="8188" y="18054"/>
                    <a:pt x="9668" y="18196"/>
                    <a:pt x="10864" y="18196"/>
                  </a:cubicBezTo>
                  <a:cubicBezTo>
                    <a:pt x="11309" y="18196"/>
                    <a:pt x="11715" y="18176"/>
                    <a:pt x="12049" y="18176"/>
                  </a:cubicBezTo>
                  <a:cubicBezTo>
                    <a:pt x="14651" y="18176"/>
                    <a:pt x="20989" y="10571"/>
                    <a:pt x="23824" y="4700"/>
                  </a:cubicBezTo>
                  <a:cubicBezTo>
                    <a:pt x="24684" y="2956"/>
                    <a:pt x="25417" y="1"/>
                    <a:pt x="23973" y="1"/>
                  </a:cubicBezTo>
                  <a:close/>
                </a:path>
              </a:pathLst>
            </a:custGeom>
            <a:solidFill>
              <a:srgbClr val="EB94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6"/>
            <p:cNvSpPr/>
            <p:nvPr/>
          </p:nvSpPr>
          <p:spPr>
            <a:xfrm>
              <a:off x="4580950" y="1625275"/>
              <a:ext cx="98425" cy="176475"/>
            </a:xfrm>
            <a:custGeom>
              <a:avLst/>
              <a:gdLst/>
              <a:ahLst/>
              <a:cxnLst/>
              <a:rect l="l" t="t" r="r" b="b"/>
              <a:pathLst>
                <a:path w="3937" h="7059" extrusionOk="0">
                  <a:moveTo>
                    <a:pt x="1254" y="1"/>
                  </a:moveTo>
                  <a:cubicBezTo>
                    <a:pt x="714" y="1"/>
                    <a:pt x="422" y="729"/>
                    <a:pt x="667" y="1755"/>
                  </a:cubicBezTo>
                  <a:cubicBezTo>
                    <a:pt x="1201" y="4090"/>
                    <a:pt x="667" y="4624"/>
                    <a:pt x="0" y="7059"/>
                  </a:cubicBezTo>
                  <a:lnTo>
                    <a:pt x="3369" y="7059"/>
                  </a:lnTo>
                  <a:cubicBezTo>
                    <a:pt x="3770" y="5925"/>
                    <a:pt x="3936" y="2622"/>
                    <a:pt x="2202" y="587"/>
                  </a:cubicBezTo>
                  <a:cubicBezTo>
                    <a:pt x="1848" y="179"/>
                    <a:pt x="1521" y="1"/>
                    <a:pt x="1254" y="1"/>
                  </a:cubicBezTo>
                  <a:close/>
                </a:path>
              </a:pathLst>
            </a:custGeom>
            <a:solidFill>
              <a:srgbClr val="EB94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6"/>
            <p:cNvSpPr/>
            <p:nvPr/>
          </p:nvSpPr>
          <p:spPr>
            <a:xfrm>
              <a:off x="4563425" y="1631700"/>
              <a:ext cx="245025" cy="351025"/>
            </a:xfrm>
            <a:custGeom>
              <a:avLst/>
              <a:gdLst/>
              <a:ahLst/>
              <a:cxnLst/>
              <a:rect l="l" t="t" r="r" b="b"/>
              <a:pathLst>
                <a:path w="9801" h="14041" extrusionOk="0">
                  <a:moveTo>
                    <a:pt x="8272" y="1"/>
                  </a:moveTo>
                  <a:cubicBezTo>
                    <a:pt x="7860" y="1"/>
                    <a:pt x="7391" y="85"/>
                    <a:pt x="7006" y="230"/>
                  </a:cubicBezTo>
                  <a:cubicBezTo>
                    <a:pt x="1835" y="2232"/>
                    <a:pt x="735" y="6168"/>
                    <a:pt x="434" y="8003"/>
                  </a:cubicBezTo>
                  <a:cubicBezTo>
                    <a:pt x="1" y="10638"/>
                    <a:pt x="1035" y="14040"/>
                    <a:pt x="1035" y="14040"/>
                  </a:cubicBezTo>
                  <a:lnTo>
                    <a:pt x="8507" y="11805"/>
                  </a:lnTo>
                  <a:cubicBezTo>
                    <a:pt x="9374" y="10137"/>
                    <a:pt x="9007" y="8937"/>
                    <a:pt x="9007" y="8937"/>
                  </a:cubicBezTo>
                  <a:cubicBezTo>
                    <a:pt x="9241" y="8870"/>
                    <a:pt x="9441" y="8803"/>
                    <a:pt x="9641" y="8736"/>
                  </a:cubicBezTo>
                  <a:cubicBezTo>
                    <a:pt x="9407" y="7602"/>
                    <a:pt x="9107" y="6468"/>
                    <a:pt x="8740" y="5401"/>
                  </a:cubicBezTo>
                  <a:cubicBezTo>
                    <a:pt x="8307" y="4133"/>
                    <a:pt x="5671" y="3566"/>
                    <a:pt x="5671" y="3566"/>
                  </a:cubicBezTo>
                  <a:cubicBezTo>
                    <a:pt x="6272" y="2832"/>
                    <a:pt x="7373" y="2532"/>
                    <a:pt x="8607" y="1465"/>
                  </a:cubicBezTo>
                  <a:cubicBezTo>
                    <a:pt x="9800" y="409"/>
                    <a:pt x="9178" y="1"/>
                    <a:pt x="8272" y="1"/>
                  </a:cubicBezTo>
                  <a:close/>
                </a:path>
              </a:pathLst>
            </a:custGeom>
            <a:solidFill>
              <a:srgbClr val="EB94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6"/>
            <p:cNvSpPr/>
            <p:nvPr/>
          </p:nvSpPr>
          <p:spPr>
            <a:xfrm>
              <a:off x="4588450" y="1706025"/>
              <a:ext cx="274375" cy="174375"/>
            </a:xfrm>
            <a:custGeom>
              <a:avLst/>
              <a:gdLst/>
              <a:ahLst/>
              <a:cxnLst/>
              <a:rect l="l" t="t" r="r" b="b"/>
              <a:pathLst>
                <a:path w="10975" h="6975" extrusionOk="0">
                  <a:moveTo>
                    <a:pt x="8321" y="0"/>
                  </a:moveTo>
                  <a:cubicBezTo>
                    <a:pt x="6954" y="0"/>
                    <a:pt x="5178" y="431"/>
                    <a:pt x="4070" y="827"/>
                  </a:cubicBezTo>
                  <a:cubicBezTo>
                    <a:pt x="2369" y="1394"/>
                    <a:pt x="768" y="2695"/>
                    <a:pt x="0" y="3328"/>
                  </a:cubicBezTo>
                  <a:cubicBezTo>
                    <a:pt x="0" y="3328"/>
                    <a:pt x="6947" y="6975"/>
                    <a:pt x="7567" y="6975"/>
                  </a:cubicBezTo>
                  <a:cubicBezTo>
                    <a:pt x="7586" y="6975"/>
                    <a:pt x="7599" y="6971"/>
                    <a:pt x="7606" y="6964"/>
                  </a:cubicBezTo>
                  <a:cubicBezTo>
                    <a:pt x="8640" y="5964"/>
                    <a:pt x="10675" y="6497"/>
                    <a:pt x="10775" y="5430"/>
                  </a:cubicBezTo>
                  <a:cubicBezTo>
                    <a:pt x="10841" y="4563"/>
                    <a:pt x="9841" y="4362"/>
                    <a:pt x="9841" y="4362"/>
                  </a:cubicBezTo>
                  <a:cubicBezTo>
                    <a:pt x="9841" y="4362"/>
                    <a:pt x="10975" y="4129"/>
                    <a:pt x="10875" y="3228"/>
                  </a:cubicBezTo>
                  <a:cubicBezTo>
                    <a:pt x="10741" y="2194"/>
                    <a:pt x="9107" y="2194"/>
                    <a:pt x="9107" y="2194"/>
                  </a:cubicBezTo>
                  <a:cubicBezTo>
                    <a:pt x="9107" y="2194"/>
                    <a:pt x="10541" y="1794"/>
                    <a:pt x="10208" y="760"/>
                  </a:cubicBezTo>
                  <a:cubicBezTo>
                    <a:pt x="10004" y="203"/>
                    <a:pt x="9259" y="0"/>
                    <a:pt x="8321" y="0"/>
                  </a:cubicBezTo>
                  <a:close/>
                </a:path>
              </a:pathLst>
            </a:custGeom>
            <a:solidFill>
              <a:srgbClr val="EB94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6"/>
            <p:cNvSpPr/>
            <p:nvPr/>
          </p:nvSpPr>
          <p:spPr>
            <a:xfrm>
              <a:off x="4698525" y="1758325"/>
              <a:ext cx="118450" cy="20925"/>
            </a:xfrm>
            <a:custGeom>
              <a:avLst/>
              <a:gdLst/>
              <a:ahLst/>
              <a:cxnLst/>
              <a:rect l="l" t="t" r="r" b="b"/>
              <a:pathLst>
                <a:path w="4738" h="837" extrusionOk="0">
                  <a:moveTo>
                    <a:pt x="3471" y="1"/>
                  </a:moveTo>
                  <a:cubicBezTo>
                    <a:pt x="2279" y="1"/>
                    <a:pt x="1101" y="282"/>
                    <a:pt x="34" y="803"/>
                  </a:cubicBezTo>
                  <a:cubicBezTo>
                    <a:pt x="1" y="836"/>
                    <a:pt x="1" y="836"/>
                    <a:pt x="1" y="836"/>
                  </a:cubicBezTo>
                  <a:cubicBezTo>
                    <a:pt x="1535" y="402"/>
                    <a:pt x="3103" y="169"/>
                    <a:pt x="4704" y="136"/>
                  </a:cubicBezTo>
                  <a:cubicBezTo>
                    <a:pt x="4737" y="136"/>
                    <a:pt x="4737" y="102"/>
                    <a:pt x="4704" y="102"/>
                  </a:cubicBezTo>
                  <a:cubicBezTo>
                    <a:pt x="4294" y="34"/>
                    <a:pt x="3881" y="1"/>
                    <a:pt x="347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6"/>
            <p:cNvSpPr/>
            <p:nvPr/>
          </p:nvSpPr>
          <p:spPr>
            <a:xfrm>
              <a:off x="4716875" y="1810975"/>
              <a:ext cx="119275" cy="14975"/>
            </a:xfrm>
            <a:custGeom>
              <a:avLst/>
              <a:gdLst/>
              <a:ahLst/>
              <a:cxnLst/>
              <a:rect l="l" t="t" r="r" b="b"/>
              <a:pathLst>
                <a:path w="4771" h="599" extrusionOk="0">
                  <a:moveTo>
                    <a:pt x="3163" y="0"/>
                  </a:moveTo>
                  <a:cubicBezTo>
                    <a:pt x="2089" y="0"/>
                    <a:pt x="1014" y="193"/>
                    <a:pt x="0" y="598"/>
                  </a:cubicBezTo>
                  <a:cubicBezTo>
                    <a:pt x="1279" y="320"/>
                    <a:pt x="2604" y="181"/>
                    <a:pt x="3918" y="181"/>
                  </a:cubicBezTo>
                  <a:cubicBezTo>
                    <a:pt x="4180" y="181"/>
                    <a:pt x="4442" y="187"/>
                    <a:pt x="4704" y="198"/>
                  </a:cubicBezTo>
                  <a:cubicBezTo>
                    <a:pt x="4770" y="198"/>
                    <a:pt x="4737" y="131"/>
                    <a:pt x="4704" y="131"/>
                  </a:cubicBezTo>
                  <a:cubicBezTo>
                    <a:pt x="4195" y="45"/>
                    <a:pt x="3679" y="0"/>
                    <a:pt x="316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6"/>
            <p:cNvSpPr/>
            <p:nvPr/>
          </p:nvSpPr>
          <p:spPr>
            <a:xfrm>
              <a:off x="4957050" y="1842475"/>
              <a:ext cx="252575" cy="259500"/>
            </a:xfrm>
            <a:custGeom>
              <a:avLst/>
              <a:gdLst/>
              <a:ahLst/>
              <a:cxnLst/>
              <a:rect l="l" t="t" r="r" b="b"/>
              <a:pathLst>
                <a:path w="10103" h="10380" extrusionOk="0">
                  <a:moveTo>
                    <a:pt x="8787" y="0"/>
                  </a:moveTo>
                  <a:cubicBezTo>
                    <a:pt x="8080" y="0"/>
                    <a:pt x="7064" y="527"/>
                    <a:pt x="5871" y="1473"/>
                  </a:cubicBezTo>
                  <a:cubicBezTo>
                    <a:pt x="3136" y="3641"/>
                    <a:pt x="0" y="5910"/>
                    <a:pt x="0" y="5910"/>
                  </a:cubicBezTo>
                  <a:lnTo>
                    <a:pt x="6071" y="10379"/>
                  </a:lnTo>
                  <a:cubicBezTo>
                    <a:pt x="6071" y="10379"/>
                    <a:pt x="9007" y="6410"/>
                    <a:pt x="9707" y="2874"/>
                  </a:cubicBezTo>
                  <a:cubicBezTo>
                    <a:pt x="10102" y="881"/>
                    <a:pt x="9702" y="0"/>
                    <a:pt x="8787"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6"/>
            <p:cNvSpPr/>
            <p:nvPr/>
          </p:nvSpPr>
          <p:spPr>
            <a:xfrm>
              <a:off x="4989575" y="1973525"/>
              <a:ext cx="133200" cy="97925"/>
            </a:xfrm>
            <a:custGeom>
              <a:avLst/>
              <a:gdLst/>
              <a:ahLst/>
              <a:cxnLst/>
              <a:rect l="l" t="t" r="r" b="b"/>
              <a:pathLst>
                <a:path w="5328" h="3917" extrusionOk="0">
                  <a:moveTo>
                    <a:pt x="67" y="0"/>
                  </a:moveTo>
                  <a:cubicBezTo>
                    <a:pt x="34" y="0"/>
                    <a:pt x="0" y="34"/>
                    <a:pt x="34" y="67"/>
                  </a:cubicBezTo>
                  <a:cubicBezTo>
                    <a:pt x="1401" y="1201"/>
                    <a:pt x="4170" y="3303"/>
                    <a:pt x="5271" y="3903"/>
                  </a:cubicBezTo>
                  <a:cubicBezTo>
                    <a:pt x="5280" y="3913"/>
                    <a:pt x="5290" y="3917"/>
                    <a:pt x="5298" y="3917"/>
                  </a:cubicBezTo>
                  <a:cubicBezTo>
                    <a:pt x="5318" y="3917"/>
                    <a:pt x="5328" y="3893"/>
                    <a:pt x="5304" y="3870"/>
                  </a:cubicBezTo>
                  <a:cubicBezTo>
                    <a:pt x="3369" y="2302"/>
                    <a:pt x="400" y="167"/>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6"/>
            <p:cNvSpPr/>
            <p:nvPr/>
          </p:nvSpPr>
          <p:spPr>
            <a:xfrm>
              <a:off x="5007925" y="1841925"/>
              <a:ext cx="202075" cy="260050"/>
            </a:xfrm>
            <a:custGeom>
              <a:avLst/>
              <a:gdLst/>
              <a:ahLst/>
              <a:cxnLst/>
              <a:rect l="l" t="t" r="r" b="b"/>
              <a:pathLst>
                <a:path w="8083" h="10402" extrusionOk="0">
                  <a:moveTo>
                    <a:pt x="6761" y="1"/>
                  </a:moveTo>
                  <a:cubicBezTo>
                    <a:pt x="6564" y="1"/>
                    <a:pt x="6344" y="44"/>
                    <a:pt x="6104" y="127"/>
                  </a:cubicBezTo>
                  <a:lnTo>
                    <a:pt x="0" y="7399"/>
                  </a:lnTo>
                  <a:lnTo>
                    <a:pt x="4036" y="10401"/>
                  </a:lnTo>
                  <a:cubicBezTo>
                    <a:pt x="4036" y="10401"/>
                    <a:pt x="6972" y="6432"/>
                    <a:pt x="7672" y="2896"/>
                  </a:cubicBezTo>
                  <a:cubicBezTo>
                    <a:pt x="8083" y="898"/>
                    <a:pt x="7662" y="1"/>
                    <a:pt x="67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6"/>
            <p:cNvSpPr/>
            <p:nvPr/>
          </p:nvSpPr>
          <p:spPr>
            <a:xfrm>
              <a:off x="4992900" y="1822025"/>
              <a:ext cx="529575" cy="422550"/>
            </a:xfrm>
            <a:custGeom>
              <a:avLst/>
              <a:gdLst/>
              <a:ahLst/>
              <a:cxnLst/>
              <a:rect l="l" t="t" r="r" b="b"/>
              <a:pathLst>
                <a:path w="21183" h="16902" extrusionOk="0">
                  <a:moveTo>
                    <a:pt x="9489" y="0"/>
                  </a:moveTo>
                  <a:cubicBezTo>
                    <a:pt x="7939" y="0"/>
                    <a:pt x="6501" y="834"/>
                    <a:pt x="5438" y="1957"/>
                  </a:cubicBezTo>
                  <a:cubicBezTo>
                    <a:pt x="5004" y="2391"/>
                    <a:pt x="334" y="9963"/>
                    <a:pt x="134" y="12698"/>
                  </a:cubicBezTo>
                  <a:cubicBezTo>
                    <a:pt x="1" y="14400"/>
                    <a:pt x="901" y="16068"/>
                    <a:pt x="1435" y="16901"/>
                  </a:cubicBezTo>
                  <a:lnTo>
                    <a:pt x="21182" y="16901"/>
                  </a:lnTo>
                  <a:lnTo>
                    <a:pt x="21182" y="14667"/>
                  </a:lnTo>
                  <a:cubicBezTo>
                    <a:pt x="18781" y="9696"/>
                    <a:pt x="15812" y="4292"/>
                    <a:pt x="13110" y="1691"/>
                  </a:cubicBezTo>
                  <a:cubicBezTo>
                    <a:pt x="12977" y="1557"/>
                    <a:pt x="12843" y="1457"/>
                    <a:pt x="12710" y="1324"/>
                  </a:cubicBezTo>
                  <a:lnTo>
                    <a:pt x="12643" y="1257"/>
                  </a:lnTo>
                  <a:cubicBezTo>
                    <a:pt x="11593" y="366"/>
                    <a:pt x="10516" y="0"/>
                    <a:pt x="9489"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6"/>
            <p:cNvSpPr/>
            <p:nvPr/>
          </p:nvSpPr>
          <p:spPr>
            <a:xfrm>
              <a:off x="5246350" y="1848600"/>
              <a:ext cx="276125" cy="395975"/>
            </a:xfrm>
            <a:custGeom>
              <a:avLst/>
              <a:gdLst/>
              <a:ahLst/>
              <a:cxnLst/>
              <a:rect l="l" t="t" r="r" b="b"/>
              <a:pathLst>
                <a:path w="11045" h="15839" extrusionOk="0">
                  <a:moveTo>
                    <a:pt x="1627" y="1"/>
                  </a:moveTo>
                  <a:cubicBezTo>
                    <a:pt x="489" y="1"/>
                    <a:pt x="0" y="951"/>
                    <a:pt x="2038" y="4130"/>
                  </a:cubicBezTo>
                  <a:cubicBezTo>
                    <a:pt x="3973" y="7166"/>
                    <a:pt x="7108" y="12736"/>
                    <a:pt x="8609" y="15838"/>
                  </a:cubicBezTo>
                  <a:lnTo>
                    <a:pt x="11011" y="15838"/>
                  </a:lnTo>
                  <a:lnTo>
                    <a:pt x="11044" y="6298"/>
                  </a:lnTo>
                  <a:cubicBezTo>
                    <a:pt x="8476" y="3930"/>
                    <a:pt x="5841" y="1862"/>
                    <a:pt x="4106" y="828"/>
                  </a:cubicBezTo>
                  <a:cubicBezTo>
                    <a:pt x="3340" y="386"/>
                    <a:pt x="2352" y="1"/>
                    <a:pt x="1627" y="1"/>
                  </a:cubicBezTo>
                  <a:close/>
                </a:path>
              </a:pathLst>
            </a:custGeom>
            <a:solidFill>
              <a:srgbClr val="EB94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6"/>
            <p:cNvSpPr/>
            <p:nvPr/>
          </p:nvSpPr>
          <p:spPr>
            <a:xfrm>
              <a:off x="5242675" y="1833850"/>
              <a:ext cx="254775" cy="263950"/>
            </a:xfrm>
            <a:custGeom>
              <a:avLst/>
              <a:gdLst/>
              <a:ahLst/>
              <a:cxnLst/>
              <a:rect l="l" t="t" r="r" b="b"/>
              <a:pathLst>
                <a:path w="10191" h="10558" extrusionOk="0">
                  <a:moveTo>
                    <a:pt x="1560" y="0"/>
                  </a:moveTo>
                  <a:cubicBezTo>
                    <a:pt x="1" y="0"/>
                    <a:pt x="93" y="1591"/>
                    <a:pt x="1351" y="3953"/>
                  </a:cubicBezTo>
                  <a:cubicBezTo>
                    <a:pt x="2986" y="7022"/>
                    <a:pt x="4687" y="10558"/>
                    <a:pt x="4687" y="10558"/>
                  </a:cubicBezTo>
                  <a:lnTo>
                    <a:pt x="10191" y="5387"/>
                  </a:lnTo>
                  <a:cubicBezTo>
                    <a:pt x="10191" y="5387"/>
                    <a:pt x="6788" y="1785"/>
                    <a:pt x="3419" y="450"/>
                  </a:cubicBezTo>
                  <a:cubicBezTo>
                    <a:pt x="2643" y="143"/>
                    <a:pt x="2027" y="0"/>
                    <a:pt x="1560"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6"/>
            <p:cNvSpPr/>
            <p:nvPr/>
          </p:nvSpPr>
          <p:spPr>
            <a:xfrm>
              <a:off x="5349825" y="1949350"/>
              <a:ext cx="119275" cy="112600"/>
            </a:xfrm>
            <a:custGeom>
              <a:avLst/>
              <a:gdLst/>
              <a:ahLst/>
              <a:cxnLst/>
              <a:rect l="l" t="t" r="r" b="b"/>
              <a:pathLst>
                <a:path w="4771" h="4504" extrusionOk="0">
                  <a:moveTo>
                    <a:pt x="4737" y="0"/>
                  </a:moveTo>
                  <a:cubicBezTo>
                    <a:pt x="2836" y="1668"/>
                    <a:pt x="201" y="4170"/>
                    <a:pt x="0" y="4470"/>
                  </a:cubicBezTo>
                  <a:cubicBezTo>
                    <a:pt x="0" y="4484"/>
                    <a:pt x="0" y="4495"/>
                    <a:pt x="0" y="4503"/>
                  </a:cubicBezTo>
                  <a:cubicBezTo>
                    <a:pt x="1401" y="3402"/>
                    <a:pt x="3970" y="1034"/>
                    <a:pt x="4771" y="67"/>
                  </a:cubicBezTo>
                  <a:cubicBezTo>
                    <a:pt x="4771" y="0"/>
                    <a:pt x="4737" y="0"/>
                    <a:pt x="473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6"/>
            <p:cNvSpPr/>
            <p:nvPr/>
          </p:nvSpPr>
          <p:spPr>
            <a:xfrm>
              <a:off x="5288175" y="1965675"/>
              <a:ext cx="88350" cy="136300"/>
            </a:xfrm>
            <a:custGeom>
              <a:avLst/>
              <a:gdLst/>
              <a:ahLst/>
              <a:cxnLst/>
              <a:rect l="l" t="t" r="r" b="b"/>
              <a:pathLst>
                <a:path w="3534" h="5452" extrusionOk="0">
                  <a:moveTo>
                    <a:pt x="52" y="0"/>
                  </a:moveTo>
                  <a:cubicBezTo>
                    <a:pt x="34" y="0"/>
                    <a:pt x="8" y="24"/>
                    <a:pt x="31" y="48"/>
                  </a:cubicBezTo>
                  <a:cubicBezTo>
                    <a:pt x="265" y="515"/>
                    <a:pt x="532" y="1048"/>
                    <a:pt x="765" y="1549"/>
                  </a:cubicBezTo>
                  <a:cubicBezTo>
                    <a:pt x="732" y="1515"/>
                    <a:pt x="165" y="1082"/>
                    <a:pt x="98" y="982"/>
                  </a:cubicBezTo>
                  <a:cubicBezTo>
                    <a:pt x="71" y="954"/>
                    <a:pt x="51" y="944"/>
                    <a:pt x="37" y="944"/>
                  </a:cubicBezTo>
                  <a:cubicBezTo>
                    <a:pt x="1" y="944"/>
                    <a:pt x="7" y="1015"/>
                    <a:pt x="31" y="1015"/>
                  </a:cubicBezTo>
                  <a:cubicBezTo>
                    <a:pt x="131" y="1115"/>
                    <a:pt x="865" y="1849"/>
                    <a:pt x="899" y="1849"/>
                  </a:cubicBezTo>
                  <a:lnTo>
                    <a:pt x="1366" y="2816"/>
                  </a:lnTo>
                  <a:cubicBezTo>
                    <a:pt x="1566" y="3283"/>
                    <a:pt x="1799" y="3750"/>
                    <a:pt x="2033" y="4184"/>
                  </a:cubicBezTo>
                  <a:cubicBezTo>
                    <a:pt x="2166" y="4417"/>
                    <a:pt x="2266" y="4617"/>
                    <a:pt x="2366" y="4818"/>
                  </a:cubicBezTo>
                  <a:cubicBezTo>
                    <a:pt x="2500" y="5051"/>
                    <a:pt x="2733" y="5418"/>
                    <a:pt x="2733" y="5451"/>
                  </a:cubicBezTo>
                  <a:cubicBezTo>
                    <a:pt x="3000" y="5218"/>
                    <a:pt x="3267" y="4951"/>
                    <a:pt x="3501" y="4718"/>
                  </a:cubicBezTo>
                  <a:cubicBezTo>
                    <a:pt x="3534" y="4684"/>
                    <a:pt x="3501" y="4651"/>
                    <a:pt x="3467" y="4651"/>
                  </a:cubicBezTo>
                  <a:cubicBezTo>
                    <a:pt x="3434" y="4651"/>
                    <a:pt x="2867" y="5018"/>
                    <a:pt x="2833" y="5051"/>
                  </a:cubicBezTo>
                  <a:cubicBezTo>
                    <a:pt x="2800" y="4951"/>
                    <a:pt x="2733" y="4851"/>
                    <a:pt x="2700" y="4751"/>
                  </a:cubicBezTo>
                  <a:lnTo>
                    <a:pt x="2366" y="4117"/>
                  </a:lnTo>
                  <a:cubicBezTo>
                    <a:pt x="2133" y="3650"/>
                    <a:pt x="1866" y="3183"/>
                    <a:pt x="1633" y="2716"/>
                  </a:cubicBezTo>
                  <a:cubicBezTo>
                    <a:pt x="1099" y="1815"/>
                    <a:pt x="532" y="915"/>
                    <a:pt x="65" y="14"/>
                  </a:cubicBezTo>
                  <a:cubicBezTo>
                    <a:pt x="65" y="4"/>
                    <a:pt x="59" y="0"/>
                    <a:pt x="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6"/>
            <p:cNvSpPr/>
            <p:nvPr/>
          </p:nvSpPr>
          <p:spPr>
            <a:xfrm>
              <a:off x="5083800" y="1808800"/>
              <a:ext cx="183050" cy="172375"/>
            </a:xfrm>
            <a:custGeom>
              <a:avLst/>
              <a:gdLst/>
              <a:ahLst/>
              <a:cxnLst/>
              <a:rect l="l" t="t" r="r" b="b"/>
              <a:pathLst>
                <a:path w="7322" h="6895" extrusionOk="0">
                  <a:moveTo>
                    <a:pt x="5448" y="1"/>
                  </a:moveTo>
                  <a:cubicBezTo>
                    <a:pt x="5350" y="1"/>
                    <a:pt x="5246" y="7"/>
                    <a:pt x="5138" y="18"/>
                  </a:cubicBezTo>
                  <a:cubicBezTo>
                    <a:pt x="4037" y="118"/>
                    <a:pt x="2736" y="919"/>
                    <a:pt x="1702" y="2286"/>
                  </a:cubicBezTo>
                  <a:cubicBezTo>
                    <a:pt x="801" y="3520"/>
                    <a:pt x="1" y="5255"/>
                    <a:pt x="601" y="5622"/>
                  </a:cubicBezTo>
                  <a:cubicBezTo>
                    <a:pt x="689" y="5674"/>
                    <a:pt x="786" y="5696"/>
                    <a:pt x="889" y="5696"/>
                  </a:cubicBezTo>
                  <a:cubicBezTo>
                    <a:pt x="1649" y="5696"/>
                    <a:pt x="2736" y="4455"/>
                    <a:pt x="2736" y="4454"/>
                  </a:cubicBezTo>
                  <a:lnTo>
                    <a:pt x="2736" y="4454"/>
                  </a:lnTo>
                  <a:cubicBezTo>
                    <a:pt x="2736" y="4455"/>
                    <a:pt x="2387" y="6895"/>
                    <a:pt x="3636" y="6895"/>
                  </a:cubicBezTo>
                  <a:cubicBezTo>
                    <a:pt x="3668" y="6895"/>
                    <a:pt x="3702" y="6893"/>
                    <a:pt x="3737" y="6890"/>
                  </a:cubicBezTo>
                  <a:cubicBezTo>
                    <a:pt x="5338" y="6756"/>
                    <a:pt x="6772" y="4521"/>
                    <a:pt x="7039" y="3053"/>
                  </a:cubicBezTo>
                  <a:cubicBezTo>
                    <a:pt x="7322" y="1512"/>
                    <a:pt x="7071" y="1"/>
                    <a:pt x="54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6"/>
            <p:cNvSpPr/>
            <p:nvPr/>
          </p:nvSpPr>
          <p:spPr>
            <a:xfrm>
              <a:off x="5133000" y="1680800"/>
              <a:ext cx="120125" cy="227075"/>
            </a:xfrm>
            <a:custGeom>
              <a:avLst/>
              <a:gdLst/>
              <a:ahLst/>
              <a:cxnLst/>
              <a:rect l="l" t="t" r="r" b="b"/>
              <a:pathLst>
                <a:path w="4805" h="9083" extrusionOk="0">
                  <a:moveTo>
                    <a:pt x="4437" y="1"/>
                  </a:moveTo>
                  <a:lnTo>
                    <a:pt x="3870" y="301"/>
                  </a:lnTo>
                  <a:lnTo>
                    <a:pt x="1" y="2469"/>
                  </a:lnTo>
                  <a:lnTo>
                    <a:pt x="534" y="5705"/>
                  </a:lnTo>
                  <a:lnTo>
                    <a:pt x="601" y="5939"/>
                  </a:lnTo>
                  <a:cubicBezTo>
                    <a:pt x="601" y="5939"/>
                    <a:pt x="401" y="9007"/>
                    <a:pt x="968" y="9074"/>
                  </a:cubicBezTo>
                  <a:cubicBezTo>
                    <a:pt x="1026" y="9080"/>
                    <a:pt x="1084" y="9083"/>
                    <a:pt x="1142" y="9083"/>
                  </a:cubicBezTo>
                  <a:cubicBezTo>
                    <a:pt x="2798" y="9083"/>
                    <a:pt x="4608" y="6860"/>
                    <a:pt x="4737" y="6506"/>
                  </a:cubicBezTo>
                  <a:cubicBezTo>
                    <a:pt x="4804" y="5538"/>
                    <a:pt x="4804" y="4604"/>
                    <a:pt x="4737" y="3637"/>
                  </a:cubicBezTo>
                  <a:lnTo>
                    <a:pt x="4704" y="3237"/>
                  </a:lnTo>
                  <a:cubicBezTo>
                    <a:pt x="4671" y="3103"/>
                    <a:pt x="4704" y="3003"/>
                    <a:pt x="4671" y="2836"/>
                  </a:cubicBezTo>
                  <a:cubicBezTo>
                    <a:pt x="4671" y="2670"/>
                    <a:pt x="4637" y="2503"/>
                    <a:pt x="4637" y="2336"/>
                  </a:cubicBezTo>
                  <a:cubicBezTo>
                    <a:pt x="4604" y="2269"/>
                    <a:pt x="4604" y="2203"/>
                    <a:pt x="4604" y="2169"/>
                  </a:cubicBezTo>
                  <a:lnTo>
                    <a:pt x="4604" y="2002"/>
                  </a:lnTo>
                  <a:cubicBezTo>
                    <a:pt x="4504" y="902"/>
                    <a:pt x="4437" y="1"/>
                    <a:pt x="4437" y="1"/>
                  </a:cubicBezTo>
                  <a:close/>
                </a:path>
              </a:pathLst>
            </a:custGeom>
            <a:solidFill>
              <a:srgbClr val="EB94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6"/>
            <p:cNvSpPr/>
            <p:nvPr/>
          </p:nvSpPr>
          <p:spPr>
            <a:xfrm>
              <a:off x="5133000" y="1680800"/>
              <a:ext cx="115100" cy="142650"/>
            </a:xfrm>
            <a:custGeom>
              <a:avLst/>
              <a:gdLst/>
              <a:ahLst/>
              <a:cxnLst/>
              <a:rect l="l" t="t" r="r" b="b"/>
              <a:pathLst>
                <a:path w="4604" h="5706" extrusionOk="0">
                  <a:moveTo>
                    <a:pt x="4404" y="1"/>
                  </a:moveTo>
                  <a:lnTo>
                    <a:pt x="3837" y="268"/>
                  </a:lnTo>
                  <a:lnTo>
                    <a:pt x="1" y="2469"/>
                  </a:lnTo>
                  <a:lnTo>
                    <a:pt x="534" y="5705"/>
                  </a:lnTo>
                  <a:cubicBezTo>
                    <a:pt x="2369" y="5105"/>
                    <a:pt x="3870" y="3770"/>
                    <a:pt x="4604" y="2002"/>
                  </a:cubicBezTo>
                  <a:cubicBezTo>
                    <a:pt x="4504" y="868"/>
                    <a:pt x="4404" y="1"/>
                    <a:pt x="440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6"/>
            <p:cNvSpPr/>
            <p:nvPr/>
          </p:nvSpPr>
          <p:spPr>
            <a:xfrm>
              <a:off x="5006250" y="1455700"/>
              <a:ext cx="282725" cy="336375"/>
            </a:xfrm>
            <a:custGeom>
              <a:avLst/>
              <a:gdLst/>
              <a:ahLst/>
              <a:cxnLst/>
              <a:rect l="l" t="t" r="r" b="b"/>
              <a:pathLst>
                <a:path w="11309" h="13455" extrusionOk="0">
                  <a:moveTo>
                    <a:pt x="5613" y="1"/>
                  </a:moveTo>
                  <a:cubicBezTo>
                    <a:pt x="3215" y="1"/>
                    <a:pt x="578" y="1571"/>
                    <a:pt x="301" y="6837"/>
                  </a:cubicBezTo>
                  <a:cubicBezTo>
                    <a:pt x="0" y="12541"/>
                    <a:pt x="3403" y="13375"/>
                    <a:pt x="4637" y="13441"/>
                  </a:cubicBezTo>
                  <a:cubicBezTo>
                    <a:pt x="4750" y="13448"/>
                    <a:pt x="4893" y="13455"/>
                    <a:pt x="5058" y="13455"/>
                  </a:cubicBezTo>
                  <a:cubicBezTo>
                    <a:pt x="6497" y="13455"/>
                    <a:pt x="9663" y="12961"/>
                    <a:pt x="10441" y="7904"/>
                  </a:cubicBezTo>
                  <a:cubicBezTo>
                    <a:pt x="11308" y="2233"/>
                    <a:pt x="8740" y="299"/>
                    <a:pt x="6205" y="32"/>
                  </a:cubicBezTo>
                  <a:cubicBezTo>
                    <a:pt x="6010" y="11"/>
                    <a:pt x="5812" y="1"/>
                    <a:pt x="5613" y="1"/>
                  </a:cubicBezTo>
                  <a:close/>
                </a:path>
              </a:pathLst>
            </a:custGeom>
            <a:solidFill>
              <a:srgbClr val="EB94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6"/>
            <p:cNvSpPr/>
            <p:nvPr/>
          </p:nvSpPr>
          <p:spPr>
            <a:xfrm>
              <a:off x="5033150" y="1590450"/>
              <a:ext cx="28150" cy="16250"/>
            </a:xfrm>
            <a:custGeom>
              <a:avLst/>
              <a:gdLst/>
              <a:ahLst/>
              <a:cxnLst/>
              <a:rect l="l" t="t" r="r" b="b"/>
              <a:pathLst>
                <a:path w="1126" h="650" extrusionOk="0">
                  <a:moveTo>
                    <a:pt x="715" y="0"/>
                  </a:moveTo>
                  <a:cubicBezTo>
                    <a:pt x="673" y="0"/>
                    <a:pt x="632" y="5"/>
                    <a:pt x="592" y="12"/>
                  </a:cubicBezTo>
                  <a:cubicBezTo>
                    <a:pt x="392" y="46"/>
                    <a:pt x="225" y="146"/>
                    <a:pt x="125" y="313"/>
                  </a:cubicBezTo>
                  <a:cubicBezTo>
                    <a:pt x="1" y="437"/>
                    <a:pt x="109" y="649"/>
                    <a:pt x="287" y="649"/>
                  </a:cubicBezTo>
                  <a:cubicBezTo>
                    <a:pt x="299" y="649"/>
                    <a:pt x="312" y="648"/>
                    <a:pt x="325" y="646"/>
                  </a:cubicBezTo>
                  <a:cubicBezTo>
                    <a:pt x="459" y="613"/>
                    <a:pt x="592" y="579"/>
                    <a:pt x="692" y="546"/>
                  </a:cubicBezTo>
                  <a:cubicBezTo>
                    <a:pt x="859" y="546"/>
                    <a:pt x="992" y="479"/>
                    <a:pt x="1093" y="379"/>
                  </a:cubicBezTo>
                  <a:cubicBezTo>
                    <a:pt x="1126" y="313"/>
                    <a:pt x="1126" y="213"/>
                    <a:pt x="1093" y="146"/>
                  </a:cubicBezTo>
                  <a:cubicBezTo>
                    <a:pt x="991" y="44"/>
                    <a:pt x="850" y="0"/>
                    <a:pt x="71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6"/>
            <p:cNvSpPr/>
            <p:nvPr/>
          </p:nvSpPr>
          <p:spPr>
            <a:xfrm>
              <a:off x="5119650" y="1592125"/>
              <a:ext cx="28175" cy="15400"/>
            </a:xfrm>
            <a:custGeom>
              <a:avLst/>
              <a:gdLst/>
              <a:ahLst/>
              <a:cxnLst/>
              <a:rect l="l" t="t" r="r" b="b"/>
              <a:pathLst>
                <a:path w="1127" h="616" extrusionOk="0">
                  <a:moveTo>
                    <a:pt x="413" y="0"/>
                  </a:moveTo>
                  <a:cubicBezTo>
                    <a:pt x="279" y="0"/>
                    <a:pt x="144" y="44"/>
                    <a:pt x="68" y="146"/>
                  </a:cubicBezTo>
                  <a:cubicBezTo>
                    <a:pt x="1" y="212"/>
                    <a:pt x="1" y="312"/>
                    <a:pt x="68" y="379"/>
                  </a:cubicBezTo>
                  <a:cubicBezTo>
                    <a:pt x="168" y="479"/>
                    <a:pt x="301" y="546"/>
                    <a:pt x="435" y="546"/>
                  </a:cubicBezTo>
                  <a:cubicBezTo>
                    <a:pt x="568" y="579"/>
                    <a:pt x="701" y="613"/>
                    <a:pt x="835" y="613"/>
                  </a:cubicBezTo>
                  <a:cubicBezTo>
                    <a:pt x="846" y="615"/>
                    <a:pt x="857" y="616"/>
                    <a:pt x="867" y="616"/>
                  </a:cubicBezTo>
                  <a:cubicBezTo>
                    <a:pt x="1018" y="616"/>
                    <a:pt x="1126" y="404"/>
                    <a:pt x="1002" y="279"/>
                  </a:cubicBezTo>
                  <a:cubicBezTo>
                    <a:pt x="902" y="146"/>
                    <a:pt x="735" y="45"/>
                    <a:pt x="535" y="12"/>
                  </a:cubicBezTo>
                  <a:cubicBezTo>
                    <a:pt x="495" y="4"/>
                    <a:pt x="454" y="0"/>
                    <a:pt x="41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6"/>
            <p:cNvSpPr/>
            <p:nvPr/>
          </p:nvSpPr>
          <p:spPr>
            <a:xfrm>
              <a:off x="5120500" y="1644125"/>
              <a:ext cx="11700" cy="25875"/>
            </a:xfrm>
            <a:custGeom>
              <a:avLst/>
              <a:gdLst/>
              <a:ahLst/>
              <a:cxnLst/>
              <a:rect l="l" t="t" r="r" b="b"/>
              <a:pathLst>
                <a:path w="468" h="1035" extrusionOk="0">
                  <a:moveTo>
                    <a:pt x="67" y="0"/>
                  </a:moveTo>
                  <a:lnTo>
                    <a:pt x="67" y="0"/>
                  </a:lnTo>
                  <a:cubicBezTo>
                    <a:pt x="0" y="367"/>
                    <a:pt x="34" y="968"/>
                    <a:pt x="467" y="1034"/>
                  </a:cubicBezTo>
                  <a:lnTo>
                    <a:pt x="467" y="1001"/>
                  </a:lnTo>
                  <a:cubicBezTo>
                    <a:pt x="134" y="868"/>
                    <a:pt x="100" y="434"/>
                    <a:pt x="100" y="34"/>
                  </a:cubicBezTo>
                  <a:cubicBezTo>
                    <a:pt x="100" y="0"/>
                    <a:pt x="67" y="0"/>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6"/>
            <p:cNvSpPr/>
            <p:nvPr/>
          </p:nvSpPr>
          <p:spPr>
            <a:xfrm>
              <a:off x="5117500" y="1634050"/>
              <a:ext cx="29350" cy="31000"/>
            </a:xfrm>
            <a:custGeom>
              <a:avLst/>
              <a:gdLst/>
              <a:ahLst/>
              <a:cxnLst/>
              <a:rect l="l" t="t" r="r" b="b"/>
              <a:pathLst>
                <a:path w="1174" h="1240" extrusionOk="0">
                  <a:moveTo>
                    <a:pt x="568" y="0"/>
                  </a:moveTo>
                  <a:cubicBezTo>
                    <a:pt x="553" y="0"/>
                    <a:pt x="537" y="1"/>
                    <a:pt x="521" y="3"/>
                  </a:cubicBezTo>
                  <a:cubicBezTo>
                    <a:pt x="1" y="35"/>
                    <a:pt x="19" y="1240"/>
                    <a:pt x="576" y="1240"/>
                  </a:cubicBezTo>
                  <a:cubicBezTo>
                    <a:pt x="590" y="1240"/>
                    <a:pt x="605" y="1239"/>
                    <a:pt x="621" y="1237"/>
                  </a:cubicBezTo>
                  <a:cubicBezTo>
                    <a:pt x="1173" y="1205"/>
                    <a:pt x="1156" y="0"/>
                    <a:pt x="5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6"/>
            <p:cNvSpPr/>
            <p:nvPr/>
          </p:nvSpPr>
          <p:spPr>
            <a:xfrm>
              <a:off x="5134675" y="1633275"/>
              <a:ext cx="20875" cy="13650"/>
            </a:xfrm>
            <a:custGeom>
              <a:avLst/>
              <a:gdLst/>
              <a:ahLst/>
              <a:cxnLst/>
              <a:rect l="l" t="t" r="r" b="b"/>
              <a:pathLst>
                <a:path w="835" h="546" extrusionOk="0">
                  <a:moveTo>
                    <a:pt x="801" y="1"/>
                  </a:moveTo>
                  <a:cubicBezTo>
                    <a:pt x="701" y="134"/>
                    <a:pt x="567" y="267"/>
                    <a:pt x="434" y="267"/>
                  </a:cubicBezTo>
                  <a:cubicBezTo>
                    <a:pt x="301" y="267"/>
                    <a:pt x="200" y="134"/>
                    <a:pt x="100" y="67"/>
                  </a:cubicBezTo>
                  <a:cubicBezTo>
                    <a:pt x="34" y="67"/>
                    <a:pt x="0" y="134"/>
                    <a:pt x="34" y="134"/>
                  </a:cubicBezTo>
                  <a:cubicBezTo>
                    <a:pt x="63" y="340"/>
                    <a:pt x="196" y="546"/>
                    <a:pt x="410" y="546"/>
                  </a:cubicBezTo>
                  <a:cubicBezTo>
                    <a:pt x="439" y="546"/>
                    <a:pt x="469" y="542"/>
                    <a:pt x="501" y="534"/>
                  </a:cubicBezTo>
                  <a:cubicBezTo>
                    <a:pt x="768" y="501"/>
                    <a:pt x="834" y="234"/>
                    <a:pt x="8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6"/>
            <p:cNvSpPr/>
            <p:nvPr/>
          </p:nvSpPr>
          <p:spPr>
            <a:xfrm>
              <a:off x="5051275" y="1641625"/>
              <a:ext cx="11700" cy="25875"/>
            </a:xfrm>
            <a:custGeom>
              <a:avLst/>
              <a:gdLst/>
              <a:ahLst/>
              <a:cxnLst/>
              <a:rect l="l" t="t" r="r" b="b"/>
              <a:pathLst>
                <a:path w="468" h="1035" extrusionOk="0">
                  <a:moveTo>
                    <a:pt x="368" y="0"/>
                  </a:moveTo>
                  <a:cubicBezTo>
                    <a:pt x="368" y="0"/>
                    <a:pt x="334" y="0"/>
                    <a:pt x="334" y="34"/>
                  </a:cubicBezTo>
                  <a:cubicBezTo>
                    <a:pt x="368" y="434"/>
                    <a:pt x="334" y="867"/>
                    <a:pt x="1" y="1034"/>
                  </a:cubicBezTo>
                  <a:cubicBezTo>
                    <a:pt x="434" y="1001"/>
                    <a:pt x="468" y="367"/>
                    <a:pt x="3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6"/>
            <p:cNvSpPr/>
            <p:nvPr/>
          </p:nvSpPr>
          <p:spPr>
            <a:xfrm>
              <a:off x="5036275" y="1631600"/>
              <a:ext cx="29200" cy="31725"/>
            </a:xfrm>
            <a:custGeom>
              <a:avLst/>
              <a:gdLst/>
              <a:ahLst/>
              <a:cxnLst/>
              <a:rect l="l" t="t" r="r" b="b"/>
              <a:pathLst>
                <a:path w="1168" h="1269" extrusionOk="0">
                  <a:moveTo>
                    <a:pt x="601" y="1"/>
                  </a:moveTo>
                  <a:cubicBezTo>
                    <a:pt x="0" y="1"/>
                    <a:pt x="0" y="1268"/>
                    <a:pt x="567" y="1268"/>
                  </a:cubicBezTo>
                  <a:cubicBezTo>
                    <a:pt x="1168" y="1268"/>
                    <a:pt x="1134" y="34"/>
                    <a:pt x="6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6"/>
            <p:cNvSpPr/>
            <p:nvPr/>
          </p:nvSpPr>
          <p:spPr>
            <a:xfrm>
              <a:off x="5028750" y="1632450"/>
              <a:ext cx="18225" cy="13650"/>
            </a:xfrm>
            <a:custGeom>
              <a:avLst/>
              <a:gdLst/>
              <a:ahLst/>
              <a:cxnLst/>
              <a:rect l="l" t="t" r="r" b="b"/>
              <a:pathLst>
                <a:path w="729" h="546" extrusionOk="0">
                  <a:moveTo>
                    <a:pt x="1" y="0"/>
                  </a:moveTo>
                  <a:cubicBezTo>
                    <a:pt x="1" y="234"/>
                    <a:pt x="68" y="501"/>
                    <a:pt x="301" y="534"/>
                  </a:cubicBezTo>
                  <a:cubicBezTo>
                    <a:pt x="329" y="542"/>
                    <a:pt x="355" y="546"/>
                    <a:pt x="380" y="546"/>
                  </a:cubicBezTo>
                  <a:cubicBezTo>
                    <a:pt x="565" y="546"/>
                    <a:pt x="672" y="340"/>
                    <a:pt x="701" y="134"/>
                  </a:cubicBezTo>
                  <a:cubicBezTo>
                    <a:pt x="728" y="107"/>
                    <a:pt x="712" y="58"/>
                    <a:pt x="687" y="58"/>
                  </a:cubicBezTo>
                  <a:cubicBezTo>
                    <a:pt x="681" y="58"/>
                    <a:pt x="675" y="61"/>
                    <a:pt x="668" y="67"/>
                  </a:cubicBezTo>
                  <a:cubicBezTo>
                    <a:pt x="568" y="134"/>
                    <a:pt x="468" y="234"/>
                    <a:pt x="335" y="267"/>
                  </a:cubicBezTo>
                  <a:cubicBezTo>
                    <a:pt x="201" y="267"/>
                    <a:pt x="101" y="134"/>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6"/>
            <p:cNvSpPr/>
            <p:nvPr/>
          </p:nvSpPr>
          <p:spPr>
            <a:xfrm>
              <a:off x="5101325" y="1718550"/>
              <a:ext cx="20025" cy="10025"/>
            </a:xfrm>
            <a:custGeom>
              <a:avLst/>
              <a:gdLst/>
              <a:ahLst/>
              <a:cxnLst/>
              <a:rect l="l" t="t" r="r" b="b"/>
              <a:pathLst>
                <a:path w="801" h="401" extrusionOk="0">
                  <a:moveTo>
                    <a:pt x="771" y="0"/>
                  </a:moveTo>
                  <a:cubicBezTo>
                    <a:pt x="767" y="0"/>
                    <a:pt x="767" y="9"/>
                    <a:pt x="767" y="25"/>
                  </a:cubicBezTo>
                  <a:cubicBezTo>
                    <a:pt x="667" y="125"/>
                    <a:pt x="567" y="259"/>
                    <a:pt x="434" y="259"/>
                  </a:cubicBezTo>
                  <a:cubicBezTo>
                    <a:pt x="300" y="259"/>
                    <a:pt x="167" y="259"/>
                    <a:pt x="33" y="192"/>
                  </a:cubicBezTo>
                  <a:cubicBezTo>
                    <a:pt x="33" y="192"/>
                    <a:pt x="0" y="192"/>
                    <a:pt x="33" y="226"/>
                  </a:cubicBezTo>
                  <a:cubicBezTo>
                    <a:pt x="144" y="336"/>
                    <a:pt x="277" y="401"/>
                    <a:pt x="434" y="401"/>
                  </a:cubicBezTo>
                  <a:cubicBezTo>
                    <a:pt x="466" y="401"/>
                    <a:pt x="499" y="398"/>
                    <a:pt x="534" y="392"/>
                  </a:cubicBezTo>
                  <a:cubicBezTo>
                    <a:pt x="701" y="326"/>
                    <a:pt x="801" y="192"/>
                    <a:pt x="801" y="25"/>
                  </a:cubicBezTo>
                  <a:cubicBezTo>
                    <a:pt x="784" y="9"/>
                    <a:pt x="776" y="0"/>
                    <a:pt x="77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6"/>
            <p:cNvSpPr/>
            <p:nvPr/>
          </p:nvSpPr>
          <p:spPr>
            <a:xfrm>
              <a:off x="5061900" y="1589775"/>
              <a:ext cx="50875" cy="117550"/>
            </a:xfrm>
            <a:custGeom>
              <a:avLst/>
              <a:gdLst/>
              <a:ahLst/>
              <a:cxnLst/>
              <a:rect l="l" t="t" r="r" b="b"/>
              <a:pathLst>
                <a:path w="2035" h="4702" extrusionOk="0">
                  <a:moveTo>
                    <a:pt x="729" y="1"/>
                  </a:moveTo>
                  <a:cubicBezTo>
                    <a:pt x="711" y="1"/>
                    <a:pt x="691" y="11"/>
                    <a:pt x="676" y="39"/>
                  </a:cubicBezTo>
                  <a:cubicBezTo>
                    <a:pt x="343" y="1307"/>
                    <a:pt x="109" y="2608"/>
                    <a:pt x="9" y="3909"/>
                  </a:cubicBezTo>
                  <a:cubicBezTo>
                    <a:pt x="1" y="3952"/>
                    <a:pt x="32" y="3968"/>
                    <a:pt x="86" y="3968"/>
                  </a:cubicBezTo>
                  <a:cubicBezTo>
                    <a:pt x="240" y="3968"/>
                    <a:pt x="577" y="3834"/>
                    <a:pt x="676" y="3809"/>
                  </a:cubicBezTo>
                  <a:lnTo>
                    <a:pt x="676" y="3809"/>
                  </a:lnTo>
                  <a:cubicBezTo>
                    <a:pt x="676" y="3809"/>
                    <a:pt x="610" y="4376"/>
                    <a:pt x="610" y="4643"/>
                  </a:cubicBezTo>
                  <a:cubicBezTo>
                    <a:pt x="610" y="4676"/>
                    <a:pt x="676" y="4676"/>
                    <a:pt x="776" y="4676"/>
                  </a:cubicBezTo>
                  <a:cubicBezTo>
                    <a:pt x="857" y="4693"/>
                    <a:pt x="937" y="4702"/>
                    <a:pt x="1016" y="4702"/>
                  </a:cubicBezTo>
                  <a:cubicBezTo>
                    <a:pt x="1399" y="4702"/>
                    <a:pt x="1762" y="4507"/>
                    <a:pt x="2011" y="4176"/>
                  </a:cubicBezTo>
                  <a:cubicBezTo>
                    <a:pt x="2034" y="4152"/>
                    <a:pt x="2025" y="4129"/>
                    <a:pt x="2005" y="4129"/>
                  </a:cubicBezTo>
                  <a:cubicBezTo>
                    <a:pt x="1997" y="4129"/>
                    <a:pt x="1987" y="4133"/>
                    <a:pt x="1977" y="4142"/>
                  </a:cubicBezTo>
                  <a:cubicBezTo>
                    <a:pt x="1610" y="4376"/>
                    <a:pt x="1210" y="4509"/>
                    <a:pt x="776" y="4509"/>
                  </a:cubicBezTo>
                  <a:cubicBezTo>
                    <a:pt x="776" y="4443"/>
                    <a:pt x="943" y="3509"/>
                    <a:pt x="877" y="3509"/>
                  </a:cubicBezTo>
                  <a:lnTo>
                    <a:pt x="877" y="3509"/>
                  </a:lnTo>
                  <a:cubicBezTo>
                    <a:pt x="676" y="3542"/>
                    <a:pt x="476" y="3575"/>
                    <a:pt x="276" y="3675"/>
                  </a:cubicBezTo>
                  <a:cubicBezTo>
                    <a:pt x="376" y="2441"/>
                    <a:pt x="676" y="1240"/>
                    <a:pt x="776" y="39"/>
                  </a:cubicBezTo>
                  <a:cubicBezTo>
                    <a:pt x="776" y="20"/>
                    <a:pt x="754" y="1"/>
                    <a:pt x="72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6"/>
            <p:cNvSpPr/>
            <p:nvPr/>
          </p:nvSpPr>
          <p:spPr>
            <a:xfrm>
              <a:off x="5081300" y="1692475"/>
              <a:ext cx="35050" cy="25600"/>
            </a:xfrm>
            <a:custGeom>
              <a:avLst/>
              <a:gdLst/>
              <a:ahLst/>
              <a:cxnLst/>
              <a:rect l="l" t="t" r="r" b="b"/>
              <a:pathLst>
                <a:path w="1402" h="1024" extrusionOk="0">
                  <a:moveTo>
                    <a:pt x="1201" y="1"/>
                  </a:moveTo>
                  <a:cubicBezTo>
                    <a:pt x="868" y="301"/>
                    <a:pt x="434" y="468"/>
                    <a:pt x="0" y="468"/>
                  </a:cubicBezTo>
                  <a:cubicBezTo>
                    <a:pt x="167" y="701"/>
                    <a:pt x="401" y="868"/>
                    <a:pt x="634" y="968"/>
                  </a:cubicBezTo>
                  <a:cubicBezTo>
                    <a:pt x="712" y="1007"/>
                    <a:pt x="802" y="1024"/>
                    <a:pt x="890" y="1024"/>
                  </a:cubicBezTo>
                  <a:cubicBezTo>
                    <a:pt x="952" y="1024"/>
                    <a:pt x="1013" y="1016"/>
                    <a:pt x="1068" y="1002"/>
                  </a:cubicBezTo>
                  <a:cubicBezTo>
                    <a:pt x="1401" y="935"/>
                    <a:pt x="1401" y="635"/>
                    <a:pt x="1368" y="401"/>
                  </a:cubicBezTo>
                  <a:cubicBezTo>
                    <a:pt x="1335" y="268"/>
                    <a:pt x="1268" y="134"/>
                    <a:pt x="12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6"/>
            <p:cNvSpPr/>
            <p:nvPr/>
          </p:nvSpPr>
          <p:spPr>
            <a:xfrm>
              <a:off x="5097150" y="1702500"/>
              <a:ext cx="19200" cy="15575"/>
            </a:xfrm>
            <a:custGeom>
              <a:avLst/>
              <a:gdLst/>
              <a:ahLst/>
              <a:cxnLst/>
              <a:rect l="l" t="t" r="r" b="b"/>
              <a:pathLst>
                <a:path w="768" h="623" extrusionOk="0">
                  <a:moveTo>
                    <a:pt x="734" y="0"/>
                  </a:moveTo>
                  <a:cubicBezTo>
                    <a:pt x="367" y="0"/>
                    <a:pt x="67" y="234"/>
                    <a:pt x="0" y="567"/>
                  </a:cubicBezTo>
                  <a:cubicBezTo>
                    <a:pt x="78" y="606"/>
                    <a:pt x="168" y="623"/>
                    <a:pt x="256" y="623"/>
                  </a:cubicBezTo>
                  <a:cubicBezTo>
                    <a:pt x="318" y="623"/>
                    <a:pt x="379" y="615"/>
                    <a:pt x="434" y="601"/>
                  </a:cubicBezTo>
                  <a:cubicBezTo>
                    <a:pt x="767" y="534"/>
                    <a:pt x="767" y="234"/>
                    <a:pt x="734" y="0"/>
                  </a:cubicBezTo>
                  <a:close/>
                </a:path>
              </a:pathLst>
            </a:custGeom>
            <a:solidFill>
              <a:srgbClr val="FF9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6"/>
            <p:cNvSpPr/>
            <p:nvPr/>
          </p:nvSpPr>
          <p:spPr>
            <a:xfrm>
              <a:off x="5012925" y="1447150"/>
              <a:ext cx="282725" cy="212850"/>
            </a:xfrm>
            <a:custGeom>
              <a:avLst/>
              <a:gdLst/>
              <a:ahLst/>
              <a:cxnLst/>
              <a:rect l="l" t="t" r="r" b="b"/>
              <a:pathLst>
                <a:path w="11309" h="8514" extrusionOk="0">
                  <a:moveTo>
                    <a:pt x="5391" y="1"/>
                  </a:moveTo>
                  <a:cubicBezTo>
                    <a:pt x="4003" y="1"/>
                    <a:pt x="2649" y="577"/>
                    <a:pt x="1768" y="1475"/>
                  </a:cubicBezTo>
                  <a:cubicBezTo>
                    <a:pt x="734" y="2509"/>
                    <a:pt x="134" y="3876"/>
                    <a:pt x="0" y="5344"/>
                  </a:cubicBezTo>
                  <a:cubicBezTo>
                    <a:pt x="12" y="5390"/>
                    <a:pt x="35" y="5408"/>
                    <a:pt x="82" y="5408"/>
                  </a:cubicBezTo>
                  <a:cubicBezTo>
                    <a:pt x="169" y="5408"/>
                    <a:pt x="340" y="5343"/>
                    <a:pt x="667" y="5277"/>
                  </a:cubicBezTo>
                  <a:cubicBezTo>
                    <a:pt x="767" y="4610"/>
                    <a:pt x="1001" y="3976"/>
                    <a:pt x="1334" y="3409"/>
                  </a:cubicBezTo>
                  <a:cubicBezTo>
                    <a:pt x="1341" y="3399"/>
                    <a:pt x="1346" y="3393"/>
                    <a:pt x="1349" y="3393"/>
                  </a:cubicBezTo>
                  <a:lnTo>
                    <a:pt x="1349" y="3393"/>
                  </a:lnTo>
                  <a:cubicBezTo>
                    <a:pt x="1397" y="3393"/>
                    <a:pt x="1139" y="4460"/>
                    <a:pt x="1201" y="5177"/>
                  </a:cubicBezTo>
                  <a:lnTo>
                    <a:pt x="1601" y="5111"/>
                  </a:lnTo>
                  <a:cubicBezTo>
                    <a:pt x="1635" y="4777"/>
                    <a:pt x="1701" y="4443"/>
                    <a:pt x="1801" y="4143"/>
                  </a:cubicBezTo>
                  <a:cubicBezTo>
                    <a:pt x="1801" y="4443"/>
                    <a:pt x="1801" y="4777"/>
                    <a:pt x="1801" y="5111"/>
                  </a:cubicBezTo>
                  <a:cubicBezTo>
                    <a:pt x="2068" y="5077"/>
                    <a:pt x="2369" y="5077"/>
                    <a:pt x="2702" y="5077"/>
                  </a:cubicBezTo>
                  <a:cubicBezTo>
                    <a:pt x="3970" y="5111"/>
                    <a:pt x="5204" y="5277"/>
                    <a:pt x="6405" y="5578"/>
                  </a:cubicBezTo>
                  <a:cubicBezTo>
                    <a:pt x="6526" y="5004"/>
                    <a:pt x="6564" y="4320"/>
                    <a:pt x="6595" y="4320"/>
                  </a:cubicBezTo>
                  <a:cubicBezTo>
                    <a:pt x="6599" y="4320"/>
                    <a:pt x="6602" y="4328"/>
                    <a:pt x="6605" y="4343"/>
                  </a:cubicBezTo>
                  <a:cubicBezTo>
                    <a:pt x="6738" y="4777"/>
                    <a:pt x="6805" y="5244"/>
                    <a:pt x="6805" y="5678"/>
                  </a:cubicBezTo>
                  <a:lnTo>
                    <a:pt x="7039" y="5744"/>
                  </a:lnTo>
                  <a:cubicBezTo>
                    <a:pt x="7097" y="5422"/>
                    <a:pt x="7130" y="5126"/>
                    <a:pt x="7137" y="5126"/>
                  </a:cubicBezTo>
                  <a:cubicBezTo>
                    <a:pt x="7138" y="5126"/>
                    <a:pt x="7139" y="5132"/>
                    <a:pt x="7139" y="5144"/>
                  </a:cubicBezTo>
                  <a:cubicBezTo>
                    <a:pt x="7172" y="5377"/>
                    <a:pt x="7205" y="5578"/>
                    <a:pt x="7205" y="5778"/>
                  </a:cubicBezTo>
                  <a:cubicBezTo>
                    <a:pt x="7339" y="5844"/>
                    <a:pt x="7506" y="5844"/>
                    <a:pt x="7639" y="5844"/>
                  </a:cubicBezTo>
                  <a:cubicBezTo>
                    <a:pt x="7772" y="5778"/>
                    <a:pt x="7672" y="4010"/>
                    <a:pt x="7639" y="3676"/>
                  </a:cubicBezTo>
                  <a:lnTo>
                    <a:pt x="7639" y="3676"/>
                  </a:lnTo>
                  <a:cubicBezTo>
                    <a:pt x="7706" y="4210"/>
                    <a:pt x="8273" y="8513"/>
                    <a:pt x="9674" y="8513"/>
                  </a:cubicBezTo>
                  <a:cubicBezTo>
                    <a:pt x="10474" y="8513"/>
                    <a:pt x="11308" y="6111"/>
                    <a:pt x="10975" y="4410"/>
                  </a:cubicBezTo>
                  <a:cubicBezTo>
                    <a:pt x="10674" y="2709"/>
                    <a:pt x="9007" y="1708"/>
                    <a:pt x="9007" y="1708"/>
                  </a:cubicBezTo>
                  <a:cubicBezTo>
                    <a:pt x="8009" y="501"/>
                    <a:pt x="6685" y="1"/>
                    <a:pt x="539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6"/>
            <p:cNvSpPr/>
            <p:nvPr/>
          </p:nvSpPr>
          <p:spPr>
            <a:xfrm>
              <a:off x="5232250" y="1622675"/>
              <a:ext cx="77575" cy="89775"/>
            </a:xfrm>
            <a:custGeom>
              <a:avLst/>
              <a:gdLst/>
              <a:ahLst/>
              <a:cxnLst/>
              <a:rect l="l" t="t" r="r" b="b"/>
              <a:pathLst>
                <a:path w="3103" h="3591" extrusionOk="0">
                  <a:moveTo>
                    <a:pt x="2022" y="1"/>
                  </a:moveTo>
                  <a:cubicBezTo>
                    <a:pt x="1243" y="1"/>
                    <a:pt x="267" y="1492"/>
                    <a:pt x="267" y="1492"/>
                  </a:cubicBezTo>
                  <a:lnTo>
                    <a:pt x="0" y="3026"/>
                  </a:lnTo>
                  <a:cubicBezTo>
                    <a:pt x="168" y="3386"/>
                    <a:pt x="525" y="3591"/>
                    <a:pt x="899" y="3591"/>
                  </a:cubicBezTo>
                  <a:cubicBezTo>
                    <a:pt x="1045" y="3591"/>
                    <a:pt x="1194" y="3559"/>
                    <a:pt x="1334" y="3493"/>
                  </a:cubicBezTo>
                  <a:cubicBezTo>
                    <a:pt x="2268" y="3093"/>
                    <a:pt x="3102" y="491"/>
                    <a:pt x="2268" y="58"/>
                  </a:cubicBezTo>
                  <a:cubicBezTo>
                    <a:pt x="2190" y="18"/>
                    <a:pt x="2107" y="1"/>
                    <a:pt x="2022" y="1"/>
                  </a:cubicBezTo>
                  <a:close/>
                </a:path>
              </a:pathLst>
            </a:custGeom>
            <a:solidFill>
              <a:srgbClr val="EB94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6"/>
            <p:cNvSpPr/>
            <p:nvPr/>
          </p:nvSpPr>
          <p:spPr>
            <a:xfrm>
              <a:off x="5244750" y="1643275"/>
              <a:ext cx="38375" cy="56825"/>
            </a:xfrm>
            <a:custGeom>
              <a:avLst/>
              <a:gdLst/>
              <a:ahLst/>
              <a:cxnLst/>
              <a:rect l="l" t="t" r="r" b="b"/>
              <a:pathLst>
                <a:path w="1535" h="2273" extrusionOk="0">
                  <a:moveTo>
                    <a:pt x="1535" y="1"/>
                  </a:moveTo>
                  <a:cubicBezTo>
                    <a:pt x="601" y="101"/>
                    <a:pt x="0" y="1335"/>
                    <a:pt x="34" y="2202"/>
                  </a:cubicBezTo>
                  <a:cubicBezTo>
                    <a:pt x="13" y="2244"/>
                    <a:pt x="56" y="2272"/>
                    <a:pt x="100" y="2272"/>
                  </a:cubicBezTo>
                  <a:cubicBezTo>
                    <a:pt x="127" y="2272"/>
                    <a:pt x="155" y="2261"/>
                    <a:pt x="167" y="2236"/>
                  </a:cubicBezTo>
                  <a:cubicBezTo>
                    <a:pt x="234" y="2036"/>
                    <a:pt x="334" y="1869"/>
                    <a:pt x="434" y="1702"/>
                  </a:cubicBezTo>
                  <a:cubicBezTo>
                    <a:pt x="560" y="1525"/>
                    <a:pt x="725" y="1444"/>
                    <a:pt x="913" y="1444"/>
                  </a:cubicBezTo>
                  <a:cubicBezTo>
                    <a:pt x="974" y="1444"/>
                    <a:pt x="1037" y="1452"/>
                    <a:pt x="1101" y="1469"/>
                  </a:cubicBezTo>
                  <a:cubicBezTo>
                    <a:pt x="1101" y="1469"/>
                    <a:pt x="1101" y="1402"/>
                    <a:pt x="1101" y="1402"/>
                  </a:cubicBezTo>
                  <a:cubicBezTo>
                    <a:pt x="1007" y="1331"/>
                    <a:pt x="900" y="1298"/>
                    <a:pt x="793" y="1298"/>
                  </a:cubicBezTo>
                  <a:cubicBezTo>
                    <a:pt x="600" y="1298"/>
                    <a:pt x="408" y="1408"/>
                    <a:pt x="301" y="1602"/>
                  </a:cubicBezTo>
                  <a:cubicBezTo>
                    <a:pt x="467" y="935"/>
                    <a:pt x="901" y="334"/>
                    <a:pt x="1535" y="34"/>
                  </a:cubicBezTo>
                  <a:lnTo>
                    <a:pt x="153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6"/>
            <p:cNvSpPr/>
            <p:nvPr/>
          </p:nvSpPr>
          <p:spPr>
            <a:xfrm>
              <a:off x="3275000" y="2460525"/>
              <a:ext cx="893175" cy="893175"/>
            </a:xfrm>
            <a:custGeom>
              <a:avLst/>
              <a:gdLst/>
              <a:ahLst/>
              <a:cxnLst/>
              <a:rect l="l" t="t" r="r" b="b"/>
              <a:pathLst>
                <a:path w="35727" h="35727" extrusionOk="0">
                  <a:moveTo>
                    <a:pt x="1" y="1"/>
                  </a:moveTo>
                  <a:lnTo>
                    <a:pt x="1" y="35727"/>
                  </a:lnTo>
                  <a:lnTo>
                    <a:pt x="35726" y="35727"/>
                  </a:lnTo>
                  <a:lnTo>
                    <a:pt x="3572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6"/>
            <p:cNvSpPr/>
            <p:nvPr/>
          </p:nvSpPr>
          <p:spPr>
            <a:xfrm>
              <a:off x="3270000" y="2455525"/>
              <a:ext cx="903175" cy="903175"/>
            </a:xfrm>
            <a:custGeom>
              <a:avLst/>
              <a:gdLst/>
              <a:ahLst/>
              <a:cxnLst/>
              <a:rect l="l" t="t" r="r" b="b"/>
              <a:pathLst>
                <a:path w="36127" h="36127" extrusionOk="0">
                  <a:moveTo>
                    <a:pt x="35693" y="401"/>
                  </a:moveTo>
                  <a:lnTo>
                    <a:pt x="35693" y="35693"/>
                  </a:lnTo>
                  <a:lnTo>
                    <a:pt x="401" y="35693"/>
                  </a:lnTo>
                  <a:lnTo>
                    <a:pt x="401" y="401"/>
                  </a:lnTo>
                  <a:close/>
                  <a:moveTo>
                    <a:pt x="1" y="1"/>
                  </a:moveTo>
                  <a:lnTo>
                    <a:pt x="1" y="36127"/>
                  </a:lnTo>
                  <a:lnTo>
                    <a:pt x="36127" y="36127"/>
                  </a:lnTo>
                  <a:lnTo>
                    <a:pt x="36127"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6"/>
            <p:cNvSpPr/>
            <p:nvPr/>
          </p:nvSpPr>
          <p:spPr>
            <a:xfrm>
              <a:off x="3311700" y="2487225"/>
              <a:ext cx="61750" cy="52900"/>
            </a:xfrm>
            <a:custGeom>
              <a:avLst/>
              <a:gdLst/>
              <a:ahLst/>
              <a:cxnLst/>
              <a:rect l="l" t="t" r="r" b="b"/>
              <a:pathLst>
                <a:path w="2470" h="2116" extrusionOk="0">
                  <a:moveTo>
                    <a:pt x="1402" y="0"/>
                  </a:moveTo>
                  <a:cubicBezTo>
                    <a:pt x="468" y="0"/>
                    <a:pt x="1" y="1135"/>
                    <a:pt x="668" y="1802"/>
                  </a:cubicBezTo>
                  <a:cubicBezTo>
                    <a:pt x="885" y="2019"/>
                    <a:pt x="1151" y="2116"/>
                    <a:pt x="1412" y="2116"/>
                  </a:cubicBezTo>
                  <a:cubicBezTo>
                    <a:pt x="1953" y="2116"/>
                    <a:pt x="2469" y="1698"/>
                    <a:pt x="2469" y="1068"/>
                  </a:cubicBezTo>
                  <a:cubicBezTo>
                    <a:pt x="2469" y="467"/>
                    <a:pt x="2002" y="0"/>
                    <a:pt x="1402"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6"/>
            <p:cNvSpPr/>
            <p:nvPr/>
          </p:nvSpPr>
          <p:spPr>
            <a:xfrm>
              <a:off x="3419275" y="2487225"/>
              <a:ext cx="60900" cy="52900"/>
            </a:xfrm>
            <a:custGeom>
              <a:avLst/>
              <a:gdLst/>
              <a:ahLst/>
              <a:cxnLst/>
              <a:rect l="l" t="t" r="r" b="b"/>
              <a:pathLst>
                <a:path w="2436" h="2116" extrusionOk="0">
                  <a:moveTo>
                    <a:pt x="1402" y="0"/>
                  </a:moveTo>
                  <a:cubicBezTo>
                    <a:pt x="468" y="0"/>
                    <a:pt x="1" y="1135"/>
                    <a:pt x="634" y="1802"/>
                  </a:cubicBezTo>
                  <a:cubicBezTo>
                    <a:pt x="851" y="2019"/>
                    <a:pt x="1118" y="2116"/>
                    <a:pt x="1378" y="2116"/>
                  </a:cubicBezTo>
                  <a:cubicBezTo>
                    <a:pt x="1919" y="2116"/>
                    <a:pt x="2436" y="1698"/>
                    <a:pt x="2436" y="1068"/>
                  </a:cubicBezTo>
                  <a:cubicBezTo>
                    <a:pt x="2436" y="467"/>
                    <a:pt x="1969" y="0"/>
                    <a:pt x="140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6"/>
            <p:cNvSpPr/>
            <p:nvPr/>
          </p:nvSpPr>
          <p:spPr>
            <a:xfrm>
              <a:off x="3535200" y="2487225"/>
              <a:ext cx="52550" cy="52550"/>
            </a:xfrm>
            <a:custGeom>
              <a:avLst/>
              <a:gdLst/>
              <a:ahLst/>
              <a:cxnLst/>
              <a:rect l="l" t="t" r="r" b="b"/>
              <a:pathLst>
                <a:path w="2102" h="2102" extrusionOk="0">
                  <a:moveTo>
                    <a:pt x="1034" y="0"/>
                  </a:moveTo>
                  <a:cubicBezTo>
                    <a:pt x="467" y="0"/>
                    <a:pt x="0" y="467"/>
                    <a:pt x="0" y="1068"/>
                  </a:cubicBezTo>
                  <a:cubicBezTo>
                    <a:pt x="0" y="1635"/>
                    <a:pt x="467" y="2102"/>
                    <a:pt x="1034" y="2102"/>
                  </a:cubicBezTo>
                  <a:cubicBezTo>
                    <a:pt x="1635" y="2102"/>
                    <a:pt x="2102" y="1635"/>
                    <a:pt x="2102" y="1068"/>
                  </a:cubicBezTo>
                  <a:cubicBezTo>
                    <a:pt x="2102" y="467"/>
                    <a:pt x="1635" y="0"/>
                    <a:pt x="1034"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6"/>
            <p:cNvSpPr/>
            <p:nvPr/>
          </p:nvSpPr>
          <p:spPr>
            <a:xfrm>
              <a:off x="3275000" y="2559775"/>
              <a:ext cx="893175" cy="10875"/>
            </a:xfrm>
            <a:custGeom>
              <a:avLst/>
              <a:gdLst/>
              <a:ahLst/>
              <a:cxnLst/>
              <a:rect l="l" t="t" r="r" b="b"/>
              <a:pathLst>
                <a:path w="35727" h="435" extrusionOk="0">
                  <a:moveTo>
                    <a:pt x="1" y="0"/>
                  </a:moveTo>
                  <a:lnTo>
                    <a:pt x="1" y="434"/>
                  </a:lnTo>
                  <a:lnTo>
                    <a:pt x="35726" y="434"/>
                  </a:lnTo>
                  <a:lnTo>
                    <a:pt x="35726"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6"/>
            <p:cNvSpPr/>
            <p:nvPr/>
          </p:nvSpPr>
          <p:spPr>
            <a:xfrm>
              <a:off x="3662500" y="2724700"/>
              <a:ext cx="499825" cy="489025"/>
            </a:xfrm>
            <a:custGeom>
              <a:avLst/>
              <a:gdLst/>
              <a:ahLst/>
              <a:cxnLst/>
              <a:rect l="l" t="t" r="r" b="b"/>
              <a:pathLst>
                <a:path w="19993" h="19561" extrusionOk="0">
                  <a:moveTo>
                    <a:pt x="16896" y="1"/>
                  </a:moveTo>
                  <a:cubicBezTo>
                    <a:pt x="16881" y="1"/>
                    <a:pt x="16868" y="3"/>
                    <a:pt x="16857" y="8"/>
                  </a:cubicBezTo>
                  <a:cubicBezTo>
                    <a:pt x="16424" y="142"/>
                    <a:pt x="11787" y="10683"/>
                    <a:pt x="11287" y="11083"/>
                  </a:cubicBezTo>
                  <a:cubicBezTo>
                    <a:pt x="11218" y="11133"/>
                    <a:pt x="11114" y="11158"/>
                    <a:pt x="10976" y="11158"/>
                  </a:cubicBezTo>
                  <a:cubicBezTo>
                    <a:pt x="10112" y="11158"/>
                    <a:pt x="7886" y="10200"/>
                    <a:pt x="4148" y="8648"/>
                  </a:cubicBezTo>
                  <a:cubicBezTo>
                    <a:pt x="3290" y="8285"/>
                    <a:pt x="2610" y="8123"/>
                    <a:pt x="2093" y="8123"/>
                  </a:cubicBezTo>
                  <a:cubicBezTo>
                    <a:pt x="1" y="8123"/>
                    <a:pt x="606" y="10782"/>
                    <a:pt x="3014" y="13485"/>
                  </a:cubicBezTo>
                  <a:cubicBezTo>
                    <a:pt x="5774" y="16551"/>
                    <a:pt x="10140" y="19561"/>
                    <a:pt x="13755" y="19561"/>
                  </a:cubicBezTo>
                  <a:cubicBezTo>
                    <a:pt x="14073" y="19561"/>
                    <a:pt x="14385" y="19537"/>
                    <a:pt x="14689" y="19489"/>
                  </a:cubicBezTo>
                  <a:cubicBezTo>
                    <a:pt x="16924" y="19122"/>
                    <a:pt x="18825" y="15553"/>
                    <a:pt x="19993" y="12617"/>
                  </a:cubicBezTo>
                  <a:lnTo>
                    <a:pt x="19993" y="4111"/>
                  </a:lnTo>
                  <a:cubicBezTo>
                    <a:pt x="18868" y="1669"/>
                    <a:pt x="17279" y="1"/>
                    <a:pt x="1689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6"/>
            <p:cNvSpPr/>
            <p:nvPr/>
          </p:nvSpPr>
          <p:spPr>
            <a:xfrm>
              <a:off x="3661825" y="2927600"/>
              <a:ext cx="275350" cy="273500"/>
            </a:xfrm>
            <a:custGeom>
              <a:avLst/>
              <a:gdLst/>
              <a:ahLst/>
              <a:cxnLst/>
              <a:rect l="l" t="t" r="r" b="b"/>
              <a:pathLst>
                <a:path w="11014" h="10940" extrusionOk="0">
                  <a:moveTo>
                    <a:pt x="2117" y="1"/>
                  </a:moveTo>
                  <a:cubicBezTo>
                    <a:pt x="1" y="1"/>
                    <a:pt x="619" y="2668"/>
                    <a:pt x="3041" y="5335"/>
                  </a:cubicBezTo>
                  <a:cubicBezTo>
                    <a:pt x="5109" y="7670"/>
                    <a:pt x="8111" y="9938"/>
                    <a:pt x="11013" y="10939"/>
                  </a:cubicBezTo>
                  <a:lnTo>
                    <a:pt x="2741" y="65"/>
                  </a:lnTo>
                  <a:cubicBezTo>
                    <a:pt x="2511" y="22"/>
                    <a:pt x="2304" y="1"/>
                    <a:pt x="211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6"/>
            <p:cNvSpPr/>
            <p:nvPr/>
          </p:nvSpPr>
          <p:spPr>
            <a:xfrm>
              <a:off x="3590000" y="2795575"/>
              <a:ext cx="155375" cy="209800"/>
            </a:xfrm>
            <a:custGeom>
              <a:avLst/>
              <a:gdLst/>
              <a:ahLst/>
              <a:cxnLst/>
              <a:rect l="l" t="t" r="r" b="b"/>
              <a:pathLst>
                <a:path w="6215" h="8392" extrusionOk="0">
                  <a:moveTo>
                    <a:pt x="111" y="1"/>
                  </a:moveTo>
                  <a:cubicBezTo>
                    <a:pt x="44" y="1"/>
                    <a:pt x="1" y="21"/>
                    <a:pt x="10" y="75"/>
                  </a:cubicBezTo>
                  <a:cubicBezTo>
                    <a:pt x="110" y="943"/>
                    <a:pt x="143" y="1910"/>
                    <a:pt x="143" y="2811"/>
                  </a:cubicBezTo>
                  <a:cubicBezTo>
                    <a:pt x="177" y="4245"/>
                    <a:pt x="143" y="5412"/>
                    <a:pt x="210" y="5513"/>
                  </a:cubicBezTo>
                  <a:cubicBezTo>
                    <a:pt x="1157" y="6874"/>
                    <a:pt x="3206" y="8392"/>
                    <a:pt x="4541" y="8392"/>
                  </a:cubicBezTo>
                  <a:cubicBezTo>
                    <a:pt x="4712" y="8392"/>
                    <a:pt x="4870" y="8367"/>
                    <a:pt x="5013" y="8315"/>
                  </a:cubicBezTo>
                  <a:cubicBezTo>
                    <a:pt x="6214" y="7881"/>
                    <a:pt x="5847" y="5346"/>
                    <a:pt x="5647" y="4645"/>
                  </a:cubicBezTo>
                  <a:cubicBezTo>
                    <a:pt x="5647" y="4645"/>
                    <a:pt x="5647" y="4612"/>
                    <a:pt x="5647" y="4612"/>
                  </a:cubicBezTo>
                  <a:cubicBezTo>
                    <a:pt x="5581" y="4478"/>
                    <a:pt x="5581" y="4345"/>
                    <a:pt x="5547" y="4245"/>
                  </a:cubicBezTo>
                  <a:cubicBezTo>
                    <a:pt x="5447" y="3077"/>
                    <a:pt x="5514" y="1910"/>
                    <a:pt x="5714" y="776"/>
                  </a:cubicBezTo>
                  <a:lnTo>
                    <a:pt x="1811" y="275"/>
                  </a:lnTo>
                  <a:lnTo>
                    <a:pt x="644" y="142"/>
                  </a:lnTo>
                  <a:cubicBezTo>
                    <a:pt x="644" y="142"/>
                    <a:pt x="291" y="1"/>
                    <a:pt x="111"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6"/>
            <p:cNvSpPr/>
            <p:nvPr/>
          </p:nvSpPr>
          <p:spPr>
            <a:xfrm>
              <a:off x="3597750" y="2802450"/>
              <a:ext cx="134275" cy="112200"/>
            </a:xfrm>
            <a:custGeom>
              <a:avLst/>
              <a:gdLst/>
              <a:ahLst/>
              <a:cxnLst/>
              <a:rect l="l" t="t" r="r" b="b"/>
              <a:pathLst>
                <a:path w="5371" h="4488" extrusionOk="0">
                  <a:moveTo>
                    <a:pt x="1501" y="0"/>
                  </a:moveTo>
                  <a:lnTo>
                    <a:pt x="0" y="134"/>
                  </a:lnTo>
                  <a:cubicBezTo>
                    <a:pt x="0" y="134"/>
                    <a:pt x="933" y="4487"/>
                    <a:pt x="4390" y="4487"/>
                  </a:cubicBezTo>
                  <a:cubicBezTo>
                    <a:pt x="4514" y="4487"/>
                    <a:pt x="4640" y="4482"/>
                    <a:pt x="4770" y="4470"/>
                  </a:cubicBezTo>
                  <a:cubicBezTo>
                    <a:pt x="4937" y="4470"/>
                    <a:pt x="5137" y="4437"/>
                    <a:pt x="5337" y="4370"/>
                  </a:cubicBezTo>
                  <a:cubicBezTo>
                    <a:pt x="5337" y="4370"/>
                    <a:pt x="5337" y="4337"/>
                    <a:pt x="5337" y="4337"/>
                  </a:cubicBezTo>
                  <a:cubicBezTo>
                    <a:pt x="5271" y="4203"/>
                    <a:pt x="5237" y="4070"/>
                    <a:pt x="5237" y="3970"/>
                  </a:cubicBezTo>
                  <a:cubicBezTo>
                    <a:pt x="5137" y="2802"/>
                    <a:pt x="5204" y="1635"/>
                    <a:pt x="5371" y="501"/>
                  </a:cubicBezTo>
                  <a:lnTo>
                    <a:pt x="150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6"/>
            <p:cNvSpPr/>
            <p:nvPr/>
          </p:nvSpPr>
          <p:spPr>
            <a:xfrm>
              <a:off x="3545200" y="2541175"/>
              <a:ext cx="277725" cy="338675"/>
            </a:xfrm>
            <a:custGeom>
              <a:avLst/>
              <a:gdLst/>
              <a:ahLst/>
              <a:cxnLst/>
              <a:rect l="l" t="t" r="r" b="b"/>
              <a:pathLst>
                <a:path w="11109" h="13547" extrusionOk="0">
                  <a:moveTo>
                    <a:pt x="5313" y="0"/>
                  </a:moveTo>
                  <a:cubicBezTo>
                    <a:pt x="3242" y="0"/>
                    <a:pt x="1070" y="1302"/>
                    <a:pt x="501" y="3413"/>
                  </a:cubicBezTo>
                  <a:cubicBezTo>
                    <a:pt x="1" y="5414"/>
                    <a:pt x="1268" y="11085"/>
                    <a:pt x="2736" y="12286"/>
                  </a:cubicBezTo>
                  <a:cubicBezTo>
                    <a:pt x="3719" y="13100"/>
                    <a:pt x="4958" y="13547"/>
                    <a:pt x="6151" y="13547"/>
                  </a:cubicBezTo>
                  <a:cubicBezTo>
                    <a:pt x="7548" y="13547"/>
                    <a:pt x="8883" y="12935"/>
                    <a:pt x="9674" y="11586"/>
                  </a:cubicBezTo>
                  <a:cubicBezTo>
                    <a:pt x="11109" y="9150"/>
                    <a:pt x="9274" y="1779"/>
                    <a:pt x="7673" y="678"/>
                  </a:cubicBezTo>
                  <a:cubicBezTo>
                    <a:pt x="6979" y="215"/>
                    <a:pt x="6154" y="0"/>
                    <a:pt x="5313"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6"/>
            <p:cNvSpPr/>
            <p:nvPr/>
          </p:nvSpPr>
          <p:spPr>
            <a:xfrm>
              <a:off x="3610250" y="2847475"/>
              <a:ext cx="25" cy="25"/>
            </a:xfrm>
            <a:custGeom>
              <a:avLst/>
              <a:gdLst/>
              <a:ahLst/>
              <a:cxnLst/>
              <a:rect l="l" t="t" r="r" b="b"/>
              <a:pathLst>
                <a:path w="1" h="1" fill="none" extrusionOk="0">
                  <a:moveTo>
                    <a:pt x="0" y="1"/>
                  </a:moveTo>
                  <a:lnTo>
                    <a:pt x="0" y="1"/>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6"/>
            <p:cNvSpPr/>
            <p:nvPr/>
          </p:nvSpPr>
          <p:spPr>
            <a:xfrm>
              <a:off x="3674450" y="2711550"/>
              <a:ext cx="10875" cy="26700"/>
            </a:xfrm>
            <a:custGeom>
              <a:avLst/>
              <a:gdLst/>
              <a:ahLst/>
              <a:cxnLst/>
              <a:rect l="l" t="t" r="r" b="b"/>
              <a:pathLst>
                <a:path w="435" h="1068" extrusionOk="0">
                  <a:moveTo>
                    <a:pt x="201" y="0"/>
                  </a:moveTo>
                  <a:lnTo>
                    <a:pt x="201" y="0"/>
                  </a:lnTo>
                  <a:cubicBezTo>
                    <a:pt x="201" y="0"/>
                    <a:pt x="168" y="1"/>
                    <a:pt x="201" y="34"/>
                  </a:cubicBezTo>
                  <a:cubicBezTo>
                    <a:pt x="268" y="401"/>
                    <a:pt x="335" y="868"/>
                    <a:pt x="1" y="1068"/>
                  </a:cubicBezTo>
                  <a:cubicBezTo>
                    <a:pt x="435" y="934"/>
                    <a:pt x="368" y="334"/>
                    <a:pt x="2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6"/>
            <p:cNvSpPr/>
            <p:nvPr/>
          </p:nvSpPr>
          <p:spPr>
            <a:xfrm>
              <a:off x="3654200" y="2703150"/>
              <a:ext cx="34075" cy="31075"/>
            </a:xfrm>
            <a:custGeom>
              <a:avLst/>
              <a:gdLst/>
              <a:ahLst/>
              <a:cxnLst/>
              <a:rect l="l" t="t" r="r" b="b"/>
              <a:pathLst>
                <a:path w="1363" h="1243" extrusionOk="0">
                  <a:moveTo>
                    <a:pt x="619" y="0"/>
                  </a:moveTo>
                  <a:cubicBezTo>
                    <a:pt x="605" y="0"/>
                    <a:pt x="592" y="1"/>
                    <a:pt x="577" y="3"/>
                  </a:cubicBezTo>
                  <a:cubicBezTo>
                    <a:pt x="0" y="99"/>
                    <a:pt x="163" y="1243"/>
                    <a:pt x="709" y="1243"/>
                  </a:cubicBezTo>
                  <a:cubicBezTo>
                    <a:pt x="732" y="1243"/>
                    <a:pt x="754" y="1241"/>
                    <a:pt x="778" y="1237"/>
                  </a:cubicBezTo>
                  <a:cubicBezTo>
                    <a:pt x="1362" y="1172"/>
                    <a:pt x="1125" y="0"/>
                    <a:pt x="6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6"/>
            <p:cNvSpPr/>
            <p:nvPr/>
          </p:nvSpPr>
          <p:spPr>
            <a:xfrm>
              <a:off x="3737850" y="2699050"/>
              <a:ext cx="15025" cy="23375"/>
            </a:xfrm>
            <a:custGeom>
              <a:avLst/>
              <a:gdLst/>
              <a:ahLst/>
              <a:cxnLst/>
              <a:rect l="l" t="t" r="r" b="b"/>
              <a:pathLst>
                <a:path w="601" h="935" extrusionOk="0">
                  <a:moveTo>
                    <a:pt x="0" y="0"/>
                  </a:moveTo>
                  <a:cubicBezTo>
                    <a:pt x="0" y="400"/>
                    <a:pt x="167" y="934"/>
                    <a:pt x="601" y="934"/>
                  </a:cubicBezTo>
                  <a:lnTo>
                    <a:pt x="601" y="901"/>
                  </a:lnTo>
                  <a:cubicBezTo>
                    <a:pt x="234" y="867"/>
                    <a:pt x="100" y="400"/>
                    <a:pt x="33" y="33"/>
                  </a:cubicBezTo>
                  <a:cubicBezTo>
                    <a:pt x="33" y="0"/>
                    <a:pt x="0" y="0"/>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6"/>
            <p:cNvSpPr/>
            <p:nvPr/>
          </p:nvSpPr>
          <p:spPr>
            <a:xfrm>
              <a:off x="3732800" y="2686975"/>
              <a:ext cx="33350" cy="30825"/>
            </a:xfrm>
            <a:custGeom>
              <a:avLst/>
              <a:gdLst/>
              <a:ahLst/>
              <a:cxnLst/>
              <a:rect l="l" t="t" r="r" b="b"/>
              <a:pathLst>
                <a:path w="1334" h="1233" extrusionOk="0">
                  <a:moveTo>
                    <a:pt x="579" y="1"/>
                  </a:moveTo>
                  <a:cubicBezTo>
                    <a:pt x="544" y="1"/>
                    <a:pt x="507" y="6"/>
                    <a:pt x="469" y="16"/>
                  </a:cubicBezTo>
                  <a:cubicBezTo>
                    <a:pt x="0" y="141"/>
                    <a:pt x="205" y="1232"/>
                    <a:pt x="699" y="1232"/>
                  </a:cubicBezTo>
                  <a:cubicBezTo>
                    <a:pt x="732" y="1232"/>
                    <a:pt x="767" y="1228"/>
                    <a:pt x="803" y="1217"/>
                  </a:cubicBezTo>
                  <a:cubicBezTo>
                    <a:pt x="1334" y="1092"/>
                    <a:pt x="1104" y="1"/>
                    <a:pt x="57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6"/>
            <p:cNvSpPr/>
            <p:nvPr/>
          </p:nvSpPr>
          <p:spPr>
            <a:xfrm>
              <a:off x="3643075" y="2666400"/>
              <a:ext cx="33925" cy="24975"/>
            </a:xfrm>
            <a:custGeom>
              <a:avLst/>
              <a:gdLst/>
              <a:ahLst/>
              <a:cxnLst/>
              <a:rect l="l" t="t" r="r" b="b"/>
              <a:pathLst>
                <a:path w="1357" h="999" extrusionOk="0">
                  <a:moveTo>
                    <a:pt x="881" y="1"/>
                  </a:moveTo>
                  <a:cubicBezTo>
                    <a:pt x="756" y="1"/>
                    <a:pt x="629" y="34"/>
                    <a:pt x="522" y="105"/>
                  </a:cubicBezTo>
                  <a:cubicBezTo>
                    <a:pt x="322" y="239"/>
                    <a:pt x="155" y="405"/>
                    <a:pt x="55" y="639"/>
                  </a:cubicBezTo>
                  <a:cubicBezTo>
                    <a:pt x="0" y="830"/>
                    <a:pt x="147" y="999"/>
                    <a:pt x="312" y="999"/>
                  </a:cubicBezTo>
                  <a:cubicBezTo>
                    <a:pt x="348" y="999"/>
                    <a:pt x="386" y="991"/>
                    <a:pt x="422" y="973"/>
                  </a:cubicBezTo>
                  <a:cubicBezTo>
                    <a:pt x="589" y="906"/>
                    <a:pt x="756" y="806"/>
                    <a:pt x="889" y="739"/>
                  </a:cubicBezTo>
                  <a:cubicBezTo>
                    <a:pt x="1056" y="672"/>
                    <a:pt x="1223" y="539"/>
                    <a:pt x="1289" y="372"/>
                  </a:cubicBezTo>
                  <a:cubicBezTo>
                    <a:pt x="1356" y="272"/>
                    <a:pt x="1289" y="139"/>
                    <a:pt x="1189" y="72"/>
                  </a:cubicBezTo>
                  <a:cubicBezTo>
                    <a:pt x="1096" y="25"/>
                    <a:pt x="989" y="1"/>
                    <a:pt x="88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6"/>
            <p:cNvSpPr/>
            <p:nvPr/>
          </p:nvSpPr>
          <p:spPr>
            <a:xfrm>
              <a:off x="3725325" y="2650525"/>
              <a:ext cx="37550" cy="18525"/>
            </a:xfrm>
            <a:custGeom>
              <a:avLst/>
              <a:gdLst/>
              <a:ahLst/>
              <a:cxnLst/>
              <a:rect l="l" t="t" r="r" b="b"/>
              <a:pathLst>
                <a:path w="1502" h="741" extrusionOk="0">
                  <a:moveTo>
                    <a:pt x="578" y="0"/>
                  </a:moveTo>
                  <a:cubicBezTo>
                    <a:pt x="376" y="0"/>
                    <a:pt x="184" y="95"/>
                    <a:pt x="67" y="240"/>
                  </a:cubicBezTo>
                  <a:cubicBezTo>
                    <a:pt x="1" y="340"/>
                    <a:pt x="1" y="473"/>
                    <a:pt x="101" y="573"/>
                  </a:cubicBezTo>
                  <a:cubicBezTo>
                    <a:pt x="238" y="656"/>
                    <a:pt x="375" y="716"/>
                    <a:pt x="531" y="716"/>
                  </a:cubicBezTo>
                  <a:cubicBezTo>
                    <a:pt x="565" y="716"/>
                    <a:pt x="599" y="713"/>
                    <a:pt x="635" y="707"/>
                  </a:cubicBezTo>
                  <a:cubicBezTo>
                    <a:pt x="801" y="740"/>
                    <a:pt x="968" y="740"/>
                    <a:pt x="1135" y="740"/>
                  </a:cubicBezTo>
                  <a:cubicBezTo>
                    <a:pt x="1402" y="740"/>
                    <a:pt x="1502" y="440"/>
                    <a:pt x="1335" y="273"/>
                  </a:cubicBezTo>
                  <a:cubicBezTo>
                    <a:pt x="1168" y="106"/>
                    <a:pt x="935" y="6"/>
                    <a:pt x="668" y="6"/>
                  </a:cubicBezTo>
                  <a:cubicBezTo>
                    <a:pt x="638" y="2"/>
                    <a:pt x="608" y="0"/>
                    <a:pt x="57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6"/>
            <p:cNvSpPr/>
            <p:nvPr/>
          </p:nvSpPr>
          <p:spPr>
            <a:xfrm>
              <a:off x="3688650" y="2800400"/>
              <a:ext cx="20850" cy="7075"/>
            </a:xfrm>
            <a:custGeom>
              <a:avLst/>
              <a:gdLst/>
              <a:ahLst/>
              <a:cxnLst/>
              <a:rect l="l" t="t" r="r" b="b"/>
              <a:pathLst>
                <a:path w="834" h="283" extrusionOk="0">
                  <a:moveTo>
                    <a:pt x="25" y="1"/>
                  </a:moveTo>
                  <a:cubicBezTo>
                    <a:pt x="15" y="1"/>
                    <a:pt x="0" y="16"/>
                    <a:pt x="0" y="16"/>
                  </a:cubicBezTo>
                  <a:cubicBezTo>
                    <a:pt x="67" y="182"/>
                    <a:pt x="200" y="283"/>
                    <a:pt x="367" y="283"/>
                  </a:cubicBezTo>
                  <a:cubicBezTo>
                    <a:pt x="567" y="283"/>
                    <a:pt x="734" y="182"/>
                    <a:pt x="834" y="16"/>
                  </a:cubicBezTo>
                  <a:lnTo>
                    <a:pt x="834" y="16"/>
                  </a:lnTo>
                  <a:cubicBezTo>
                    <a:pt x="701" y="82"/>
                    <a:pt x="534" y="149"/>
                    <a:pt x="400" y="182"/>
                  </a:cubicBezTo>
                  <a:cubicBezTo>
                    <a:pt x="267" y="182"/>
                    <a:pt x="133" y="82"/>
                    <a:pt x="33" y="16"/>
                  </a:cubicBezTo>
                  <a:cubicBezTo>
                    <a:pt x="33" y="5"/>
                    <a:pt x="30" y="1"/>
                    <a:pt x="2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6"/>
            <p:cNvSpPr/>
            <p:nvPr/>
          </p:nvSpPr>
          <p:spPr>
            <a:xfrm>
              <a:off x="3693650" y="2657825"/>
              <a:ext cx="56150" cy="122125"/>
            </a:xfrm>
            <a:custGeom>
              <a:avLst/>
              <a:gdLst/>
              <a:ahLst/>
              <a:cxnLst/>
              <a:rect l="l" t="t" r="r" b="b"/>
              <a:pathLst>
                <a:path w="2246" h="4885" extrusionOk="0">
                  <a:moveTo>
                    <a:pt x="1014" y="1"/>
                  </a:moveTo>
                  <a:cubicBezTo>
                    <a:pt x="984" y="1"/>
                    <a:pt x="934" y="24"/>
                    <a:pt x="934" y="48"/>
                  </a:cubicBezTo>
                  <a:cubicBezTo>
                    <a:pt x="1201" y="1282"/>
                    <a:pt x="1668" y="2450"/>
                    <a:pt x="1935" y="3684"/>
                  </a:cubicBezTo>
                  <a:cubicBezTo>
                    <a:pt x="1764" y="3635"/>
                    <a:pt x="1611" y="3604"/>
                    <a:pt x="1450" y="3604"/>
                  </a:cubicBezTo>
                  <a:cubicBezTo>
                    <a:pt x="1390" y="3604"/>
                    <a:pt x="1330" y="3608"/>
                    <a:pt x="1268" y="3617"/>
                  </a:cubicBezTo>
                  <a:cubicBezTo>
                    <a:pt x="1234" y="3617"/>
                    <a:pt x="1501" y="4451"/>
                    <a:pt x="1501" y="4585"/>
                  </a:cubicBezTo>
                  <a:cubicBezTo>
                    <a:pt x="1330" y="4646"/>
                    <a:pt x="1150" y="4675"/>
                    <a:pt x="969" y="4675"/>
                  </a:cubicBezTo>
                  <a:cubicBezTo>
                    <a:pt x="656" y="4675"/>
                    <a:pt x="342" y="4587"/>
                    <a:pt x="67" y="4418"/>
                  </a:cubicBezTo>
                  <a:cubicBezTo>
                    <a:pt x="34" y="4418"/>
                    <a:pt x="0" y="4451"/>
                    <a:pt x="34" y="4484"/>
                  </a:cubicBezTo>
                  <a:cubicBezTo>
                    <a:pt x="300" y="4751"/>
                    <a:pt x="634" y="4885"/>
                    <a:pt x="1001" y="4885"/>
                  </a:cubicBezTo>
                  <a:cubicBezTo>
                    <a:pt x="1168" y="4885"/>
                    <a:pt x="1334" y="4885"/>
                    <a:pt x="1501" y="4818"/>
                  </a:cubicBezTo>
                  <a:lnTo>
                    <a:pt x="1568" y="4818"/>
                  </a:lnTo>
                  <a:lnTo>
                    <a:pt x="1668" y="4785"/>
                  </a:lnTo>
                  <a:cubicBezTo>
                    <a:pt x="1701" y="4751"/>
                    <a:pt x="1735" y="4718"/>
                    <a:pt x="1735" y="4685"/>
                  </a:cubicBezTo>
                  <a:cubicBezTo>
                    <a:pt x="1735" y="4651"/>
                    <a:pt x="1735" y="4651"/>
                    <a:pt x="1735" y="4651"/>
                  </a:cubicBezTo>
                  <a:lnTo>
                    <a:pt x="1735" y="4618"/>
                  </a:lnTo>
                  <a:cubicBezTo>
                    <a:pt x="1668" y="4318"/>
                    <a:pt x="1568" y="3851"/>
                    <a:pt x="1568" y="3851"/>
                  </a:cubicBezTo>
                  <a:lnTo>
                    <a:pt x="1568" y="3851"/>
                  </a:lnTo>
                  <a:cubicBezTo>
                    <a:pt x="1658" y="3873"/>
                    <a:pt x="1947" y="3957"/>
                    <a:pt x="2114" y="3957"/>
                  </a:cubicBezTo>
                  <a:cubicBezTo>
                    <a:pt x="2194" y="3957"/>
                    <a:pt x="2246" y="3938"/>
                    <a:pt x="2235" y="3884"/>
                  </a:cubicBezTo>
                  <a:cubicBezTo>
                    <a:pt x="1968" y="2550"/>
                    <a:pt x="1568" y="1249"/>
                    <a:pt x="1034" y="15"/>
                  </a:cubicBezTo>
                  <a:cubicBezTo>
                    <a:pt x="1034" y="5"/>
                    <a:pt x="1026" y="1"/>
                    <a:pt x="10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6"/>
            <p:cNvSpPr/>
            <p:nvPr/>
          </p:nvSpPr>
          <p:spPr>
            <a:xfrm>
              <a:off x="3691975" y="2769100"/>
              <a:ext cx="34225" cy="24525"/>
            </a:xfrm>
            <a:custGeom>
              <a:avLst/>
              <a:gdLst/>
              <a:ahLst/>
              <a:cxnLst/>
              <a:rect l="l" t="t" r="r" b="b"/>
              <a:pathLst>
                <a:path w="1369" h="981" extrusionOk="0">
                  <a:moveTo>
                    <a:pt x="134" y="0"/>
                  </a:moveTo>
                  <a:cubicBezTo>
                    <a:pt x="67" y="134"/>
                    <a:pt x="34" y="267"/>
                    <a:pt x="34" y="400"/>
                  </a:cubicBezTo>
                  <a:cubicBezTo>
                    <a:pt x="0" y="667"/>
                    <a:pt x="67" y="934"/>
                    <a:pt x="367" y="967"/>
                  </a:cubicBezTo>
                  <a:cubicBezTo>
                    <a:pt x="403" y="976"/>
                    <a:pt x="441" y="981"/>
                    <a:pt x="481" y="981"/>
                  </a:cubicBezTo>
                  <a:cubicBezTo>
                    <a:pt x="588" y="981"/>
                    <a:pt x="703" y="950"/>
                    <a:pt x="801" y="901"/>
                  </a:cubicBezTo>
                  <a:cubicBezTo>
                    <a:pt x="1035" y="734"/>
                    <a:pt x="1201" y="567"/>
                    <a:pt x="1368" y="334"/>
                  </a:cubicBezTo>
                  <a:cubicBezTo>
                    <a:pt x="901" y="334"/>
                    <a:pt x="501" y="234"/>
                    <a:pt x="1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6"/>
            <p:cNvSpPr/>
            <p:nvPr/>
          </p:nvSpPr>
          <p:spPr>
            <a:xfrm>
              <a:off x="3691975" y="2779000"/>
              <a:ext cx="20050" cy="14625"/>
            </a:xfrm>
            <a:custGeom>
              <a:avLst/>
              <a:gdLst/>
              <a:ahLst/>
              <a:cxnLst/>
              <a:rect l="l" t="t" r="r" b="b"/>
              <a:pathLst>
                <a:path w="802" h="585" extrusionOk="0">
                  <a:moveTo>
                    <a:pt x="106" y="1"/>
                  </a:moveTo>
                  <a:cubicBezTo>
                    <a:pt x="82" y="1"/>
                    <a:pt x="58" y="2"/>
                    <a:pt x="34" y="4"/>
                  </a:cubicBezTo>
                  <a:cubicBezTo>
                    <a:pt x="0" y="271"/>
                    <a:pt x="34" y="538"/>
                    <a:pt x="367" y="571"/>
                  </a:cubicBezTo>
                  <a:cubicBezTo>
                    <a:pt x="403" y="580"/>
                    <a:pt x="441" y="585"/>
                    <a:pt x="481" y="585"/>
                  </a:cubicBezTo>
                  <a:cubicBezTo>
                    <a:pt x="588" y="585"/>
                    <a:pt x="703" y="554"/>
                    <a:pt x="801" y="505"/>
                  </a:cubicBezTo>
                  <a:cubicBezTo>
                    <a:pt x="677" y="195"/>
                    <a:pt x="410" y="1"/>
                    <a:pt x="106" y="1"/>
                  </a:cubicBezTo>
                  <a:close/>
                </a:path>
              </a:pathLst>
            </a:custGeom>
            <a:solidFill>
              <a:srgbClr val="FF9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6"/>
            <p:cNvSpPr/>
            <p:nvPr/>
          </p:nvSpPr>
          <p:spPr>
            <a:xfrm>
              <a:off x="3507800" y="2514075"/>
              <a:ext cx="283425" cy="220150"/>
            </a:xfrm>
            <a:custGeom>
              <a:avLst/>
              <a:gdLst/>
              <a:ahLst/>
              <a:cxnLst/>
              <a:rect l="l" t="t" r="r" b="b"/>
              <a:pathLst>
                <a:path w="11337" h="8806" extrusionOk="0">
                  <a:moveTo>
                    <a:pt x="9964" y="0"/>
                  </a:moveTo>
                  <a:cubicBezTo>
                    <a:pt x="9369" y="0"/>
                    <a:pt x="8668" y="861"/>
                    <a:pt x="8668" y="861"/>
                  </a:cubicBezTo>
                  <a:cubicBezTo>
                    <a:pt x="7802" y="579"/>
                    <a:pt x="6904" y="434"/>
                    <a:pt x="6003" y="434"/>
                  </a:cubicBezTo>
                  <a:cubicBezTo>
                    <a:pt x="5309" y="434"/>
                    <a:pt x="4614" y="520"/>
                    <a:pt x="3932" y="694"/>
                  </a:cubicBezTo>
                  <a:cubicBezTo>
                    <a:pt x="2030" y="1261"/>
                    <a:pt x="1397" y="3296"/>
                    <a:pt x="1397" y="3296"/>
                  </a:cubicBezTo>
                  <a:cubicBezTo>
                    <a:pt x="1397" y="3296"/>
                    <a:pt x="396" y="3696"/>
                    <a:pt x="196" y="4530"/>
                  </a:cubicBezTo>
                  <a:cubicBezTo>
                    <a:pt x="0" y="5313"/>
                    <a:pt x="1622" y="8806"/>
                    <a:pt x="2473" y="8806"/>
                  </a:cubicBezTo>
                  <a:cubicBezTo>
                    <a:pt x="2493" y="8806"/>
                    <a:pt x="2512" y="8804"/>
                    <a:pt x="2531" y="8800"/>
                  </a:cubicBezTo>
                  <a:cubicBezTo>
                    <a:pt x="3832" y="8567"/>
                    <a:pt x="3631" y="6132"/>
                    <a:pt x="3631" y="6132"/>
                  </a:cubicBezTo>
                  <a:cubicBezTo>
                    <a:pt x="3631" y="6132"/>
                    <a:pt x="5833" y="5331"/>
                    <a:pt x="5833" y="3563"/>
                  </a:cubicBezTo>
                  <a:cubicBezTo>
                    <a:pt x="5833" y="3563"/>
                    <a:pt x="6925" y="4003"/>
                    <a:pt x="8118" y="4003"/>
                  </a:cubicBezTo>
                  <a:cubicBezTo>
                    <a:pt x="8693" y="4003"/>
                    <a:pt x="9292" y="3901"/>
                    <a:pt x="9803" y="3596"/>
                  </a:cubicBezTo>
                  <a:cubicBezTo>
                    <a:pt x="11337" y="2662"/>
                    <a:pt x="10737" y="628"/>
                    <a:pt x="10436" y="261"/>
                  </a:cubicBezTo>
                  <a:cubicBezTo>
                    <a:pt x="10301" y="73"/>
                    <a:pt x="10137" y="0"/>
                    <a:pt x="996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6"/>
            <p:cNvSpPr/>
            <p:nvPr/>
          </p:nvSpPr>
          <p:spPr>
            <a:xfrm>
              <a:off x="3584400" y="2589800"/>
              <a:ext cx="73850" cy="83325"/>
            </a:xfrm>
            <a:custGeom>
              <a:avLst/>
              <a:gdLst/>
              <a:ahLst/>
              <a:cxnLst/>
              <a:rect l="l" t="t" r="r" b="b"/>
              <a:pathLst>
                <a:path w="2954" h="3333" extrusionOk="0">
                  <a:moveTo>
                    <a:pt x="2702" y="0"/>
                  </a:moveTo>
                  <a:cubicBezTo>
                    <a:pt x="2769" y="1735"/>
                    <a:pt x="1835" y="3103"/>
                    <a:pt x="34" y="3203"/>
                  </a:cubicBezTo>
                  <a:cubicBezTo>
                    <a:pt x="0" y="3203"/>
                    <a:pt x="0" y="3303"/>
                    <a:pt x="34" y="3303"/>
                  </a:cubicBezTo>
                  <a:cubicBezTo>
                    <a:pt x="157" y="3323"/>
                    <a:pt x="276" y="3332"/>
                    <a:pt x="392" y="3332"/>
                  </a:cubicBezTo>
                  <a:cubicBezTo>
                    <a:pt x="2010" y="3332"/>
                    <a:pt x="2954" y="1463"/>
                    <a:pt x="27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6"/>
            <p:cNvSpPr/>
            <p:nvPr/>
          </p:nvSpPr>
          <p:spPr>
            <a:xfrm>
              <a:off x="3500175" y="2594800"/>
              <a:ext cx="70675" cy="138625"/>
            </a:xfrm>
            <a:custGeom>
              <a:avLst/>
              <a:gdLst/>
              <a:ahLst/>
              <a:cxnLst/>
              <a:rect l="l" t="t" r="r" b="b"/>
              <a:pathLst>
                <a:path w="2827" h="5545" extrusionOk="0">
                  <a:moveTo>
                    <a:pt x="1735" y="0"/>
                  </a:moveTo>
                  <a:cubicBezTo>
                    <a:pt x="634" y="501"/>
                    <a:pt x="0" y="1368"/>
                    <a:pt x="367" y="2569"/>
                  </a:cubicBezTo>
                  <a:cubicBezTo>
                    <a:pt x="734" y="3670"/>
                    <a:pt x="1601" y="5137"/>
                    <a:pt x="2736" y="5538"/>
                  </a:cubicBezTo>
                  <a:cubicBezTo>
                    <a:pt x="2745" y="5543"/>
                    <a:pt x="2754" y="5545"/>
                    <a:pt x="2762" y="5545"/>
                  </a:cubicBezTo>
                  <a:cubicBezTo>
                    <a:pt x="2810" y="5545"/>
                    <a:pt x="2826" y="5471"/>
                    <a:pt x="2769" y="5471"/>
                  </a:cubicBezTo>
                  <a:cubicBezTo>
                    <a:pt x="1835" y="5071"/>
                    <a:pt x="1101" y="3937"/>
                    <a:pt x="701" y="3036"/>
                  </a:cubicBezTo>
                  <a:cubicBezTo>
                    <a:pt x="434" y="2469"/>
                    <a:pt x="200" y="1768"/>
                    <a:pt x="501" y="1135"/>
                  </a:cubicBezTo>
                  <a:cubicBezTo>
                    <a:pt x="768" y="634"/>
                    <a:pt x="1301" y="367"/>
                    <a:pt x="1735" y="34"/>
                  </a:cubicBezTo>
                  <a:cubicBezTo>
                    <a:pt x="1768" y="34"/>
                    <a:pt x="1735" y="0"/>
                    <a:pt x="17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6"/>
            <p:cNvSpPr/>
            <p:nvPr/>
          </p:nvSpPr>
          <p:spPr>
            <a:xfrm>
              <a:off x="3700600" y="2517025"/>
              <a:ext cx="89800" cy="96050"/>
            </a:xfrm>
            <a:custGeom>
              <a:avLst/>
              <a:gdLst/>
              <a:ahLst/>
              <a:cxnLst/>
              <a:rect l="l" t="t" r="r" b="b"/>
              <a:pathLst>
                <a:path w="3592" h="3842" extrusionOk="0">
                  <a:moveTo>
                    <a:pt x="2602" y="0"/>
                  </a:moveTo>
                  <a:cubicBezTo>
                    <a:pt x="2569" y="0"/>
                    <a:pt x="2531" y="49"/>
                    <a:pt x="2558" y="76"/>
                  </a:cubicBezTo>
                  <a:cubicBezTo>
                    <a:pt x="3125" y="977"/>
                    <a:pt x="3558" y="2077"/>
                    <a:pt x="2758" y="2978"/>
                  </a:cubicBezTo>
                  <a:cubicBezTo>
                    <a:pt x="2279" y="3457"/>
                    <a:pt x="1645" y="3717"/>
                    <a:pt x="1003" y="3717"/>
                  </a:cubicBezTo>
                  <a:cubicBezTo>
                    <a:pt x="706" y="3717"/>
                    <a:pt x="408" y="3661"/>
                    <a:pt x="122" y="3545"/>
                  </a:cubicBezTo>
                  <a:cubicBezTo>
                    <a:pt x="111" y="3541"/>
                    <a:pt x="101" y="3540"/>
                    <a:pt x="92" y="3540"/>
                  </a:cubicBezTo>
                  <a:cubicBezTo>
                    <a:pt x="17" y="3540"/>
                    <a:pt x="0" y="3645"/>
                    <a:pt x="89" y="3645"/>
                  </a:cubicBezTo>
                  <a:cubicBezTo>
                    <a:pt x="406" y="3778"/>
                    <a:pt x="735" y="3842"/>
                    <a:pt x="1059" y="3842"/>
                  </a:cubicBezTo>
                  <a:cubicBezTo>
                    <a:pt x="1794" y="3842"/>
                    <a:pt x="2505" y="3513"/>
                    <a:pt x="2991" y="2911"/>
                  </a:cubicBezTo>
                  <a:cubicBezTo>
                    <a:pt x="3592" y="2044"/>
                    <a:pt x="3325" y="743"/>
                    <a:pt x="2624" y="9"/>
                  </a:cubicBezTo>
                  <a:cubicBezTo>
                    <a:pt x="2618" y="3"/>
                    <a:pt x="2610" y="0"/>
                    <a:pt x="26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6"/>
            <p:cNvSpPr/>
            <p:nvPr/>
          </p:nvSpPr>
          <p:spPr>
            <a:xfrm>
              <a:off x="3617025" y="2678000"/>
              <a:ext cx="105900" cy="85575"/>
            </a:xfrm>
            <a:custGeom>
              <a:avLst/>
              <a:gdLst/>
              <a:ahLst/>
              <a:cxnLst/>
              <a:rect l="l" t="t" r="r" b="b"/>
              <a:pathLst>
                <a:path w="4236" h="3423" extrusionOk="0">
                  <a:moveTo>
                    <a:pt x="2222" y="231"/>
                  </a:moveTo>
                  <a:cubicBezTo>
                    <a:pt x="3894" y="231"/>
                    <a:pt x="4235" y="2759"/>
                    <a:pt x="2498" y="3177"/>
                  </a:cubicBezTo>
                  <a:cubicBezTo>
                    <a:pt x="2371" y="3205"/>
                    <a:pt x="2248" y="3219"/>
                    <a:pt x="2131" y="3219"/>
                  </a:cubicBezTo>
                  <a:cubicBezTo>
                    <a:pt x="596" y="3219"/>
                    <a:pt x="21" y="931"/>
                    <a:pt x="1664" y="342"/>
                  </a:cubicBezTo>
                  <a:cubicBezTo>
                    <a:pt x="1764" y="275"/>
                    <a:pt x="1898" y="242"/>
                    <a:pt x="2031" y="242"/>
                  </a:cubicBezTo>
                  <a:cubicBezTo>
                    <a:pt x="2096" y="235"/>
                    <a:pt x="2160" y="231"/>
                    <a:pt x="2222" y="231"/>
                  </a:cubicBezTo>
                  <a:close/>
                  <a:moveTo>
                    <a:pt x="2183" y="0"/>
                  </a:moveTo>
                  <a:cubicBezTo>
                    <a:pt x="1624" y="0"/>
                    <a:pt x="1063" y="263"/>
                    <a:pt x="730" y="809"/>
                  </a:cubicBezTo>
                  <a:cubicBezTo>
                    <a:pt x="1" y="1950"/>
                    <a:pt x="839" y="3423"/>
                    <a:pt x="2155" y="3423"/>
                  </a:cubicBezTo>
                  <a:cubicBezTo>
                    <a:pt x="2224" y="3423"/>
                    <a:pt x="2294" y="3419"/>
                    <a:pt x="2365" y="3411"/>
                  </a:cubicBezTo>
                  <a:cubicBezTo>
                    <a:pt x="2498" y="3411"/>
                    <a:pt x="2632" y="3377"/>
                    <a:pt x="2765" y="3311"/>
                  </a:cubicBezTo>
                  <a:cubicBezTo>
                    <a:pt x="3666" y="2977"/>
                    <a:pt x="4099" y="2010"/>
                    <a:pt x="3799" y="1109"/>
                  </a:cubicBezTo>
                  <a:cubicBezTo>
                    <a:pt x="3526" y="381"/>
                    <a:pt x="2855" y="0"/>
                    <a:pt x="2183"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6"/>
            <p:cNvSpPr/>
            <p:nvPr/>
          </p:nvSpPr>
          <p:spPr>
            <a:xfrm>
              <a:off x="3731175" y="2656850"/>
              <a:ext cx="70075" cy="84875"/>
            </a:xfrm>
            <a:custGeom>
              <a:avLst/>
              <a:gdLst/>
              <a:ahLst/>
              <a:cxnLst/>
              <a:rect l="l" t="t" r="r" b="b"/>
              <a:pathLst>
                <a:path w="2803" h="3395" extrusionOk="0">
                  <a:moveTo>
                    <a:pt x="1101" y="220"/>
                  </a:moveTo>
                  <a:cubicBezTo>
                    <a:pt x="1368" y="220"/>
                    <a:pt x="1635" y="320"/>
                    <a:pt x="1835" y="487"/>
                  </a:cubicBezTo>
                  <a:cubicBezTo>
                    <a:pt x="2102" y="754"/>
                    <a:pt x="2302" y="1088"/>
                    <a:pt x="2369" y="1455"/>
                  </a:cubicBezTo>
                  <a:cubicBezTo>
                    <a:pt x="2535" y="2255"/>
                    <a:pt x="2235" y="2989"/>
                    <a:pt x="1668" y="3122"/>
                  </a:cubicBezTo>
                  <a:cubicBezTo>
                    <a:pt x="1612" y="3136"/>
                    <a:pt x="1556" y="3142"/>
                    <a:pt x="1500" y="3142"/>
                  </a:cubicBezTo>
                  <a:cubicBezTo>
                    <a:pt x="987" y="3142"/>
                    <a:pt x="484" y="2613"/>
                    <a:pt x="334" y="1922"/>
                  </a:cubicBezTo>
                  <a:cubicBezTo>
                    <a:pt x="234" y="1555"/>
                    <a:pt x="267" y="1154"/>
                    <a:pt x="401" y="821"/>
                  </a:cubicBezTo>
                  <a:cubicBezTo>
                    <a:pt x="501" y="521"/>
                    <a:pt x="734" y="320"/>
                    <a:pt x="1034" y="220"/>
                  </a:cubicBezTo>
                  <a:close/>
                  <a:moveTo>
                    <a:pt x="1187" y="0"/>
                  </a:moveTo>
                  <a:cubicBezTo>
                    <a:pt x="1114" y="0"/>
                    <a:pt x="1041" y="7"/>
                    <a:pt x="968" y="20"/>
                  </a:cubicBezTo>
                  <a:cubicBezTo>
                    <a:pt x="601" y="120"/>
                    <a:pt x="334" y="387"/>
                    <a:pt x="200" y="721"/>
                  </a:cubicBezTo>
                  <a:cubicBezTo>
                    <a:pt x="34" y="1121"/>
                    <a:pt x="0" y="1555"/>
                    <a:pt x="100" y="1988"/>
                  </a:cubicBezTo>
                  <a:cubicBezTo>
                    <a:pt x="290" y="2812"/>
                    <a:pt x="901" y="3394"/>
                    <a:pt x="1505" y="3394"/>
                  </a:cubicBezTo>
                  <a:cubicBezTo>
                    <a:pt x="1537" y="3394"/>
                    <a:pt x="1569" y="3393"/>
                    <a:pt x="1601" y="3389"/>
                  </a:cubicBezTo>
                  <a:lnTo>
                    <a:pt x="1735" y="3356"/>
                  </a:lnTo>
                  <a:cubicBezTo>
                    <a:pt x="2402" y="3189"/>
                    <a:pt x="2802" y="2322"/>
                    <a:pt x="2602" y="1388"/>
                  </a:cubicBezTo>
                  <a:cubicBezTo>
                    <a:pt x="2502" y="988"/>
                    <a:pt x="2269" y="621"/>
                    <a:pt x="1968" y="320"/>
                  </a:cubicBezTo>
                  <a:cubicBezTo>
                    <a:pt x="1755" y="107"/>
                    <a:pt x="1477" y="0"/>
                    <a:pt x="1187"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6"/>
            <p:cNvSpPr/>
            <p:nvPr/>
          </p:nvSpPr>
          <p:spPr>
            <a:xfrm>
              <a:off x="3706975" y="2695875"/>
              <a:ext cx="30900" cy="15700"/>
            </a:xfrm>
            <a:custGeom>
              <a:avLst/>
              <a:gdLst/>
              <a:ahLst/>
              <a:cxnLst/>
              <a:rect l="l" t="t" r="r" b="b"/>
              <a:pathLst>
                <a:path w="1236" h="628" extrusionOk="0">
                  <a:moveTo>
                    <a:pt x="815" y="0"/>
                  </a:moveTo>
                  <a:cubicBezTo>
                    <a:pt x="453" y="0"/>
                    <a:pt x="147" y="266"/>
                    <a:pt x="1" y="461"/>
                  </a:cubicBezTo>
                  <a:lnTo>
                    <a:pt x="168" y="627"/>
                  </a:lnTo>
                  <a:cubicBezTo>
                    <a:pt x="194" y="601"/>
                    <a:pt x="493" y="240"/>
                    <a:pt x="831" y="240"/>
                  </a:cubicBezTo>
                  <a:cubicBezTo>
                    <a:pt x="920" y="240"/>
                    <a:pt x="1011" y="265"/>
                    <a:pt x="1102" y="327"/>
                  </a:cubicBezTo>
                  <a:lnTo>
                    <a:pt x="1235" y="127"/>
                  </a:lnTo>
                  <a:cubicBezTo>
                    <a:pt x="1091" y="37"/>
                    <a:pt x="949" y="0"/>
                    <a:pt x="815"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6"/>
            <p:cNvSpPr/>
            <p:nvPr/>
          </p:nvSpPr>
          <p:spPr>
            <a:xfrm>
              <a:off x="3531025" y="2717375"/>
              <a:ext cx="101775" cy="45900"/>
            </a:xfrm>
            <a:custGeom>
              <a:avLst/>
              <a:gdLst/>
              <a:ahLst/>
              <a:cxnLst/>
              <a:rect l="l" t="t" r="r" b="b"/>
              <a:pathLst>
                <a:path w="4071" h="1836" extrusionOk="0">
                  <a:moveTo>
                    <a:pt x="4037" y="1"/>
                  </a:moveTo>
                  <a:cubicBezTo>
                    <a:pt x="3903" y="34"/>
                    <a:pt x="1235" y="401"/>
                    <a:pt x="768" y="601"/>
                  </a:cubicBezTo>
                  <a:cubicBezTo>
                    <a:pt x="301" y="768"/>
                    <a:pt x="34" y="1702"/>
                    <a:pt x="1" y="1802"/>
                  </a:cubicBezTo>
                  <a:lnTo>
                    <a:pt x="234" y="1836"/>
                  </a:lnTo>
                  <a:cubicBezTo>
                    <a:pt x="301" y="1602"/>
                    <a:pt x="534" y="935"/>
                    <a:pt x="834" y="802"/>
                  </a:cubicBezTo>
                  <a:cubicBezTo>
                    <a:pt x="1902" y="535"/>
                    <a:pt x="3003" y="368"/>
                    <a:pt x="4070" y="234"/>
                  </a:cubicBezTo>
                  <a:lnTo>
                    <a:pt x="4037"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6"/>
            <p:cNvSpPr/>
            <p:nvPr/>
          </p:nvSpPr>
          <p:spPr>
            <a:xfrm>
              <a:off x="3517675" y="2707650"/>
              <a:ext cx="86750" cy="89825"/>
            </a:xfrm>
            <a:custGeom>
              <a:avLst/>
              <a:gdLst/>
              <a:ahLst/>
              <a:cxnLst/>
              <a:rect l="l" t="t" r="r" b="b"/>
              <a:pathLst>
                <a:path w="3470" h="3593" extrusionOk="0">
                  <a:moveTo>
                    <a:pt x="1134" y="1"/>
                  </a:moveTo>
                  <a:cubicBezTo>
                    <a:pt x="1017" y="1"/>
                    <a:pt x="905" y="28"/>
                    <a:pt x="801" y="90"/>
                  </a:cubicBezTo>
                  <a:cubicBezTo>
                    <a:pt x="1" y="623"/>
                    <a:pt x="1135" y="3225"/>
                    <a:pt x="2136" y="3526"/>
                  </a:cubicBezTo>
                  <a:cubicBezTo>
                    <a:pt x="2256" y="3571"/>
                    <a:pt x="2379" y="3592"/>
                    <a:pt x="2501" y="3592"/>
                  </a:cubicBezTo>
                  <a:cubicBezTo>
                    <a:pt x="2919" y="3592"/>
                    <a:pt x="3315" y="3339"/>
                    <a:pt x="3470" y="2925"/>
                  </a:cubicBezTo>
                  <a:lnTo>
                    <a:pt x="3036" y="1357"/>
                  </a:lnTo>
                  <a:cubicBezTo>
                    <a:pt x="3036" y="1357"/>
                    <a:pt x="1961" y="1"/>
                    <a:pt x="1134"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6"/>
            <p:cNvSpPr/>
            <p:nvPr/>
          </p:nvSpPr>
          <p:spPr>
            <a:xfrm>
              <a:off x="3546875" y="2729050"/>
              <a:ext cx="44000" cy="54575"/>
            </a:xfrm>
            <a:custGeom>
              <a:avLst/>
              <a:gdLst/>
              <a:ahLst/>
              <a:cxnLst/>
              <a:rect l="l" t="t" r="r" b="b"/>
              <a:pathLst>
                <a:path w="1760" h="2183" extrusionOk="0">
                  <a:moveTo>
                    <a:pt x="0" y="1"/>
                  </a:moveTo>
                  <a:lnTo>
                    <a:pt x="0" y="1"/>
                  </a:lnTo>
                  <a:cubicBezTo>
                    <a:pt x="634" y="301"/>
                    <a:pt x="1168" y="835"/>
                    <a:pt x="1401" y="1502"/>
                  </a:cubicBezTo>
                  <a:cubicBezTo>
                    <a:pt x="1287" y="1350"/>
                    <a:pt x="1107" y="1273"/>
                    <a:pt x="931" y="1273"/>
                  </a:cubicBezTo>
                  <a:cubicBezTo>
                    <a:pt x="798" y="1273"/>
                    <a:pt x="667" y="1316"/>
                    <a:pt x="567" y="1402"/>
                  </a:cubicBezTo>
                  <a:cubicBezTo>
                    <a:pt x="534" y="1435"/>
                    <a:pt x="567" y="1469"/>
                    <a:pt x="567" y="1469"/>
                  </a:cubicBezTo>
                  <a:cubicBezTo>
                    <a:pt x="650" y="1438"/>
                    <a:pt x="733" y="1423"/>
                    <a:pt x="812" y="1423"/>
                  </a:cubicBezTo>
                  <a:cubicBezTo>
                    <a:pt x="990" y="1423"/>
                    <a:pt x="1153" y="1497"/>
                    <a:pt x="1268" y="1635"/>
                  </a:cubicBezTo>
                  <a:cubicBezTo>
                    <a:pt x="1401" y="1802"/>
                    <a:pt x="1535" y="1969"/>
                    <a:pt x="1635" y="2169"/>
                  </a:cubicBezTo>
                  <a:cubicBezTo>
                    <a:pt x="1644" y="2178"/>
                    <a:pt x="1657" y="2182"/>
                    <a:pt x="1672" y="2182"/>
                  </a:cubicBezTo>
                  <a:cubicBezTo>
                    <a:pt x="1712" y="2182"/>
                    <a:pt x="1759" y="2151"/>
                    <a:pt x="1735" y="2102"/>
                  </a:cubicBezTo>
                  <a:cubicBezTo>
                    <a:pt x="1702" y="1202"/>
                    <a:pt x="934" y="34"/>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6"/>
            <p:cNvSpPr/>
            <p:nvPr/>
          </p:nvSpPr>
          <p:spPr>
            <a:xfrm>
              <a:off x="3393425" y="2886900"/>
              <a:ext cx="494550" cy="460975"/>
            </a:xfrm>
            <a:custGeom>
              <a:avLst/>
              <a:gdLst/>
              <a:ahLst/>
              <a:cxnLst/>
              <a:rect l="l" t="t" r="r" b="b"/>
              <a:pathLst>
                <a:path w="19782" h="18439" extrusionOk="0">
                  <a:moveTo>
                    <a:pt x="8639" y="1"/>
                  </a:moveTo>
                  <a:cubicBezTo>
                    <a:pt x="8090" y="1"/>
                    <a:pt x="7713" y="18"/>
                    <a:pt x="7673" y="58"/>
                  </a:cubicBezTo>
                  <a:cubicBezTo>
                    <a:pt x="7506" y="192"/>
                    <a:pt x="7840" y="1626"/>
                    <a:pt x="7573" y="1993"/>
                  </a:cubicBezTo>
                  <a:cubicBezTo>
                    <a:pt x="4871" y="4161"/>
                    <a:pt x="2069" y="11566"/>
                    <a:pt x="1" y="18438"/>
                  </a:cubicBezTo>
                  <a:lnTo>
                    <a:pt x="19781" y="18438"/>
                  </a:lnTo>
                  <a:cubicBezTo>
                    <a:pt x="19014" y="14102"/>
                    <a:pt x="18080" y="9799"/>
                    <a:pt x="17246" y="7664"/>
                  </a:cubicBezTo>
                  <a:cubicBezTo>
                    <a:pt x="16346" y="5529"/>
                    <a:pt x="15278" y="3494"/>
                    <a:pt x="14077" y="1526"/>
                  </a:cubicBezTo>
                  <a:cubicBezTo>
                    <a:pt x="13911" y="1292"/>
                    <a:pt x="14044" y="425"/>
                    <a:pt x="13877" y="292"/>
                  </a:cubicBezTo>
                  <a:cubicBezTo>
                    <a:pt x="13751" y="165"/>
                    <a:pt x="10353" y="1"/>
                    <a:pt x="863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6"/>
            <p:cNvSpPr/>
            <p:nvPr/>
          </p:nvSpPr>
          <p:spPr>
            <a:xfrm>
              <a:off x="3597750" y="2897525"/>
              <a:ext cx="3350" cy="33375"/>
            </a:xfrm>
            <a:custGeom>
              <a:avLst/>
              <a:gdLst/>
              <a:ahLst/>
              <a:cxnLst/>
              <a:rect l="l" t="t" r="r" b="b"/>
              <a:pathLst>
                <a:path w="134" h="1335" extrusionOk="0">
                  <a:moveTo>
                    <a:pt x="67" y="0"/>
                  </a:moveTo>
                  <a:cubicBezTo>
                    <a:pt x="0" y="467"/>
                    <a:pt x="0" y="901"/>
                    <a:pt x="67" y="1334"/>
                  </a:cubicBezTo>
                  <a:cubicBezTo>
                    <a:pt x="134" y="901"/>
                    <a:pt x="134" y="467"/>
                    <a:pt x="6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6"/>
            <p:cNvSpPr/>
            <p:nvPr/>
          </p:nvSpPr>
          <p:spPr>
            <a:xfrm>
              <a:off x="3616075" y="2897525"/>
              <a:ext cx="3375" cy="33375"/>
            </a:xfrm>
            <a:custGeom>
              <a:avLst/>
              <a:gdLst/>
              <a:ahLst/>
              <a:cxnLst/>
              <a:rect l="l" t="t" r="r" b="b"/>
              <a:pathLst>
                <a:path w="135" h="1335" extrusionOk="0">
                  <a:moveTo>
                    <a:pt x="68" y="0"/>
                  </a:moveTo>
                  <a:cubicBezTo>
                    <a:pt x="1" y="467"/>
                    <a:pt x="1" y="901"/>
                    <a:pt x="68" y="1334"/>
                  </a:cubicBezTo>
                  <a:cubicBezTo>
                    <a:pt x="134" y="901"/>
                    <a:pt x="134" y="467"/>
                    <a:pt x="6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6"/>
            <p:cNvSpPr/>
            <p:nvPr/>
          </p:nvSpPr>
          <p:spPr>
            <a:xfrm>
              <a:off x="3634425" y="2897525"/>
              <a:ext cx="3375" cy="33375"/>
            </a:xfrm>
            <a:custGeom>
              <a:avLst/>
              <a:gdLst/>
              <a:ahLst/>
              <a:cxnLst/>
              <a:rect l="l" t="t" r="r" b="b"/>
              <a:pathLst>
                <a:path w="135" h="1335" extrusionOk="0">
                  <a:moveTo>
                    <a:pt x="68" y="0"/>
                  </a:moveTo>
                  <a:cubicBezTo>
                    <a:pt x="1" y="467"/>
                    <a:pt x="1" y="901"/>
                    <a:pt x="68" y="1334"/>
                  </a:cubicBezTo>
                  <a:cubicBezTo>
                    <a:pt x="134" y="901"/>
                    <a:pt x="134" y="467"/>
                    <a:pt x="6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6"/>
            <p:cNvSpPr/>
            <p:nvPr/>
          </p:nvSpPr>
          <p:spPr>
            <a:xfrm>
              <a:off x="3652775" y="2897525"/>
              <a:ext cx="3375" cy="33375"/>
            </a:xfrm>
            <a:custGeom>
              <a:avLst/>
              <a:gdLst/>
              <a:ahLst/>
              <a:cxnLst/>
              <a:rect l="l" t="t" r="r" b="b"/>
              <a:pathLst>
                <a:path w="135" h="1335" extrusionOk="0">
                  <a:moveTo>
                    <a:pt x="67" y="0"/>
                  </a:moveTo>
                  <a:cubicBezTo>
                    <a:pt x="1" y="467"/>
                    <a:pt x="1" y="901"/>
                    <a:pt x="67" y="1334"/>
                  </a:cubicBezTo>
                  <a:cubicBezTo>
                    <a:pt x="134" y="901"/>
                    <a:pt x="134" y="467"/>
                    <a:pt x="6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6"/>
            <p:cNvSpPr/>
            <p:nvPr/>
          </p:nvSpPr>
          <p:spPr>
            <a:xfrm>
              <a:off x="3671125" y="2897525"/>
              <a:ext cx="3350" cy="33375"/>
            </a:xfrm>
            <a:custGeom>
              <a:avLst/>
              <a:gdLst/>
              <a:ahLst/>
              <a:cxnLst/>
              <a:rect l="l" t="t" r="r" b="b"/>
              <a:pathLst>
                <a:path w="134" h="1335" extrusionOk="0">
                  <a:moveTo>
                    <a:pt x="67" y="0"/>
                  </a:moveTo>
                  <a:cubicBezTo>
                    <a:pt x="1" y="467"/>
                    <a:pt x="1" y="901"/>
                    <a:pt x="67" y="1334"/>
                  </a:cubicBezTo>
                  <a:cubicBezTo>
                    <a:pt x="134" y="901"/>
                    <a:pt x="134" y="467"/>
                    <a:pt x="6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6"/>
            <p:cNvSpPr/>
            <p:nvPr/>
          </p:nvSpPr>
          <p:spPr>
            <a:xfrm>
              <a:off x="3689475" y="2897525"/>
              <a:ext cx="3350" cy="33375"/>
            </a:xfrm>
            <a:custGeom>
              <a:avLst/>
              <a:gdLst/>
              <a:ahLst/>
              <a:cxnLst/>
              <a:rect l="l" t="t" r="r" b="b"/>
              <a:pathLst>
                <a:path w="134" h="1335" extrusionOk="0">
                  <a:moveTo>
                    <a:pt x="67" y="0"/>
                  </a:moveTo>
                  <a:cubicBezTo>
                    <a:pt x="0" y="467"/>
                    <a:pt x="0" y="901"/>
                    <a:pt x="67" y="1334"/>
                  </a:cubicBezTo>
                  <a:cubicBezTo>
                    <a:pt x="134" y="901"/>
                    <a:pt x="134" y="467"/>
                    <a:pt x="67"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6"/>
            <p:cNvSpPr/>
            <p:nvPr/>
          </p:nvSpPr>
          <p:spPr>
            <a:xfrm>
              <a:off x="3708650" y="2897525"/>
              <a:ext cx="2525" cy="33375"/>
            </a:xfrm>
            <a:custGeom>
              <a:avLst/>
              <a:gdLst/>
              <a:ahLst/>
              <a:cxnLst/>
              <a:rect l="l" t="t" r="r" b="b"/>
              <a:pathLst>
                <a:path w="101" h="1335" extrusionOk="0">
                  <a:moveTo>
                    <a:pt x="34" y="0"/>
                  </a:moveTo>
                  <a:cubicBezTo>
                    <a:pt x="1" y="234"/>
                    <a:pt x="1" y="467"/>
                    <a:pt x="1" y="667"/>
                  </a:cubicBezTo>
                  <a:cubicBezTo>
                    <a:pt x="1" y="901"/>
                    <a:pt x="1" y="1134"/>
                    <a:pt x="34" y="1334"/>
                  </a:cubicBezTo>
                  <a:cubicBezTo>
                    <a:pt x="101" y="901"/>
                    <a:pt x="101" y="467"/>
                    <a:pt x="3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6"/>
            <p:cNvSpPr/>
            <p:nvPr/>
          </p:nvSpPr>
          <p:spPr>
            <a:xfrm>
              <a:off x="3727000" y="2897525"/>
              <a:ext cx="2525" cy="33375"/>
            </a:xfrm>
            <a:custGeom>
              <a:avLst/>
              <a:gdLst/>
              <a:ahLst/>
              <a:cxnLst/>
              <a:rect l="l" t="t" r="r" b="b"/>
              <a:pathLst>
                <a:path w="101" h="1335" extrusionOk="0">
                  <a:moveTo>
                    <a:pt x="34" y="0"/>
                  </a:moveTo>
                  <a:cubicBezTo>
                    <a:pt x="0" y="234"/>
                    <a:pt x="0" y="467"/>
                    <a:pt x="0" y="667"/>
                  </a:cubicBezTo>
                  <a:cubicBezTo>
                    <a:pt x="0" y="901"/>
                    <a:pt x="0" y="1134"/>
                    <a:pt x="34" y="1334"/>
                  </a:cubicBezTo>
                  <a:cubicBezTo>
                    <a:pt x="101" y="901"/>
                    <a:pt x="101" y="467"/>
                    <a:pt x="3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6"/>
            <p:cNvSpPr/>
            <p:nvPr/>
          </p:nvSpPr>
          <p:spPr>
            <a:xfrm>
              <a:off x="3280025" y="2942150"/>
              <a:ext cx="335225" cy="405725"/>
            </a:xfrm>
            <a:custGeom>
              <a:avLst/>
              <a:gdLst/>
              <a:ahLst/>
              <a:cxnLst/>
              <a:rect l="l" t="t" r="r" b="b"/>
              <a:pathLst>
                <a:path w="13409" h="16229" extrusionOk="0">
                  <a:moveTo>
                    <a:pt x="12345" y="0"/>
                  </a:moveTo>
                  <a:cubicBezTo>
                    <a:pt x="11610" y="0"/>
                    <a:pt x="10370" y="785"/>
                    <a:pt x="8873" y="2085"/>
                  </a:cubicBezTo>
                  <a:cubicBezTo>
                    <a:pt x="5671" y="5020"/>
                    <a:pt x="2702" y="8256"/>
                    <a:pt x="0" y="11691"/>
                  </a:cubicBezTo>
                  <a:lnTo>
                    <a:pt x="0" y="16228"/>
                  </a:lnTo>
                  <a:lnTo>
                    <a:pt x="10674" y="16228"/>
                  </a:lnTo>
                  <a:cubicBezTo>
                    <a:pt x="8506" y="15728"/>
                    <a:pt x="5671" y="15194"/>
                    <a:pt x="5671" y="15194"/>
                  </a:cubicBezTo>
                  <a:cubicBezTo>
                    <a:pt x="8273" y="12158"/>
                    <a:pt x="10374" y="8756"/>
                    <a:pt x="11909" y="5053"/>
                  </a:cubicBezTo>
                  <a:cubicBezTo>
                    <a:pt x="13409" y="1457"/>
                    <a:pt x="13345" y="0"/>
                    <a:pt x="1234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6"/>
            <p:cNvSpPr/>
            <p:nvPr/>
          </p:nvSpPr>
          <p:spPr>
            <a:xfrm>
              <a:off x="3398675" y="3065050"/>
              <a:ext cx="191575" cy="288150"/>
            </a:xfrm>
            <a:custGeom>
              <a:avLst/>
              <a:gdLst/>
              <a:ahLst/>
              <a:cxnLst/>
              <a:rect l="l" t="t" r="r" b="b"/>
              <a:pathLst>
                <a:path w="7663" h="11526" extrusionOk="0">
                  <a:moveTo>
                    <a:pt x="7542" y="1"/>
                  </a:moveTo>
                  <a:cubicBezTo>
                    <a:pt x="7526" y="1"/>
                    <a:pt x="7509" y="12"/>
                    <a:pt x="7496" y="37"/>
                  </a:cubicBezTo>
                  <a:cubicBezTo>
                    <a:pt x="6562" y="1538"/>
                    <a:pt x="5628" y="3073"/>
                    <a:pt x="4627" y="4574"/>
                  </a:cubicBezTo>
                  <a:cubicBezTo>
                    <a:pt x="3660" y="6075"/>
                    <a:pt x="2693" y="7509"/>
                    <a:pt x="1692" y="8977"/>
                  </a:cubicBezTo>
                  <a:cubicBezTo>
                    <a:pt x="1125" y="9811"/>
                    <a:pt x="591" y="10645"/>
                    <a:pt x="24" y="11479"/>
                  </a:cubicBezTo>
                  <a:cubicBezTo>
                    <a:pt x="1" y="11502"/>
                    <a:pt x="27" y="11526"/>
                    <a:pt x="44" y="11526"/>
                  </a:cubicBezTo>
                  <a:cubicBezTo>
                    <a:pt x="52" y="11526"/>
                    <a:pt x="57" y="11522"/>
                    <a:pt x="57" y="11512"/>
                  </a:cubicBezTo>
                  <a:cubicBezTo>
                    <a:pt x="625" y="10812"/>
                    <a:pt x="1192" y="10111"/>
                    <a:pt x="1692" y="9411"/>
                  </a:cubicBezTo>
                  <a:cubicBezTo>
                    <a:pt x="2226" y="8677"/>
                    <a:pt x="2726" y="7976"/>
                    <a:pt x="3193" y="7242"/>
                  </a:cubicBezTo>
                  <a:cubicBezTo>
                    <a:pt x="4194" y="5775"/>
                    <a:pt x="5161" y="4274"/>
                    <a:pt x="6062" y="2706"/>
                  </a:cubicBezTo>
                  <a:lnTo>
                    <a:pt x="6329" y="2272"/>
                  </a:lnTo>
                  <a:lnTo>
                    <a:pt x="6562" y="2072"/>
                  </a:lnTo>
                  <a:cubicBezTo>
                    <a:pt x="6696" y="1939"/>
                    <a:pt x="6829" y="1839"/>
                    <a:pt x="6929" y="1705"/>
                  </a:cubicBezTo>
                  <a:cubicBezTo>
                    <a:pt x="7196" y="1472"/>
                    <a:pt x="7429" y="1205"/>
                    <a:pt x="7630" y="938"/>
                  </a:cubicBezTo>
                  <a:cubicBezTo>
                    <a:pt x="7630" y="938"/>
                    <a:pt x="7663" y="905"/>
                    <a:pt x="7630" y="905"/>
                  </a:cubicBezTo>
                  <a:cubicBezTo>
                    <a:pt x="7329" y="1138"/>
                    <a:pt x="7062" y="1372"/>
                    <a:pt x="6796" y="1605"/>
                  </a:cubicBezTo>
                  <a:cubicBezTo>
                    <a:pt x="6729" y="1672"/>
                    <a:pt x="6662" y="1739"/>
                    <a:pt x="6595" y="1839"/>
                  </a:cubicBezTo>
                  <a:cubicBezTo>
                    <a:pt x="6929" y="1238"/>
                    <a:pt x="7263" y="671"/>
                    <a:pt x="7563" y="71"/>
                  </a:cubicBezTo>
                  <a:cubicBezTo>
                    <a:pt x="7583" y="29"/>
                    <a:pt x="7566" y="1"/>
                    <a:pt x="754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6"/>
            <p:cNvSpPr/>
            <p:nvPr/>
          </p:nvSpPr>
          <p:spPr>
            <a:xfrm>
              <a:off x="4066400" y="2558050"/>
              <a:ext cx="254375" cy="332825"/>
            </a:xfrm>
            <a:custGeom>
              <a:avLst/>
              <a:gdLst/>
              <a:ahLst/>
              <a:cxnLst/>
              <a:rect l="l" t="t" r="r" b="b"/>
              <a:pathLst>
                <a:path w="10175" h="13313" extrusionOk="0">
                  <a:moveTo>
                    <a:pt x="3940" y="0"/>
                  </a:moveTo>
                  <a:cubicBezTo>
                    <a:pt x="2533" y="0"/>
                    <a:pt x="1318" y="310"/>
                    <a:pt x="1035" y="903"/>
                  </a:cubicBezTo>
                  <a:cubicBezTo>
                    <a:pt x="668" y="1604"/>
                    <a:pt x="1268" y="2505"/>
                    <a:pt x="1268" y="2505"/>
                  </a:cubicBezTo>
                  <a:cubicBezTo>
                    <a:pt x="1268" y="2505"/>
                    <a:pt x="401" y="2805"/>
                    <a:pt x="301" y="3539"/>
                  </a:cubicBezTo>
                  <a:cubicBezTo>
                    <a:pt x="234" y="4139"/>
                    <a:pt x="535" y="4673"/>
                    <a:pt x="1035" y="5006"/>
                  </a:cubicBezTo>
                  <a:cubicBezTo>
                    <a:pt x="1035" y="5006"/>
                    <a:pt x="134" y="5407"/>
                    <a:pt x="68" y="5940"/>
                  </a:cubicBezTo>
                  <a:cubicBezTo>
                    <a:pt x="1" y="7008"/>
                    <a:pt x="1102" y="7608"/>
                    <a:pt x="1102" y="7608"/>
                  </a:cubicBezTo>
                  <a:cubicBezTo>
                    <a:pt x="568" y="7842"/>
                    <a:pt x="234" y="8375"/>
                    <a:pt x="301" y="8976"/>
                  </a:cubicBezTo>
                  <a:cubicBezTo>
                    <a:pt x="368" y="9576"/>
                    <a:pt x="868" y="10410"/>
                    <a:pt x="1402" y="11244"/>
                  </a:cubicBezTo>
                  <a:cubicBezTo>
                    <a:pt x="1869" y="11911"/>
                    <a:pt x="2269" y="12612"/>
                    <a:pt x="2603" y="13312"/>
                  </a:cubicBezTo>
                  <a:lnTo>
                    <a:pt x="3670" y="13179"/>
                  </a:lnTo>
                  <a:cubicBezTo>
                    <a:pt x="3703" y="13112"/>
                    <a:pt x="3703" y="12979"/>
                    <a:pt x="3703" y="12912"/>
                  </a:cubicBezTo>
                  <a:lnTo>
                    <a:pt x="3603" y="10644"/>
                  </a:lnTo>
                  <a:cubicBezTo>
                    <a:pt x="3686" y="10626"/>
                    <a:pt x="3776" y="10618"/>
                    <a:pt x="3872" y="10618"/>
                  </a:cubicBezTo>
                  <a:cubicBezTo>
                    <a:pt x="4972" y="10618"/>
                    <a:pt x="6840" y="11700"/>
                    <a:pt x="7990" y="11700"/>
                  </a:cubicBezTo>
                  <a:cubicBezTo>
                    <a:pt x="8427" y="11700"/>
                    <a:pt x="8760" y="11543"/>
                    <a:pt x="8907" y="11111"/>
                  </a:cubicBezTo>
                  <a:cubicBezTo>
                    <a:pt x="9274" y="10110"/>
                    <a:pt x="8007" y="9109"/>
                    <a:pt x="7906" y="9043"/>
                  </a:cubicBezTo>
                  <a:lnTo>
                    <a:pt x="7906" y="9043"/>
                  </a:lnTo>
                  <a:cubicBezTo>
                    <a:pt x="7952" y="9058"/>
                    <a:pt x="8361" y="9176"/>
                    <a:pt x="8807" y="9176"/>
                  </a:cubicBezTo>
                  <a:cubicBezTo>
                    <a:pt x="9344" y="9176"/>
                    <a:pt x="9935" y="9004"/>
                    <a:pt x="10008" y="8275"/>
                  </a:cubicBezTo>
                  <a:cubicBezTo>
                    <a:pt x="10175" y="6941"/>
                    <a:pt x="8173" y="6207"/>
                    <a:pt x="8073" y="6174"/>
                  </a:cubicBezTo>
                  <a:cubicBezTo>
                    <a:pt x="8115" y="6174"/>
                    <a:pt x="8323" y="6203"/>
                    <a:pt x="8592" y="6203"/>
                  </a:cubicBezTo>
                  <a:cubicBezTo>
                    <a:pt x="9189" y="6203"/>
                    <a:pt x="10085" y="6060"/>
                    <a:pt x="10108" y="5140"/>
                  </a:cubicBezTo>
                  <a:cubicBezTo>
                    <a:pt x="10108" y="3839"/>
                    <a:pt x="7907" y="3072"/>
                    <a:pt x="7906" y="3072"/>
                  </a:cubicBezTo>
                  <a:lnTo>
                    <a:pt x="7906" y="3072"/>
                  </a:lnTo>
                  <a:cubicBezTo>
                    <a:pt x="7907" y="3072"/>
                    <a:pt x="7966" y="3077"/>
                    <a:pt x="8059" y="3077"/>
                  </a:cubicBezTo>
                  <a:cubicBezTo>
                    <a:pt x="8442" y="3077"/>
                    <a:pt x="9390" y="2990"/>
                    <a:pt x="9041" y="2104"/>
                  </a:cubicBezTo>
                  <a:cubicBezTo>
                    <a:pt x="8504" y="673"/>
                    <a:pt x="6014" y="0"/>
                    <a:pt x="3940"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6"/>
            <p:cNvSpPr/>
            <p:nvPr/>
          </p:nvSpPr>
          <p:spPr>
            <a:xfrm>
              <a:off x="4068900" y="2830800"/>
              <a:ext cx="90925" cy="137500"/>
            </a:xfrm>
            <a:custGeom>
              <a:avLst/>
              <a:gdLst/>
              <a:ahLst/>
              <a:cxnLst/>
              <a:rect l="l" t="t" r="r" b="b"/>
              <a:pathLst>
                <a:path w="3637" h="5500" extrusionOk="0">
                  <a:moveTo>
                    <a:pt x="3403" y="1"/>
                  </a:moveTo>
                  <a:lnTo>
                    <a:pt x="1302" y="334"/>
                  </a:lnTo>
                  <a:cubicBezTo>
                    <a:pt x="1769" y="1735"/>
                    <a:pt x="1" y="3370"/>
                    <a:pt x="234" y="4737"/>
                  </a:cubicBezTo>
                  <a:cubicBezTo>
                    <a:pt x="331" y="5268"/>
                    <a:pt x="628" y="5500"/>
                    <a:pt x="1009" y="5500"/>
                  </a:cubicBezTo>
                  <a:cubicBezTo>
                    <a:pt x="1946" y="5500"/>
                    <a:pt x="3390" y="4095"/>
                    <a:pt x="3603" y="2269"/>
                  </a:cubicBezTo>
                  <a:cubicBezTo>
                    <a:pt x="3637" y="2202"/>
                    <a:pt x="3637" y="2035"/>
                    <a:pt x="3637" y="1935"/>
                  </a:cubicBezTo>
                  <a:lnTo>
                    <a:pt x="3403" y="1"/>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6"/>
            <p:cNvSpPr/>
            <p:nvPr/>
          </p:nvSpPr>
          <p:spPr>
            <a:xfrm>
              <a:off x="4101425" y="2612650"/>
              <a:ext cx="166825" cy="25550"/>
            </a:xfrm>
            <a:custGeom>
              <a:avLst/>
              <a:gdLst/>
              <a:ahLst/>
              <a:cxnLst/>
              <a:rect l="l" t="t" r="r" b="b"/>
              <a:pathLst>
                <a:path w="6673" h="1022" extrusionOk="0">
                  <a:moveTo>
                    <a:pt x="2258" y="1"/>
                  </a:moveTo>
                  <a:cubicBezTo>
                    <a:pt x="1507" y="1"/>
                    <a:pt x="752" y="75"/>
                    <a:pt x="1" y="220"/>
                  </a:cubicBezTo>
                  <a:cubicBezTo>
                    <a:pt x="1" y="254"/>
                    <a:pt x="1" y="254"/>
                    <a:pt x="1" y="254"/>
                  </a:cubicBezTo>
                  <a:cubicBezTo>
                    <a:pt x="225" y="247"/>
                    <a:pt x="450" y="244"/>
                    <a:pt x="674" y="244"/>
                  </a:cubicBezTo>
                  <a:cubicBezTo>
                    <a:pt x="2678" y="244"/>
                    <a:pt x="4652" y="511"/>
                    <a:pt x="6572" y="1021"/>
                  </a:cubicBezTo>
                  <a:cubicBezTo>
                    <a:pt x="6639" y="1021"/>
                    <a:pt x="6672" y="921"/>
                    <a:pt x="6606" y="888"/>
                  </a:cubicBezTo>
                  <a:cubicBezTo>
                    <a:pt x="5210" y="290"/>
                    <a:pt x="3742" y="1"/>
                    <a:pt x="225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6"/>
            <p:cNvSpPr/>
            <p:nvPr/>
          </p:nvSpPr>
          <p:spPr>
            <a:xfrm>
              <a:off x="4090600" y="2676800"/>
              <a:ext cx="181450" cy="36900"/>
            </a:xfrm>
            <a:custGeom>
              <a:avLst/>
              <a:gdLst/>
              <a:ahLst/>
              <a:cxnLst/>
              <a:rect l="l" t="t" r="r" b="b"/>
              <a:pathLst>
                <a:path w="7258" h="1476" extrusionOk="0">
                  <a:moveTo>
                    <a:pt x="2010" y="0"/>
                  </a:moveTo>
                  <a:cubicBezTo>
                    <a:pt x="1341" y="0"/>
                    <a:pt x="668" y="63"/>
                    <a:pt x="0" y="190"/>
                  </a:cubicBezTo>
                  <a:cubicBezTo>
                    <a:pt x="0" y="190"/>
                    <a:pt x="0" y="256"/>
                    <a:pt x="0" y="256"/>
                  </a:cubicBezTo>
                  <a:cubicBezTo>
                    <a:pt x="170" y="248"/>
                    <a:pt x="350" y="244"/>
                    <a:pt x="538" y="244"/>
                  </a:cubicBezTo>
                  <a:cubicBezTo>
                    <a:pt x="2666" y="244"/>
                    <a:pt x="5793" y="752"/>
                    <a:pt x="7172" y="1457"/>
                  </a:cubicBezTo>
                  <a:cubicBezTo>
                    <a:pt x="7192" y="1470"/>
                    <a:pt x="7206" y="1476"/>
                    <a:pt x="7216" y="1476"/>
                  </a:cubicBezTo>
                  <a:cubicBezTo>
                    <a:pt x="7258" y="1476"/>
                    <a:pt x="7226" y="1384"/>
                    <a:pt x="7172" y="1357"/>
                  </a:cubicBezTo>
                  <a:cubicBezTo>
                    <a:pt x="5591" y="457"/>
                    <a:pt x="3814" y="0"/>
                    <a:pt x="201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6"/>
            <p:cNvSpPr/>
            <p:nvPr/>
          </p:nvSpPr>
          <p:spPr>
            <a:xfrm>
              <a:off x="4095600" y="2742800"/>
              <a:ext cx="173325" cy="44900"/>
            </a:xfrm>
            <a:custGeom>
              <a:avLst/>
              <a:gdLst/>
              <a:ahLst/>
              <a:cxnLst/>
              <a:rect l="l" t="t" r="r" b="b"/>
              <a:pathLst>
                <a:path w="6933" h="1796" extrusionOk="0">
                  <a:moveTo>
                    <a:pt x="1406" y="0"/>
                  </a:moveTo>
                  <a:cubicBezTo>
                    <a:pt x="924" y="0"/>
                    <a:pt x="455" y="43"/>
                    <a:pt x="34" y="151"/>
                  </a:cubicBezTo>
                  <a:cubicBezTo>
                    <a:pt x="0" y="151"/>
                    <a:pt x="0" y="185"/>
                    <a:pt x="34" y="185"/>
                  </a:cubicBezTo>
                  <a:cubicBezTo>
                    <a:pt x="2435" y="252"/>
                    <a:pt x="4704" y="618"/>
                    <a:pt x="6839" y="1786"/>
                  </a:cubicBezTo>
                  <a:cubicBezTo>
                    <a:pt x="6851" y="1792"/>
                    <a:pt x="6863" y="1795"/>
                    <a:pt x="6873" y="1795"/>
                  </a:cubicBezTo>
                  <a:cubicBezTo>
                    <a:pt x="6916" y="1795"/>
                    <a:pt x="6932" y="1746"/>
                    <a:pt x="6905" y="1719"/>
                  </a:cubicBezTo>
                  <a:cubicBezTo>
                    <a:pt x="6038" y="985"/>
                    <a:pt x="5004" y="485"/>
                    <a:pt x="3903" y="285"/>
                  </a:cubicBezTo>
                  <a:cubicBezTo>
                    <a:pt x="3157" y="136"/>
                    <a:pt x="2260" y="0"/>
                    <a:pt x="140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6"/>
            <p:cNvSpPr/>
            <p:nvPr/>
          </p:nvSpPr>
          <p:spPr>
            <a:xfrm>
              <a:off x="4065575" y="2746575"/>
              <a:ext cx="95925" cy="226325"/>
            </a:xfrm>
            <a:custGeom>
              <a:avLst/>
              <a:gdLst/>
              <a:ahLst/>
              <a:cxnLst/>
              <a:rect l="l" t="t" r="r" b="b"/>
              <a:pathLst>
                <a:path w="3837" h="9053" extrusionOk="0">
                  <a:moveTo>
                    <a:pt x="1135" y="0"/>
                  </a:moveTo>
                  <a:cubicBezTo>
                    <a:pt x="701" y="201"/>
                    <a:pt x="367" y="601"/>
                    <a:pt x="167" y="1035"/>
                  </a:cubicBezTo>
                  <a:cubicBezTo>
                    <a:pt x="67" y="1535"/>
                    <a:pt x="134" y="2069"/>
                    <a:pt x="434" y="2502"/>
                  </a:cubicBezTo>
                  <a:cubicBezTo>
                    <a:pt x="601" y="2803"/>
                    <a:pt x="768" y="3103"/>
                    <a:pt x="934" y="3403"/>
                  </a:cubicBezTo>
                  <a:cubicBezTo>
                    <a:pt x="1135" y="3703"/>
                    <a:pt x="1235" y="4070"/>
                    <a:pt x="1235" y="4437"/>
                  </a:cubicBezTo>
                  <a:cubicBezTo>
                    <a:pt x="1101" y="5104"/>
                    <a:pt x="834" y="5771"/>
                    <a:pt x="467" y="6338"/>
                  </a:cubicBezTo>
                  <a:cubicBezTo>
                    <a:pt x="167" y="6839"/>
                    <a:pt x="0" y="7372"/>
                    <a:pt x="34" y="7973"/>
                  </a:cubicBezTo>
                  <a:cubicBezTo>
                    <a:pt x="101" y="8440"/>
                    <a:pt x="401" y="8874"/>
                    <a:pt x="868" y="9007"/>
                  </a:cubicBezTo>
                  <a:cubicBezTo>
                    <a:pt x="986" y="9038"/>
                    <a:pt x="1104" y="9053"/>
                    <a:pt x="1219" y="9053"/>
                  </a:cubicBezTo>
                  <a:cubicBezTo>
                    <a:pt x="2211" y="9053"/>
                    <a:pt x="3081" y="7979"/>
                    <a:pt x="3470" y="7172"/>
                  </a:cubicBezTo>
                  <a:cubicBezTo>
                    <a:pt x="3703" y="6572"/>
                    <a:pt x="3837" y="5905"/>
                    <a:pt x="3803" y="5238"/>
                  </a:cubicBezTo>
                  <a:cubicBezTo>
                    <a:pt x="3837" y="4871"/>
                    <a:pt x="3837" y="4537"/>
                    <a:pt x="3837" y="4204"/>
                  </a:cubicBezTo>
                  <a:cubicBezTo>
                    <a:pt x="3736" y="3803"/>
                    <a:pt x="3703" y="3436"/>
                    <a:pt x="3603" y="3003"/>
                  </a:cubicBezTo>
                  <a:cubicBezTo>
                    <a:pt x="3603" y="2992"/>
                    <a:pt x="3596" y="2988"/>
                    <a:pt x="3586" y="2988"/>
                  </a:cubicBezTo>
                  <a:cubicBezTo>
                    <a:pt x="3566" y="2988"/>
                    <a:pt x="3536" y="3003"/>
                    <a:pt x="3536" y="3003"/>
                  </a:cubicBezTo>
                  <a:cubicBezTo>
                    <a:pt x="3536" y="3603"/>
                    <a:pt x="3603" y="4137"/>
                    <a:pt x="3636" y="4737"/>
                  </a:cubicBezTo>
                  <a:cubicBezTo>
                    <a:pt x="3636" y="5304"/>
                    <a:pt x="3570" y="5905"/>
                    <a:pt x="3403" y="6472"/>
                  </a:cubicBezTo>
                  <a:cubicBezTo>
                    <a:pt x="3236" y="6939"/>
                    <a:pt x="2969" y="7406"/>
                    <a:pt x="2669" y="7806"/>
                  </a:cubicBezTo>
                  <a:cubicBezTo>
                    <a:pt x="2335" y="8273"/>
                    <a:pt x="1835" y="8573"/>
                    <a:pt x="1268" y="8673"/>
                  </a:cubicBezTo>
                  <a:cubicBezTo>
                    <a:pt x="734" y="8673"/>
                    <a:pt x="334" y="8206"/>
                    <a:pt x="401" y="7673"/>
                  </a:cubicBezTo>
                  <a:cubicBezTo>
                    <a:pt x="501" y="7139"/>
                    <a:pt x="701" y="6639"/>
                    <a:pt x="1001" y="6205"/>
                  </a:cubicBezTo>
                  <a:cubicBezTo>
                    <a:pt x="1301" y="5738"/>
                    <a:pt x="1502" y="5204"/>
                    <a:pt x="1635" y="4671"/>
                  </a:cubicBezTo>
                  <a:cubicBezTo>
                    <a:pt x="1702" y="4170"/>
                    <a:pt x="1602" y="3670"/>
                    <a:pt x="1335" y="3270"/>
                  </a:cubicBezTo>
                  <a:cubicBezTo>
                    <a:pt x="1201" y="2969"/>
                    <a:pt x="1035" y="2669"/>
                    <a:pt x="868" y="2369"/>
                  </a:cubicBezTo>
                  <a:cubicBezTo>
                    <a:pt x="734" y="2102"/>
                    <a:pt x="601" y="1835"/>
                    <a:pt x="534" y="1568"/>
                  </a:cubicBezTo>
                  <a:cubicBezTo>
                    <a:pt x="367" y="1001"/>
                    <a:pt x="634" y="367"/>
                    <a:pt x="1168" y="67"/>
                  </a:cubicBezTo>
                  <a:cubicBezTo>
                    <a:pt x="1201" y="67"/>
                    <a:pt x="1201" y="0"/>
                    <a:pt x="11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6"/>
            <p:cNvSpPr/>
            <p:nvPr/>
          </p:nvSpPr>
          <p:spPr>
            <a:xfrm>
              <a:off x="4128125" y="2819625"/>
              <a:ext cx="76750" cy="14525"/>
            </a:xfrm>
            <a:custGeom>
              <a:avLst/>
              <a:gdLst/>
              <a:ahLst/>
              <a:cxnLst/>
              <a:rect l="l" t="t" r="r" b="b"/>
              <a:pathLst>
                <a:path w="3070" h="581" extrusionOk="0">
                  <a:moveTo>
                    <a:pt x="1220" y="1"/>
                  </a:moveTo>
                  <a:cubicBezTo>
                    <a:pt x="1025" y="1"/>
                    <a:pt x="829" y="32"/>
                    <a:pt x="634" y="81"/>
                  </a:cubicBezTo>
                  <a:cubicBezTo>
                    <a:pt x="401" y="147"/>
                    <a:pt x="200" y="281"/>
                    <a:pt x="34" y="481"/>
                  </a:cubicBezTo>
                  <a:cubicBezTo>
                    <a:pt x="0" y="481"/>
                    <a:pt x="34" y="514"/>
                    <a:pt x="67" y="514"/>
                  </a:cubicBezTo>
                  <a:cubicBezTo>
                    <a:pt x="300" y="448"/>
                    <a:pt x="501" y="414"/>
                    <a:pt x="734" y="381"/>
                  </a:cubicBezTo>
                  <a:cubicBezTo>
                    <a:pt x="968" y="348"/>
                    <a:pt x="1234" y="314"/>
                    <a:pt x="1468" y="314"/>
                  </a:cubicBezTo>
                  <a:cubicBezTo>
                    <a:pt x="1735" y="314"/>
                    <a:pt x="2002" y="348"/>
                    <a:pt x="2235" y="414"/>
                  </a:cubicBezTo>
                  <a:cubicBezTo>
                    <a:pt x="2502" y="448"/>
                    <a:pt x="2769" y="548"/>
                    <a:pt x="3036" y="581"/>
                  </a:cubicBezTo>
                  <a:cubicBezTo>
                    <a:pt x="3069" y="581"/>
                    <a:pt x="3069" y="548"/>
                    <a:pt x="3036" y="514"/>
                  </a:cubicBezTo>
                  <a:cubicBezTo>
                    <a:pt x="2802" y="381"/>
                    <a:pt x="2535" y="247"/>
                    <a:pt x="2269" y="181"/>
                  </a:cubicBezTo>
                  <a:cubicBezTo>
                    <a:pt x="2002" y="81"/>
                    <a:pt x="1735" y="14"/>
                    <a:pt x="1435" y="14"/>
                  </a:cubicBezTo>
                  <a:cubicBezTo>
                    <a:pt x="1363" y="5"/>
                    <a:pt x="1292" y="1"/>
                    <a:pt x="122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6"/>
            <p:cNvSpPr/>
            <p:nvPr/>
          </p:nvSpPr>
          <p:spPr>
            <a:xfrm>
              <a:off x="4072250" y="2727075"/>
              <a:ext cx="22525" cy="22025"/>
            </a:xfrm>
            <a:custGeom>
              <a:avLst/>
              <a:gdLst/>
              <a:ahLst/>
              <a:cxnLst/>
              <a:rect l="l" t="t" r="r" b="b"/>
              <a:pathLst>
                <a:path w="901" h="881" extrusionOk="0">
                  <a:moveTo>
                    <a:pt x="41" y="0"/>
                  </a:moveTo>
                  <a:cubicBezTo>
                    <a:pt x="18" y="0"/>
                    <a:pt x="0" y="31"/>
                    <a:pt x="0" y="80"/>
                  </a:cubicBezTo>
                  <a:cubicBezTo>
                    <a:pt x="34" y="113"/>
                    <a:pt x="67" y="113"/>
                    <a:pt x="67" y="147"/>
                  </a:cubicBezTo>
                  <a:cubicBezTo>
                    <a:pt x="67" y="180"/>
                    <a:pt x="100" y="180"/>
                    <a:pt x="100" y="213"/>
                  </a:cubicBezTo>
                  <a:cubicBezTo>
                    <a:pt x="100" y="280"/>
                    <a:pt x="134" y="313"/>
                    <a:pt x="167" y="380"/>
                  </a:cubicBezTo>
                  <a:cubicBezTo>
                    <a:pt x="234" y="480"/>
                    <a:pt x="267" y="547"/>
                    <a:pt x="367" y="647"/>
                  </a:cubicBezTo>
                  <a:cubicBezTo>
                    <a:pt x="434" y="714"/>
                    <a:pt x="534" y="780"/>
                    <a:pt x="634" y="814"/>
                  </a:cubicBezTo>
                  <a:cubicBezTo>
                    <a:pt x="667" y="847"/>
                    <a:pt x="701" y="847"/>
                    <a:pt x="768" y="881"/>
                  </a:cubicBezTo>
                  <a:lnTo>
                    <a:pt x="901" y="881"/>
                  </a:lnTo>
                  <a:lnTo>
                    <a:pt x="901" y="847"/>
                  </a:lnTo>
                  <a:cubicBezTo>
                    <a:pt x="868" y="814"/>
                    <a:pt x="834" y="780"/>
                    <a:pt x="801" y="747"/>
                  </a:cubicBezTo>
                  <a:lnTo>
                    <a:pt x="701" y="680"/>
                  </a:lnTo>
                  <a:cubicBezTo>
                    <a:pt x="601" y="614"/>
                    <a:pt x="534" y="547"/>
                    <a:pt x="467" y="480"/>
                  </a:cubicBezTo>
                  <a:cubicBezTo>
                    <a:pt x="401" y="414"/>
                    <a:pt x="334" y="347"/>
                    <a:pt x="267" y="280"/>
                  </a:cubicBezTo>
                  <a:lnTo>
                    <a:pt x="167" y="147"/>
                  </a:lnTo>
                  <a:cubicBezTo>
                    <a:pt x="167" y="147"/>
                    <a:pt x="134" y="113"/>
                    <a:pt x="134" y="113"/>
                  </a:cubicBezTo>
                  <a:cubicBezTo>
                    <a:pt x="100" y="80"/>
                    <a:pt x="100" y="47"/>
                    <a:pt x="67" y="13"/>
                  </a:cubicBezTo>
                  <a:cubicBezTo>
                    <a:pt x="58" y="4"/>
                    <a:pt x="49" y="0"/>
                    <a:pt x="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6"/>
            <p:cNvSpPr/>
            <p:nvPr/>
          </p:nvSpPr>
          <p:spPr>
            <a:xfrm>
              <a:off x="3285850" y="3235250"/>
              <a:ext cx="391150" cy="262725"/>
            </a:xfrm>
            <a:custGeom>
              <a:avLst/>
              <a:gdLst/>
              <a:ahLst/>
              <a:cxnLst/>
              <a:rect l="l" t="t" r="r" b="b"/>
              <a:pathLst>
                <a:path w="15646" h="10509" extrusionOk="0">
                  <a:moveTo>
                    <a:pt x="8473" y="1"/>
                  </a:moveTo>
                  <a:cubicBezTo>
                    <a:pt x="7372" y="1"/>
                    <a:pt x="6839" y="1202"/>
                    <a:pt x="6839" y="1202"/>
                  </a:cubicBezTo>
                  <a:cubicBezTo>
                    <a:pt x="6595" y="683"/>
                    <a:pt x="6071" y="359"/>
                    <a:pt x="5498" y="359"/>
                  </a:cubicBezTo>
                  <a:cubicBezTo>
                    <a:pt x="5445" y="359"/>
                    <a:pt x="5391" y="362"/>
                    <a:pt x="5338" y="368"/>
                  </a:cubicBezTo>
                  <a:cubicBezTo>
                    <a:pt x="2702" y="735"/>
                    <a:pt x="1" y="4504"/>
                    <a:pt x="1" y="4504"/>
                  </a:cubicBezTo>
                  <a:lnTo>
                    <a:pt x="3737" y="4504"/>
                  </a:lnTo>
                  <a:cubicBezTo>
                    <a:pt x="4137" y="5972"/>
                    <a:pt x="2102" y="9141"/>
                    <a:pt x="3903" y="9608"/>
                  </a:cubicBezTo>
                  <a:cubicBezTo>
                    <a:pt x="3989" y="9629"/>
                    <a:pt x="4073" y="9639"/>
                    <a:pt x="4157" y="9639"/>
                  </a:cubicBezTo>
                  <a:cubicBezTo>
                    <a:pt x="5119" y="9639"/>
                    <a:pt x="5938" y="8340"/>
                    <a:pt x="5938" y="8340"/>
                  </a:cubicBezTo>
                  <a:lnTo>
                    <a:pt x="5938" y="8340"/>
                  </a:lnTo>
                  <a:cubicBezTo>
                    <a:pt x="5938" y="8340"/>
                    <a:pt x="5471" y="10442"/>
                    <a:pt x="6905" y="10508"/>
                  </a:cubicBezTo>
                  <a:cubicBezTo>
                    <a:pt x="6916" y="10509"/>
                    <a:pt x="6926" y="10509"/>
                    <a:pt x="6937" y="10509"/>
                  </a:cubicBezTo>
                  <a:cubicBezTo>
                    <a:pt x="8348" y="10509"/>
                    <a:pt x="8940" y="8274"/>
                    <a:pt x="8940" y="8273"/>
                  </a:cubicBezTo>
                  <a:lnTo>
                    <a:pt x="8940" y="8273"/>
                  </a:lnTo>
                  <a:cubicBezTo>
                    <a:pt x="8940" y="8274"/>
                    <a:pt x="8781" y="10312"/>
                    <a:pt x="10050" y="10312"/>
                  </a:cubicBezTo>
                  <a:cubicBezTo>
                    <a:pt x="10079" y="10312"/>
                    <a:pt x="10110" y="10310"/>
                    <a:pt x="10141" y="10308"/>
                  </a:cubicBezTo>
                  <a:cubicBezTo>
                    <a:pt x="11509" y="10208"/>
                    <a:pt x="12109" y="7873"/>
                    <a:pt x="12109" y="7873"/>
                  </a:cubicBezTo>
                  <a:cubicBezTo>
                    <a:pt x="12109" y="7873"/>
                    <a:pt x="12109" y="9081"/>
                    <a:pt x="12808" y="9081"/>
                  </a:cubicBezTo>
                  <a:cubicBezTo>
                    <a:pt x="12923" y="9081"/>
                    <a:pt x="13055" y="9049"/>
                    <a:pt x="13210" y="8974"/>
                  </a:cubicBezTo>
                  <a:cubicBezTo>
                    <a:pt x="15645" y="7840"/>
                    <a:pt x="15378" y="1202"/>
                    <a:pt x="13777" y="568"/>
                  </a:cubicBezTo>
                  <a:cubicBezTo>
                    <a:pt x="13642" y="515"/>
                    <a:pt x="13502" y="493"/>
                    <a:pt x="13364" y="493"/>
                  </a:cubicBezTo>
                  <a:cubicBezTo>
                    <a:pt x="12720" y="493"/>
                    <a:pt x="12109" y="968"/>
                    <a:pt x="12109" y="968"/>
                  </a:cubicBezTo>
                  <a:cubicBezTo>
                    <a:pt x="12109" y="968"/>
                    <a:pt x="11742" y="68"/>
                    <a:pt x="10975" y="1"/>
                  </a:cubicBezTo>
                  <a:cubicBezTo>
                    <a:pt x="10375" y="1"/>
                    <a:pt x="9808" y="334"/>
                    <a:pt x="9541" y="901"/>
                  </a:cubicBezTo>
                  <a:cubicBezTo>
                    <a:pt x="9541" y="901"/>
                    <a:pt x="9040" y="1"/>
                    <a:pt x="8473"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6"/>
            <p:cNvSpPr/>
            <p:nvPr/>
          </p:nvSpPr>
          <p:spPr>
            <a:xfrm>
              <a:off x="3635275" y="3247750"/>
              <a:ext cx="158475" cy="99275"/>
            </a:xfrm>
            <a:custGeom>
              <a:avLst/>
              <a:gdLst/>
              <a:ahLst/>
              <a:cxnLst/>
              <a:rect l="l" t="t" r="r" b="b"/>
              <a:pathLst>
                <a:path w="6339" h="3971" extrusionOk="0">
                  <a:moveTo>
                    <a:pt x="4335" y="1"/>
                  </a:moveTo>
                  <a:cubicBezTo>
                    <a:pt x="2958" y="1"/>
                    <a:pt x="1639" y="1821"/>
                    <a:pt x="240" y="1821"/>
                  </a:cubicBezTo>
                  <a:cubicBezTo>
                    <a:pt x="160" y="1821"/>
                    <a:pt x="80" y="1815"/>
                    <a:pt x="0" y="1802"/>
                  </a:cubicBezTo>
                  <a:lnTo>
                    <a:pt x="0" y="3971"/>
                  </a:lnTo>
                  <a:lnTo>
                    <a:pt x="2335" y="3971"/>
                  </a:lnTo>
                  <a:cubicBezTo>
                    <a:pt x="5070" y="3404"/>
                    <a:pt x="6338" y="35"/>
                    <a:pt x="4370" y="1"/>
                  </a:cubicBezTo>
                  <a:cubicBezTo>
                    <a:pt x="4358" y="1"/>
                    <a:pt x="4346" y="1"/>
                    <a:pt x="4335"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6"/>
            <p:cNvSpPr/>
            <p:nvPr/>
          </p:nvSpPr>
          <p:spPr>
            <a:xfrm>
              <a:off x="3585225" y="3262775"/>
              <a:ext cx="23375" cy="172975"/>
            </a:xfrm>
            <a:custGeom>
              <a:avLst/>
              <a:gdLst/>
              <a:ahLst/>
              <a:cxnLst/>
              <a:rect l="l" t="t" r="r" b="b"/>
              <a:pathLst>
                <a:path w="935" h="6919" extrusionOk="0">
                  <a:moveTo>
                    <a:pt x="234" y="1"/>
                  </a:moveTo>
                  <a:cubicBezTo>
                    <a:pt x="501" y="2269"/>
                    <a:pt x="401" y="4571"/>
                    <a:pt x="1" y="6839"/>
                  </a:cubicBezTo>
                  <a:cubicBezTo>
                    <a:pt x="1" y="6894"/>
                    <a:pt x="31" y="6919"/>
                    <a:pt x="64" y="6919"/>
                  </a:cubicBezTo>
                  <a:cubicBezTo>
                    <a:pt x="91" y="6919"/>
                    <a:pt x="119" y="6902"/>
                    <a:pt x="134" y="6872"/>
                  </a:cubicBezTo>
                  <a:cubicBezTo>
                    <a:pt x="868" y="4637"/>
                    <a:pt x="935" y="2236"/>
                    <a:pt x="2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6"/>
            <p:cNvSpPr/>
            <p:nvPr/>
          </p:nvSpPr>
          <p:spPr>
            <a:xfrm>
              <a:off x="3506925" y="3256325"/>
              <a:ext cx="35800" cy="189850"/>
            </a:xfrm>
            <a:custGeom>
              <a:avLst/>
              <a:gdLst/>
              <a:ahLst/>
              <a:cxnLst/>
              <a:rect l="l" t="t" r="r" b="b"/>
              <a:pathLst>
                <a:path w="1432" h="7594" extrusionOk="0">
                  <a:moveTo>
                    <a:pt x="714" y="0"/>
                  </a:moveTo>
                  <a:cubicBezTo>
                    <a:pt x="706" y="0"/>
                    <a:pt x="698" y="8"/>
                    <a:pt x="698" y="25"/>
                  </a:cubicBezTo>
                  <a:cubicBezTo>
                    <a:pt x="965" y="2160"/>
                    <a:pt x="698" y="5896"/>
                    <a:pt x="31" y="7530"/>
                  </a:cubicBezTo>
                  <a:cubicBezTo>
                    <a:pt x="0" y="7576"/>
                    <a:pt x="11" y="7594"/>
                    <a:pt x="35" y="7594"/>
                  </a:cubicBezTo>
                  <a:cubicBezTo>
                    <a:pt x="64" y="7594"/>
                    <a:pt x="112" y="7567"/>
                    <a:pt x="131" y="7530"/>
                  </a:cubicBezTo>
                  <a:cubicBezTo>
                    <a:pt x="1231" y="5162"/>
                    <a:pt x="1432" y="2527"/>
                    <a:pt x="731" y="25"/>
                  </a:cubicBezTo>
                  <a:cubicBezTo>
                    <a:pt x="731" y="8"/>
                    <a:pt x="723" y="0"/>
                    <a:pt x="71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6"/>
            <p:cNvSpPr/>
            <p:nvPr/>
          </p:nvSpPr>
          <p:spPr>
            <a:xfrm>
              <a:off x="3429525" y="3266325"/>
              <a:ext cx="39825" cy="182800"/>
            </a:xfrm>
            <a:custGeom>
              <a:avLst/>
              <a:gdLst/>
              <a:ahLst/>
              <a:cxnLst/>
              <a:rect l="l" t="t" r="r" b="b"/>
              <a:pathLst>
                <a:path w="1593" h="7312" extrusionOk="0">
                  <a:moveTo>
                    <a:pt x="1142" y="0"/>
                  </a:moveTo>
                  <a:cubicBezTo>
                    <a:pt x="1133" y="0"/>
                    <a:pt x="1125" y="9"/>
                    <a:pt x="1125" y="25"/>
                  </a:cubicBezTo>
                  <a:cubicBezTo>
                    <a:pt x="1292" y="2527"/>
                    <a:pt x="1058" y="4962"/>
                    <a:pt x="24" y="7264"/>
                  </a:cubicBezTo>
                  <a:cubicBezTo>
                    <a:pt x="1" y="7288"/>
                    <a:pt x="44" y="7311"/>
                    <a:pt x="71" y="7311"/>
                  </a:cubicBezTo>
                  <a:cubicBezTo>
                    <a:pt x="82" y="7311"/>
                    <a:pt x="91" y="7307"/>
                    <a:pt x="91" y="7297"/>
                  </a:cubicBezTo>
                  <a:cubicBezTo>
                    <a:pt x="792" y="6363"/>
                    <a:pt x="1225" y="5262"/>
                    <a:pt x="1359" y="4095"/>
                  </a:cubicBezTo>
                  <a:cubicBezTo>
                    <a:pt x="1525" y="2861"/>
                    <a:pt x="1592" y="1226"/>
                    <a:pt x="1158" y="25"/>
                  </a:cubicBezTo>
                  <a:cubicBezTo>
                    <a:pt x="1158" y="9"/>
                    <a:pt x="1150" y="0"/>
                    <a:pt x="114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6"/>
            <p:cNvSpPr/>
            <p:nvPr/>
          </p:nvSpPr>
          <p:spPr>
            <a:xfrm>
              <a:off x="3316125" y="3238925"/>
              <a:ext cx="144425" cy="70100"/>
            </a:xfrm>
            <a:custGeom>
              <a:avLst/>
              <a:gdLst/>
              <a:ahLst/>
              <a:cxnLst/>
              <a:rect l="l" t="t" r="r" b="b"/>
              <a:pathLst>
                <a:path w="5777" h="2804" extrusionOk="0">
                  <a:moveTo>
                    <a:pt x="4439" y="0"/>
                  </a:moveTo>
                  <a:cubicBezTo>
                    <a:pt x="3547" y="0"/>
                    <a:pt x="2150" y="701"/>
                    <a:pt x="24" y="2756"/>
                  </a:cubicBezTo>
                  <a:cubicBezTo>
                    <a:pt x="0" y="2779"/>
                    <a:pt x="10" y="2803"/>
                    <a:pt x="29" y="2803"/>
                  </a:cubicBezTo>
                  <a:cubicBezTo>
                    <a:pt x="38" y="2803"/>
                    <a:pt x="47" y="2799"/>
                    <a:pt x="57" y="2789"/>
                  </a:cubicBezTo>
                  <a:cubicBezTo>
                    <a:pt x="893" y="2076"/>
                    <a:pt x="2926" y="330"/>
                    <a:pt x="4391" y="330"/>
                  </a:cubicBezTo>
                  <a:cubicBezTo>
                    <a:pt x="4913" y="330"/>
                    <a:pt x="5363" y="552"/>
                    <a:pt x="5661" y="1121"/>
                  </a:cubicBezTo>
                  <a:cubicBezTo>
                    <a:pt x="5698" y="1158"/>
                    <a:pt x="5734" y="1185"/>
                    <a:pt x="5754" y="1185"/>
                  </a:cubicBezTo>
                  <a:cubicBezTo>
                    <a:pt x="5771" y="1185"/>
                    <a:pt x="5776" y="1167"/>
                    <a:pt x="5761" y="1121"/>
                  </a:cubicBezTo>
                  <a:cubicBezTo>
                    <a:pt x="5592" y="508"/>
                    <a:pt x="5198" y="0"/>
                    <a:pt x="44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6"/>
            <p:cNvSpPr/>
            <p:nvPr/>
          </p:nvSpPr>
          <p:spPr>
            <a:xfrm>
              <a:off x="3457650" y="3231575"/>
              <a:ext cx="69225" cy="37975"/>
            </a:xfrm>
            <a:custGeom>
              <a:avLst/>
              <a:gdLst/>
              <a:ahLst/>
              <a:cxnLst/>
              <a:rect l="l" t="t" r="r" b="b"/>
              <a:pathLst>
                <a:path w="2769" h="1519" extrusionOk="0">
                  <a:moveTo>
                    <a:pt x="1460" y="0"/>
                  </a:moveTo>
                  <a:cubicBezTo>
                    <a:pt x="1396" y="0"/>
                    <a:pt x="1332" y="5"/>
                    <a:pt x="1268" y="14"/>
                  </a:cubicBezTo>
                  <a:cubicBezTo>
                    <a:pt x="567" y="181"/>
                    <a:pt x="100" y="748"/>
                    <a:pt x="0" y="1449"/>
                  </a:cubicBezTo>
                  <a:cubicBezTo>
                    <a:pt x="0" y="1490"/>
                    <a:pt x="26" y="1518"/>
                    <a:pt x="53" y="1518"/>
                  </a:cubicBezTo>
                  <a:cubicBezTo>
                    <a:pt x="70" y="1518"/>
                    <a:pt x="87" y="1508"/>
                    <a:pt x="100" y="1482"/>
                  </a:cubicBezTo>
                  <a:cubicBezTo>
                    <a:pt x="234" y="1015"/>
                    <a:pt x="567" y="615"/>
                    <a:pt x="1001" y="348"/>
                  </a:cubicBezTo>
                  <a:cubicBezTo>
                    <a:pt x="1166" y="261"/>
                    <a:pt x="1324" y="223"/>
                    <a:pt x="1474" y="223"/>
                  </a:cubicBezTo>
                  <a:cubicBezTo>
                    <a:pt x="1960" y="223"/>
                    <a:pt x="2363" y="623"/>
                    <a:pt x="2669" y="1082"/>
                  </a:cubicBezTo>
                  <a:cubicBezTo>
                    <a:pt x="2678" y="1091"/>
                    <a:pt x="2689" y="1095"/>
                    <a:pt x="2701" y="1095"/>
                  </a:cubicBezTo>
                  <a:cubicBezTo>
                    <a:pt x="2733" y="1095"/>
                    <a:pt x="2769" y="1064"/>
                    <a:pt x="2769" y="1015"/>
                  </a:cubicBezTo>
                  <a:cubicBezTo>
                    <a:pt x="2618" y="412"/>
                    <a:pt x="2059" y="0"/>
                    <a:pt x="146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6"/>
            <p:cNvSpPr/>
            <p:nvPr/>
          </p:nvSpPr>
          <p:spPr>
            <a:xfrm>
              <a:off x="3523525" y="3231875"/>
              <a:ext cx="68150" cy="28775"/>
            </a:xfrm>
            <a:custGeom>
              <a:avLst/>
              <a:gdLst/>
              <a:ahLst/>
              <a:cxnLst/>
              <a:rect l="l" t="t" r="r" b="b"/>
              <a:pathLst>
                <a:path w="2726" h="1151" extrusionOk="0">
                  <a:moveTo>
                    <a:pt x="1457" y="0"/>
                  </a:moveTo>
                  <a:cubicBezTo>
                    <a:pt x="821" y="0"/>
                    <a:pt x="258" y="393"/>
                    <a:pt x="34" y="970"/>
                  </a:cubicBezTo>
                  <a:cubicBezTo>
                    <a:pt x="0" y="1070"/>
                    <a:pt x="100" y="1070"/>
                    <a:pt x="100" y="1070"/>
                  </a:cubicBezTo>
                  <a:cubicBezTo>
                    <a:pt x="485" y="685"/>
                    <a:pt x="844" y="247"/>
                    <a:pt x="1363" y="247"/>
                  </a:cubicBezTo>
                  <a:cubicBezTo>
                    <a:pt x="1429" y="247"/>
                    <a:pt x="1497" y="254"/>
                    <a:pt x="1568" y="269"/>
                  </a:cubicBezTo>
                  <a:cubicBezTo>
                    <a:pt x="2035" y="436"/>
                    <a:pt x="2402" y="736"/>
                    <a:pt x="2669" y="1137"/>
                  </a:cubicBezTo>
                  <a:cubicBezTo>
                    <a:pt x="2669" y="1146"/>
                    <a:pt x="2675" y="1150"/>
                    <a:pt x="2682" y="1150"/>
                  </a:cubicBezTo>
                  <a:cubicBezTo>
                    <a:pt x="2699" y="1150"/>
                    <a:pt x="2726" y="1127"/>
                    <a:pt x="2702" y="1103"/>
                  </a:cubicBezTo>
                  <a:cubicBezTo>
                    <a:pt x="2602" y="503"/>
                    <a:pt x="2135" y="36"/>
                    <a:pt x="1535" y="2"/>
                  </a:cubicBezTo>
                  <a:cubicBezTo>
                    <a:pt x="1509" y="1"/>
                    <a:pt x="1483" y="0"/>
                    <a:pt x="145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6"/>
            <p:cNvSpPr/>
            <p:nvPr/>
          </p:nvSpPr>
          <p:spPr>
            <a:xfrm>
              <a:off x="3591075" y="3243875"/>
              <a:ext cx="71725" cy="104625"/>
            </a:xfrm>
            <a:custGeom>
              <a:avLst/>
              <a:gdLst/>
              <a:ahLst/>
              <a:cxnLst/>
              <a:rect l="l" t="t" r="r" b="b"/>
              <a:pathLst>
                <a:path w="2869" h="4185" extrusionOk="0">
                  <a:moveTo>
                    <a:pt x="1061" y="1"/>
                  </a:moveTo>
                  <a:cubicBezTo>
                    <a:pt x="630" y="1"/>
                    <a:pt x="204" y="229"/>
                    <a:pt x="0" y="657"/>
                  </a:cubicBezTo>
                  <a:cubicBezTo>
                    <a:pt x="267" y="423"/>
                    <a:pt x="634" y="256"/>
                    <a:pt x="1001" y="256"/>
                  </a:cubicBezTo>
                  <a:cubicBezTo>
                    <a:pt x="2402" y="256"/>
                    <a:pt x="2502" y="2958"/>
                    <a:pt x="2769" y="4159"/>
                  </a:cubicBezTo>
                  <a:cubicBezTo>
                    <a:pt x="2786" y="4176"/>
                    <a:pt x="2802" y="4184"/>
                    <a:pt x="2815" y="4184"/>
                  </a:cubicBezTo>
                  <a:cubicBezTo>
                    <a:pt x="2827" y="4184"/>
                    <a:pt x="2836" y="4176"/>
                    <a:pt x="2836" y="4159"/>
                  </a:cubicBezTo>
                  <a:cubicBezTo>
                    <a:pt x="2869" y="3425"/>
                    <a:pt x="2736" y="1124"/>
                    <a:pt x="1868" y="323"/>
                  </a:cubicBezTo>
                  <a:lnTo>
                    <a:pt x="1835" y="290"/>
                  </a:lnTo>
                  <a:cubicBezTo>
                    <a:pt x="1614" y="94"/>
                    <a:pt x="1336" y="1"/>
                    <a:pt x="10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6"/>
            <p:cNvSpPr/>
            <p:nvPr/>
          </p:nvSpPr>
          <p:spPr>
            <a:xfrm>
              <a:off x="1921550" y="3379525"/>
              <a:ext cx="893150" cy="892325"/>
            </a:xfrm>
            <a:custGeom>
              <a:avLst/>
              <a:gdLst/>
              <a:ahLst/>
              <a:cxnLst/>
              <a:rect l="l" t="t" r="r" b="b"/>
              <a:pathLst>
                <a:path w="35726" h="35693" extrusionOk="0">
                  <a:moveTo>
                    <a:pt x="0" y="1"/>
                  </a:moveTo>
                  <a:lnTo>
                    <a:pt x="0" y="35693"/>
                  </a:lnTo>
                  <a:lnTo>
                    <a:pt x="35726" y="35693"/>
                  </a:lnTo>
                  <a:lnTo>
                    <a:pt x="3572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6"/>
            <p:cNvSpPr/>
            <p:nvPr/>
          </p:nvSpPr>
          <p:spPr>
            <a:xfrm>
              <a:off x="1916550" y="3373700"/>
              <a:ext cx="903150" cy="903150"/>
            </a:xfrm>
            <a:custGeom>
              <a:avLst/>
              <a:gdLst/>
              <a:ahLst/>
              <a:cxnLst/>
              <a:rect l="l" t="t" r="r" b="b"/>
              <a:pathLst>
                <a:path w="36126" h="36126" extrusionOk="0">
                  <a:moveTo>
                    <a:pt x="35726" y="434"/>
                  </a:moveTo>
                  <a:lnTo>
                    <a:pt x="35726" y="35726"/>
                  </a:lnTo>
                  <a:lnTo>
                    <a:pt x="434" y="35726"/>
                  </a:lnTo>
                  <a:lnTo>
                    <a:pt x="434" y="434"/>
                  </a:lnTo>
                  <a:close/>
                  <a:moveTo>
                    <a:pt x="0" y="0"/>
                  </a:moveTo>
                  <a:lnTo>
                    <a:pt x="0" y="36126"/>
                  </a:lnTo>
                  <a:lnTo>
                    <a:pt x="36126" y="36126"/>
                  </a:lnTo>
                  <a:lnTo>
                    <a:pt x="36126"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6"/>
            <p:cNvSpPr/>
            <p:nvPr/>
          </p:nvSpPr>
          <p:spPr>
            <a:xfrm>
              <a:off x="1958225" y="3406225"/>
              <a:ext cx="61750" cy="52050"/>
            </a:xfrm>
            <a:custGeom>
              <a:avLst/>
              <a:gdLst/>
              <a:ahLst/>
              <a:cxnLst/>
              <a:rect l="l" t="t" r="r" b="b"/>
              <a:pathLst>
                <a:path w="2470" h="2082" extrusionOk="0">
                  <a:moveTo>
                    <a:pt x="1435" y="0"/>
                  </a:moveTo>
                  <a:cubicBezTo>
                    <a:pt x="468" y="0"/>
                    <a:pt x="1" y="1134"/>
                    <a:pt x="668" y="1768"/>
                  </a:cubicBezTo>
                  <a:cubicBezTo>
                    <a:pt x="885" y="1985"/>
                    <a:pt x="1151" y="2082"/>
                    <a:pt x="1412" y="2082"/>
                  </a:cubicBezTo>
                  <a:cubicBezTo>
                    <a:pt x="1953" y="2082"/>
                    <a:pt x="2469" y="1664"/>
                    <a:pt x="2469" y="1034"/>
                  </a:cubicBezTo>
                  <a:cubicBezTo>
                    <a:pt x="2469" y="467"/>
                    <a:pt x="2002" y="0"/>
                    <a:pt x="1435"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6"/>
            <p:cNvSpPr/>
            <p:nvPr/>
          </p:nvSpPr>
          <p:spPr>
            <a:xfrm>
              <a:off x="2065825" y="3406225"/>
              <a:ext cx="61725" cy="52050"/>
            </a:xfrm>
            <a:custGeom>
              <a:avLst/>
              <a:gdLst/>
              <a:ahLst/>
              <a:cxnLst/>
              <a:rect l="l" t="t" r="r" b="b"/>
              <a:pathLst>
                <a:path w="2469" h="2082" extrusionOk="0">
                  <a:moveTo>
                    <a:pt x="1401" y="0"/>
                  </a:moveTo>
                  <a:cubicBezTo>
                    <a:pt x="467" y="0"/>
                    <a:pt x="0" y="1134"/>
                    <a:pt x="667" y="1768"/>
                  </a:cubicBezTo>
                  <a:cubicBezTo>
                    <a:pt x="884" y="1985"/>
                    <a:pt x="1151" y="2082"/>
                    <a:pt x="1411" y="2082"/>
                  </a:cubicBezTo>
                  <a:cubicBezTo>
                    <a:pt x="1952" y="2082"/>
                    <a:pt x="2468" y="1664"/>
                    <a:pt x="2468" y="1034"/>
                  </a:cubicBezTo>
                  <a:cubicBezTo>
                    <a:pt x="2468" y="467"/>
                    <a:pt x="2001" y="0"/>
                    <a:pt x="140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6"/>
            <p:cNvSpPr/>
            <p:nvPr/>
          </p:nvSpPr>
          <p:spPr>
            <a:xfrm>
              <a:off x="2173400" y="3406225"/>
              <a:ext cx="60900" cy="52050"/>
            </a:xfrm>
            <a:custGeom>
              <a:avLst/>
              <a:gdLst/>
              <a:ahLst/>
              <a:cxnLst/>
              <a:rect l="l" t="t" r="r" b="b"/>
              <a:pathLst>
                <a:path w="2436" h="2082" extrusionOk="0">
                  <a:moveTo>
                    <a:pt x="1401" y="0"/>
                  </a:moveTo>
                  <a:cubicBezTo>
                    <a:pt x="467" y="0"/>
                    <a:pt x="0" y="1134"/>
                    <a:pt x="667" y="1768"/>
                  </a:cubicBezTo>
                  <a:cubicBezTo>
                    <a:pt x="873" y="1985"/>
                    <a:pt x="1132" y="2082"/>
                    <a:pt x="1388" y="2082"/>
                  </a:cubicBezTo>
                  <a:cubicBezTo>
                    <a:pt x="1919" y="2082"/>
                    <a:pt x="2435" y="1664"/>
                    <a:pt x="2435" y="1034"/>
                  </a:cubicBezTo>
                  <a:cubicBezTo>
                    <a:pt x="2435" y="467"/>
                    <a:pt x="1968" y="0"/>
                    <a:pt x="1401"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6"/>
            <p:cNvSpPr/>
            <p:nvPr/>
          </p:nvSpPr>
          <p:spPr>
            <a:xfrm>
              <a:off x="1921550" y="3478775"/>
              <a:ext cx="893150" cy="10025"/>
            </a:xfrm>
            <a:custGeom>
              <a:avLst/>
              <a:gdLst/>
              <a:ahLst/>
              <a:cxnLst/>
              <a:rect l="l" t="t" r="r" b="b"/>
              <a:pathLst>
                <a:path w="35726" h="401" extrusionOk="0">
                  <a:moveTo>
                    <a:pt x="0" y="0"/>
                  </a:moveTo>
                  <a:lnTo>
                    <a:pt x="0" y="400"/>
                  </a:lnTo>
                  <a:lnTo>
                    <a:pt x="35726" y="400"/>
                  </a:lnTo>
                  <a:lnTo>
                    <a:pt x="35726"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6"/>
            <p:cNvSpPr/>
            <p:nvPr/>
          </p:nvSpPr>
          <p:spPr>
            <a:xfrm>
              <a:off x="1963250" y="3443525"/>
              <a:ext cx="610450" cy="754775"/>
            </a:xfrm>
            <a:custGeom>
              <a:avLst/>
              <a:gdLst/>
              <a:ahLst/>
              <a:cxnLst/>
              <a:rect l="l" t="t" r="r" b="b"/>
              <a:pathLst>
                <a:path w="24418" h="30191" extrusionOk="0">
                  <a:moveTo>
                    <a:pt x="15071" y="1"/>
                  </a:moveTo>
                  <a:cubicBezTo>
                    <a:pt x="14806" y="1"/>
                    <a:pt x="14530" y="14"/>
                    <a:pt x="14244" y="42"/>
                  </a:cubicBezTo>
                  <a:cubicBezTo>
                    <a:pt x="12442" y="209"/>
                    <a:pt x="10941" y="1510"/>
                    <a:pt x="9941" y="2945"/>
                  </a:cubicBezTo>
                  <a:cubicBezTo>
                    <a:pt x="8740" y="4646"/>
                    <a:pt x="8773" y="7248"/>
                    <a:pt x="7439" y="8849"/>
                  </a:cubicBezTo>
                  <a:cubicBezTo>
                    <a:pt x="6271" y="10216"/>
                    <a:pt x="4970" y="10216"/>
                    <a:pt x="3836" y="11651"/>
                  </a:cubicBezTo>
                  <a:cubicBezTo>
                    <a:pt x="3336" y="12285"/>
                    <a:pt x="3002" y="13052"/>
                    <a:pt x="3369" y="14886"/>
                  </a:cubicBezTo>
                  <a:cubicBezTo>
                    <a:pt x="3536" y="15520"/>
                    <a:pt x="3603" y="16521"/>
                    <a:pt x="3202" y="17155"/>
                  </a:cubicBezTo>
                  <a:cubicBezTo>
                    <a:pt x="2669" y="18089"/>
                    <a:pt x="1401" y="18289"/>
                    <a:pt x="801" y="19256"/>
                  </a:cubicBezTo>
                  <a:cubicBezTo>
                    <a:pt x="0" y="20557"/>
                    <a:pt x="200" y="22225"/>
                    <a:pt x="867" y="23559"/>
                  </a:cubicBezTo>
                  <a:cubicBezTo>
                    <a:pt x="2402" y="26595"/>
                    <a:pt x="5838" y="28363"/>
                    <a:pt x="8973" y="29230"/>
                  </a:cubicBezTo>
                  <a:cubicBezTo>
                    <a:pt x="10944" y="29796"/>
                    <a:pt x="13164" y="30191"/>
                    <a:pt x="15345" y="30191"/>
                  </a:cubicBezTo>
                  <a:cubicBezTo>
                    <a:pt x="16635" y="30191"/>
                    <a:pt x="17911" y="30053"/>
                    <a:pt x="19114" y="29730"/>
                  </a:cubicBezTo>
                  <a:cubicBezTo>
                    <a:pt x="20581" y="29363"/>
                    <a:pt x="21882" y="28596"/>
                    <a:pt x="22950" y="27529"/>
                  </a:cubicBezTo>
                  <a:cubicBezTo>
                    <a:pt x="24017" y="26361"/>
                    <a:pt x="24418" y="24994"/>
                    <a:pt x="23817" y="23526"/>
                  </a:cubicBezTo>
                  <a:cubicBezTo>
                    <a:pt x="23350" y="22392"/>
                    <a:pt x="21982" y="21324"/>
                    <a:pt x="22149" y="20390"/>
                  </a:cubicBezTo>
                  <a:cubicBezTo>
                    <a:pt x="22349" y="19490"/>
                    <a:pt x="23250" y="18889"/>
                    <a:pt x="23650" y="18055"/>
                  </a:cubicBezTo>
                  <a:cubicBezTo>
                    <a:pt x="24317" y="16621"/>
                    <a:pt x="23750" y="15287"/>
                    <a:pt x="22916" y="14086"/>
                  </a:cubicBezTo>
                  <a:cubicBezTo>
                    <a:pt x="20915" y="11217"/>
                    <a:pt x="22249" y="8248"/>
                    <a:pt x="21315" y="5013"/>
                  </a:cubicBezTo>
                  <a:cubicBezTo>
                    <a:pt x="20814" y="3258"/>
                    <a:pt x="19193" y="1"/>
                    <a:pt x="1507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6"/>
            <p:cNvSpPr/>
            <p:nvPr/>
          </p:nvSpPr>
          <p:spPr>
            <a:xfrm>
              <a:off x="2491125" y="3666400"/>
              <a:ext cx="92575" cy="472250"/>
            </a:xfrm>
            <a:custGeom>
              <a:avLst/>
              <a:gdLst/>
              <a:ahLst/>
              <a:cxnLst/>
              <a:rect l="l" t="t" r="r" b="b"/>
              <a:pathLst>
                <a:path w="3703" h="18890" extrusionOk="0">
                  <a:moveTo>
                    <a:pt x="267" y="1"/>
                  </a:moveTo>
                  <a:cubicBezTo>
                    <a:pt x="0" y="1668"/>
                    <a:pt x="0" y="3036"/>
                    <a:pt x="1034" y="4404"/>
                  </a:cubicBezTo>
                  <a:cubicBezTo>
                    <a:pt x="2435" y="6238"/>
                    <a:pt x="3703" y="8206"/>
                    <a:pt x="2035" y="10341"/>
                  </a:cubicBezTo>
                  <a:cubicBezTo>
                    <a:pt x="1234" y="11342"/>
                    <a:pt x="134" y="12143"/>
                    <a:pt x="901" y="13477"/>
                  </a:cubicBezTo>
                  <a:cubicBezTo>
                    <a:pt x="1368" y="14311"/>
                    <a:pt x="2235" y="14811"/>
                    <a:pt x="2702" y="15612"/>
                  </a:cubicBezTo>
                  <a:cubicBezTo>
                    <a:pt x="3424" y="16891"/>
                    <a:pt x="2371" y="18816"/>
                    <a:pt x="845" y="18816"/>
                  </a:cubicBezTo>
                  <a:cubicBezTo>
                    <a:pt x="819" y="18816"/>
                    <a:pt x="793" y="18815"/>
                    <a:pt x="767" y="18814"/>
                  </a:cubicBezTo>
                  <a:cubicBezTo>
                    <a:pt x="701" y="18814"/>
                    <a:pt x="701" y="18881"/>
                    <a:pt x="767" y="18881"/>
                  </a:cubicBezTo>
                  <a:cubicBezTo>
                    <a:pt x="822" y="18887"/>
                    <a:pt x="877" y="18890"/>
                    <a:pt x="932" y="18890"/>
                  </a:cubicBezTo>
                  <a:cubicBezTo>
                    <a:pt x="2059" y="18890"/>
                    <a:pt x="3298" y="17622"/>
                    <a:pt x="3202" y="16446"/>
                  </a:cubicBezTo>
                  <a:cubicBezTo>
                    <a:pt x="3102" y="15645"/>
                    <a:pt x="2535" y="15011"/>
                    <a:pt x="2002" y="14478"/>
                  </a:cubicBezTo>
                  <a:cubicBezTo>
                    <a:pt x="1334" y="13744"/>
                    <a:pt x="601" y="12976"/>
                    <a:pt x="1034" y="11876"/>
                  </a:cubicBezTo>
                  <a:cubicBezTo>
                    <a:pt x="1268" y="11442"/>
                    <a:pt x="1768" y="11042"/>
                    <a:pt x="2102" y="10641"/>
                  </a:cubicBezTo>
                  <a:cubicBezTo>
                    <a:pt x="3202" y="9407"/>
                    <a:pt x="3369" y="7606"/>
                    <a:pt x="2535" y="6205"/>
                  </a:cubicBezTo>
                  <a:cubicBezTo>
                    <a:pt x="2035" y="5238"/>
                    <a:pt x="1234" y="4537"/>
                    <a:pt x="734" y="3603"/>
                  </a:cubicBezTo>
                  <a:cubicBezTo>
                    <a:pt x="100" y="2502"/>
                    <a:pt x="167" y="1268"/>
                    <a:pt x="30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6"/>
            <p:cNvSpPr/>
            <p:nvPr/>
          </p:nvSpPr>
          <p:spPr>
            <a:xfrm>
              <a:off x="2481100" y="3624075"/>
              <a:ext cx="112625" cy="541050"/>
            </a:xfrm>
            <a:custGeom>
              <a:avLst/>
              <a:gdLst/>
              <a:ahLst/>
              <a:cxnLst/>
              <a:rect l="l" t="t" r="r" b="b"/>
              <a:pathLst>
                <a:path w="4505" h="21642" extrusionOk="0">
                  <a:moveTo>
                    <a:pt x="935" y="1"/>
                  </a:moveTo>
                  <a:cubicBezTo>
                    <a:pt x="918" y="1"/>
                    <a:pt x="902" y="9"/>
                    <a:pt x="902" y="26"/>
                  </a:cubicBezTo>
                  <a:cubicBezTo>
                    <a:pt x="902" y="2060"/>
                    <a:pt x="902" y="4129"/>
                    <a:pt x="1635" y="5997"/>
                  </a:cubicBezTo>
                  <a:cubicBezTo>
                    <a:pt x="2403" y="7898"/>
                    <a:pt x="4337" y="9699"/>
                    <a:pt x="3570" y="11867"/>
                  </a:cubicBezTo>
                  <a:cubicBezTo>
                    <a:pt x="3270" y="12801"/>
                    <a:pt x="2436" y="13435"/>
                    <a:pt x="2202" y="14369"/>
                  </a:cubicBezTo>
                  <a:cubicBezTo>
                    <a:pt x="2102" y="14970"/>
                    <a:pt x="2269" y="15570"/>
                    <a:pt x="2603" y="16037"/>
                  </a:cubicBezTo>
                  <a:cubicBezTo>
                    <a:pt x="3337" y="17271"/>
                    <a:pt x="4137" y="18606"/>
                    <a:pt x="3003" y="19907"/>
                  </a:cubicBezTo>
                  <a:cubicBezTo>
                    <a:pt x="2269" y="20807"/>
                    <a:pt x="1135" y="21107"/>
                    <a:pt x="101" y="21474"/>
                  </a:cubicBezTo>
                  <a:cubicBezTo>
                    <a:pt x="1" y="21508"/>
                    <a:pt x="34" y="21608"/>
                    <a:pt x="101" y="21641"/>
                  </a:cubicBezTo>
                  <a:cubicBezTo>
                    <a:pt x="1635" y="21241"/>
                    <a:pt x="3637" y="20407"/>
                    <a:pt x="3804" y="18572"/>
                  </a:cubicBezTo>
                  <a:cubicBezTo>
                    <a:pt x="3870" y="17672"/>
                    <a:pt x="3337" y="16871"/>
                    <a:pt x="2870" y="16070"/>
                  </a:cubicBezTo>
                  <a:cubicBezTo>
                    <a:pt x="2336" y="15403"/>
                    <a:pt x="2303" y="14469"/>
                    <a:pt x="2703" y="13735"/>
                  </a:cubicBezTo>
                  <a:cubicBezTo>
                    <a:pt x="2936" y="13302"/>
                    <a:pt x="3303" y="12935"/>
                    <a:pt x="3537" y="12468"/>
                  </a:cubicBezTo>
                  <a:cubicBezTo>
                    <a:pt x="4504" y="10667"/>
                    <a:pt x="3503" y="8965"/>
                    <a:pt x="2569" y="7364"/>
                  </a:cubicBezTo>
                  <a:cubicBezTo>
                    <a:pt x="1235" y="5096"/>
                    <a:pt x="1002" y="2628"/>
                    <a:pt x="968" y="26"/>
                  </a:cubicBezTo>
                  <a:cubicBezTo>
                    <a:pt x="968" y="9"/>
                    <a:pt x="952" y="1"/>
                    <a:pt x="9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6"/>
            <p:cNvSpPr/>
            <p:nvPr/>
          </p:nvSpPr>
          <p:spPr>
            <a:xfrm>
              <a:off x="1921550" y="3575125"/>
              <a:ext cx="288550" cy="509200"/>
            </a:xfrm>
            <a:custGeom>
              <a:avLst/>
              <a:gdLst/>
              <a:ahLst/>
              <a:cxnLst/>
              <a:rect l="l" t="t" r="r" b="b"/>
              <a:pathLst>
                <a:path w="11542" h="20368" extrusionOk="0">
                  <a:moveTo>
                    <a:pt x="11517" y="1"/>
                  </a:moveTo>
                  <a:cubicBezTo>
                    <a:pt x="11512" y="1"/>
                    <a:pt x="11508" y="4"/>
                    <a:pt x="11508" y="16"/>
                  </a:cubicBezTo>
                  <a:cubicBezTo>
                    <a:pt x="10908" y="1216"/>
                    <a:pt x="10341" y="2451"/>
                    <a:pt x="9407" y="3418"/>
                  </a:cubicBezTo>
                  <a:cubicBezTo>
                    <a:pt x="8573" y="4319"/>
                    <a:pt x="7472" y="4752"/>
                    <a:pt x="6405" y="5353"/>
                  </a:cubicBezTo>
                  <a:cubicBezTo>
                    <a:pt x="5571" y="5753"/>
                    <a:pt x="4904" y="6454"/>
                    <a:pt x="4503" y="7321"/>
                  </a:cubicBezTo>
                  <a:cubicBezTo>
                    <a:pt x="4036" y="8422"/>
                    <a:pt x="4470" y="9389"/>
                    <a:pt x="4470" y="10490"/>
                  </a:cubicBezTo>
                  <a:cubicBezTo>
                    <a:pt x="4470" y="12091"/>
                    <a:pt x="3169" y="12391"/>
                    <a:pt x="2202" y="13325"/>
                  </a:cubicBezTo>
                  <a:cubicBezTo>
                    <a:pt x="1601" y="13926"/>
                    <a:pt x="1268" y="14759"/>
                    <a:pt x="1301" y="15627"/>
                  </a:cubicBezTo>
                  <a:cubicBezTo>
                    <a:pt x="1335" y="17595"/>
                    <a:pt x="3002" y="19696"/>
                    <a:pt x="4837" y="20363"/>
                  </a:cubicBezTo>
                  <a:cubicBezTo>
                    <a:pt x="4849" y="20366"/>
                    <a:pt x="4860" y="20368"/>
                    <a:pt x="4870" y="20368"/>
                  </a:cubicBezTo>
                  <a:cubicBezTo>
                    <a:pt x="4975" y="20368"/>
                    <a:pt x="4995" y="20224"/>
                    <a:pt x="4904" y="20163"/>
                  </a:cubicBezTo>
                  <a:cubicBezTo>
                    <a:pt x="2469" y="19229"/>
                    <a:pt x="0" y="15427"/>
                    <a:pt x="2502" y="13292"/>
                  </a:cubicBezTo>
                  <a:cubicBezTo>
                    <a:pt x="3102" y="12791"/>
                    <a:pt x="3836" y="12491"/>
                    <a:pt x="4303" y="11824"/>
                  </a:cubicBezTo>
                  <a:cubicBezTo>
                    <a:pt x="4770" y="11190"/>
                    <a:pt x="4704" y="10456"/>
                    <a:pt x="4604" y="9689"/>
                  </a:cubicBezTo>
                  <a:cubicBezTo>
                    <a:pt x="4370" y="8088"/>
                    <a:pt x="4604" y="6754"/>
                    <a:pt x="6071" y="5786"/>
                  </a:cubicBezTo>
                  <a:cubicBezTo>
                    <a:pt x="6838" y="5219"/>
                    <a:pt x="7772" y="4886"/>
                    <a:pt x="8573" y="4352"/>
                  </a:cubicBezTo>
                  <a:cubicBezTo>
                    <a:pt x="10107" y="3351"/>
                    <a:pt x="10875" y="1650"/>
                    <a:pt x="11542" y="16"/>
                  </a:cubicBezTo>
                  <a:cubicBezTo>
                    <a:pt x="11542" y="16"/>
                    <a:pt x="11527" y="1"/>
                    <a:pt x="115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6"/>
            <p:cNvSpPr/>
            <p:nvPr/>
          </p:nvSpPr>
          <p:spPr>
            <a:xfrm>
              <a:off x="1967400" y="3557625"/>
              <a:ext cx="228525" cy="566750"/>
            </a:xfrm>
            <a:custGeom>
              <a:avLst/>
              <a:gdLst/>
              <a:ahLst/>
              <a:cxnLst/>
              <a:rect l="l" t="t" r="r" b="b"/>
              <a:pathLst>
                <a:path w="9141" h="22670" extrusionOk="0">
                  <a:moveTo>
                    <a:pt x="9091" y="0"/>
                  </a:moveTo>
                  <a:cubicBezTo>
                    <a:pt x="9081" y="0"/>
                    <a:pt x="9074" y="4"/>
                    <a:pt x="9074" y="15"/>
                  </a:cubicBezTo>
                  <a:cubicBezTo>
                    <a:pt x="8874" y="1449"/>
                    <a:pt x="8240" y="2817"/>
                    <a:pt x="7306" y="3918"/>
                  </a:cubicBezTo>
                  <a:cubicBezTo>
                    <a:pt x="6372" y="4919"/>
                    <a:pt x="5171" y="5452"/>
                    <a:pt x="4104" y="6286"/>
                  </a:cubicBezTo>
                  <a:cubicBezTo>
                    <a:pt x="3303" y="6887"/>
                    <a:pt x="2770" y="7754"/>
                    <a:pt x="2636" y="8755"/>
                  </a:cubicBezTo>
                  <a:cubicBezTo>
                    <a:pt x="2469" y="10222"/>
                    <a:pt x="3070" y="11790"/>
                    <a:pt x="1969" y="12991"/>
                  </a:cubicBezTo>
                  <a:cubicBezTo>
                    <a:pt x="1235" y="13792"/>
                    <a:pt x="435" y="14292"/>
                    <a:pt x="201" y="15393"/>
                  </a:cubicBezTo>
                  <a:cubicBezTo>
                    <a:pt x="1" y="16393"/>
                    <a:pt x="168" y="17461"/>
                    <a:pt x="635" y="18362"/>
                  </a:cubicBezTo>
                  <a:cubicBezTo>
                    <a:pt x="1602" y="20363"/>
                    <a:pt x="3303" y="21931"/>
                    <a:pt x="5405" y="22665"/>
                  </a:cubicBezTo>
                  <a:cubicBezTo>
                    <a:pt x="5416" y="22668"/>
                    <a:pt x="5426" y="22670"/>
                    <a:pt x="5435" y="22670"/>
                  </a:cubicBezTo>
                  <a:cubicBezTo>
                    <a:pt x="5511" y="22670"/>
                    <a:pt x="5527" y="22561"/>
                    <a:pt x="5438" y="22531"/>
                  </a:cubicBezTo>
                  <a:cubicBezTo>
                    <a:pt x="3170" y="21697"/>
                    <a:pt x="968" y="19729"/>
                    <a:pt x="401" y="17161"/>
                  </a:cubicBezTo>
                  <a:cubicBezTo>
                    <a:pt x="168" y="16327"/>
                    <a:pt x="268" y="15459"/>
                    <a:pt x="635" y="14692"/>
                  </a:cubicBezTo>
                  <a:cubicBezTo>
                    <a:pt x="968" y="14192"/>
                    <a:pt x="1402" y="13725"/>
                    <a:pt x="1902" y="13358"/>
                  </a:cubicBezTo>
                  <a:cubicBezTo>
                    <a:pt x="2469" y="12824"/>
                    <a:pt x="2836" y="12057"/>
                    <a:pt x="2870" y="11256"/>
                  </a:cubicBezTo>
                  <a:cubicBezTo>
                    <a:pt x="2936" y="9922"/>
                    <a:pt x="2536" y="8621"/>
                    <a:pt x="3270" y="7420"/>
                  </a:cubicBezTo>
                  <a:cubicBezTo>
                    <a:pt x="3970" y="6286"/>
                    <a:pt x="5271" y="5753"/>
                    <a:pt x="6305" y="5019"/>
                  </a:cubicBezTo>
                  <a:cubicBezTo>
                    <a:pt x="7907" y="3818"/>
                    <a:pt x="8941" y="1983"/>
                    <a:pt x="9141" y="15"/>
                  </a:cubicBezTo>
                  <a:cubicBezTo>
                    <a:pt x="9141" y="15"/>
                    <a:pt x="9111" y="0"/>
                    <a:pt x="909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6"/>
            <p:cNvSpPr/>
            <p:nvPr/>
          </p:nvSpPr>
          <p:spPr>
            <a:xfrm>
              <a:off x="2244675" y="3647700"/>
              <a:ext cx="807875" cy="491575"/>
            </a:xfrm>
            <a:custGeom>
              <a:avLst/>
              <a:gdLst/>
              <a:ahLst/>
              <a:cxnLst/>
              <a:rect l="l" t="t" r="r" b="b"/>
              <a:pathLst>
                <a:path w="32315" h="19663" extrusionOk="0">
                  <a:moveTo>
                    <a:pt x="24656" y="0"/>
                  </a:moveTo>
                  <a:cubicBezTo>
                    <a:pt x="24430" y="0"/>
                    <a:pt x="24232" y="16"/>
                    <a:pt x="24068" y="48"/>
                  </a:cubicBezTo>
                  <a:cubicBezTo>
                    <a:pt x="21767" y="548"/>
                    <a:pt x="17697" y="9955"/>
                    <a:pt x="16063" y="10055"/>
                  </a:cubicBezTo>
                  <a:cubicBezTo>
                    <a:pt x="15919" y="10066"/>
                    <a:pt x="15767" y="10071"/>
                    <a:pt x="15609" y="10071"/>
                  </a:cubicBezTo>
                  <a:cubicBezTo>
                    <a:pt x="12879" y="10071"/>
                    <a:pt x="8123" y="8499"/>
                    <a:pt x="2920" y="7553"/>
                  </a:cubicBezTo>
                  <a:cubicBezTo>
                    <a:pt x="2589" y="7498"/>
                    <a:pt x="2294" y="7472"/>
                    <a:pt x="2033" y="7472"/>
                  </a:cubicBezTo>
                  <a:cubicBezTo>
                    <a:pt x="76" y="7472"/>
                    <a:pt x="1" y="8918"/>
                    <a:pt x="1119" y="10389"/>
                  </a:cubicBezTo>
                  <a:cubicBezTo>
                    <a:pt x="2786" y="12557"/>
                    <a:pt x="11726" y="19529"/>
                    <a:pt x="19498" y="19662"/>
                  </a:cubicBezTo>
                  <a:cubicBezTo>
                    <a:pt x="19506" y="19662"/>
                    <a:pt x="19514" y="19662"/>
                    <a:pt x="19522" y="19662"/>
                  </a:cubicBezTo>
                  <a:cubicBezTo>
                    <a:pt x="22180" y="19662"/>
                    <a:pt x="29844" y="8708"/>
                    <a:pt x="31340" y="4485"/>
                  </a:cubicBezTo>
                  <a:cubicBezTo>
                    <a:pt x="32314" y="1715"/>
                    <a:pt x="27011" y="0"/>
                    <a:pt x="24656"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6"/>
            <p:cNvSpPr/>
            <p:nvPr/>
          </p:nvSpPr>
          <p:spPr>
            <a:xfrm>
              <a:off x="2828850" y="3442800"/>
              <a:ext cx="266900" cy="329525"/>
            </a:xfrm>
            <a:custGeom>
              <a:avLst/>
              <a:gdLst/>
              <a:ahLst/>
              <a:cxnLst/>
              <a:rect l="l" t="t" r="r" b="b"/>
              <a:pathLst>
                <a:path w="10676" h="13181" extrusionOk="0">
                  <a:moveTo>
                    <a:pt x="4721" y="1"/>
                  </a:moveTo>
                  <a:cubicBezTo>
                    <a:pt x="3774" y="1"/>
                    <a:pt x="3837" y="1673"/>
                    <a:pt x="3837" y="1673"/>
                  </a:cubicBezTo>
                  <a:cubicBezTo>
                    <a:pt x="3837" y="1673"/>
                    <a:pt x="3726" y="399"/>
                    <a:pt x="3026" y="399"/>
                  </a:cubicBezTo>
                  <a:cubicBezTo>
                    <a:pt x="2957" y="399"/>
                    <a:pt x="2883" y="412"/>
                    <a:pt x="2803" y="438"/>
                  </a:cubicBezTo>
                  <a:cubicBezTo>
                    <a:pt x="1735" y="772"/>
                    <a:pt x="2369" y="3574"/>
                    <a:pt x="2002" y="5008"/>
                  </a:cubicBezTo>
                  <a:cubicBezTo>
                    <a:pt x="1936" y="5342"/>
                    <a:pt x="1" y="11513"/>
                    <a:pt x="1" y="11513"/>
                  </a:cubicBezTo>
                  <a:lnTo>
                    <a:pt x="7773" y="13181"/>
                  </a:lnTo>
                  <a:cubicBezTo>
                    <a:pt x="8207" y="12247"/>
                    <a:pt x="9941" y="7910"/>
                    <a:pt x="10141" y="6576"/>
                  </a:cubicBezTo>
                  <a:cubicBezTo>
                    <a:pt x="10342" y="5275"/>
                    <a:pt x="10675" y="1439"/>
                    <a:pt x="9674" y="1172"/>
                  </a:cubicBezTo>
                  <a:cubicBezTo>
                    <a:pt x="9566" y="1143"/>
                    <a:pt x="9468" y="1131"/>
                    <a:pt x="9378" y="1131"/>
                  </a:cubicBezTo>
                  <a:cubicBezTo>
                    <a:pt x="8640" y="1131"/>
                    <a:pt x="8507" y="2006"/>
                    <a:pt x="8507" y="2006"/>
                  </a:cubicBezTo>
                  <a:cubicBezTo>
                    <a:pt x="8507" y="2006"/>
                    <a:pt x="8373" y="372"/>
                    <a:pt x="7339" y="205"/>
                  </a:cubicBezTo>
                  <a:cubicBezTo>
                    <a:pt x="7293" y="197"/>
                    <a:pt x="7249" y="194"/>
                    <a:pt x="7206" y="194"/>
                  </a:cubicBezTo>
                  <a:cubicBezTo>
                    <a:pt x="6318" y="194"/>
                    <a:pt x="6105" y="1773"/>
                    <a:pt x="6105" y="1773"/>
                  </a:cubicBezTo>
                  <a:cubicBezTo>
                    <a:pt x="6105" y="1773"/>
                    <a:pt x="5838" y="105"/>
                    <a:pt x="4804" y="5"/>
                  </a:cubicBezTo>
                  <a:cubicBezTo>
                    <a:pt x="4776" y="2"/>
                    <a:pt x="4748" y="1"/>
                    <a:pt x="4721"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6"/>
            <p:cNvSpPr/>
            <p:nvPr/>
          </p:nvSpPr>
          <p:spPr>
            <a:xfrm>
              <a:off x="2914750" y="3479750"/>
              <a:ext cx="32550" cy="128425"/>
            </a:xfrm>
            <a:custGeom>
              <a:avLst/>
              <a:gdLst/>
              <a:ahLst/>
              <a:cxnLst/>
              <a:rect l="l" t="t" r="r" b="b"/>
              <a:pathLst>
                <a:path w="1302" h="5137" extrusionOk="0">
                  <a:moveTo>
                    <a:pt x="455" y="1"/>
                  </a:moveTo>
                  <a:cubicBezTo>
                    <a:pt x="423" y="1"/>
                    <a:pt x="401" y="36"/>
                    <a:pt x="401" y="95"/>
                  </a:cubicBezTo>
                  <a:cubicBezTo>
                    <a:pt x="868" y="2129"/>
                    <a:pt x="701" y="3130"/>
                    <a:pt x="1" y="5098"/>
                  </a:cubicBezTo>
                  <a:cubicBezTo>
                    <a:pt x="1" y="5117"/>
                    <a:pt x="12" y="5137"/>
                    <a:pt x="21" y="5137"/>
                  </a:cubicBezTo>
                  <a:cubicBezTo>
                    <a:pt x="28" y="5137"/>
                    <a:pt x="34" y="5126"/>
                    <a:pt x="34" y="5098"/>
                  </a:cubicBezTo>
                  <a:cubicBezTo>
                    <a:pt x="935" y="3263"/>
                    <a:pt x="1302" y="2063"/>
                    <a:pt x="534" y="61"/>
                  </a:cubicBezTo>
                  <a:cubicBezTo>
                    <a:pt x="506" y="19"/>
                    <a:pt x="478" y="1"/>
                    <a:pt x="45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46"/>
            <p:cNvSpPr/>
            <p:nvPr/>
          </p:nvSpPr>
          <p:spPr>
            <a:xfrm>
              <a:off x="2968125" y="3481775"/>
              <a:ext cx="29200" cy="136075"/>
            </a:xfrm>
            <a:custGeom>
              <a:avLst/>
              <a:gdLst/>
              <a:ahLst/>
              <a:cxnLst/>
              <a:rect l="l" t="t" r="r" b="b"/>
              <a:pathLst>
                <a:path w="1168" h="5443" extrusionOk="0">
                  <a:moveTo>
                    <a:pt x="534" y="0"/>
                  </a:moveTo>
                  <a:cubicBezTo>
                    <a:pt x="505" y="0"/>
                    <a:pt x="482" y="25"/>
                    <a:pt x="501" y="80"/>
                  </a:cubicBezTo>
                  <a:cubicBezTo>
                    <a:pt x="768" y="2248"/>
                    <a:pt x="601" y="3316"/>
                    <a:pt x="0" y="5417"/>
                  </a:cubicBezTo>
                  <a:cubicBezTo>
                    <a:pt x="0" y="5434"/>
                    <a:pt x="9" y="5442"/>
                    <a:pt x="17" y="5442"/>
                  </a:cubicBezTo>
                  <a:cubicBezTo>
                    <a:pt x="25" y="5442"/>
                    <a:pt x="34" y="5434"/>
                    <a:pt x="34" y="5417"/>
                  </a:cubicBezTo>
                  <a:cubicBezTo>
                    <a:pt x="801" y="3416"/>
                    <a:pt x="1168" y="2182"/>
                    <a:pt x="601" y="47"/>
                  </a:cubicBezTo>
                  <a:cubicBezTo>
                    <a:pt x="586" y="17"/>
                    <a:pt x="557" y="0"/>
                    <a:pt x="5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6"/>
            <p:cNvSpPr/>
            <p:nvPr/>
          </p:nvSpPr>
          <p:spPr>
            <a:xfrm>
              <a:off x="3018150" y="3493775"/>
              <a:ext cx="34225" cy="135475"/>
            </a:xfrm>
            <a:custGeom>
              <a:avLst/>
              <a:gdLst/>
              <a:ahLst/>
              <a:cxnLst/>
              <a:rect l="l" t="t" r="r" b="b"/>
              <a:pathLst>
                <a:path w="1369" h="5419" extrusionOk="0">
                  <a:moveTo>
                    <a:pt x="910" y="1"/>
                  </a:moveTo>
                  <a:cubicBezTo>
                    <a:pt x="893" y="1"/>
                    <a:pt x="885" y="34"/>
                    <a:pt x="902" y="101"/>
                  </a:cubicBezTo>
                  <a:cubicBezTo>
                    <a:pt x="1002" y="2235"/>
                    <a:pt x="868" y="3403"/>
                    <a:pt x="1" y="5371"/>
                  </a:cubicBezTo>
                  <a:cubicBezTo>
                    <a:pt x="1" y="5395"/>
                    <a:pt x="34" y="5418"/>
                    <a:pt x="54" y="5418"/>
                  </a:cubicBezTo>
                  <a:cubicBezTo>
                    <a:pt x="62" y="5418"/>
                    <a:pt x="68" y="5414"/>
                    <a:pt x="68" y="5404"/>
                  </a:cubicBezTo>
                  <a:cubicBezTo>
                    <a:pt x="1068" y="3803"/>
                    <a:pt x="1369" y="1902"/>
                    <a:pt x="968" y="101"/>
                  </a:cubicBezTo>
                  <a:cubicBezTo>
                    <a:pt x="952" y="34"/>
                    <a:pt x="927" y="1"/>
                    <a:pt x="9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6"/>
            <p:cNvSpPr/>
            <p:nvPr/>
          </p:nvSpPr>
          <p:spPr>
            <a:xfrm>
              <a:off x="2789675" y="3534675"/>
              <a:ext cx="150125" cy="226750"/>
            </a:xfrm>
            <a:custGeom>
              <a:avLst/>
              <a:gdLst/>
              <a:ahLst/>
              <a:cxnLst/>
              <a:rect l="l" t="t" r="r" b="b"/>
              <a:pathLst>
                <a:path w="6005" h="9070" extrusionOk="0">
                  <a:moveTo>
                    <a:pt x="3289" y="1"/>
                  </a:moveTo>
                  <a:cubicBezTo>
                    <a:pt x="2287" y="1"/>
                    <a:pt x="259" y="3826"/>
                    <a:pt x="100" y="4936"/>
                  </a:cubicBezTo>
                  <a:cubicBezTo>
                    <a:pt x="0" y="6237"/>
                    <a:pt x="33" y="7504"/>
                    <a:pt x="133" y="8772"/>
                  </a:cubicBezTo>
                  <a:cubicBezTo>
                    <a:pt x="133" y="8772"/>
                    <a:pt x="1629" y="9069"/>
                    <a:pt x="3089" y="9069"/>
                  </a:cubicBezTo>
                  <a:cubicBezTo>
                    <a:pt x="4438" y="9069"/>
                    <a:pt x="5757" y="8815"/>
                    <a:pt x="5838" y="7838"/>
                  </a:cubicBezTo>
                  <a:cubicBezTo>
                    <a:pt x="6004" y="5803"/>
                    <a:pt x="3236" y="4502"/>
                    <a:pt x="3236" y="4502"/>
                  </a:cubicBezTo>
                  <a:cubicBezTo>
                    <a:pt x="3803" y="3235"/>
                    <a:pt x="4637" y="599"/>
                    <a:pt x="3436" y="32"/>
                  </a:cubicBezTo>
                  <a:cubicBezTo>
                    <a:pt x="3390" y="11"/>
                    <a:pt x="3341" y="1"/>
                    <a:pt x="3289"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6"/>
            <p:cNvSpPr/>
            <p:nvPr/>
          </p:nvSpPr>
          <p:spPr>
            <a:xfrm>
              <a:off x="2866375" y="3542150"/>
              <a:ext cx="73425" cy="187450"/>
            </a:xfrm>
            <a:custGeom>
              <a:avLst/>
              <a:gdLst/>
              <a:ahLst/>
              <a:cxnLst/>
              <a:rect l="l" t="t" r="r" b="b"/>
              <a:pathLst>
                <a:path w="2937" h="7498" extrusionOk="0">
                  <a:moveTo>
                    <a:pt x="635" y="0"/>
                  </a:moveTo>
                  <a:lnTo>
                    <a:pt x="635" y="0"/>
                  </a:lnTo>
                  <a:cubicBezTo>
                    <a:pt x="1369" y="1301"/>
                    <a:pt x="501" y="2902"/>
                    <a:pt x="34" y="4137"/>
                  </a:cubicBezTo>
                  <a:cubicBezTo>
                    <a:pt x="1" y="4237"/>
                    <a:pt x="68" y="4303"/>
                    <a:pt x="134" y="4303"/>
                  </a:cubicBezTo>
                  <a:cubicBezTo>
                    <a:pt x="1268" y="4937"/>
                    <a:pt x="2669" y="6138"/>
                    <a:pt x="2836" y="7472"/>
                  </a:cubicBezTo>
                  <a:cubicBezTo>
                    <a:pt x="2836" y="7489"/>
                    <a:pt x="2853" y="7497"/>
                    <a:pt x="2870" y="7497"/>
                  </a:cubicBezTo>
                  <a:cubicBezTo>
                    <a:pt x="2886" y="7497"/>
                    <a:pt x="2903" y="7489"/>
                    <a:pt x="2903" y="7472"/>
                  </a:cubicBezTo>
                  <a:cubicBezTo>
                    <a:pt x="2936" y="6005"/>
                    <a:pt x="1635" y="4704"/>
                    <a:pt x="368" y="4137"/>
                  </a:cubicBezTo>
                  <a:cubicBezTo>
                    <a:pt x="868" y="2869"/>
                    <a:pt x="1635" y="1234"/>
                    <a:pt x="6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6"/>
            <p:cNvSpPr/>
            <p:nvPr/>
          </p:nvSpPr>
          <p:spPr>
            <a:xfrm>
              <a:off x="2221050" y="3794000"/>
              <a:ext cx="722925" cy="354550"/>
            </a:xfrm>
            <a:custGeom>
              <a:avLst/>
              <a:gdLst/>
              <a:ahLst/>
              <a:cxnLst/>
              <a:rect l="l" t="t" r="r" b="b"/>
              <a:pathLst>
                <a:path w="28917" h="14182" extrusionOk="0">
                  <a:moveTo>
                    <a:pt x="19743" y="0"/>
                  </a:moveTo>
                  <a:cubicBezTo>
                    <a:pt x="19743" y="0"/>
                    <a:pt x="17808" y="3403"/>
                    <a:pt x="16974" y="3770"/>
                  </a:cubicBezTo>
                  <a:cubicBezTo>
                    <a:pt x="16863" y="3821"/>
                    <a:pt x="16669" y="3845"/>
                    <a:pt x="16405" y="3845"/>
                  </a:cubicBezTo>
                  <a:cubicBezTo>
                    <a:pt x="14773" y="3845"/>
                    <a:pt x="10444" y="2935"/>
                    <a:pt x="5966" y="1902"/>
                  </a:cubicBezTo>
                  <a:cubicBezTo>
                    <a:pt x="4820" y="1628"/>
                    <a:pt x="3836" y="1490"/>
                    <a:pt x="3052" y="1490"/>
                  </a:cubicBezTo>
                  <a:cubicBezTo>
                    <a:pt x="297" y="1490"/>
                    <a:pt x="0" y="3185"/>
                    <a:pt x="3765" y="6638"/>
                  </a:cubicBezTo>
                  <a:cubicBezTo>
                    <a:pt x="8267" y="10709"/>
                    <a:pt x="16733" y="14181"/>
                    <a:pt x="20279" y="14181"/>
                  </a:cubicBezTo>
                  <a:cubicBezTo>
                    <a:pt x="20568" y="14181"/>
                    <a:pt x="20825" y="14158"/>
                    <a:pt x="21044" y="14110"/>
                  </a:cubicBezTo>
                  <a:cubicBezTo>
                    <a:pt x="23979" y="13476"/>
                    <a:pt x="28916" y="6038"/>
                    <a:pt x="28916" y="6038"/>
                  </a:cubicBezTo>
                  <a:lnTo>
                    <a:pt x="19743"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6"/>
            <p:cNvSpPr/>
            <p:nvPr/>
          </p:nvSpPr>
          <p:spPr>
            <a:xfrm>
              <a:off x="2220850" y="3831750"/>
              <a:ext cx="378700" cy="288325"/>
            </a:xfrm>
            <a:custGeom>
              <a:avLst/>
              <a:gdLst/>
              <a:ahLst/>
              <a:cxnLst/>
              <a:rect l="l" t="t" r="r" b="b"/>
              <a:pathLst>
                <a:path w="15148" h="11533" extrusionOk="0">
                  <a:moveTo>
                    <a:pt x="3063" y="1"/>
                  </a:moveTo>
                  <a:cubicBezTo>
                    <a:pt x="304" y="1"/>
                    <a:pt x="0" y="1696"/>
                    <a:pt x="3773" y="5128"/>
                  </a:cubicBezTo>
                  <a:cubicBezTo>
                    <a:pt x="6708" y="7763"/>
                    <a:pt x="11312" y="10165"/>
                    <a:pt x="15148" y="11533"/>
                  </a:cubicBezTo>
                  <a:lnTo>
                    <a:pt x="4740" y="158"/>
                  </a:lnTo>
                  <a:cubicBezTo>
                    <a:pt x="4111" y="53"/>
                    <a:pt x="3549" y="1"/>
                    <a:pt x="306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6"/>
            <p:cNvSpPr/>
            <p:nvPr/>
          </p:nvSpPr>
          <p:spPr>
            <a:xfrm>
              <a:off x="1967400" y="3830000"/>
              <a:ext cx="568775" cy="437700"/>
            </a:xfrm>
            <a:custGeom>
              <a:avLst/>
              <a:gdLst/>
              <a:ahLst/>
              <a:cxnLst/>
              <a:rect l="l" t="t" r="r" b="b"/>
              <a:pathLst>
                <a:path w="22751" h="17508" extrusionOk="0">
                  <a:moveTo>
                    <a:pt x="13422" y="0"/>
                  </a:moveTo>
                  <a:cubicBezTo>
                    <a:pt x="12281" y="0"/>
                    <a:pt x="10997" y="467"/>
                    <a:pt x="9574" y="1662"/>
                  </a:cubicBezTo>
                  <a:cubicBezTo>
                    <a:pt x="6105" y="4564"/>
                    <a:pt x="2503" y="11803"/>
                    <a:pt x="1" y="17507"/>
                  </a:cubicBezTo>
                  <a:lnTo>
                    <a:pt x="20882" y="17474"/>
                  </a:lnTo>
                  <a:lnTo>
                    <a:pt x="20882" y="17440"/>
                  </a:lnTo>
                  <a:cubicBezTo>
                    <a:pt x="20882" y="17440"/>
                    <a:pt x="22750" y="15039"/>
                    <a:pt x="22550" y="12637"/>
                  </a:cubicBezTo>
                  <a:cubicBezTo>
                    <a:pt x="22350" y="9935"/>
                    <a:pt x="17680" y="2363"/>
                    <a:pt x="17247" y="1896"/>
                  </a:cubicBezTo>
                  <a:cubicBezTo>
                    <a:pt x="16233" y="844"/>
                    <a:pt x="14956" y="0"/>
                    <a:pt x="1342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6"/>
            <p:cNvSpPr/>
            <p:nvPr/>
          </p:nvSpPr>
          <p:spPr>
            <a:xfrm>
              <a:off x="1927375" y="3862550"/>
              <a:ext cx="395975" cy="404300"/>
            </a:xfrm>
            <a:custGeom>
              <a:avLst/>
              <a:gdLst/>
              <a:ahLst/>
              <a:cxnLst/>
              <a:rect l="l" t="t" r="r" b="b"/>
              <a:pathLst>
                <a:path w="15839" h="16172" extrusionOk="0">
                  <a:moveTo>
                    <a:pt x="13028" y="1"/>
                  </a:moveTo>
                  <a:cubicBezTo>
                    <a:pt x="12286" y="1"/>
                    <a:pt x="11489" y="325"/>
                    <a:pt x="10975" y="861"/>
                  </a:cubicBezTo>
                  <a:cubicBezTo>
                    <a:pt x="7840" y="4063"/>
                    <a:pt x="2436" y="9934"/>
                    <a:pt x="1" y="14404"/>
                  </a:cubicBezTo>
                  <a:lnTo>
                    <a:pt x="1" y="16172"/>
                  </a:lnTo>
                  <a:lnTo>
                    <a:pt x="8740" y="16172"/>
                  </a:lnTo>
                  <a:cubicBezTo>
                    <a:pt x="10075" y="13003"/>
                    <a:pt x="12510" y="8033"/>
                    <a:pt x="13977" y="5064"/>
                  </a:cubicBezTo>
                  <a:cubicBezTo>
                    <a:pt x="15838" y="1364"/>
                    <a:pt x="14549" y="1"/>
                    <a:pt x="13028"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6"/>
            <p:cNvSpPr/>
            <p:nvPr/>
          </p:nvSpPr>
          <p:spPr>
            <a:xfrm>
              <a:off x="1927375" y="3847150"/>
              <a:ext cx="400425" cy="419700"/>
            </a:xfrm>
            <a:custGeom>
              <a:avLst/>
              <a:gdLst/>
              <a:ahLst/>
              <a:cxnLst/>
              <a:rect l="l" t="t" r="r" b="b"/>
              <a:pathLst>
                <a:path w="16017" h="16788" extrusionOk="0">
                  <a:moveTo>
                    <a:pt x="13539" y="0"/>
                  </a:moveTo>
                  <a:cubicBezTo>
                    <a:pt x="12683" y="0"/>
                    <a:pt x="11571" y="523"/>
                    <a:pt x="10308" y="1744"/>
                  </a:cubicBezTo>
                  <a:cubicBezTo>
                    <a:pt x="7139" y="4779"/>
                    <a:pt x="2402" y="10817"/>
                    <a:pt x="1" y="14986"/>
                  </a:cubicBezTo>
                  <a:lnTo>
                    <a:pt x="1" y="16788"/>
                  </a:lnTo>
                  <a:lnTo>
                    <a:pt x="9307" y="16788"/>
                  </a:lnTo>
                  <a:cubicBezTo>
                    <a:pt x="10642" y="13719"/>
                    <a:pt x="13043" y="8448"/>
                    <a:pt x="14544" y="5380"/>
                  </a:cubicBezTo>
                  <a:cubicBezTo>
                    <a:pt x="16017" y="2344"/>
                    <a:pt x="15351" y="0"/>
                    <a:pt x="13539"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6"/>
            <p:cNvSpPr/>
            <p:nvPr/>
          </p:nvSpPr>
          <p:spPr>
            <a:xfrm>
              <a:off x="2156700" y="4060500"/>
              <a:ext cx="95700" cy="206350"/>
            </a:xfrm>
            <a:custGeom>
              <a:avLst/>
              <a:gdLst/>
              <a:ahLst/>
              <a:cxnLst/>
              <a:rect l="l" t="t" r="r" b="b"/>
              <a:pathLst>
                <a:path w="3828" h="8254" extrusionOk="0">
                  <a:moveTo>
                    <a:pt x="3710" y="1"/>
                  </a:moveTo>
                  <a:cubicBezTo>
                    <a:pt x="3706" y="1"/>
                    <a:pt x="3704" y="5"/>
                    <a:pt x="3704" y="14"/>
                  </a:cubicBezTo>
                  <a:cubicBezTo>
                    <a:pt x="3203" y="1182"/>
                    <a:pt x="2870" y="1849"/>
                    <a:pt x="2403" y="2750"/>
                  </a:cubicBezTo>
                  <a:cubicBezTo>
                    <a:pt x="1969" y="3650"/>
                    <a:pt x="1602" y="4518"/>
                    <a:pt x="1202" y="5418"/>
                  </a:cubicBezTo>
                  <a:cubicBezTo>
                    <a:pt x="835" y="6286"/>
                    <a:pt x="435" y="7186"/>
                    <a:pt x="68" y="8087"/>
                  </a:cubicBezTo>
                  <a:cubicBezTo>
                    <a:pt x="68" y="8154"/>
                    <a:pt x="34" y="8187"/>
                    <a:pt x="1" y="8254"/>
                  </a:cubicBezTo>
                  <a:lnTo>
                    <a:pt x="301" y="8254"/>
                  </a:lnTo>
                  <a:cubicBezTo>
                    <a:pt x="401" y="8054"/>
                    <a:pt x="468" y="7853"/>
                    <a:pt x="535" y="7720"/>
                  </a:cubicBezTo>
                  <a:cubicBezTo>
                    <a:pt x="902" y="6886"/>
                    <a:pt x="1269" y="6052"/>
                    <a:pt x="1635" y="5218"/>
                  </a:cubicBezTo>
                  <a:cubicBezTo>
                    <a:pt x="1969" y="4351"/>
                    <a:pt x="2336" y="3517"/>
                    <a:pt x="2670" y="2650"/>
                  </a:cubicBezTo>
                  <a:cubicBezTo>
                    <a:pt x="2736" y="2516"/>
                    <a:pt x="2803" y="2383"/>
                    <a:pt x="2870" y="2249"/>
                  </a:cubicBezTo>
                  <a:cubicBezTo>
                    <a:pt x="2936" y="2183"/>
                    <a:pt x="3604" y="1249"/>
                    <a:pt x="3804" y="1015"/>
                  </a:cubicBezTo>
                  <a:cubicBezTo>
                    <a:pt x="3827" y="992"/>
                    <a:pt x="3801" y="968"/>
                    <a:pt x="3771" y="968"/>
                  </a:cubicBezTo>
                  <a:cubicBezTo>
                    <a:pt x="3759" y="968"/>
                    <a:pt x="3747" y="972"/>
                    <a:pt x="3737" y="982"/>
                  </a:cubicBezTo>
                  <a:cubicBezTo>
                    <a:pt x="3570" y="1182"/>
                    <a:pt x="3370" y="1415"/>
                    <a:pt x="3170" y="1616"/>
                  </a:cubicBezTo>
                  <a:lnTo>
                    <a:pt x="3070" y="1716"/>
                  </a:lnTo>
                  <a:cubicBezTo>
                    <a:pt x="3303" y="1182"/>
                    <a:pt x="3537" y="615"/>
                    <a:pt x="3737" y="48"/>
                  </a:cubicBezTo>
                  <a:cubicBezTo>
                    <a:pt x="3737" y="24"/>
                    <a:pt x="3720" y="1"/>
                    <a:pt x="37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6"/>
            <p:cNvSpPr/>
            <p:nvPr/>
          </p:nvSpPr>
          <p:spPr>
            <a:xfrm>
              <a:off x="2275125" y="3687250"/>
              <a:ext cx="119275" cy="227050"/>
            </a:xfrm>
            <a:custGeom>
              <a:avLst/>
              <a:gdLst/>
              <a:ahLst/>
              <a:cxnLst/>
              <a:rect l="l" t="t" r="r" b="b"/>
              <a:pathLst>
                <a:path w="4771" h="9082" extrusionOk="0">
                  <a:moveTo>
                    <a:pt x="368" y="0"/>
                  </a:moveTo>
                  <a:cubicBezTo>
                    <a:pt x="368" y="0"/>
                    <a:pt x="268" y="901"/>
                    <a:pt x="167" y="2002"/>
                  </a:cubicBezTo>
                  <a:lnTo>
                    <a:pt x="167" y="2169"/>
                  </a:lnTo>
                  <a:lnTo>
                    <a:pt x="167" y="2335"/>
                  </a:lnTo>
                  <a:cubicBezTo>
                    <a:pt x="167" y="2502"/>
                    <a:pt x="134" y="2669"/>
                    <a:pt x="134" y="2836"/>
                  </a:cubicBezTo>
                  <a:cubicBezTo>
                    <a:pt x="101" y="3003"/>
                    <a:pt x="101" y="3103"/>
                    <a:pt x="101" y="3236"/>
                  </a:cubicBezTo>
                  <a:lnTo>
                    <a:pt x="67" y="3636"/>
                  </a:lnTo>
                  <a:cubicBezTo>
                    <a:pt x="1" y="4604"/>
                    <a:pt x="1" y="5538"/>
                    <a:pt x="67" y="6505"/>
                  </a:cubicBezTo>
                  <a:cubicBezTo>
                    <a:pt x="164" y="6860"/>
                    <a:pt x="1973" y="9082"/>
                    <a:pt x="3630" y="9082"/>
                  </a:cubicBezTo>
                  <a:cubicBezTo>
                    <a:pt x="3688" y="9082"/>
                    <a:pt x="3746" y="9079"/>
                    <a:pt x="3803" y="9074"/>
                  </a:cubicBezTo>
                  <a:cubicBezTo>
                    <a:pt x="4370" y="9007"/>
                    <a:pt x="4204" y="5938"/>
                    <a:pt x="4204" y="5938"/>
                  </a:cubicBezTo>
                  <a:lnTo>
                    <a:pt x="4237" y="5705"/>
                  </a:lnTo>
                  <a:lnTo>
                    <a:pt x="4771" y="2502"/>
                  </a:lnTo>
                  <a:lnTo>
                    <a:pt x="901" y="301"/>
                  </a:lnTo>
                  <a:lnTo>
                    <a:pt x="368" y="0"/>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6"/>
            <p:cNvSpPr/>
            <p:nvPr/>
          </p:nvSpPr>
          <p:spPr>
            <a:xfrm>
              <a:off x="2279300" y="3687250"/>
              <a:ext cx="115100" cy="142625"/>
            </a:xfrm>
            <a:custGeom>
              <a:avLst/>
              <a:gdLst/>
              <a:ahLst/>
              <a:cxnLst/>
              <a:rect l="l" t="t" r="r" b="b"/>
              <a:pathLst>
                <a:path w="4604" h="5705" extrusionOk="0">
                  <a:moveTo>
                    <a:pt x="201" y="0"/>
                  </a:moveTo>
                  <a:cubicBezTo>
                    <a:pt x="201" y="0"/>
                    <a:pt x="101" y="901"/>
                    <a:pt x="0" y="2002"/>
                  </a:cubicBezTo>
                  <a:cubicBezTo>
                    <a:pt x="734" y="3770"/>
                    <a:pt x="2235" y="5137"/>
                    <a:pt x="4070" y="5705"/>
                  </a:cubicBezTo>
                  <a:lnTo>
                    <a:pt x="4604" y="2502"/>
                  </a:lnTo>
                  <a:lnTo>
                    <a:pt x="734" y="301"/>
                  </a:lnTo>
                  <a:lnTo>
                    <a:pt x="20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6"/>
            <p:cNvSpPr/>
            <p:nvPr/>
          </p:nvSpPr>
          <p:spPr>
            <a:xfrm>
              <a:off x="2200900" y="3653300"/>
              <a:ext cx="87600" cy="83425"/>
            </a:xfrm>
            <a:custGeom>
              <a:avLst/>
              <a:gdLst/>
              <a:ahLst/>
              <a:cxnLst/>
              <a:rect l="l" t="t" r="r" b="b"/>
              <a:pathLst>
                <a:path w="3504" h="3337" extrusionOk="0">
                  <a:moveTo>
                    <a:pt x="1118" y="1"/>
                  </a:moveTo>
                  <a:cubicBezTo>
                    <a:pt x="978" y="1"/>
                    <a:pt x="847" y="37"/>
                    <a:pt x="735" y="124"/>
                  </a:cubicBezTo>
                  <a:cubicBezTo>
                    <a:pt x="1" y="691"/>
                    <a:pt x="1302" y="3093"/>
                    <a:pt x="2303" y="3293"/>
                  </a:cubicBezTo>
                  <a:cubicBezTo>
                    <a:pt x="2396" y="3322"/>
                    <a:pt x="2490" y="3336"/>
                    <a:pt x="2582" y="3336"/>
                  </a:cubicBezTo>
                  <a:cubicBezTo>
                    <a:pt x="3012" y="3336"/>
                    <a:pt x="3393" y="3032"/>
                    <a:pt x="3503" y="2593"/>
                  </a:cubicBezTo>
                  <a:lnTo>
                    <a:pt x="2970" y="1125"/>
                  </a:lnTo>
                  <a:cubicBezTo>
                    <a:pt x="2970" y="1125"/>
                    <a:pt x="1893" y="1"/>
                    <a:pt x="1118"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6"/>
            <p:cNvSpPr/>
            <p:nvPr/>
          </p:nvSpPr>
          <p:spPr>
            <a:xfrm>
              <a:off x="2229275" y="3673050"/>
              <a:ext cx="46500" cy="49575"/>
            </a:xfrm>
            <a:custGeom>
              <a:avLst/>
              <a:gdLst/>
              <a:ahLst/>
              <a:cxnLst/>
              <a:rect l="l" t="t" r="r" b="b"/>
              <a:pathLst>
                <a:path w="1860" h="1983" extrusionOk="0">
                  <a:moveTo>
                    <a:pt x="41" y="1"/>
                  </a:moveTo>
                  <a:cubicBezTo>
                    <a:pt x="28" y="1"/>
                    <a:pt x="14" y="1"/>
                    <a:pt x="0" y="1"/>
                  </a:cubicBezTo>
                  <a:lnTo>
                    <a:pt x="0" y="35"/>
                  </a:lnTo>
                  <a:cubicBezTo>
                    <a:pt x="634" y="235"/>
                    <a:pt x="1168" y="735"/>
                    <a:pt x="1468" y="1369"/>
                  </a:cubicBezTo>
                  <a:cubicBezTo>
                    <a:pt x="1361" y="1227"/>
                    <a:pt x="1199" y="1151"/>
                    <a:pt x="1034" y="1151"/>
                  </a:cubicBezTo>
                  <a:cubicBezTo>
                    <a:pt x="889" y="1151"/>
                    <a:pt x="743" y="1211"/>
                    <a:pt x="634" y="1336"/>
                  </a:cubicBezTo>
                  <a:cubicBezTo>
                    <a:pt x="634" y="1336"/>
                    <a:pt x="634" y="1369"/>
                    <a:pt x="667" y="1369"/>
                  </a:cubicBezTo>
                  <a:cubicBezTo>
                    <a:pt x="742" y="1331"/>
                    <a:pt x="831" y="1313"/>
                    <a:pt x="922" y="1313"/>
                  </a:cubicBezTo>
                  <a:cubicBezTo>
                    <a:pt x="1074" y="1313"/>
                    <a:pt x="1230" y="1365"/>
                    <a:pt x="1334" y="1469"/>
                  </a:cubicBezTo>
                  <a:cubicBezTo>
                    <a:pt x="1468" y="1636"/>
                    <a:pt x="1601" y="1769"/>
                    <a:pt x="1735" y="1969"/>
                  </a:cubicBezTo>
                  <a:cubicBezTo>
                    <a:pt x="1744" y="1978"/>
                    <a:pt x="1757" y="1983"/>
                    <a:pt x="1772" y="1983"/>
                  </a:cubicBezTo>
                  <a:cubicBezTo>
                    <a:pt x="1812" y="1983"/>
                    <a:pt x="1859" y="1952"/>
                    <a:pt x="1835" y="1903"/>
                  </a:cubicBezTo>
                  <a:cubicBezTo>
                    <a:pt x="1736" y="1049"/>
                    <a:pt x="926" y="1"/>
                    <a:pt x="4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6"/>
            <p:cNvSpPr/>
            <p:nvPr/>
          </p:nvSpPr>
          <p:spPr>
            <a:xfrm>
              <a:off x="2202575" y="3457900"/>
              <a:ext cx="326100" cy="332675"/>
            </a:xfrm>
            <a:custGeom>
              <a:avLst/>
              <a:gdLst/>
              <a:ahLst/>
              <a:cxnLst/>
              <a:rect l="l" t="t" r="r" b="b"/>
              <a:pathLst>
                <a:path w="13044" h="13307" extrusionOk="0">
                  <a:moveTo>
                    <a:pt x="6162" y="1"/>
                  </a:moveTo>
                  <a:cubicBezTo>
                    <a:pt x="5625" y="1"/>
                    <a:pt x="5098" y="88"/>
                    <a:pt x="4604" y="235"/>
                  </a:cubicBezTo>
                  <a:cubicBezTo>
                    <a:pt x="2169" y="969"/>
                    <a:pt x="1" y="3337"/>
                    <a:pt x="1902" y="8741"/>
                  </a:cubicBezTo>
                  <a:cubicBezTo>
                    <a:pt x="3278" y="12585"/>
                    <a:pt x="5566" y="13306"/>
                    <a:pt x="7157" y="13306"/>
                  </a:cubicBezTo>
                  <a:cubicBezTo>
                    <a:pt x="7802" y="13306"/>
                    <a:pt x="8332" y="13188"/>
                    <a:pt x="8640" y="13111"/>
                  </a:cubicBezTo>
                  <a:cubicBezTo>
                    <a:pt x="9841" y="12810"/>
                    <a:pt x="13043" y="11409"/>
                    <a:pt x="11676" y="5839"/>
                  </a:cubicBezTo>
                  <a:cubicBezTo>
                    <a:pt x="10609" y="1384"/>
                    <a:pt x="8304" y="1"/>
                    <a:pt x="6162"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6"/>
            <p:cNvSpPr/>
            <p:nvPr/>
          </p:nvSpPr>
          <p:spPr>
            <a:xfrm>
              <a:off x="2441075" y="3575300"/>
              <a:ext cx="28375" cy="13575"/>
            </a:xfrm>
            <a:custGeom>
              <a:avLst/>
              <a:gdLst/>
              <a:ahLst/>
              <a:cxnLst/>
              <a:rect l="l" t="t" r="r" b="b"/>
              <a:pathLst>
                <a:path w="1135" h="543" extrusionOk="0">
                  <a:moveTo>
                    <a:pt x="437" y="0"/>
                  </a:moveTo>
                  <a:cubicBezTo>
                    <a:pt x="281" y="0"/>
                    <a:pt x="151" y="70"/>
                    <a:pt x="67" y="209"/>
                  </a:cubicBezTo>
                  <a:cubicBezTo>
                    <a:pt x="1" y="275"/>
                    <a:pt x="34" y="375"/>
                    <a:pt x="101" y="442"/>
                  </a:cubicBezTo>
                  <a:cubicBezTo>
                    <a:pt x="234" y="509"/>
                    <a:pt x="368" y="542"/>
                    <a:pt x="501" y="542"/>
                  </a:cubicBezTo>
                  <a:lnTo>
                    <a:pt x="901" y="542"/>
                  </a:lnTo>
                  <a:cubicBezTo>
                    <a:pt x="1068" y="509"/>
                    <a:pt x="1135" y="309"/>
                    <a:pt x="1035" y="175"/>
                  </a:cubicBezTo>
                  <a:cubicBezTo>
                    <a:pt x="901" y="75"/>
                    <a:pt x="701" y="9"/>
                    <a:pt x="534" y="9"/>
                  </a:cubicBezTo>
                  <a:cubicBezTo>
                    <a:pt x="501" y="3"/>
                    <a:pt x="469" y="0"/>
                    <a:pt x="43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6"/>
            <p:cNvSpPr/>
            <p:nvPr/>
          </p:nvSpPr>
          <p:spPr>
            <a:xfrm>
              <a:off x="2358750" y="3590675"/>
              <a:ext cx="27325" cy="17700"/>
            </a:xfrm>
            <a:custGeom>
              <a:avLst/>
              <a:gdLst/>
              <a:ahLst/>
              <a:cxnLst/>
              <a:rect l="l" t="t" r="r" b="b"/>
              <a:pathLst>
                <a:path w="1093" h="708" extrusionOk="0">
                  <a:moveTo>
                    <a:pt x="712" y="0"/>
                  </a:moveTo>
                  <a:cubicBezTo>
                    <a:pt x="637" y="0"/>
                    <a:pt x="562" y="19"/>
                    <a:pt x="492" y="61"/>
                  </a:cubicBezTo>
                  <a:cubicBezTo>
                    <a:pt x="325" y="127"/>
                    <a:pt x="158" y="227"/>
                    <a:pt x="58" y="394"/>
                  </a:cubicBezTo>
                  <a:cubicBezTo>
                    <a:pt x="0" y="539"/>
                    <a:pt x="117" y="708"/>
                    <a:pt x="258" y="708"/>
                  </a:cubicBezTo>
                  <a:cubicBezTo>
                    <a:pt x="280" y="708"/>
                    <a:pt x="302" y="704"/>
                    <a:pt x="325" y="694"/>
                  </a:cubicBezTo>
                  <a:cubicBezTo>
                    <a:pt x="458" y="661"/>
                    <a:pt x="558" y="594"/>
                    <a:pt x="692" y="561"/>
                  </a:cubicBezTo>
                  <a:cubicBezTo>
                    <a:pt x="825" y="528"/>
                    <a:pt x="959" y="461"/>
                    <a:pt x="1025" y="328"/>
                  </a:cubicBezTo>
                  <a:cubicBezTo>
                    <a:pt x="1092" y="261"/>
                    <a:pt x="1059" y="161"/>
                    <a:pt x="992" y="94"/>
                  </a:cubicBezTo>
                  <a:cubicBezTo>
                    <a:pt x="915" y="36"/>
                    <a:pt x="814" y="0"/>
                    <a:pt x="71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6"/>
            <p:cNvSpPr/>
            <p:nvPr/>
          </p:nvSpPr>
          <p:spPr>
            <a:xfrm>
              <a:off x="2386050" y="3640550"/>
              <a:ext cx="10850" cy="27550"/>
            </a:xfrm>
            <a:custGeom>
              <a:avLst/>
              <a:gdLst/>
              <a:ahLst/>
              <a:cxnLst/>
              <a:rect l="l" t="t" r="r" b="b"/>
              <a:pathLst>
                <a:path w="434" h="1102" extrusionOk="0">
                  <a:moveTo>
                    <a:pt x="234" y="0"/>
                  </a:moveTo>
                  <a:cubicBezTo>
                    <a:pt x="234" y="0"/>
                    <a:pt x="200" y="34"/>
                    <a:pt x="200" y="34"/>
                  </a:cubicBezTo>
                  <a:cubicBezTo>
                    <a:pt x="300" y="434"/>
                    <a:pt x="334" y="868"/>
                    <a:pt x="0" y="1068"/>
                  </a:cubicBezTo>
                  <a:lnTo>
                    <a:pt x="0" y="1101"/>
                  </a:lnTo>
                  <a:cubicBezTo>
                    <a:pt x="434" y="934"/>
                    <a:pt x="367" y="367"/>
                    <a:pt x="2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6"/>
            <p:cNvSpPr/>
            <p:nvPr/>
          </p:nvSpPr>
          <p:spPr>
            <a:xfrm>
              <a:off x="2366400" y="3632150"/>
              <a:ext cx="31825" cy="31825"/>
            </a:xfrm>
            <a:custGeom>
              <a:avLst/>
              <a:gdLst/>
              <a:ahLst/>
              <a:cxnLst/>
              <a:rect l="l" t="t" r="r" b="b"/>
              <a:pathLst>
                <a:path w="1273" h="1273" extrusionOk="0">
                  <a:moveTo>
                    <a:pt x="626" y="0"/>
                  </a:moveTo>
                  <a:cubicBezTo>
                    <a:pt x="613" y="0"/>
                    <a:pt x="600" y="1"/>
                    <a:pt x="586" y="3"/>
                  </a:cubicBezTo>
                  <a:cubicBezTo>
                    <a:pt x="1" y="68"/>
                    <a:pt x="176" y="1273"/>
                    <a:pt x="710" y="1273"/>
                  </a:cubicBezTo>
                  <a:cubicBezTo>
                    <a:pt x="724" y="1273"/>
                    <a:pt x="738" y="1272"/>
                    <a:pt x="753" y="1270"/>
                  </a:cubicBezTo>
                  <a:cubicBezTo>
                    <a:pt x="1273" y="1205"/>
                    <a:pt x="1128" y="0"/>
                    <a:pt x="6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6"/>
            <p:cNvSpPr/>
            <p:nvPr/>
          </p:nvSpPr>
          <p:spPr>
            <a:xfrm>
              <a:off x="2356850" y="3634475"/>
              <a:ext cx="20875" cy="14425"/>
            </a:xfrm>
            <a:custGeom>
              <a:avLst/>
              <a:gdLst/>
              <a:ahLst/>
              <a:cxnLst/>
              <a:rect l="l" t="t" r="r" b="b"/>
              <a:pathLst>
                <a:path w="835" h="577" extrusionOk="0">
                  <a:moveTo>
                    <a:pt x="757" y="1"/>
                  </a:moveTo>
                  <a:cubicBezTo>
                    <a:pt x="748" y="1"/>
                    <a:pt x="741" y="4"/>
                    <a:pt x="735" y="10"/>
                  </a:cubicBezTo>
                  <a:cubicBezTo>
                    <a:pt x="634" y="110"/>
                    <a:pt x="568" y="243"/>
                    <a:pt x="434" y="277"/>
                  </a:cubicBezTo>
                  <a:cubicBezTo>
                    <a:pt x="417" y="281"/>
                    <a:pt x="399" y="283"/>
                    <a:pt x="380" y="283"/>
                  </a:cubicBezTo>
                  <a:cubicBezTo>
                    <a:pt x="258" y="283"/>
                    <a:pt x="117" y="193"/>
                    <a:pt x="1" y="77"/>
                  </a:cubicBezTo>
                  <a:cubicBezTo>
                    <a:pt x="1" y="77"/>
                    <a:pt x="1" y="77"/>
                    <a:pt x="1" y="110"/>
                  </a:cubicBezTo>
                  <a:cubicBezTo>
                    <a:pt x="34" y="344"/>
                    <a:pt x="167" y="577"/>
                    <a:pt x="434" y="577"/>
                  </a:cubicBezTo>
                  <a:cubicBezTo>
                    <a:pt x="668" y="577"/>
                    <a:pt x="801" y="344"/>
                    <a:pt x="835" y="77"/>
                  </a:cubicBezTo>
                  <a:cubicBezTo>
                    <a:pt x="835" y="50"/>
                    <a:pt x="791" y="1"/>
                    <a:pt x="75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6"/>
            <p:cNvSpPr/>
            <p:nvPr/>
          </p:nvSpPr>
          <p:spPr>
            <a:xfrm>
              <a:off x="2451100" y="3627200"/>
              <a:ext cx="14200" cy="23375"/>
            </a:xfrm>
            <a:custGeom>
              <a:avLst/>
              <a:gdLst/>
              <a:ahLst/>
              <a:cxnLst/>
              <a:rect l="l" t="t" r="r" b="b"/>
              <a:pathLst>
                <a:path w="568" h="935" extrusionOk="0">
                  <a:moveTo>
                    <a:pt x="33" y="1"/>
                  </a:moveTo>
                  <a:cubicBezTo>
                    <a:pt x="0" y="368"/>
                    <a:pt x="133" y="935"/>
                    <a:pt x="567" y="935"/>
                  </a:cubicBezTo>
                  <a:cubicBezTo>
                    <a:pt x="200" y="868"/>
                    <a:pt x="100" y="401"/>
                    <a:pt x="67" y="34"/>
                  </a:cubicBezTo>
                  <a:cubicBezTo>
                    <a:pt x="67" y="1"/>
                    <a:pt x="33" y="1"/>
                    <a:pt x="3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6"/>
            <p:cNvSpPr/>
            <p:nvPr/>
          </p:nvSpPr>
          <p:spPr>
            <a:xfrm>
              <a:off x="2445925" y="3615275"/>
              <a:ext cx="32825" cy="31375"/>
            </a:xfrm>
            <a:custGeom>
              <a:avLst/>
              <a:gdLst/>
              <a:ahLst/>
              <a:cxnLst/>
              <a:rect l="l" t="t" r="r" b="b"/>
              <a:pathLst>
                <a:path w="1313" h="1255" extrusionOk="0">
                  <a:moveTo>
                    <a:pt x="596" y="1"/>
                  </a:moveTo>
                  <a:cubicBezTo>
                    <a:pt x="568" y="1"/>
                    <a:pt x="538" y="4"/>
                    <a:pt x="507" y="11"/>
                  </a:cubicBezTo>
                  <a:cubicBezTo>
                    <a:pt x="1" y="137"/>
                    <a:pt x="185" y="1255"/>
                    <a:pt x="690" y="1255"/>
                  </a:cubicBezTo>
                  <a:cubicBezTo>
                    <a:pt x="717" y="1255"/>
                    <a:pt x="745" y="1252"/>
                    <a:pt x="774" y="1245"/>
                  </a:cubicBezTo>
                  <a:cubicBezTo>
                    <a:pt x="1312" y="1118"/>
                    <a:pt x="1129" y="1"/>
                    <a:pt x="59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6"/>
            <p:cNvSpPr/>
            <p:nvPr/>
          </p:nvSpPr>
          <p:spPr>
            <a:xfrm>
              <a:off x="2463600" y="3612200"/>
              <a:ext cx="18375" cy="14850"/>
            </a:xfrm>
            <a:custGeom>
              <a:avLst/>
              <a:gdLst/>
              <a:ahLst/>
              <a:cxnLst/>
              <a:rect l="l" t="t" r="r" b="b"/>
              <a:pathLst>
                <a:path w="735" h="594" extrusionOk="0">
                  <a:moveTo>
                    <a:pt x="701" y="0"/>
                  </a:moveTo>
                  <a:cubicBezTo>
                    <a:pt x="634" y="134"/>
                    <a:pt x="534" y="300"/>
                    <a:pt x="401" y="300"/>
                  </a:cubicBezTo>
                  <a:cubicBezTo>
                    <a:pt x="387" y="305"/>
                    <a:pt x="373" y="307"/>
                    <a:pt x="358" y="307"/>
                  </a:cubicBezTo>
                  <a:cubicBezTo>
                    <a:pt x="265" y="307"/>
                    <a:pt x="153" y="225"/>
                    <a:pt x="67" y="167"/>
                  </a:cubicBezTo>
                  <a:cubicBezTo>
                    <a:pt x="34" y="167"/>
                    <a:pt x="0" y="234"/>
                    <a:pt x="0" y="267"/>
                  </a:cubicBezTo>
                  <a:cubicBezTo>
                    <a:pt x="82" y="431"/>
                    <a:pt x="231" y="594"/>
                    <a:pt x="391" y="594"/>
                  </a:cubicBezTo>
                  <a:cubicBezTo>
                    <a:pt x="427" y="594"/>
                    <a:pt x="464" y="586"/>
                    <a:pt x="501" y="567"/>
                  </a:cubicBezTo>
                  <a:cubicBezTo>
                    <a:pt x="701" y="501"/>
                    <a:pt x="734" y="234"/>
                    <a:pt x="7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6"/>
            <p:cNvSpPr/>
            <p:nvPr/>
          </p:nvSpPr>
          <p:spPr>
            <a:xfrm>
              <a:off x="2406900" y="3713575"/>
              <a:ext cx="20025" cy="7900"/>
            </a:xfrm>
            <a:custGeom>
              <a:avLst/>
              <a:gdLst/>
              <a:ahLst/>
              <a:cxnLst/>
              <a:rect l="l" t="t" r="r" b="b"/>
              <a:pathLst>
                <a:path w="801" h="316" extrusionOk="0">
                  <a:moveTo>
                    <a:pt x="25" y="0"/>
                  </a:moveTo>
                  <a:cubicBezTo>
                    <a:pt x="15" y="0"/>
                    <a:pt x="0" y="15"/>
                    <a:pt x="0" y="15"/>
                  </a:cubicBezTo>
                  <a:cubicBezTo>
                    <a:pt x="33" y="182"/>
                    <a:pt x="167" y="282"/>
                    <a:pt x="334" y="315"/>
                  </a:cubicBezTo>
                  <a:cubicBezTo>
                    <a:pt x="534" y="315"/>
                    <a:pt x="701" y="215"/>
                    <a:pt x="801" y="48"/>
                  </a:cubicBezTo>
                  <a:lnTo>
                    <a:pt x="801" y="48"/>
                  </a:lnTo>
                  <a:cubicBezTo>
                    <a:pt x="667" y="148"/>
                    <a:pt x="534" y="182"/>
                    <a:pt x="367" y="215"/>
                  </a:cubicBezTo>
                  <a:cubicBezTo>
                    <a:pt x="234" y="215"/>
                    <a:pt x="134" y="82"/>
                    <a:pt x="33" y="15"/>
                  </a:cubicBezTo>
                  <a:cubicBezTo>
                    <a:pt x="33" y="4"/>
                    <a:pt x="30" y="0"/>
                    <a:pt x="2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6"/>
            <p:cNvSpPr/>
            <p:nvPr/>
          </p:nvSpPr>
          <p:spPr>
            <a:xfrm>
              <a:off x="2410225" y="3579325"/>
              <a:ext cx="49225" cy="117425"/>
            </a:xfrm>
            <a:custGeom>
              <a:avLst/>
              <a:gdLst/>
              <a:ahLst/>
              <a:cxnLst/>
              <a:rect l="l" t="t" r="r" b="b"/>
              <a:pathLst>
                <a:path w="1969" h="4697" extrusionOk="0">
                  <a:moveTo>
                    <a:pt x="539" y="1"/>
                  </a:moveTo>
                  <a:cubicBezTo>
                    <a:pt x="518" y="1"/>
                    <a:pt x="501" y="24"/>
                    <a:pt x="501" y="48"/>
                  </a:cubicBezTo>
                  <a:cubicBezTo>
                    <a:pt x="801" y="1215"/>
                    <a:pt x="1301" y="2349"/>
                    <a:pt x="1635" y="3517"/>
                  </a:cubicBezTo>
                  <a:cubicBezTo>
                    <a:pt x="1435" y="3484"/>
                    <a:pt x="1235" y="3484"/>
                    <a:pt x="1001" y="3484"/>
                  </a:cubicBezTo>
                  <a:cubicBezTo>
                    <a:pt x="968" y="3484"/>
                    <a:pt x="1301" y="4351"/>
                    <a:pt x="1301" y="4451"/>
                  </a:cubicBezTo>
                  <a:cubicBezTo>
                    <a:pt x="1162" y="4483"/>
                    <a:pt x="1023" y="4498"/>
                    <a:pt x="886" y="4498"/>
                  </a:cubicBezTo>
                  <a:cubicBezTo>
                    <a:pt x="593" y="4498"/>
                    <a:pt x="306" y="4431"/>
                    <a:pt x="34" y="4317"/>
                  </a:cubicBezTo>
                  <a:cubicBezTo>
                    <a:pt x="34" y="4308"/>
                    <a:pt x="31" y="4304"/>
                    <a:pt x="27" y="4304"/>
                  </a:cubicBezTo>
                  <a:cubicBezTo>
                    <a:pt x="17" y="4304"/>
                    <a:pt x="1" y="4327"/>
                    <a:pt x="1" y="4351"/>
                  </a:cubicBezTo>
                  <a:cubicBezTo>
                    <a:pt x="250" y="4578"/>
                    <a:pt x="562" y="4697"/>
                    <a:pt x="883" y="4697"/>
                  </a:cubicBezTo>
                  <a:cubicBezTo>
                    <a:pt x="1034" y="4697"/>
                    <a:pt x="1186" y="4671"/>
                    <a:pt x="1335" y="4618"/>
                  </a:cubicBezTo>
                  <a:cubicBezTo>
                    <a:pt x="1435" y="4618"/>
                    <a:pt x="1502" y="4584"/>
                    <a:pt x="1502" y="4551"/>
                  </a:cubicBezTo>
                  <a:cubicBezTo>
                    <a:pt x="1435" y="4284"/>
                    <a:pt x="1368" y="3984"/>
                    <a:pt x="1268" y="3717"/>
                  </a:cubicBezTo>
                  <a:lnTo>
                    <a:pt x="1268" y="3717"/>
                  </a:lnTo>
                  <a:cubicBezTo>
                    <a:pt x="1351" y="3738"/>
                    <a:pt x="1603" y="3784"/>
                    <a:pt x="1780" y="3784"/>
                  </a:cubicBezTo>
                  <a:cubicBezTo>
                    <a:pt x="1888" y="3784"/>
                    <a:pt x="1969" y="3767"/>
                    <a:pt x="1969" y="3717"/>
                  </a:cubicBezTo>
                  <a:cubicBezTo>
                    <a:pt x="1635" y="2449"/>
                    <a:pt x="1168" y="1215"/>
                    <a:pt x="568" y="14"/>
                  </a:cubicBezTo>
                  <a:cubicBezTo>
                    <a:pt x="558" y="5"/>
                    <a:pt x="548" y="1"/>
                    <a:pt x="53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6"/>
            <p:cNvSpPr/>
            <p:nvPr/>
          </p:nvSpPr>
          <p:spPr>
            <a:xfrm>
              <a:off x="2409400" y="3686425"/>
              <a:ext cx="33375" cy="24200"/>
            </a:xfrm>
            <a:custGeom>
              <a:avLst/>
              <a:gdLst/>
              <a:ahLst/>
              <a:cxnLst/>
              <a:rect l="l" t="t" r="r" b="b"/>
              <a:pathLst>
                <a:path w="1335" h="968" extrusionOk="0">
                  <a:moveTo>
                    <a:pt x="67" y="0"/>
                  </a:moveTo>
                  <a:cubicBezTo>
                    <a:pt x="34" y="134"/>
                    <a:pt x="0" y="267"/>
                    <a:pt x="0" y="400"/>
                  </a:cubicBezTo>
                  <a:cubicBezTo>
                    <a:pt x="0" y="667"/>
                    <a:pt x="67" y="934"/>
                    <a:pt x="367" y="967"/>
                  </a:cubicBezTo>
                  <a:cubicBezTo>
                    <a:pt x="534" y="967"/>
                    <a:pt x="667" y="934"/>
                    <a:pt x="801" y="867"/>
                  </a:cubicBezTo>
                  <a:cubicBezTo>
                    <a:pt x="1034" y="701"/>
                    <a:pt x="1201" y="500"/>
                    <a:pt x="1334" y="234"/>
                  </a:cubicBezTo>
                  <a:lnTo>
                    <a:pt x="1334" y="234"/>
                  </a:lnTo>
                  <a:cubicBezTo>
                    <a:pt x="1244" y="248"/>
                    <a:pt x="1152" y="254"/>
                    <a:pt x="1060" y="254"/>
                  </a:cubicBezTo>
                  <a:cubicBezTo>
                    <a:pt x="710" y="254"/>
                    <a:pt x="357" y="158"/>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6"/>
            <p:cNvSpPr/>
            <p:nvPr/>
          </p:nvSpPr>
          <p:spPr>
            <a:xfrm>
              <a:off x="2409400" y="3696325"/>
              <a:ext cx="20025" cy="14300"/>
            </a:xfrm>
            <a:custGeom>
              <a:avLst/>
              <a:gdLst/>
              <a:ahLst/>
              <a:cxnLst/>
              <a:rect l="l" t="t" r="r" b="b"/>
              <a:pathLst>
                <a:path w="801" h="572" extrusionOk="0">
                  <a:moveTo>
                    <a:pt x="84" y="0"/>
                  </a:moveTo>
                  <a:cubicBezTo>
                    <a:pt x="56" y="0"/>
                    <a:pt x="28" y="2"/>
                    <a:pt x="0" y="4"/>
                  </a:cubicBezTo>
                  <a:cubicBezTo>
                    <a:pt x="0" y="271"/>
                    <a:pt x="67" y="538"/>
                    <a:pt x="367" y="571"/>
                  </a:cubicBezTo>
                  <a:cubicBezTo>
                    <a:pt x="534" y="571"/>
                    <a:pt x="667" y="538"/>
                    <a:pt x="801" y="471"/>
                  </a:cubicBezTo>
                  <a:cubicBezTo>
                    <a:pt x="679" y="166"/>
                    <a:pt x="388" y="0"/>
                    <a:pt x="84" y="0"/>
                  </a:cubicBezTo>
                  <a:close/>
                </a:path>
              </a:pathLst>
            </a:custGeom>
            <a:solidFill>
              <a:srgbClr val="FF9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6"/>
            <p:cNvSpPr/>
            <p:nvPr/>
          </p:nvSpPr>
          <p:spPr>
            <a:xfrm>
              <a:off x="2202575" y="3452200"/>
              <a:ext cx="278550" cy="231725"/>
            </a:xfrm>
            <a:custGeom>
              <a:avLst/>
              <a:gdLst/>
              <a:ahLst/>
              <a:cxnLst/>
              <a:rect l="l" t="t" r="r" b="b"/>
              <a:pathLst>
                <a:path w="11142" h="9269" extrusionOk="0">
                  <a:moveTo>
                    <a:pt x="6436" y="1"/>
                  </a:moveTo>
                  <a:cubicBezTo>
                    <a:pt x="5877" y="1"/>
                    <a:pt x="5257" y="100"/>
                    <a:pt x="4571" y="329"/>
                  </a:cubicBezTo>
                  <a:cubicBezTo>
                    <a:pt x="4571" y="329"/>
                    <a:pt x="1302" y="1230"/>
                    <a:pt x="668" y="4132"/>
                  </a:cubicBezTo>
                  <a:cubicBezTo>
                    <a:pt x="1" y="7034"/>
                    <a:pt x="2302" y="9269"/>
                    <a:pt x="2302" y="9269"/>
                  </a:cubicBezTo>
                  <a:cubicBezTo>
                    <a:pt x="3236" y="9169"/>
                    <a:pt x="3036" y="7201"/>
                    <a:pt x="3036" y="7201"/>
                  </a:cubicBezTo>
                  <a:cubicBezTo>
                    <a:pt x="3036" y="7201"/>
                    <a:pt x="4904" y="6801"/>
                    <a:pt x="4971" y="3999"/>
                  </a:cubicBezTo>
                  <a:lnTo>
                    <a:pt x="4971" y="3999"/>
                  </a:lnTo>
                  <a:cubicBezTo>
                    <a:pt x="5071" y="4799"/>
                    <a:pt x="4937" y="5633"/>
                    <a:pt x="4604" y="6400"/>
                  </a:cubicBezTo>
                  <a:cubicBezTo>
                    <a:pt x="4604" y="6400"/>
                    <a:pt x="7806" y="5333"/>
                    <a:pt x="8640" y="2297"/>
                  </a:cubicBezTo>
                  <a:lnTo>
                    <a:pt x="8640" y="2297"/>
                  </a:lnTo>
                  <a:cubicBezTo>
                    <a:pt x="8640" y="2298"/>
                    <a:pt x="8373" y="3832"/>
                    <a:pt x="7973" y="4432"/>
                  </a:cubicBezTo>
                  <a:cubicBezTo>
                    <a:pt x="8740" y="3999"/>
                    <a:pt x="9341" y="3331"/>
                    <a:pt x="9708" y="2497"/>
                  </a:cubicBezTo>
                  <a:cubicBezTo>
                    <a:pt x="9708" y="2497"/>
                    <a:pt x="10608" y="3965"/>
                    <a:pt x="11142" y="4299"/>
                  </a:cubicBezTo>
                  <a:cubicBezTo>
                    <a:pt x="11142" y="4299"/>
                    <a:pt x="10111" y="1"/>
                    <a:pt x="643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6"/>
            <p:cNvSpPr/>
            <p:nvPr/>
          </p:nvSpPr>
          <p:spPr>
            <a:xfrm>
              <a:off x="2203400" y="3828050"/>
              <a:ext cx="220200" cy="92250"/>
            </a:xfrm>
            <a:custGeom>
              <a:avLst/>
              <a:gdLst/>
              <a:ahLst/>
              <a:cxnLst/>
              <a:rect l="l" t="t" r="r" b="b"/>
              <a:pathLst>
                <a:path w="8808" h="3690" extrusionOk="0">
                  <a:moveTo>
                    <a:pt x="4322" y="1"/>
                  </a:moveTo>
                  <a:cubicBezTo>
                    <a:pt x="3977" y="1"/>
                    <a:pt x="3624" y="22"/>
                    <a:pt x="3270" y="73"/>
                  </a:cubicBezTo>
                  <a:cubicBezTo>
                    <a:pt x="2036" y="339"/>
                    <a:pt x="902" y="973"/>
                    <a:pt x="1" y="1874"/>
                  </a:cubicBezTo>
                  <a:cubicBezTo>
                    <a:pt x="1" y="1874"/>
                    <a:pt x="2938" y="3690"/>
                    <a:pt x="5731" y="3690"/>
                  </a:cubicBezTo>
                  <a:cubicBezTo>
                    <a:pt x="6060" y="3690"/>
                    <a:pt x="6386" y="3665"/>
                    <a:pt x="6706" y="3608"/>
                  </a:cubicBezTo>
                  <a:cubicBezTo>
                    <a:pt x="8073" y="3375"/>
                    <a:pt x="8807" y="1073"/>
                    <a:pt x="8807" y="1073"/>
                  </a:cubicBezTo>
                  <a:cubicBezTo>
                    <a:pt x="8807" y="1073"/>
                    <a:pt x="6739" y="1"/>
                    <a:pt x="4322"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6"/>
            <p:cNvSpPr/>
            <p:nvPr/>
          </p:nvSpPr>
          <p:spPr>
            <a:xfrm>
              <a:off x="2195075" y="3870725"/>
              <a:ext cx="242700" cy="77275"/>
            </a:xfrm>
            <a:custGeom>
              <a:avLst/>
              <a:gdLst/>
              <a:ahLst/>
              <a:cxnLst/>
              <a:rect l="l" t="t" r="r" b="b"/>
              <a:pathLst>
                <a:path w="9708" h="3091" extrusionOk="0">
                  <a:moveTo>
                    <a:pt x="9707" y="0"/>
                  </a:moveTo>
                  <a:lnTo>
                    <a:pt x="9707" y="0"/>
                  </a:lnTo>
                  <a:cubicBezTo>
                    <a:pt x="9507" y="434"/>
                    <a:pt x="9274" y="834"/>
                    <a:pt x="9007" y="1234"/>
                  </a:cubicBezTo>
                  <a:cubicBezTo>
                    <a:pt x="8773" y="1635"/>
                    <a:pt x="8440" y="2001"/>
                    <a:pt x="8073" y="2268"/>
                  </a:cubicBezTo>
                  <a:cubicBezTo>
                    <a:pt x="7906" y="2402"/>
                    <a:pt x="7706" y="2535"/>
                    <a:pt x="7472" y="2602"/>
                  </a:cubicBezTo>
                  <a:cubicBezTo>
                    <a:pt x="7239" y="2635"/>
                    <a:pt x="7005" y="2702"/>
                    <a:pt x="6772" y="2735"/>
                  </a:cubicBezTo>
                  <a:cubicBezTo>
                    <a:pt x="6538" y="2752"/>
                    <a:pt x="6305" y="2760"/>
                    <a:pt x="6071" y="2760"/>
                  </a:cubicBezTo>
                  <a:cubicBezTo>
                    <a:pt x="5838" y="2760"/>
                    <a:pt x="5604" y="2752"/>
                    <a:pt x="5371" y="2735"/>
                  </a:cubicBezTo>
                  <a:cubicBezTo>
                    <a:pt x="4437" y="2635"/>
                    <a:pt x="3503" y="2402"/>
                    <a:pt x="2602" y="2035"/>
                  </a:cubicBezTo>
                  <a:cubicBezTo>
                    <a:pt x="1702" y="1701"/>
                    <a:pt x="834" y="1268"/>
                    <a:pt x="0" y="801"/>
                  </a:cubicBezTo>
                  <a:lnTo>
                    <a:pt x="0" y="801"/>
                  </a:lnTo>
                  <a:cubicBezTo>
                    <a:pt x="768" y="1401"/>
                    <a:pt x="1635" y="1901"/>
                    <a:pt x="2536" y="2302"/>
                  </a:cubicBezTo>
                  <a:cubicBezTo>
                    <a:pt x="3403" y="2702"/>
                    <a:pt x="4370" y="2969"/>
                    <a:pt x="5338" y="3069"/>
                  </a:cubicBezTo>
                  <a:cubicBezTo>
                    <a:pt x="5545" y="3083"/>
                    <a:pt x="5752" y="3091"/>
                    <a:pt x="5959" y="3091"/>
                  </a:cubicBezTo>
                  <a:cubicBezTo>
                    <a:pt x="6252" y="3091"/>
                    <a:pt x="6545" y="3075"/>
                    <a:pt x="6839" y="3036"/>
                  </a:cubicBezTo>
                  <a:cubicBezTo>
                    <a:pt x="7072" y="3002"/>
                    <a:pt x="7306" y="2935"/>
                    <a:pt x="7539" y="2869"/>
                  </a:cubicBezTo>
                  <a:cubicBezTo>
                    <a:pt x="7806" y="2802"/>
                    <a:pt x="8039" y="2669"/>
                    <a:pt x="8240" y="2502"/>
                  </a:cubicBezTo>
                  <a:cubicBezTo>
                    <a:pt x="8940" y="1801"/>
                    <a:pt x="9474" y="934"/>
                    <a:pt x="970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6"/>
            <p:cNvSpPr/>
            <p:nvPr/>
          </p:nvSpPr>
          <p:spPr>
            <a:xfrm>
              <a:off x="1975750" y="1684975"/>
              <a:ext cx="893150" cy="893175"/>
            </a:xfrm>
            <a:custGeom>
              <a:avLst/>
              <a:gdLst/>
              <a:ahLst/>
              <a:cxnLst/>
              <a:rect l="l" t="t" r="r" b="b"/>
              <a:pathLst>
                <a:path w="35726" h="35727" extrusionOk="0">
                  <a:moveTo>
                    <a:pt x="0" y="1"/>
                  </a:moveTo>
                  <a:lnTo>
                    <a:pt x="0" y="35726"/>
                  </a:lnTo>
                  <a:lnTo>
                    <a:pt x="35726" y="35726"/>
                  </a:lnTo>
                  <a:lnTo>
                    <a:pt x="3572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6"/>
            <p:cNvSpPr/>
            <p:nvPr/>
          </p:nvSpPr>
          <p:spPr>
            <a:xfrm>
              <a:off x="1970750" y="1679975"/>
              <a:ext cx="903175" cy="904000"/>
            </a:xfrm>
            <a:custGeom>
              <a:avLst/>
              <a:gdLst/>
              <a:ahLst/>
              <a:cxnLst/>
              <a:rect l="l" t="t" r="r" b="b"/>
              <a:pathLst>
                <a:path w="36127" h="36160" extrusionOk="0">
                  <a:moveTo>
                    <a:pt x="35692" y="434"/>
                  </a:moveTo>
                  <a:lnTo>
                    <a:pt x="35692" y="35726"/>
                  </a:lnTo>
                  <a:lnTo>
                    <a:pt x="401" y="35726"/>
                  </a:lnTo>
                  <a:lnTo>
                    <a:pt x="401" y="434"/>
                  </a:lnTo>
                  <a:close/>
                  <a:moveTo>
                    <a:pt x="0" y="1"/>
                  </a:moveTo>
                  <a:lnTo>
                    <a:pt x="0" y="36160"/>
                  </a:lnTo>
                  <a:lnTo>
                    <a:pt x="36126" y="36160"/>
                  </a:lnTo>
                  <a:lnTo>
                    <a:pt x="36126"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6"/>
            <p:cNvSpPr/>
            <p:nvPr/>
          </p:nvSpPr>
          <p:spPr>
            <a:xfrm>
              <a:off x="2012450" y="1711675"/>
              <a:ext cx="61725" cy="52900"/>
            </a:xfrm>
            <a:custGeom>
              <a:avLst/>
              <a:gdLst/>
              <a:ahLst/>
              <a:cxnLst/>
              <a:rect l="l" t="t" r="r" b="b"/>
              <a:pathLst>
                <a:path w="2469" h="2116" extrusionOk="0">
                  <a:moveTo>
                    <a:pt x="1401" y="0"/>
                  </a:moveTo>
                  <a:cubicBezTo>
                    <a:pt x="467" y="0"/>
                    <a:pt x="0" y="1134"/>
                    <a:pt x="667" y="1801"/>
                  </a:cubicBezTo>
                  <a:cubicBezTo>
                    <a:pt x="884" y="2018"/>
                    <a:pt x="1151" y="2115"/>
                    <a:pt x="1411" y="2115"/>
                  </a:cubicBezTo>
                  <a:cubicBezTo>
                    <a:pt x="1952" y="2115"/>
                    <a:pt x="2469" y="1698"/>
                    <a:pt x="2469" y="1068"/>
                  </a:cubicBezTo>
                  <a:cubicBezTo>
                    <a:pt x="2469" y="501"/>
                    <a:pt x="1968" y="0"/>
                    <a:pt x="1401"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6"/>
            <p:cNvSpPr/>
            <p:nvPr/>
          </p:nvSpPr>
          <p:spPr>
            <a:xfrm>
              <a:off x="2128350" y="1711675"/>
              <a:ext cx="52575" cy="52550"/>
            </a:xfrm>
            <a:custGeom>
              <a:avLst/>
              <a:gdLst/>
              <a:ahLst/>
              <a:cxnLst/>
              <a:rect l="l" t="t" r="r" b="b"/>
              <a:pathLst>
                <a:path w="2103" h="2102" extrusionOk="0">
                  <a:moveTo>
                    <a:pt x="1068" y="0"/>
                  </a:moveTo>
                  <a:cubicBezTo>
                    <a:pt x="468" y="0"/>
                    <a:pt x="1" y="501"/>
                    <a:pt x="1" y="1068"/>
                  </a:cubicBezTo>
                  <a:cubicBezTo>
                    <a:pt x="1" y="1635"/>
                    <a:pt x="468" y="2102"/>
                    <a:pt x="1068" y="2102"/>
                  </a:cubicBezTo>
                  <a:cubicBezTo>
                    <a:pt x="1635" y="2102"/>
                    <a:pt x="2102" y="1635"/>
                    <a:pt x="2102" y="1068"/>
                  </a:cubicBezTo>
                  <a:cubicBezTo>
                    <a:pt x="2102" y="501"/>
                    <a:pt x="1635" y="0"/>
                    <a:pt x="106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6"/>
            <p:cNvSpPr/>
            <p:nvPr/>
          </p:nvSpPr>
          <p:spPr>
            <a:xfrm>
              <a:off x="2235925" y="1711675"/>
              <a:ext cx="52575" cy="52550"/>
            </a:xfrm>
            <a:custGeom>
              <a:avLst/>
              <a:gdLst/>
              <a:ahLst/>
              <a:cxnLst/>
              <a:rect l="l" t="t" r="r" b="b"/>
              <a:pathLst>
                <a:path w="2103" h="2102" extrusionOk="0">
                  <a:moveTo>
                    <a:pt x="1035" y="0"/>
                  </a:moveTo>
                  <a:cubicBezTo>
                    <a:pt x="468" y="0"/>
                    <a:pt x="1" y="501"/>
                    <a:pt x="1" y="1068"/>
                  </a:cubicBezTo>
                  <a:cubicBezTo>
                    <a:pt x="1" y="1635"/>
                    <a:pt x="468" y="2102"/>
                    <a:pt x="1035" y="2102"/>
                  </a:cubicBezTo>
                  <a:cubicBezTo>
                    <a:pt x="1635" y="2102"/>
                    <a:pt x="2102" y="1635"/>
                    <a:pt x="2102" y="1068"/>
                  </a:cubicBezTo>
                  <a:cubicBezTo>
                    <a:pt x="2102" y="501"/>
                    <a:pt x="1635" y="0"/>
                    <a:pt x="1035"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6"/>
            <p:cNvSpPr/>
            <p:nvPr/>
          </p:nvSpPr>
          <p:spPr>
            <a:xfrm>
              <a:off x="1975750" y="1785050"/>
              <a:ext cx="893150" cy="10025"/>
            </a:xfrm>
            <a:custGeom>
              <a:avLst/>
              <a:gdLst/>
              <a:ahLst/>
              <a:cxnLst/>
              <a:rect l="l" t="t" r="r" b="b"/>
              <a:pathLst>
                <a:path w="35726" h="401" extrusionOk="0">
                  <a:moveTo>
                    <a:pt x="0" y="1"/>
                  </a:moveTo>
                  <a:lnTo>
                    <a:pt x="0" y="401"/>
                  </a:lnTo>
                  <a:lnTo>
                    <a:pt x="35726" y="401"/>
                  </a:lnTo>
                  <a:lnTo>
                    <a:pt x="35726"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6"/>
            <p:cNvSpPr/>
            <p:nvPr/>
          </p:nvSpPr>
          <p:spPr>
            <a:xfrm>
              <a:off x="2235475" y="2163025"/>
              <a:ext cx="619525" cy="383325"/>
            </a:xfrm>
            <a:custGeom>
              <a:avLst/>
              <a:gdLst/>
              <a:ahLst/>
              <a:cxnLst/>
              <a:rect l="l" t="t" r="r" b="b"/>
              <a:pathLst>
                <a:path w="24781" h="15333" extrusionOk="0">
                  <a:moveTo>
                    <a:pt x="2144" y="1"/>
                  </a:moveTo>
                  <a:cubicBezTo>
                    <a:pt x="845" y="1"/>
                    <a:pt x="1" y="1346"/>
                    <a:pt x="719" y="3061"/>
                  </a:cubicBezTo>
                  <a:cubicBezTo>
                    <a:pt x="3035" y="8592"/>
                    <a:pt x="7799" y="15332"/>
                    <a:pt x="10948" y="15332"/>
                  </a:cubicBezTo>
                  <a:cubicBezTo>
                    <a:pt x="11065" y="15332"/>
                    <a:pt x="11181" y="15323"/>
                    <a:pt x="11294" y="15303"/>
                  </a:cubicBezTo>
                  <a:cubicBezTo>
                    <a:pt x="14162" y="14803"/>
                    <a:pt x="20167" y="10700"/>
                    <a:pt x="22602" y="8632"/>
                  </a:cubicBezTo>
                  <a:cubicBezTo>
                    <a:pt x="24781" y="6725"/>
                    <a:pt x="19353" y="1798"/>
                    <a:pt x="17232" y="1798"/>
                  </a:cubicBezTo>
                  <a:cubicBezTo>
                    <a:pt x="17016" y="1798"/>
                    <a:pt x="16833" y="1849"/>
                    <a:pt x="16697" y="1961"/>
                  </a:cubicBezTo>
                  <a:cubicBezTo>
                    <a:pt x="14800" y="3531"/>
                    <a:pt x="11618" y="6834"/>
                    <a:pt x="10899" y="6834"/>
                  </a:cubicBezTo>
                  <a:cubicBezTo>
                    <a:pt x="10885" y="6834"/>
                    <a:pt x="10872" y="6833"/>
                    <a:pt x="10860" y="6831"/>
                  </a:cubicBezTo>
                  <a:cubicBezTo>
                    <a:pt x="10059" y="6697"/>
                    <a:pt x="9125" y="5630"/>
                    <a:pt x="4022" y="860"/>
                  </a:cubicBezTo>
                  <a:cubicBezTo>
                    <a:pt x="3371" y="260"/>
                    <a:pt x="2713" y="1"/>
                    <a:pt x="2144"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6"/>
            <p:cNvSpPr/>
            <p:nvPr/>
          </p:nvSpPr>
          <p:spPr>
            <a:xfrm>
              <a:off x="2696275" y="2102600"/>
              <a:ext cx="191825" cy="156275"/>
            </a:xfrm>
            <a:custGeom>
              <a:avLst/>
              <a:gdLst/>
              <a:ahLst/>
              <a:cxnLst/>
              <a:rect l="l" t="t" r="r" b="b"/>
              <a:pathLst>
                <a:path w="7673" h="6251" extrusionOk="0">
                  <a:moveTo>
                    <a:pt x="4955" y="1"/>
                  </a:moveTo>
                  <a:cubicBezTo>
                    <a:pt x="4905" y="1"/>
                    <a:pt x="4854" y="3"/>
                    <a:pt x="4803" y="8"/>
                  </a:cubicBezTo>
                  <a:cubicBezTo>
                    <a:pt x="3369" y="108"/>
                    <a:pt x="2035" y="875"/>
                    <a:pt x="801" y="1442"/>
                  </a:cubicBezTo>
                  <a:lnTo>
                    <a:pt x="0" y="5578"/>
                  </a:lnTo>
                  <a:cubicBezTo>
                    <a:pt x="0" y="5578"/>
                    <a:pt x="4470" y="2876"/>
                    <a:pt x="4737" y="2843"/>
                  </a:cubicBezTo>
                  <a:cubicBezTo>
                    <a:pt x="4758" y="2838"/>
                    <a:pt x="4779" y="2835"/>
                    <a:pt x="4798" y="2835"/>
                  </a:cubicBezTo>
                  <a:cubicBezTo>
                    <a:pt x="5020" y="2835"/>
                    <a:pt x="5109" y="3168"/>
                    <a:pt x="5170" y="3444"/>
                  </a:cubicBezTo>
                  <a:cubicBezTo>
                    <a:pt x="5235" y="3736"/>
                    <a:pt x="4666" y="6250"/>
                    <a:pt x="5969" y="6250"/>
                  </a:cubicBezTo>
                  <a:cubicBezTo>
                    <a:pt x="6002" y="6250"/>
                    <a:pt x="6036" y="6249"/>
                    <a:pt x="6071" y="6246"/>
                  </a:cubicBezTo>
                  <a:cubicBezTo>
                    <a:pt x="7472" y="6079"/>
                    <a:pt x="7672" y="2710"/>
                    <a:pt x="7639" y="2176"/>
                  </a:cubicBezTo>
                  <a:cubicBezTo>
                    <a:pt x="7575" y="1662"/>
                    <a:pt x="6302" y="1"/>
                    <a:pt x="4955"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6"/>
            <p:cNvSpPr/>
            <p:nvPr/>
          </p:nvSpPr>
          <p:spPr>
            <a:xfrm>
              <a:off x="2718775" y="2093500"/>
              <a:ext cx="200175" cy="156200"/>
            </a:xfrm>
            <a:custGeom>
              <a:avLst/>
              <a:gdLst/>
              <a:ahLst/>
              <a:cxnLst/>
              <a:rect l="l" t="t" r="r" b="b"/>
              <a:pathLst>
                <a:path w="8007" h="6248" extrusionOk="0">
                  <a:moveTo>
                    <a:pt x="5255" y="1"/>
                  </a:moveTo>
                  <a:cubicBezTo>
                    <a:pt x="5216" y="1"/>
                    <a:pt x="5177" y="2"/>
                    <a:pt x="5138" y="5"/>
                  </a:cubicBezTo>
                  <a:cubicBezTo>
                    <a:pt x="3703" y="138"/>
                    <a:pt x="67" y="2006"/>
                    <a:pt x="1" y="2006"/>
                  </a:cubicBezTo>
                  <a:lnTo>
                    <a:pt x="368" y="5575"/>
                  </a:lnTo>
                  <a:cubicBezTo>
                    <a:pt x="368" y="5575"/>
                    <a:pt x="4804" y="2907"/>
                    <a:pt x="5071" y="2840"/>
                  </a:cubicBezTo>
                  <a:cubicBezTo>
                    <a:pt x="5083" y="2839"/>
                    <a:pt x="5095" y="2838"/>
                    <a:pt x="5107" y="2838"/>
                  </a:cubicBezTo>
                  <a:cubicBezTo>
                    <a:pt x="5347" y="2838"/>
                    <a:pt x="5441" y="3154"/>
                    <a:pt x="5505" y="3441"/>
                  </a:cubicBezTo>
                  <a:cubicBezTo>
                    <a:pt x="5570" y="3733"/>
                    <a:pt x="5032" y="6247"/>
                    <a:pt x="6305" y="6247"/>
                  </a:cubicBezTo>
                  <a:cubicBezTo>
                    <a:pt x="6337" y="6247"/>
                    <a:pt x="6371" y="6246"/>
                    <a:pt x="6405" y="6243"/>
                  </a:cubicBezTo>
                  <a:cubicBezTo>
                    <a:pt x="7806" y="6109"/>
                    <a:pt x="8006" y="2707"/>
                    <a:pt x="7973" y="2173"/>
                  </a:cubicBezTo>
                  <a:cubicBezTo>
                    <a:pt x="7908" y="1654"/>
                    <a:pt x="6614" y="1"/>
                    <a:pt x="5255"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6"/>
            <p:cNvSpPr/>
            <p:nvPr/>
          </p:nvSpPr>
          <p:spPr>
            <a:xfrm>
              <a:off x="2783825" y="2162425"/>
              <a:ext cx="83175" cy="85000"/>
            </a:xfrm>
            <a:custGeom>
              <a:avLst/>
              <a:gdLst/>
              <a:ahLst/>
              <a:cxnLst/>
              <a:rect l="l" t="t" r="r" b="b"/>
              <a:pathLst>
                <a:path w="3327" h="3400" extrusionOk="0">
                  <a:moveTo>
                    <a:pt x="2572" y="1"/>
                  </a:moveTo>
                  <a:cubicBezTo>
                    <a:pt x="2473" y="1"/>
                    <a:pt x="2365" y="59"/>
                    <a:pt x="2269" y="117"/>
                  </a:cubicBezTo>
                  <a:cubicBezTo>
                    <a:pt x="2002" y="217"/>
                    <a:pt x="1768" y="383"/>
                    <a:pt x="1535" y="517"/>
                  </a:cubicBezTo>
                  <a:cubicBezTo>
                    <a:pt x="1268" y="684"/>
                    <a:pt x="1035" y="850"/>
                    <a:pt x="768" y="1017"/>
                  </a:cubicBezTo>
                  <a:cubicBezTo>
                    <a:pt x="501" y="1184"/>
                    <a:pt x="234" y="1351"/>
                    <a:pt x="1" y="1551"/>
                  </a:cubicBezTo>
                  <a:lnTo>
                    <a:pt x="1" y="1584"/>
                  </a:lnTo>
                  <a:cubicBezTo>
                    <a:pt x="234" y="1484"/>
                    <a:pt x="468" y="1317"/>
                    <a:pt x="668" y="1184"/>
                  </a:cubicBezTo>
                  <a:cubicBezTo>
                    <a:pt x="901" y="1051"/>
                    <a:pt x="1201" y="884"/>
                    <a:pt x="1468" y="750"/>
                  </a:cubicBezTo>
                  <a:cubicBezTo>
                    <a:pt x="1702" y="584"/>
                    <a:pt x="1935" y="450"/>
                    <a:pt x="2169" y="317"/>
                  </a:cubicBezTo>
                  <a:cubicBezTo>
                    <a:pt x="2269" y="283"/>
                    <a:pt x="2436" y="183"/>
                    <a:pt x="2536" y="183"/>
                  </a:cubicBezTo>
                  <a:cubicBezTo>
                    <a:pt x="2636" y="183"/>
                    <a:pt x="2736" y="450"/>
                    <a:pt x="2769" y="550"/>
                  </a:cubicBezTo>
                  <a:cubicBezTo>
                    <a:pt x="2836" y="784"/>
                    <a:pt x="2836" y="1051"/>
                    <a:pt x="2769" y="1317"/>
                  </a:cubicBezTo>
                  <a:cubicBezTo>
                    <a:pt x="2736" y="1584"/>
                    <a:pt x="2702" y="1818"/>
                    <a:pt x="2702" y="2085"/>
                  </a:cubicBezTo>
                  <a:cubicBezTo>
                    <a:pt x="2702" y="2351"/>
                    <a:pt x="2769" y="2585"/>
                    <a:pt x="2836" y="2818"/>
                  </a:cubicBezTo>
                  <a:cubicBezTo>
                    <a:pt x="2969" y="3019"/>
                    <a:pt x="3103" y="3219"/>
                    <a:pt x="3270" y="3386"/>
                  </a:cubicBezTo>
                  <a:cubicBezTo>
                    <a:pt x="3270" y="3395"/>
                    <a:pt x="3275" y="3399"/>
                    <a:pt x="3283" y="3399"/>
                  </a:cubicBezTo>
                  <a:cubicBezTo>
                    <a:pt x="3300" y="3399"/>
                    <a:pt x="3326" y="3376"/>
                    <a:pt x="3303" y="3352"/>
                  </a:cubicBezTo>
                  <a:cubicBezTo>
                    <a:pt x="3136" y="3119"/>
                    <a:pt x="3003" y="2818"/>
                    <a:pt x="3003" y="2552"/>
                  </a:cubicBezTo>
                  <a:cubicBezTo>
                    <a:pt x="2936" y="2251"/>
                    <a:pt x="2903" y="1918"/>
                    <a:pt x="2936" y="1618"/>
                  </a:cubicBezTo>
                  <a:cubicBezTo>
                    <a:pt x="3003" y="1384"/>
                    <a:pt x="3036" y="1117"/>
                    <a:pt x="3036" y="850"/>
                  </a:cubicBezTo>
                  <a:cubicBezTo>
                    <a:pt x="3003" y="584"/>
                    <a:pt x="2936" y="317"/>
                    <a:pt x="2769" y="117"/>
                  </a:cubicBezTo>
                  <a:cubicBezTo>
                    <a:pt x="2713" y="32"/>
                    <a:pt x="2644" y="1"/>
                    <a:pt x="257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6"/>
            <p:cNvSpPr/>
            <p:nvPr/>
          </p:nvSpPr>
          <p:spPr>
            <a:xfrm>
              <a:off x="2616200" y="1996525"/>
              <a:ext cx="365800" cy="404000"/>
            </a:xfrm>
            <a:custGeom>
              <a:avLst/>
              <a:gdLst/>
              <a:ahLst/>
              <a:cxnLst/>
              <a:rect l="l" t="t" r="r" b="b"/>
              <a:pathLst>
                <a:path w="14632" h="16160" extrusionOk="0">
                  <a:moveTo>
                    <a:pt x="13479" y="0"/>
                  </a:moveTo>
                  <a:cubicBezTo>
                    <a:pt x="13435" y="0"/>
                    <a:pt x="13390" y="5"/>
                    <a:pt x="13344" y="14"/>
                  </a:cubicBezTo>
                  <a:cubicBezTo>
                    <a:pt x="12410" y="215"/>
                    <a:pt x="5805" y="3684"/>
                    <a:pt x="4304" y="5285"/>
                  </a:cubicBezTo>
                  <a:cubicBezTo>
                    <a:pt x="3537" y="6085"/>
                    <a:pt x="1" y="10055"/>
                    <a:pt x="1" y="10055"/>
                  </a:cubicBezTo>
                  <a:lnTo>
                    <a:pt x="5471" y="16159"/>
                  </a:lnTo>
                  <a:cubicBezTo>
                    <a:pt x="5471" y="16159"/>
                    <a:pt x="8874" y="14291"/>
                    <a:pt x="9941" y="13758"/>
                  </a:cubicBezTo>
                  <a:cubicBezTo>
                    <a:pt x="11309" y="13057"/>
                    <a:pt x="12443" y="11956"/>
                    <a:pt x="13210" y="10622"/>
                  </a:cubicBezTo>
                  <a:cubicBezTo>
                    <a:pt x="13899" y="9338"/>
                    <a:pt x="14441" y="7259"/>
                    <a:pt x="13538" y="7259"/>
                  </a:cubicBezTo>
                  <a:cubicBezTo>
                    <a:pt x="13479" y="7259"/>
                    <a:pt x="13415" y="7268"/>
                    <a:pt x="13344" y="7286"/>
                  </a:cubicBezTo>
                  <a:cubicBezTo>
                    <a:pt x="12143" y="7620"/>
                    <a:pt x="11476" y="9621"/>
                    <a:pt x="10175" y="9788"/>
                  </a:cubicBezTo>
                  <a:cubicBezTo>
                    <a:pt x="10101" y="9797"/>
                    <a:pt x="10029" y="9802"/>
                    <a:pt x="9958" y="9802"/>
                  </a:cubicBezTo>
                  <a:cubicBezTo>
                    <a:pt x="8774" y="9802"/>
                    <a:pt x="7966" y="8544"/>
                    <a:pt x="7840" y="7820"/>
                  </a:cubicBezTo>
                  <a:cubicBezTo>
                    <a:pt x="7706" y="7019"/>
                    <a:pt x="8006" y="5585"/>
                    <a:pt x="10375" y="4251"/>
                  </a:cubicBezTo>
                  <a:cubicBezTo>
                    <a:pt x="14631" y="1868"/>
                    <a:pt x="14350" y="0"/>
                    <a:pt x="13479"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6"/>
            <p:cNvSpPr/>
            <p:nvPr/>
          </p:nvSpPr>
          <p:spPr>
            <a:xfrm>
              <a:off x="2810500" y="2101725"/>
              <a:ext cx="99825" cy="143675"/>
            </a:xfrm>
            <a:custGeom>
              <a:avLst/>
              <a:gdLst/>
              <a:ahLst/>
              <a:cxnLst/>
              <a:rect l="l" t="t" r="r" b="b"/>
              <a:pathLst>
                <a:path w="3993" h="5747" extrusionOk="0">
                  <a:moveTo>
                    <a:pt x="2689" y="0"/>
                  </a:moveTo>
                  <a:cubicBezTo>
                    <a:pt x="2683" y="0"/>
                    <a:pt x="2676" y="3"/>
                    <a:pt x="2670" y="9"/>
                  </a:cubicBezTo>
                  <a:cubicBezTo>
                    <a:pt x="2102" y="343"/>
                    <a:pt x="268" y="1277"/>
                    <a:pt x="68" y="2978"/>
                  </a:cubicBezTo>
                  <a:cubicBezTo>
                    <a:pt x="1" y="3645"/>
                    <a:pt x="201" y="4279"/>
                    <a:pt x="635" y="4813"/>
                  </a:cubicBezTo>
                  <a:cubicBezTo>
                    <a:pt x="902" y="5347"/>
                    <a:pt x="1469" y="5713"/>
                    <a:pt x="2069" y="5747"/>
                  </a:cubicBezTo>
                  <a:cubicBezTo>
                    <a:pt x="2870" y="5747"/>
                    <a:pt x="3470" y="5046"/>
                    <a:pt x="3970" y="4513"/>
                  </a:cubicBezTo>
                  <a:cubicBezTo>
                    <a:pt x="3993" y="4513"/>
                    <a:pt x="3985" y="4498"/>
                    <a:pt x="3968" y="4498"/>
                  </a:cubicBezTo>
                  <a:cubicBezTo>
                    <a:pt x="3959" y="4498"/>
                    <a:pt x="3948" y="4501"/>
                    <a:pt x="3937" y="4513"/>
                  </a:cubicBezTo>
                  <a:cubicBezTo>
                    <a:pt x="3470" y="4913"/>
                    <a:pt x="2970" y="5480"/>
                    <a:pt x="2336" y="5580"/>
                  </a:cubicBezTo>
                  <a:cubicBezTo>
                    <a:pt x="2267" y="5590"/>
                    <a:pt x="2199" y="5595"/>
                    <a:pt x="2133" y="5595"/>
                  </a:cubicBezTo>
                  <a:cubicBezTo>
                    <a:pt x="1566" y="5595"/>
                    <a:pt x="1130" y="5224"/>
                    <a:pt x="802" y="4746"/>
                  </a:cubicBezTo>
                  <a:cubicBezTo>
                    <a:pt x="401" y="4246"/>
                    <a:pt x="201" y="3612"/>
                    <a:pt x="268" y="2978"/>
                  </a:cubicBezTo>
                  <a:cubicBezTo>
                    <a:pt x="368" y="2378"/>
                    <a:pt x="635" y="1844"/>
                    <a:pt x="1035" y="1410"/>
                  </a:cubicBezTo>
                  <a:cubicBezTo>
                    <a:pt x="1502" y="877"/>
                    <a:pt x="2069" y="410"/>
                    <a:pt x="2703" y="43"/>
                  </a:cubicBezTo>
                  <a:cubicBezTo>
                    <a:pt x="2730" y="43"/>
                    <a:pt x="2714" y="0"/>
                    <a:pt x="268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6"/>
            <p:cNvSpPr/>
            <p:nvPr/>
          </p:nvSpPr>
          <p:spPr>
            <a:xfrm>
              <a:off x="2224125" y="2152125"/>
              <a:ext cx="260350" cy="299275"/>
            </a:xfrm>
            <a:custGeom>
              <a:avLst/>
              <a:gdLst/>
              <a:ahLst/>
              <a:cxnLst/>
              <a:rect l="l" t="t" r="r" b="b"/>
              <a:pathLst>
                <a:path w="10414" h="11971" extrusionOk="0">
                  <a:moveTo>
                    <a:pt x="1756" y="0"/>
                  </a:moveTo>
                  <a:cubicBezTo>
                    <a:pt x="239" y="0"/>
                    <a:pt x="0" y="1814"/>
                    <a:pt x="1040" y="4765"/>
                  </a:cubicBezTo>
                  <a:cubicBezTo>
                    <a:pt x="1807" y="7100"/>
                    <a:pt x="2941" y="9335"/>
                    <a:pt x="4309" y="11370"/>
                  </a:cubicBezTo>
                  <a:cubicBezTo>
                    <a:pt x="4609" y="11803"/>
                    <a:pt x="4776" y="11970"/>
                    <a:pt x="4776" y="11970"/>
                  </a:cubicBezTo>
                  <a:lnTo>
                    <a:pt x="9713" y="6666"/>
                  </a:lnTo>
                  <a:lnTo>
                    <a:pt x="10413" y="5932"/>
                  </a:lnTo>
                  <a:cubicBezTo>
                    <a:pt x="10413" y="5932"/>
                    <a:pt x="10280" y="5799"/>
                    <a:pt x="9846" y="5432"/>
                  </a:cubicBezTo>
                  <a:cubicBezTo>
                    <a:pt x="9279" y="4898"/>
                    <a:pt x="8112" y="3864"/>
                    <a:pt x="5943" y="2130"/>
                  </a:cubicBezTo>
                  <a:cubicBezTo>
                    <a:pt x="4976" y="1329"/>
                    <a:pt x="3909" y="662"/>
                    <a:pt x="2741" y="195"/>
                  </a:cubicBezTo>
                  <a:cubicBezTo>
                    <a:pt x="2368" y="64"/>
                    <a:pt x="2039" y="0"/>
                    <a:pt x="1756"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6"/>
            <p:cNvSpPr/>
            <p:nvPr/>
          </p:nvSpPr>
          <p:spPr>
            <a:xfrm>
              <a:off x="2318500" y="2277900"/>
              <a:ext cx="209325" cy="219350"/>
            </a:xfrm>
            <a:custGeom>
              <a:avLst/>
              <a:gdLst/>
              <a:ahLst/>
              <a:cxnLst/>
              <a:rect l="l" t="t" r="r" b="b"/>
              <a:pathLst>
                <a:path w="8373" h="8774" extrusionOk="0">
                  <a:moveTo>
                    <a:pt x="6438" y="1"/>
                  </a:moveTo>
                  <a:lnTo>
                    <a:pt x="6071" y="401"/>
                  </a:lnTo>
                  <a:lnTo>
                    <a:pt x="5404" y="1135"/>
                  </a:lnTo>
                  <a:lnTo>
                    <a:pt x="534" y="6339"/>
                  </a:lnTo>
                  <a:lnTo>
                    <a:pt x="0" y="6906"/>
                  </a:lnTo>
                  <a:lnTo>
                    <a:pt x="1635" y="8774"/>
                  </a:lnTo>
                  <a:lnTo>
                    <a:pt x="7139" y="2736"/>
                  </a:lnTo>
                  <a:lnTo>
                    <a:pt x="8373" y="1402"/>
                  </a:lnTo>
                  <a:lnTo>
                    <a:pt x="6438"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6"/>
            <p:cNvSpPr/>
            <p:nvPr/>
          </p:nvSpPr>
          <p:spPr>
            <a:xfrm>
              <a:off x="2224125" y="2152125"/>
              <a:ext cx="272850" cy="345125"/>
            </a:xfrm>
            <a:custGeom>
              <a:avLst/>
              <a:gdLst/>
              <a:ahLst/>
              <a:cxnLst/>
              <a:rect l="l" t="t" r="r" b="b"/>
              <a:pathLst>
                <a:path w="10914" h="13805" extrusionOk="0">
                  <a:moveTo>
                    <a:pt x="1756" y="0"/>
                  </a:moveTo>
                  <a:cubicBezTo>
                    <a:pt x="239" y="0"/>
                    <a:pt x="0" y="1814"/>
                    <a:pt x="1040" y="4765"/>
                  </a:cubicBezTo>
                  <a:cubicBezTo>
                    <a:pt x="1807" y="7100"/>
                    <a:pt x="2941" y="9335"/>
                    <a:pt x="4309" y="11370"/>
                  </a:cubicBezTo>
                  <a:lnTo>
                    <a:pt x="3775" y="11937"/>
                  </a:lnTo>
                  <a:lnTo>
                    <a:pt x="5410" y="13805"/>
                  </a:lnTo>
                  <a:lnTo>
                    <a:pt x="10914" y="7767"/>
                  </a:lnTo>
                  <a:lnTo>
                    <a:pt x="9713" y="6666"/>
                  </a:lnTo>
                  <a:lnTo>
                    <a:pt x="9179" y="6166"/>
                  </a:lnTo>
                  <a:cubicBezTo>
                    <a:pt x="6677" y="3864"/>
                    <a:pt x="4209" y="1563"/>
                    <a:pt x="2741" y="195"/>
                  </a:cubicBezTo>
                  <a:cubicBezTo>
                    <a:pt x="2368" y="64"/>
                    <a:pt x="2039" y="0"/>
                    <a:pt x="175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6"/>
            <p:cNvSpPr/>
            <p:nvPr/>
          </p:nvSpPr>
          <p:spPr>
            <a:xfrm>
              <a:off x="1986600" y="2145925"/>
              <a:ext cx="478700" cy="428050"/>
            </a:xfrm>
            <a:custGeom>
              <a:avLst/>
              <a:gdLst/>
              <a:ahLst/>
              <a:cxnLst/>
              <a:rect l="l" t="t" r="r" b="b"/>
              <a:pathLst>
                <a:path w="19148" h="17122" extrusionOk="0">
                  <a:moveTo>
                    <a:pt x="11409" y="1"/>
                  </a:moveTo>
                  <a:cubicBezTo>
                    <a:pt x="10436" y="1"/>
                    <a:pt x="9404" y="446"/>
                    <a:pt x="8339" y="1510"/>
                  </a:cubicBezTo>
                  <a:cubicBezTo>
                    <a:pt x="5571" y="4279"/>
                    <a:pt x="2268" y="11551"/>
                    <a:pt x="0" y="17122"/>
                  </a:cubicBezTo>
                  <a:lnTo>
                    <a:pt x="19147" y="17122"/>
                  </a:lnTo>
                  <a:cubicBezTo>
                    <a:pt x="18880" y="13819"/>
                    <a:pt x="18413" y="10550"/>
                    <a:pt x="17713" y="7315"/>
                  </a:cubicBezTo>
                  <a:cubicBezTo>
                    <a:pt x="17146" y="4879"/>
                    <a:pt x="14310" y="1344"/>
                    <a:pt x="14210" y="1244"/>
                  </a:cubicBezTo>
                  <a:cubicBezTo>
                    <a:pt x="13361" y="479"/>
                    <a:pt x="12417" y="1"/>
                    <a:pt x="11409"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6"/>
            <p:cNvSpPr/>
            <p:nvPr/>
          </p:nvSpPr>
          <p:spPr>
            <a:xfrm>
              <a:off x="2188075" y="2209700"/>
              <a:ext cx="849425" cy="467675"/>
            </a:xfrm>
            <a:custGeom>
              <a:avLst/>
              <a:gdLst/>
              <a:ahLst/>
              <a:cxnLst/>
              <a:rect l="l" t="t" r="r" b="b"/>
              <a:pathLst>
                <a:path w="33977" h="18707" extrusionOk="0">
                  <a:moveTo>
                    <a:pt x="1568" y="1"/>
                  </a:moveTo>
                  <a:cubicBezTo>
                    <a:pt x="2" y="1"/>
                    <a:pt x="1" y="1925"/>
                    <a:pt x="847" y="3596"/>
                  </a:cubicBezTo>
                  <a:cubicBezTo>
                    <a:pt x="3716" y="9167"/>
                    <a:pt x="14290" y="18673"/>
                    <a:pt x="17826" y="18707"/>
                  </a:cubicBezTo>
                  <a:cubicBezTo>
                    <a:pt x="17836" y="18707"/>
                    <a:pt x="17846" y="18707"/>
                    <a:pt x="17856" y="18707"/>
                  </a:cubicBezTo>
                  <a:cubicBezTo>
                    <a:pt x="21975" y="18707"/>
                    <a:pt x="31341" y="11929"/>
                    <a:pt x="33271" y="9267"/>
                  </a:cubicBezTo>
                  <a:cubicBezTo>
                    <a:pt x="33977" y="8284"/>
                    <a:pt x="28070" y="3995"/>
                    <a:pt x="26267" y="3995"/>
                  </a:cubicBezTo>
                  <a:cubicBezTo>
                    <a:pt x="26111" y="3995"/>
                    <a:pt x="25986" y="4027"/>
                    <a:pt x="25899" y="4096"/>
                  </a:cubicBezTo>
                  <a:cubicBezTo>
                    <a:pt x="21533" y="7488"/>
                    <a:pt x="17641" y="9254"/>
                    <a:pt x="16532" y="9254"/>
                  </a:cubicBezTo>
                  <a:cubicBezTo>
                    <a:pt x="16463" y="9254"/>
                    <a:pt x="16405" y="9247"/>
                    <a:pt x="16359" y="9233"/>
                  </a:cubicBezTo>
                  <a:cubicBezTo>
                    <a:pt x="15091" y="8866"/>
                    <a:pt x="9087" y="4597"/>
                    <a:pt x="5151" y="1695"/>
                  </a:cubicBezTo>
                  <a:cubicBezTo>
                    <a:pt x="3511" y="476"/>
                    <a:pt x="2346" y="1"/>
                    <a:pt x="1568"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6"/>
            <p:cNvSpPr/>
            <p:nvPr/>
          </p:nvSpPr>
          <p:spPr>
            <a:xfrm>
              <a:off x="2813850" y="2009800"/>
              <a:ext cx="346925" cy="442825"/>
            </a:xfrm>
            <a:custGeom>
              <a:avLst/>
              <a:gdLst/>
              <a:ahLst/>
              <a:cxnLst/>
              <a:rect l="l" t="t" r="r" b="b"/>
              <a:pathLst>
                <a:path w="13877" h="17713" extrusionOk="0">
                  <a:moveTo>
                    <a:pt x="12774" y="1"/>
                  </a:moveTo>
                  <a:cubicBezTo>
                    <a:pt x="12455" y="1"/>
                    <a:pt x="12128" y="1027"/>
                    <a:pt x="11275" y="4554"/>
                  </a:cubicBezTo>
                  <a:cubicBezTo>
                    <a:pt x="10575" y="7456"/>
                    <a:pt x="9240" y="8156"/>
                    <a:pt x="8039" y="8523"/>
                  </a:cubicBezTo>
                  <a:cubicBezTo>
                    <a:pt x="5037" y="9390"/>
                    <a:pt x="2302" y="10925"/>
                    <a:pt x="0" y="13026"/>
                  </a:cubicBezTo>
                  <a:cubicBezTo>
                    <a:pt x="0" y="13026"/>
                    <a:pt x="4926" y="17712"/>
                    <a:pt x="7308" y="17712"/>
                  </a:cubicBezTo>
                  <a:cubicBezTo>
                    <a:pt x="7592" y="17712"/>
                    <a:pt x="7840" y="17646"/>
                    <a:pt x="8039" y="17496"/>
                  </a:cubicBezTo>
                  <a:cubicBezTo>
                    <a:pt x="8506" y="17129"/>
                    <a:pt x="11409" y="13227"/>
                    <a:pt x="12109" y="11592"/>
                  </a:cubicBezTo>
                  <a:cubicBezTo>
                    <a:pt x="12876" y="9891"/>
                    <a:pt x="13377" y="8090"/>
                    <a:pt x="13577" y="6222"/>
                  </a:cubicBezTo>
                  <a:cubicBezTo>
                    <a:pt x="13877" y="3319"/>
                    <a:pt x="13777" y="1218"/>
                    <a:pt x="13243" y="484"/>
                  </a:cubicBezTo>
                  <a:cubicBezTo>
                    <a:pt x="13058" y="206"/>
                    <a:pt x="12917" y="1"/>
                    <a:pt x="12774"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6"/>
            <p:cNvSpPr/>
            <p:nvPr/>
          </p:nvSpPr>
          <p:spPr>
            <a:xfrm>
              <a:off x="2924750" y="1933500"/>
              <a:ext cx="234375" cy="261050"/>
            </a:xfrm>
            <a:custGeom>
              <a:avLst/>
              <a:gdLst/>
              <a:ahLst/>
              <a:cxnLst/>
              <a:rect l="l" t="t" r="r" b="b"/>
              <a:pathLst>
                <a:path w="9375" h="10442" extrusionOk="0">
                  <a:moveTo>
                    <a:pt x="8941" y="0"/>
                  </a:moveTo>
                  <a:lnTo>
                    <a:pt x="4104" y="34"/>
                  </a:lnTo>
                  <a:cubicBezTo>
                    <a:pt x="3804" y="34"/>
                    <a:pt x="3537" y="234"/>
                    <a:pt x="3437" y="534"/>
                  </a:cubicBezTo>
                  <a:lnTo>
                    <a:pt x="101" y="9941"/>
                  </a:lnTo>
                  <a:cubicBezTo>
                    <a:pt x="1" y="10208"/>
                    <a:pt x="134" y="10441"/>
                    <a:pt x="401" y="10441"/>
                  </a:cubicBezTo>
                  <a:lnTo>
                    <a:pt x="5271" y="10374"/>
                  </a:lnTo>
                  <a:cubicBezTo>
                    <a:pt x="5572" y="10374"/>
                    <a:pt x="5805" y="10174"/>
                    <a:pt x="5938" y="9874"/>
                  </a:cubicBezTo>
                  <a:lnTo>
                    <a:pt x="9274" y="501"/>
                  </a:lnTo>
                  <a:cubicBezTo>
                    <a:pt x="9374" y="200"/>
                    <a:pt x="9207" y="0"/>
                    <a:pt x="89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6"/>
            <p:cNvSpPr/>
            <p:nvPr/>
          </p:nvSpPr>
          <p:spPr>
            <a:xfrm>
              <a:off x="2913925" y="1934325"/>
              <a:ext cx="234350" cy="261050"/>
            </a:xfrm>
            <a:custGeom>
              <a:avLst/>
              <a:gdLst/>
              <a:ahLst/>
              <a:cxnLst/>
              <a:rect l="l" t="t" r="r" b="b"/>
              <a:pathLst>
                <a:path w="9374" h="10442" extrusionOk="0">
                  <a:moveTo>
                    <a:pt x="8940" y="1"/>
                  </a:moveTo>
                  <a:lnTo>
                    <a:pt x="4103" y="34"/>
                  </a:lnTo>
                  <a:cubicBezTo>
                    <a:pt x="3803" y="67"/>
                    <a:pt x="3536" y="267"/>
                    <a:pt x="3436" y="534"/>
                  </a:cubicBezTo>
                  <a:lnTo>
                    <a:pt x="100" y="9941"/>
                  </a:lnTo>
                  <a:cubicBezTo>
                    <a:pt x="0" y="10208"/>
                    <a:pt x="134" y="10441"/>
                    <a:pt x="401" y="10441"/>
                  </a:cubicBezTo>
                  <a:lnTo>
                    <a:pt x="5271" y="10408"/>
                  </a:lnTo>
                  <a:cubicBezTo>
                    <a:pt x="5571" y="10375"/>
                    <a:pt x="5804" y="10175"/>
                    <a:pt x="5938" y="9874"/>
                  </a:cubicBezTo>
                  <a:lnTo>
                    <a:pt x="9274" y="501"/>
                  </a:lnTo>
                  <a:cubicBezTo>
                    <a:pt x="9374" y="201"/>
                    <a:pt x="9240" y="1"/>
                    <a:pt x="8940"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6"/>
            <p:cNvSpPr/>
            <p:nvPr/>
          </p:nvSpPr>
          <p:spPr>
            <a:xfrm>
              <a:off x="2923925" y="1941825"/>
              <a:ext cx="214350" cy="244375"/>
            </a:xfrm>
            <a:custGeom>
              <a:avLst/>
              <a:gdLst/>
              <a:ahLst/>
              <a:cxnLst/>
              <a:rect l="l" t="t" r="r" b="b"/>
              <a:pathLst>
                <a:path w="8574" h="9775" extrusionOk="0">
                  <a:moveTo>
                    <a:pt x="3837" y="1"/>
                  </a:moveTo>
                  <a:cubicBezTo>
                    <a:pt x="3603" y="34"/>
                    <a:pt x="3336" y="201"/>
                    <a:pt x="3169" y="701"/>
                  </a:cubicBezTo>
                  <a:lnTo>
                    <a:pt x="101" y="9307"/>
                  </a:lnTo>
                  <a:cubicBezTo>
                    <a:pt x="1" y="9574"/>
                    <a:pt x="134" y="9774"/>
                    <a:pt x="367" y="9774"/>
                  </a:cubicBezTo>
                  <a:lnTo>
                    <a:pt x="4704" y="9741"/>
                  </a:lnTo>
                  <a:cubicBezTo>
                    <a:pt x="4971" y="9708"/>
                    <a:pt x="5204" y="9541"/>
                    <a:pt x="5304" y="9274"/>
                  </a:cubicBezTo>
                  <a:lnTo>
                    <a:pt x="8373" y="668"/>
                  </a:lnTo>
                  <a:cubicBezTo>
                    <a:pt x="8573" y="101"/>
                    <a:pt x="8407" y="1"/>
                    <a:pt x="8173" y="1"/>
                  </a:cubicBezTo>
                  <a:lnTo>
                    <a:pt x="7306" y="1"/>
                  </a:lnTo>
                  <a:cubicBezTo>
                    <a:pt x="7272" y="1"/>
                    <a:pt x="7206" y="68"/>
                    <a:pt x="7172" y="134"/>
                  </a:cubicBezTo>
                  <a:lnTo>
                    <a:pt x="7172" y="168"/>
                  </a:lnTo>
                  <a:cubicBezTo>
                    <a:pt x="7106" y="334"/>
                    <a:pt x="7006" y="334"/>
                    <a:pt x="6905" y="334"/>
                  </a:cubicBezTo>
                  <a:lnTo>
                    <a:pt x="4904" y="334"/>
                  </a:lnTo>
                  <a:cubicBezTo>
                    <a:pt x="4804" y="334"/>
                    <a:pt x="4704" y="334"/>
                    <a:pt x="4771" y="168"/>
                  </a:cubicBezTo>
                  <a:lnTo>
                    <a:pt x="4771" y="134"/>
                  </a:lnTo>
                  <a:cubicBezTo>
                    <a:pt x="4771" y="68"/>
                    <a:pt x="4771" y="1"/>
                    <a:pt x="4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6"/>
            <p:cNvSpPr/>
            <p:nvPr/>
          </p:nvSpPr>
          <p:spPr>
            <a:xfrm>
              <a:off x="3065100" y="1943500"/>
              <a:ext cx="16475" cy="2050"/>
            </a:xfrm>
            <a:custGeom>
              <a:avLst/>
              <a:gdLst/>
              <a:ahLst/>
              <a:cxnLst/>
              <a:rect l="l" t="t" r="r" b="b"/>
              <a:pathLst>
                <a:path w="659" h="82" extrusionOk="0">
                  <a:moveTo>
                    <a:pt x="58" y="1"/>
                  </a:moveTo>
                  <a:cubicBezTo>
                    <a:pt x="24" y="1"/>
                    <a:pt x="24" y="1"/>
                    <a:pt x="24" y="34"/>
                  </a:cubicBezTo>
                  <a:cubicBezTo>
                    <a:pt x="1" y="57"/>
                    <a:pt x="10" y="81"/>
                    <a:pt x="30" y="81"/>
                  </a:cubicBezTo>
                  <a:cubicBezTo>
                    <a:pt x="38" y="81"/>
                    <a:pt x="48" y="77"/>
                    <a:pt x="58" y="67"/>
                  </a:cubicBezTo>
                  <a:lnTo>
                    <a:pt x="625" y="67"/>
                  </a:lnTo>
                  <a:cubicBezTo>
                    <a:pt x="625" y="67"/>
                    <a:pt x="658" y="67"/>
                    <a:pt x="658" y="34"/>
                  </a:cubicBezTo>
                  <a:cubicBezTo>
                    <a:pt x="658" y="1"/>
                    <a:pt x="658" y="1"/>
                    <a:pt x="6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6"/>
            <p:cNvSpPr/>
            <p:nvPr/>
          </p:nvSpPr>
          <p:spPr>
            <a:xfrm>
              <a:off x="2977300" y="1992700"/>
              <a:ext cx="125100" cy="93425"/>
            </a:xfrm>
            <a:custGeom>
              <a:avLst/>
              <a:gdLst/>
              <a:ahLst/>
              <a:cxnLst/>
              <a:rect l="l" t="t" r="r" b="b"/>
              <a:pathLst>
                <a:path w="5004" h="3737" extrusionOk="0">
                  <a:moveTo>
                    <a:pt x="5004" y="1"/>
                  </a:moveTo>
                  <a:lnTo>
                    <a:pt x="1301" y="34"/>
                  </a:lnTo>
                  <a:lnTo>
                    <a:pt x="0" y="3737"/>
                  </a:lnTo>
                  <a:lnTo>
                    <a:pt x="0" y="3737"/>
                  </a:lnTo>
                  <a:lnTo>
                    <a:pt x="3670" y="3703"/>
                  </a:lnTo>
                  <a:lnTo>
                    <a:pt x="5004"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6"/>
            <p:cNvSpPr/>
            <p:nvPr/>
          </p:nvSpPr>
          <p:spPr>
            <a:xfrm>
              <a:off x="3009825" y="2095275"/>
              <a:ext cx="55900" cy="5875"/>
            </a:xfrm>
            <a:custGeom>
              <a:avLst/>
              <a:gdLst/>
              <a:ahLst/>
              <a:cxnLst/>
              <a:rect l="l" t="t" r="r" b="b"/>
              <a:pathLst>
                <a:path w="2236" h="235" extrusionOk="0">
                  <a:moveTo>
                    <a:pt x="100" y="1"/>
                  </a:moveTo>
                  <a:lnTo>
                    <a:pt x="0" y="234"/>
                  </a:lnTo>
                  <a:lnTo>
                    <a:pt x="2169" y="201"/>
                  </a:lnTo>
                  <a:lnTo>
                    <a:pt x="2235"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6"/>
            <p:cNvSpPr/>
            <p:nvPr/>
          </p:nvSpPr>
          <p:spPr>
            <a:xfrm>
              <a:off x="2997300" y="2106950"/>
              <a:ext cx="64250" cy="2525"/>
            </a:xfrm>
            <a:custGeom>
              <a:avLst/>
              <a:gdLst/>
              <a:ahLst/>
              <a:cxnLst/>
              <a:rect l="l" t="t" r="r" b="b"/>
              <a:pathLst>
                <a:path w="2570" h="101" extrusionOk="0">
                  <a:moveTo>
                    <a:pt x="34" y="1"/>
                  </a:moveTo>
                  <a:lnTo>
                    <a:pt x="1" y="101"/>
                  </a:lnTo>
                  <a:lnTo>
                    <a:pt x="2536" y="101"/>
                  </a:lnTo>
                  <a:lnTo>
                    <a:pt x="2569"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6"/>
            <p:cNvSpPr/>
            <p:nvPr/>
          </p:nvSpPr>
          <p:spPr>
            <a:xfrm>
              <a:off x="2994800" y="2111950"/>
              <a:ext cx="65075" cy="2525"/>
            </a:xfrm>
            <a:custGeom>
              <a:avLst/>
              <a:gdLst/>
              <a:ahLst/>
              <a:cxnLst/>
              <a:rect l="l" t="t" r="r" b="b"/>
              <a:pathLst>
                <a:path w="2603" h="101" extrusionOk="0">
                  <a:moveTo>
                    <a:pt x="68" y="1"/>
                  </a:moveTo>
                  <a:lnTo>
                    <a:pt x="1" y="101"/>
                  </a:lnTo>
                  <a:lnTo>
                    <a:pt x="2569" y="101"/>
                  </a:lnTo>
                  <a:lnTo>
                    <a:pt x="2603"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6"/>
            <p:cNvSpPr/>
            <p:nvPr/>
          </p:nvSpPr>
          <p:spPr>
            <a:xfrm>
              <a:off x="2993150" y="2116125"/>
              <a:ext cx="65075" cy="3350"/>
            </a:xfrm>
            <a:custGeom>
              <a:avLst/>
              <a:gdLst/>
              <a:ahLst/>
              <a:cxnLst/>
              <a:rect l="l" t="t" r="r" b="b"/>
              <a:pathLst>
                <a:path w="2603" h="134" extrusionOk="0">
                  <a:moveTo>
                    <a:pt x="2602" y="0"/>
                  </a:moveTo>
                  <a:lnTo>
                    <a:pt x="67" y="34"/>
                  </a:lnTo>
                  <a:lnTo>
                    <a:pt x="0" y="134"/>
                  </a:lnTo>
                  <a:lnTo>
                    <a:pt x="2569" y="134"/>
                  </a:lnTo>
                  <a:lnTo>
                    <a:pt x="2602"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6"/>
            <p:cNvSpPr/>
            <p:nvPr/>
          </p:nvSpPr>
          <p:spPr>
            <a:xfrm>
              <a:off x="3019000" y="1961850"/>
              <a:ext cx="12525" cy="1700"/>
            </a:xfrm>
            <a:custGeom>
              <a:avLst/>
              <a:gdLst/>
              <a:ahLst/>
              <a:cxnLst/>
              <a:rect l="l" t="t" r="r" b="b"/>
              <a:pathLst>
                <a:path w="501" h="68" extrusionOk="0">
                  <a:moveTo>
                    <a:pt x="34" y="0"/>
                  </a:moveTo>
                  <a:lnTo>
                    <a:pt x="0" y="67"/>
                  </a:lnTo>
                  <a:lnTo>
                    <a:pt x="467" y="67"/>
                  </a:lnTo>
                  <a:lnTo>
                    <a:pt x="501"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6"/>
            <p:cNvSpPr/>
            <p:nvPr/>
          </p:nvSpPr>
          <p:spPr>
            <a:xfrm>
              <a:off x="3018150" y="1966025"/>
              <a:ext cx="11700" cy="1675"/>
            </a:xfrm>
            <a:custGeom>
              <a:avLst/>
              <a:gdLst/>
              <a:ahLst/>
              <a:cxnLst/>
              <a:rect l="l" t="t" r="r" b="b"/>
              <a:pathLst>
                <a:path w="468" h="67" extrusionOk="0">
                  <a:moveTo>
                    <a:pt x="34" y="0"/>
                  </a:moveTo>
                  <a:lnTo>
                    <a:pt x="1" y="67"/>
                  </a:lnTo>
                  <a:lnTo>
                    <a:pt x="435" y="67"/>
                  </a:lnTo>
                  <a:lnTo>
                    <a:pt x="468"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6"/>
            <p:cNvSpPr/>
            <p:nvPr/>
          </p:nvSpPr>
          <p:spPr>
            <a:xfrm>
              <a:off x="3016500" y="1970175"/>
              <a:ext cx="12525" cy="1700"/>
            </a:xfrm>
            <a:custGeom>
              <a:avLst/>
              <a:gdLst/>
              <a:ahLst/>
              <a:cxnLst/>
              <a:rect l="l" t="t" r="r" b="b"/>
              <a:pathLst>
                <a:path w="501" h="68" extrusionOk="0">
                  <a:moveTo>
                    <a:pt x="34" y="1"/>
                  </a:moveTo>
                  <a:lnTo>
                    <a:pt x="0" y="68"/>
                  </a:lnTo>
                  <a:lnTo>
                    <a:pt x="467" y="68"/>
                  </a:lnTo>
                  <a:lnTo>
                    <a:pt x="501"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6"/>
            <p:cNvSpPr/>
            <p:nvPr/>
          </p:nvSpPr>
          <p:spPr>
            <a:xfrm>
              <a:off x="2973125" y="2094450"/>
              <a:ext cx="9200" cy="7525"/>
            </a:xfrm>
            <a:custGeom>
              <a:avLst/>
              <a:gdLst/>
              <a:ahLst/>
              <a:cxnLst/>
              <a:rect l="l" t="t" r="r" b="b"/>
              <a:pathLst>
                <a:path w="368" h="301" extrusionOk="0">
                  <a:moveTo>
                    <a:pt x="101" y="0"/>
                  </a:moveTo>
                  <a:cubicBezTo>
                    <a:pt x="67" y="0"/>
                    <a:pt x="1" y="100"/>
                    <a:pt x="1" y="200"/>
                  </a:cubicBezTo>
                  <a:cubicBezTo>
                    <a:pt x="34" y="234"/>
                    <a:pt x="34" y="267"/>
                    <a:pt x="101" y="300"/>
                  </a:cubicBezTo>
                  <a:cubicBezTo>
                    <a:pt x="134" y="267"/>
                    <a:pt x="201" y="234"/>
                    <a:pt x="234" y="200"/>
                  </a:cubicBezTo>
                  <a:cubicBezTo>
                    <a:pt x="334" y="100"/>
                    <a:pt x="368" y="0"/>
                    <a:pt x="301" y="0"/>
                  </a:cubicBezTo>
                  <a:cubicBezTo>
                    <a:pt x="201" y="0"/>
                    <a:pt x="167" y="100"/>
                    <a:pt x="167" y="100"/>
                  </a:cubicBezTo>
                  <a:cubicBezTo>
                    <a:pt x="167" y="100"/>
                    <a:pt x="167" y="0"/>
                    <a:pt x="101"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6"/>
            <p:cNvSpPr/>
            <p:nvPr/>
          </p:nvSpPr>
          <p:spPr>
            <a:xfrm>
              <a:off x="2958125" y="2142800"/>
              <a:ext cx="81750" cy="21725"/>
            </a:xfrm>
            <a:custGeom>
              <a:avLst/>
              <a:gdLst/>
              <a:ahLst/>
              <a:cxnLst/>
              <a:rect l="l" t="t" r="r" b="b"/>
              <a:pathLst>
                <a:path w="3270" h="869" extrusionOk="0">
                  <a:moveTo>
                    <a:pt x="3269" y="1"/>
                  </a:moveTo>
                  <a:lnTo>
                    <a:pt x="300" y="34"/>
                  </a:lnTo>
                  <a:lnTo>
                    <a:pt x="0" y="868"/>
                  </a:lnTo>
                  <a:lnTo>
                    <a:pt x="2969" y="868"/>
                  </a:lnTo>
                  <a:lnTo>
                    <a:pt x="3269"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6"/>
            <p:cNvSpPr/>
            <p:nvPr/>
          </p:nvSpPr>
          <p:spPr>
            <a:xfrm>
              <a:off x="2830500" y="2077625"/>
              <a:ext cx="248950" cy="256150"/>
            </a:xfrm>
            <a:custGeom>
              <a:avLst/>
              <a:gdLst/>
              <a:ahLst/>
              <a:cxnLst/>
              <a:rect l="l" t="t" r="r" b="b"/>
              <a:pathLst>
                <a:path w="9958" h="10246" extrusionOk="0">
                  <a:moveTo>
                    <a:pt x="8887" y="0"/>
                  </a:moveTo>
                  <a:cubicBezTo>
                    <a:pt x="8349" y="0"/>
                    <a:pt x="7655" y="624"/>
                    <a:pt x="7107" y="1340"/>
                  </a:cubicBezTo>
                  <a:cubicBezTo>
                    <a:pt x="4205" y="5310"/>
                    <a:pt x="1269" y="6077"/>
                    <a:pt x="202" y="9379"/>
                  </a:cubicBezTo>
                  <a:cubicBezTo>
                    <a:pt x="0" y="9995"/>
                    <a:pt x="151" y="10245"/>
                    <a:pt x="528" y="10245"/>
                  </a:cubicBezTo>
                  <a:cubicBezTo>
                    <a:pt x="2152" y="10245"/>
                    <a:pt x="7974" y="5610"/>
                    <a:pt x="7974" y="5610"/>
                  </a:cubicBezTo>
                  <a:lnTo>
                    <a:pt x="7974" y="5610"/>
                  </a:lnTo>
                  <a:cubicBezTo>
                    <a:pt x="7911" y="5630"/>
                    <a:pt x="7859" y="5639"/>
                    <a:pt x="7818" y="5639"/>
                  </a:cubicBezTo>
                  <a:cubicBezTo>
                    <a:pt x="7021" y="5639"/>
                    <a:pt x="9957" y="2135"/>
                    <a:pt x="9608" y="740"/>
                  </a:cubicBezTo>
                  <a:cubicBezTo>
                    <a:pt x="9461" y="212"/>
                    <a:pt x="9201" y="0"/>
                    <a:pt x="8887"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6"/>
            <p:cNvSpPr/>
            <p:nvPr/>
          </p:nvSpPr>
          <p:spPr>
            <a:xfrm>
              <a:off x="2532825" y="2187850"/>
              <a:ext cx="404475" cy="258350"/>
            </a:xfrm>
            <a:custGeom>
              <a:avLst/>
              <a:gdLst/>
              <a:ahLst/>
              <a:cxnLst/>
              <a:rect l="l" t="t" r="r" b="b"/>
              <a:pathLst>
                <a:path w="16179" h="10334" extrusionOk="0">
                  <a:moveTo>
                    <a:pt x="16112" y="0"/>
                  </a:moveTo>
                  <a:cubicBezTo>
                    <a:pt x="16088" y="24"/>
                    <a:pt x="16114" y="47"/>
                    <a:pt x="16144" y="47"/>
                  </a:cubicBezTo>
                  <a:cubicBezTo>
                    <a:pt x="16156" y="47"/>
                    <a:pt x="16168" y="43"/>
                    <a:pt x="16178" y="34"/>
                  </a:cubicBezTo>
                  <a:lnTo>
                    <a:pt x="16178" y="34"/>
                  </a:lnTo>
                  <a:cubicBezTo>
                    <a:pt x="16178" y="34"/>
                    <a:pt x="16178" y="34"/>
                    <a:pt x="16178" y="34"/>
                  </a:cubicBezTo>
                  <a:lnTo>
                    <a:pt x="16178" y="34"/>
                  </a:lnTo>
                  <a:cubicBezTo>
                    <a:pt x="16178" y="34"/>
                    <a:pt x="16178" y="34"/>
                    <a:pt x="16178" y="34"/>
                  </a:cubicBezTo>
                  <a:lnTo>
                    <a:pt x="16178" y="0"/>
                  </a:lnTo>
                  <a:close/>
                  <a:moveTo>
                    <a:pt x="16178" y="34"/>
                  </a:moveTo>
                  <a:cubicBezTo>
                    <a:pt x="16112" y="134"/>
                    <a:pt x="15845" y="300"/>
                    <a:pt x="15745" y="367"/>
                  </a:cubicBezTo>
                  <a:lnTo>
                    <a:pt x="15411" y="667"/>
                  </a:lnTo>
                  <a:cubicBezTo>
                    <a:pt x="15178" y="834"/>
                    <a:pt x="14944" y="1034"/>
                    <a:pt x="14711" y="1234"/>
                  </a:cubicBezTo>
                  <a:cubicBezTo>
                    <a:pt x="14277" y="1601"/>
                    <a:pt x="13877" y="2035"/>
                    <a:pt x="13476" y="2435"/>
                  </a:cubicBezTo>
                  <a:cubicBezTo>
                    <a:pt x="13143" y="2836"/>
                    <a:pt x="12809" y="3303"/>
                    <a:pt x="12542" y="3770"/>
                  </a:cubicBezTo>
                  <a:cubicBezTo>
                    <a:pt x="12320" y="4150"/>
                    <a:pt x="12158" y="4561"/>
                    <a:pt x="12028" y="4974"/>
                  </a:cubicBezTo>
                  <a:lnTo>
                    <a:pt x="12028" y="4974"/>
                  </a:lnTo>
                  <a:cubicBezTo>
                    <a:pt x="11275" y="5561"/>
                    <a:pt x="10490" y="6115"/>
                    <a:pt x="9640" y="6605"/>
                  </a:cubicBezTo>
                  <a:cubicBezTo>
                    <a:pt x="8173" y="7606"/>
                    <a:pt x="6638" y="8506"/>
                    <a:pt x="5070" y="9307"/>
                  </a:cubicBezTo>
                  <a:cubicBezTo>
                    <a:pt x="4670" y="9474"/>
                    <a:pt x="4303" y="9674"/>
                    <a:pt x="3869" y="9807"/>
                  </a:cubicBezTo>
                  <a:cubicBezTo>
                    <a:pt x="3589" y="9936"/>
                    <a:pt x="3282" y="10010"/>
                    <a:pt x="2964" y="10010"/>
                  </a:cubicBezTo>
                  <a:cubicBezTo>
                    <a:pt x="2790" y="10010"/>
                    <a:pt x="2612" y="9988"/>
                    <a:pt x="2435" y="9941"/>
                  </a:cubicBezTo>
                  <a:cubicBezTo>
                    <a:pt x="2035" y="9807"/>
                    <a:pt x="1668" y="9607"/>
                    <a:pt x="1301" y="9374"/>
                  </a:cubicBezTo>
                  <a:cubicBezTo>
                    <a:pt x="867" y="9140"/>
                    <a:pt x="467" y="8907"/>
                    <a:pt x="33" y="8673"/>
                  </a:cubicBezTo>
                  <a:cubicBezTo>
                    <a:pt x="0" y="8673"/>
                    <a:pt x="0" y="8706"/>
                    <a:pt x="0" y="8740"/>
                  </a:cubicBezTo>
                  <a:cubicBezTo>
                    <a:pt x="467" y="9040"/>
                    <a:pt x="967" y="9340"/>
                    <a:pt x="1468" y="9640"/>
                  </a:cubicBezTo>
                  <a:cubicBezTo>
                    <a:pt x="1835" y="9941"/>
                    <a:pt x="2235" y="10141"/>
                    <a:pt x="2669" y="10308"/>
                  </a:cubicBezTo>
                  <a:cubicBezTo>
                    <a:pt x="2781" y="10325"/>
                    <a:pt x="2893" y="10333"/>
                    <a:pt x="3004" y="10333"/>
                  </a:cubicBezTo>
                  <a:cubicBezTo>
                    <a:pt x="3324" y="10333"/>
                    <a:pt x="3639" y="10264"/>
                    <a:pt x="3936" y="10141"/>
                  </a:cubicBezTo>
                  <a:cubicBezTo>
                    <a:pt x="4370" y="10007"/>
                    <a:pt x="4803" y="9807"/>
                    <a:pt x="5204" y="9607"/>
                  </a:cubicBezTo>
                  <a:cubicBezTo>
                    <a:pt x="6038" y="9207"/>
                    <a:pt x="6838" y="8740"/>
                    <a:pt x="7639" y="8273"/>
                  </a:cubicBezTo>
                  <a:cubicBezTo>
                    <a:pt x="8439" y="7806"/>
                    <a:pt x="9207" y="7305"/>
                    <a:pt x="9940" y="6772"/>
                  </a:cubicBezTo>
                  <a:cubicBezTo>
                    <a:pt x="10674" y="6205"/>
                    <a:pt x="12109" y="5137"/>
                    <a:pt x="12109" y="5104"/>
                  </a:cubicBezTo>
                  <a:cubicBezTo>
                    <a:pt x="12175" y="4870"/>
                    <a:pt x="12309" y="4637"/>
                    <a:pt x="12409" y="4403"/>
                  </a:cubicBezTo>
                  <a:cubicBezTo>
                    <a:pt x="12542" y="4170"/>
                    <a:pt x="12676" y="3936"/>
                    <a:pt x="12843" y="3703"/>
                  </a:cubicBezTo>
                  <a:cubicBezTo>
                    <a:pt x="13143" y="3269"/>
                    <a:pt x="13476" y="2836"/>
                    <a:pt x="13810" y="2469"/>
                  </a:cubicBezTo>
                  <a:cubicBezTo>
                    <a:pt x="14210" y="2002"/>
                    <a:pt x="14677" y="1568"/>
                    <a:pt x="15111" y="1101"/>
                  </a:cubicBezTo>
                  <a:cubicBezTo>
                    <a:pt x="15311" y="934"/>
                    <a:pt x="15511" y="734"/>
                    <a:pt x="15711" y="534"/>
                  </a:cubicBezTo>
                  <a:lnTo>
                    <a:pt x="16011" y="200"/>
                  </a:lnTo>
                  <a:cubicBezTo>
                    <a:pt x="16078" y="167"/>
                    <a:pt x="16145" y="100"/>
                    <a:pt x="16178" y="34"/>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6"/>
            <p:cNvSpPr/>
            <p:nvPr/>
          </p:nvSpPr>
          <p:spPr>
            <a:xfrm>
              <a:off x="2174675" y="2205075"/>
              <a:ext cx="360675" cy="356400"/>
            </a:xfrm>
            <a:custGeom>
              <a:avLst/>
              <a:gdLst/>
              <a:ahLst/>
              <a:cxnLst/>
              <a:rect l="l" t="t" r="r" b="b"/>
              <a:pathLst>
                <a:path w="14427" h="14256" extrusionOk="0">
                  <a:moveTo>
                    <a:pt x="1826" y="1"/>
                  </a:moveTo>
                  <a:cubicBezTo>
                    <a:pt x="319" y="1"/>
                    <a:pt x="0" y="1473"/>
                    <a:pt x="1217" y="4181"/>
                  </a:cubicBezTo>
                  <a:cubicBezTo>
                    <a:pt x="3318" y="8785"/>
                    <a:pt x="9322" y="14255"/>
                    <a:pt x="9322" y="14255"/>
                  </a:cubicBezTo>
                  <a:lnTo>
                    <a:pt x="14426" y="7751"/>
                  </a:lnTo>
                  <a:cubicBezTo>
                    <a:pt x="14426" y="7751"/>
                    <a:pt x="11591" y="5849"/>
                    <a:pt x="6621" y="2247"/>
                  </a:cubicBezTo>
                  <a:cubicBezTo>
                    <a:pt x="4519" y="722"/>
                    <a:pt x="2882" y="1"/>
                    <a:pt x="1826"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6"/>
            <p:cNvSpPr/>
            <p:nvPr/>
          </p:nvSpPr>
          <p:spPr>
            <a:xfrm>
              <a:off x="2401050" y="2304600"/>
              <a:ext cx="129950" cy="92800"/>
            </a:xfrm>
            <a:custGeom>
              <a:avLst/>
              <a:gdLst/>
              <a:ahLst/>
              <a:cxnLst/>
              <a:rect l="l" t="t" r="r" b="b"/>
              <a:pathLst>
                <a:path w="5198" h="3712" extrusionOk="0">
                  <a:moveTo>
                    <a:pt x="34" y="0"/>
                  </a:moveTo>
                  <a:lnTo>
                    <a:pt x="1" y="34"/>
                  </a:lnTo>
                  <a:cubicBezTo>
                    <a:pt x="801" y="701"/>
                    <a:pt x="1668" y="1301"/>
                    <a:pt x="2502" y="1935"/>
                  </a:cubicBezTo>
                  <a:cubicBezTo>
                    <a:pt x="2936" y="2235"/>
                    <a:pt x="3403" y="2535"/>
                    <a:pt x="3837" y="2836"/>
                  </a:cubicBezTo>
                  <a:cubicBezTo>
                    <a:pt x="4304" y="3069"/>
                    <a:pt x="4704" y="3369"/>
                    <a:pt x="5138" y="3703"/>
                  </a:cubicBezTo>
                  <a:cubicBezTo>
                    <a:pt x="5144" y="3709"/>
                    <a:pt x="5150" y="3712"/>
                    <a:pt x="5156" y="3712"/>
                  </a:cubicBezTo>
                  <a:cubicBezTo>
                    <a:pt x="5181" y="3712"/>
                    <a:pt x="5198" y="3663"/>
                    <a:pt x="5171" y="3636"/>
                  </a:cubicBezTo>
                  <a:cubicBezTo>
                    <a:pt x="4904" y="3503"/>
                    <a:pt x="4671" y="3303"/>
                    <a:pt x="4437" y="3136"/>
                  </a:cubicBezTo>
                  <a:lnTo>
                    <a:pt x="3803" y="2635"/>
                  </a:lnTo>
                  <a:cubicBezTo>
                    <a:pt x="3436" y="2335"/>
                    <a:pt x="3003" y="2068"/>
                    <a:pt x="2602" y="1768"/>
                  </a:cubicBezTo>
                  <a:cubicBezTo>
                    <a:pt x="1735" y="1168"/>
                    <a:pt x="901" y="567"/>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6"/>
            <p:cNvSpPr/>
            <p:nvPr/>
          </p:nvSpPr>
          <p:spPr>
            <a:xfrm>
              <a:off x="2250950" y="2387150"/>
              <a:ext cx="162475" cy="180375"/>
            </a:xfrm>
            <a:custGeom>
              <a:avLst/>
              <a:gdLst/>
              <a:ahLst/>
              <a:cxnLst/>
              <a:rect l="l" t="t" r="r" b="b"/>
              <a:pathLst>
                <a:path w="6499" h="7215" extrusionOk="0">
                  <a:moveTo>
                    <a:pt x="0" y="1"/>
                  </a:moveTo>
                  <a:lnTo>
                    <a:pt x="0" y="1"/>
                  </a:lnTo>
                  <a:cubicBezTo>
                    <a:pt x="467" y="634"/>
                    <a:pt x="968" y="1268"/>
                    <a:pt x="1468" y="1869"/>
                  </a:cubicBezTo>
                  <a:cubicBezTo>
                    <a:pt x="1368" y="1802"/>
                    <a:pt x="1268" y="1735"/>
                    <a:pt x="1168" y="1668"/>
                  </a:cubicBezTo>
                  <a:cubicBezTo>
                    <a:pt x="901" y="1502"/>
                    <a:pt x="634" y="1301"/>
                    <a:pt x="401" y="1101"/>
                  </a:cubicBezTo>
                  <a:cubicBezTo>
                    <a:pt x="394" y="1095"/>
                    <a:pt x="388" y="1092"/>
                    <a:pt x="382" y="1092"/>
                  </a:cubicBezTo>
                  <a:cubicBezTo>
                    <a:pt x="357" y="1092"/>
                    <a:pt x="340" y="1141"/>
                    <a:pt x="367" y="1168"/>
                  </a:cubicBezTo>
                  <a:cubicBezTo>
                    <a:pt x="601" y="1368"/>
                    <a:pt x="868" y="1568"/>
                    <a:pt x="1101" y="1768"/>
                  </a:cubicBezTo>
                  <a:cubicBezTo>
                    <a:pt x="1201" y="1869"/>
                    <a:pt x="1335" y="1969"/>
                    <a:pt x="1468" y="2069"/>
                  </a:cubicBezTo>
                  <a:cubicBezTo>
                    <a:pt x="1568" y="2135"/>
                    <a:pt x="1668" y="2202"/>
                    <a:pt x="1802" y="2269"/>
                  </a:cubicBezTo>
                  <a:cubicBezTo>
                    <a:pt x="2202" y="2769"/>
                    <a:pt x="2636" y="3270"/>
                    <a:pt x="3036" y="3737"/>
                  </a:cubicBezTo>
                  <a:cubicBezTo>
                    <a:pt x="4103" y="4937"/>
                    <a:pt x="5304" y="6038"/>
                    <a:pt x="6405" y="7206"/>
                  </a:cubicBezTo>
                  <a:cubicBezTo>
                    <a:pt x="6411" y="7212"/>
                    <a:pt x="6419" y="7215"/>
                    <a:pt x="6427" y="7215"/>
                  </a:cubicBezTo>
                  <a:cubicBezTo>
                    <a:pt x="6460" y="7215"/>
                    <a:pt x="6499" y="7166"/>
                    <a:pt x="6472" y="7139"/>
                  </a:cubicBezTo>
                  <a:cubicBezTo>
                    <a:pt x="5304" y="6005"/>
                    <a:pt x="4270" y="4737"/>
                    <a:pt x="3203" y="3570"/>
                  </a:cubicBezTo>
                  <a:cubicBezTo>
                    <a:pt x="2102" y="2402"/>
                    <a:pt x="1101" y="1168"/>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6"/>
            <p:cNvSpPr/>
            <p:nvPr/>
          </p:nvSpPr>
          <p:spPr>
            <a:xfrm>
              <a:off x="2382700" y="2377150"/>
              <a:ext cx="196850" cy="228525"/>
            </a:xfrm>
            <a:custGeom>
              <a:avLst/>
              <a:gdLst/>
              <a:ahLst/>
              <a:cxnLst/>
              <a:rect l="l" t="t" r="r" b="b"/>
              <a:pathLst>
                <a:path w="7874" h="9141" extrusionOk="0">
                  <a:moveTo>
                    <a:pt x="5805" y="0"/>
                  </a:moveTo>
                  <a:lnTo>
                    <a:pt x="1" y="7439"/>
                  </a:lnTo>
                  <a:lnTo>
                    <a:pt x="1802" y="9140"/>
                  </a:lnTo>
                  <a:lnTo>
                    <a:pt x="7873" y="1201"/>
                  </a:lnTo>
                  <a:lnTo>
                    <a:pt x="5805"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6"/>
            <p:cNvSpPr/>
            <p:nvPr/>
          </p:nvSpPr>
          <p:spPr>
            <a:xfrm>
              <a:off x="2399625" y="2394775"/>
              <a:ext cx="116275" cy="144525"/>
            </a:xfrm>
            <a:custGeom>
              <a:avLst/>
              <a:gdLst/>
              <a:ahLst/>
              <a:cxnLst/>
              <a:rect l="l" t="t" r="r" b="b"/>
              <a:pathLst>
                <a:path w="4651" h="5781" extrusionOk="0">
                  <a:moveTo>
                    <a:pt x="4597" y="1"/>
                  </a:moveTo>
                  <a:cubicBezTo>
                    <a:pt x="4585" y="1"/>
                    <a:pt x="4571" y="8"/>
                    <a:pt x="4561" y="29"/>
                  </a:cubicBezTo>
                  <a:cubicBezTo>
                    <a:pt x="3860" y="996"/>
                    <a:pt x="3026" y="1897"/>
                    <a:pt x="2259" y="2864"/>
                  </a:cubicBezTo>
                  <a:cubicBezTo>
                    <a:pt x="1525" y="3798"/>
                    <a:pt x="725" y="4732"/>
                    <a:pt x="24" y="5733"/>
                  </a:cubicBezTo>
                  <a:cubicBezTo>
                    <a:pt x="1" y="5757"/>
                    <a:pt x="27" y="5780"/>
                    <a:pt x="56" y="5780"/>
                  </a:cubicBezTo>
                  <a:cubicBezTo>
                    <a:pt x="69" y="5780"/>
                    <a:pt x="81" y="5776"/>
                    <a:pt x="91" y="5767"/>
                  </a:cubicBezTo>
                  <a:cubicBezTo>
                    <a:pt x="925" y="4899"/>
                    <a:pt x="1725" y="3965"/>
                    <a:pt x="2459" y="2998"/>
                  </a:cubicBezTo>
                  <a:cubicBezTo>
                    <a:pt x="3227" y="2064"/>
                    <a:pt x="3894" y="1030"/>
                    <a:pt x="4628" y="62"/>
                  </a:cubicBezTo>
                  <a:cubicBezTo>
                    <a:pt x="4651" y="39"/>
                    <a:pt x="4626" y="1"/>
                    <a:pt x="459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6"/>
            <p:cNvSpPr/>
            <p:nvPr/>
          </p:nvSpPr>
          <p:spPr>
            <a:xfrm>
              <a:off x="2381050" y="2548925"/>
              <a:ext cx="71725" cy="60900"/>
            </a:xfrm>
            <a:custGeom>
              <a:avLst/>
              <a:gdLst/>
              <a:ahLst/>
              <a:cxnLst/>
              <a:rect l="l" t="t" r="r" b="b"/>
              <a:pathLst>
                <a:path w="2869" h="2436" extrusionOk="0">
                  <a:moveTo>
                    <a:pt x="500" y="1"/>
                  </a:moveTo>
                  <a:cubicBezTo>
                    <a:pt x="334" y="168"/>
                    <a:pt x="167" y="368"/>
                    <a:pt x="33" y="535"/>
                  </a:cubicBezTo>
                  <a:lnTo>
                    <a:pt x="0" y="568"/>
                  </a:lnTo>
                  <a:lnTo>
                    <a:pt x="33" y="601"/>
                  </a:lnTo>
                  <a:cubicBezTo>
                    <a:pt x="600" y="1235"/>
                    <a:pt x="1168" y="1802"/>
                    <a:pt x="1768" y="2369"/>
                  </a:cubicBezTo>
                  <a:lnTo>
                    <a:pt x="1868" y="2436"/>
                  </a:lnTo>
                  <a:lnTo>
                    <a:pt x="1935" y="2336"/>
                  </a:lnTo>
                  <a:cubicBezTo>
                    <a:pt x="2268" y="1869"/>
                    <a:pt x="2569" y="1402"/>
                    <a:pt x="2869" y="935"/>
                  </a:cubicBezTo>
                  <a:lnTo>
                    <a:pt x="2869" y="935"/>
                  </a:lnTo>
                  <a:cubicBezTo>
                    <a:pt x="2496" y="1338"/>
                    <a:pt x="2182" y="1713"/>
                    <a:pt x="1844" y="2112"/>
                  </a:cubicBezTo>
                  <a:lnTo>
                    <a:pt x="1844" y="2112"/>
                  </a:lnTo>
                  <a:cubicBezTo>
                    <a:pt x="1283" y="1554"/>
                    <a:pt x="720" y="1027"/>
                    <a:pt x="129" y="558"/>
                  </a:cubicBezTo>
                  <a:lnTo>
                    <a:pt x="129" y="558"/>
                  </a:lnTo>
                  <a:cubicBezTo>
                    <a:pt x="253" y="372"/>
                    <a:pt x="377" y="186"/>
                    <a:pt x="50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6"/>
            <p:cNvSpPr/>
            <p:nvPr/>
          </p:nvSpPr>
          <p:spPr>
            <a:xfrm>
              <a:off x="2251775" y="2027550"/>
              <a:ext cx="163475" cy="232025"/>
            </a:xfrm>
            <a:custGeom>
              <a:avLst/>
              <a:gdLst/>
              <a:ahLst/>
              <a:cxnLst/>
              <a:rect l="l" t="t" r="r" b="b"/>
              <a:pathLst>
                <a:path w="6539" h="9281" extrusionOk="0">
                  <a:moveTo>
                    <a:pt x="1194" y="0"/>
                  </a:moveTo>
                  <a:cubicBezTo>
                    <a:pt x="1162" y="0"/>
                    <a:pt x="1141" y="12"/>
                    <a:pt x="1135" y="41"/>
                  </a:cubicBezTo>
                  <a:cubicBezTo>
                    <a:pt x="1035" y="942"/>
                    <a:pt x="835" y="1909"/>
                    <a:pt x="634" y="2743"/>
                  </a:cubicBezTo>
                  <a:cubicBezTo>
                    <a:pt x="334" y="4177"/>
                    <a:pt x="1" y="5311"/>
                    <a:pt x="34" y="5445"/>
                  </a:cubicBezTo>
                  <a:cubicBezTo>
                    <a:pt x="735" y="7179"/>
                    <a:pt x="3737" y="9214"/>
                    <a:pt x="5104" y="9281"/>
                  </a:cubicBezTo>
                  <a:lnTo>
                    <a:pt x="5571" y="5812"/>
                  </a:lnTo>
                  <a:cubicBezTo>
                    <a:pt x="5571" y="5678"/>
                    <a:pt x="5571" y="5545"/>
                    <a:pt x="5571" y="5445"/>
                  </a:cubicBezTo>
                  <a:cubicBezTo>
                    <a:pt x="5771" y="4277"/>
                    <a:pt x="6105" y="3177"/>
                    <a:pt x="6539" y="2109"/>
                  </a:cubicBezTo>
                  <a:lnTo>
                    <a:pt x="2869" y="708"/>
                  </a:lnTo>
                  <a:lnTo>
                    <a:pt x="1735" y="274"/>
                  </a:lnTo>
                  <a:cubicBezTo>
                    <a:pt x="1735" y="274"/>
                    <a:pt x="1347" y="0"/>
                    <a:pt x="1194"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6"/>
            <p:cNvSpPr/>
            <p:nvPr/>
          </p:nvSpPr>
          <p:spPr>
            <a:xfrm>
              <a:off x="2282625" y="2037725"/>
              <a:ext cx="132625" cy="136800"/>
            </a:xfrm>
            <a:custGeom>
              <a:avLst/>
              <a:gdLst/>
              <a:ahLst/>
              <a:cxnLst/>
              <a:rect l="l" t="t" r="r" b="b"/>
              <a:pathLst>
                <a:path w="5305" h="5472" extrusionOk="0">
                  <a:moveTo>
                    <a:pt x="134" y="1"/>
                  </a:moveTo>
                  <a:cubicBezTo>
                    <a:pt x="134" y="1"/>
                    <a:pt x="1" y="4871"/>
                    <a:pt x="3770" y="5438"/>
                  </a:cubicBezTo>
                  <a:cubicBezTo>
                    <a:pt x="3937" y="5471"/>
                    <a:pt x="4137" y="5471"/>
                    <a:pt x="4337" y="5471"/>
                  </a:cubicBezTo>
                  <a:cubicBezTo>
                    <a:pt x="4337" y="5471"/>
                    <a:pt x="4337" y="5438"/>
                    <a:pt x="4337" y="5438"/>
                  </a:cubicBezTo>
                  <a:cubicBezTo>
                    <a:pt x="4337" y="5271"/>
                    <a:pt x="4337" y="5138"/>
                    <a:pt x="4337" y="5004"/>
                  </a:cubicBezTo>
                  <a:cubicBezTo>
                    <a:pt x="4537" y="3870"/>
                    <a:pt x="4871" y="2736"/>
                    <a:pt x="5305" y="1669"/>
                  </a:cubicBezTo>
                  <a:lnTo>
                    <a:pt x="1635" y="268"/>
                  </a:lnTo>
                  <a:lnTo>
                    <a:pt x="13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6"/>
            <p:cNvSpPr/>
            <p:nvPr/>
          </p:nvSpPr>
          <p:spPr>
            <a:xfrm>
              <a:off x="2265125" y="1803850"/>
              <a:ext cx="263550" cy="343575"/>
            </a:xfrm>
            <a:custGeom>
              <a:avLst/>
              <a:gdLst/>
              <a:ahLst/>
              <a:cxnLst/>
              <a:rect l="l" t="t" r="r" b="b"/>
              <a:pathLst>
                <a:path w="10542" h="13743" extrusionOk="0">
                  <a:moveTo>
                    <a:pt x="5362" y="1"/>
                  </a:moveTo>
                  <a:cubicBezTo>
                    <a:pt x="3488" y="1"/>
                    <a:pt x="1539" y="993"/>
                    <a:pt x="801" y="2784"/>
                  </a:cubicBezTo>
                  <a:cubicBezTo>
                    <a:pt x="0" y="4719"/>
                    <a:pt x="467" y="10557"/>
                    <a:pt x="1768" y="11958"/>
                  </a:cubicBezTo>
                  <a:cubicBezTo>
                    <a:pt x="2783" y="13081"/>
                    <a:pt x="4232" y="13742"/>
                    <a:pt x="5632" y="13742"/>
                  </a:cubicBezTo>
                  <a:cubicBezTo>
                    <a:pt x="6808" y="13742"/>
                    <a:pt x="7951" y="13276"/>
                    <a:pt x="8773" y="12225"/>
                  </a:cubicBezTo>
                  <a:cubicBezTo>
                    <a:pt x="10541" y="9956"/>
                    <a:pt x="9774" y="2351"/>
                    <a:pt x="8306" y="1050"/>
                  </a:cubicBezTo>
                  <a:cubicBezTo>
                    <a:pt x="7520" y="338"/>
                    <a:pt x="6454" y="1"/>
                    <a:pt x="5362" y="1"/>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6"/>
            <p:cNvSpPr/>
            <p:nvPr/>
          </p:nvSpPr>
          <p:spPr>
            <a:xfrm>
              <a:off x="2305975" y="2101950"/>
              <a:ext cx="25" cy="25"/>
            </a:xfrm>
            <a:custGeom>
              <a:avLst/>
              <a:gdLst/>
              <a:ahLst/>
              <a:cxnLst/>
              <a:rect l="l" t="t" r="r" b="b"/>
              <a:pathLst>
                <a:path w="1" h="1" fill="none" extrusionOk="0">
                  <a:moveTo>
                    <a:pt x="1" y="0"/>
                  </a:moveTo>
                  <a:lnTo>
                    <a:pt x="1"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6"/>
            <p:cNvSpPr/>
            <p:nvPr/>
          </p:nvSpPr>
          <p:spPr>
            <a:xfrm>
              <a:off x="2404400" y="1980200"/>
              <a:ext cx="10850" cy="25875"/>
            </a:xfrm>
            <a:custGeom>
              <a:avLst/>
              <a:gdLst/>
              <a:ahLst/>
              <a:cxnLst/>
              <a:rect l="l" t="t" r="r" b="b"/>
              <a:pathLst>
                <a:path w="434" h="1035" extrusionOk="0">
                  <a:moveTo>
                    <a:pt x="334" y="0"/>
                  </a:moveTo>
                  <a:cubicBezTo>
                    <a:pt x="334" y="0"/>
                    <a:pt x="300" y="0"/>
                    <a:pt x="300" y="34"/>
                  </a:cubicBezTo>
                  <a:cubicBezTo>
                    <a:pt x="367" y="434"/>
                    <a:pt x="334" y="868"/>
                    <a:pt x="0" y="1034"/>
                  </a:cubicBezTo>
                  <a:cubicBezTo>
                    <a:pt x="434" y="968"/>
                    <a:pt x="434" y="367"/>
                    <a:pt x="3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6"/>
            <p:cNvSpPr/>
            <p:nvPr/>
          </p:nvSpPr>
          <p:spPr>
            <a:xfrm>
              <a:off x="2387700" y="1970175"/>
              <a:ext cx="30050" cy="32550"/>
            </a:xfrm>
            <a:custGeom>
              <a:avLst/>
              <a:gdLst/>
              <a:ahLst/>
              <a:cxnLst/>
              <a:rect l="l" t="t" r="r" b="b"/>
              <a:pathLst>
                <a:path w="1202" h="1302" extrusionOk="0">
                  <a:moveTo>
                    <a:pt x="635" y="1"/>
                  </a:moveTo>
                  <a:cubicBezTo>
                    <a:pt x="1" y="1"/>
                    <a:pt x="34" y="1302"/>
                    <a:pt x="635" y="1302"/>
                  </a:cubicBezTo>
                  <a:cubicBezTo>
                    <a:pt x="1202" y="1302"/>
                    <a:pt x="1168" y="1"/>
                    <a:pt x="6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6"/>
            <p:cNvSpPr/>
            <p:nvPr/>
          </p:nvSpPr>
          <p:spPr>
            <a:xfrm>
              <a:off x="2472775" y="1976025"/>
              <a:ext cx="11700" cy="25050"/>
            </a:xfrm>
            <a:custGeom>
              <a:avLst/>
              <a:gdLst/>
              <a:ahLst/>
              <a:cxnLst/>
              <a:rect l="l" t="t" r="r" b="b"/>
              <a:pathLst>
                <a:path w="468" h="1002" extrusionOk="0">
                  <a:moveTo>
                    <a:pt x="34" y="0"/>
                  </a:moveTo>
                  <a:cubicBezTo>
                    <a:pt x="0" y="401"/>
                    <a:pt x="67" y="1001"/>
                    <a:pt x="467" y="1001"/>
                  </a:cubicBezTo>
                  <a:cubicBezTo>
                    <a:pt x="134" y="868"/>
                    <a:pt x="67" y="434"/>
                    <a:pt x="67" y="34"/>
                  </a:cubicBezTo>
                  <a:cubicBezTo>
                    <a:pt x="67" y="0"/>
                    <a:pt x="34" y="0"/>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6"/>
            <p:cNvSpPr/>
            <p:nvPr/>
          </p:nvSpPr>
          <p:spPr>
            <a:xfrm>
              <a:off x="2468950" y="1965875"/>
              <a:ext cx="30800" cy="31075"/>
            </a:xfrm>
            <a:custGeom>
              <a:avLst/>
              <a:gdLst/>
              <a:ahLst/>
              <a:cxnLst/>
              <a:rect l="l" t="t" r="r" b="b"/>
              <a:pathLst>
                <a:path w="1232" h="1243" extrusionOk="0">
                  <a:moveTo>
                    <a:pt x="588" y="1"/>
                  </a:moveTo>
                  <a:cubicBezTo>
                    <a:pt x="566" y="1"/>
                    <a:pt x="544" y="2"/>
                    <a:pt x="520" y="6"/>
                  </a:cubicBezTo>
                  <a:cubicBezTo>
                    <a:pt x="1" y="71"/>
                    <a:pt x="50" y="1243"/>
                    <a:pt x="607" y="1243"/>
                  </a:cubicBezTo>
                  <a:cubicBezTo>
                    <a:pt x="622" y="1243"/>
                    <a:pt x="638" y="1242"/>
                    <a:pt x="654" y="1240"/>
                  </a:cubicBezTo>
                  <a:cubicBezTo>
                    <a:pt x="1232" y="1208"/>
                    <a:pt x="1160" y="1"/>
                    <a:pt x="58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6"/>
            <p:cNvSpPr/>
            <p:nvPr/>
          </p:nvSpPr>
          <p:spPr>
            <a:xfrm>
              <a:off x="2378900" y="1933375"/>
              <a:ext cx="36350" cy="23750"/>
            </a:xfrm>
            <a:custGeom>
              <a:avLst/>
              <a:gdLst/>
              <a:ahLst/>
              <a:cxnLst/>
              <a:rect l="l" t="t" r="r" b="b"/>
              <a:pathLst>
                <a:path w="1454" h="950" extrusionOk="0">
                  <a:moveTo>
                    <a:pt x="978" y="1"/>
                  </a:moveTo>
                  <a:cubicBezTo>
                    <a:pt x="870" y="1"/>
                    <a:pt x="761" y="25"/>
                    <a:pt x="653" y="72"/>
                  </a:cubicBezTo>
                  <a:cubicBezTo>
                    <a:pt x="420" y="139"/>
                    <a:pt x="219" y="305"/>
                    <a:pt x="119" y="506"/>
                  </a:cubicBezTo>
                  <a:cubicBezTo>
                    <a:pt x="0" y="714"/>
                    <a:pt x="174" y="950"/>
                    <a:pt x="379" y="950"/>
                  </a:cubicBezTo>
                  <a:cubicBezTo>
                    <a:pt x="403" y="950"/>
                    <a:pt x="428" y="946"/>
                    <a:pt x="453" y="939"/>
                  </a:cubicBezTo>
                  <a:cubicBezTo>
                    <a:pt x="620" y="873"/>
                    <a:pt x="787" y="806"/>
                    <a:pt x="920" y="739"/>
                  </a:cubicBezTo>
                  <a:cubicBezTo>
                    <a:pt x="1120" y="672"/>
                    <a:pt x="1287" y="572"/>
                    <a:pt x="1387" y="439"/>
                  </a:cubicBezTo>
                  <a:cubicBezTo>
                    <a:pt x="1454" y="339"/>
                    <a:pt x="1420" y="205"/>
                    <a:pt x="1354" y="105"/>
                  </a:cubicBezTo>
                  <a:cubicBezTo>
                    <a:pt x="1228" y="34"/>
                    <a:pt x="1103" y="1"/>
                    <a:pt x="97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6"/>
            <p:cNvSpPr/>
            <p:nvPr/>
          </p:nvSpPr>
          <p:spPr>
            <a:xfrm>
              <a:off x="2466100" y="1928150"/>
              <a:ext cx="37325" cy="21275"/>
            </a:xfrm>
            <a:custGeom>
              <a:avLst/>
              <a:gdLst/>
              <a:ahLst/>
              <a:cxnLst/>
              <a:rect l="l" t="t" r="r" b="b"/>
              <a:pathLst>
                <a:path w="1493" h="851" extrusionOk="0">
                  <a:moveTo>
                    <a:pt x="504" y="0"/>
                  </a:moveTo>
                  <a:cubicBezTo>
                    <a:pt x="340" y="0"/>
                    <a:pt x="180" y="68"/>
                    <a:pt x="67" y="181"/>
                  </a:cubicBezTo>
                  <a:cubicBezTo>
                    <a:pt x="0" y="281"/>
                    <a:pt x="0" y="414"/>
                    <a:pt x="67" y="514"/>
                  </a:cubicBezTo>
                  <a:cubicBezTo>
                    <a:pt x="201" y="648"/>
                    <a:pt x="401" y="715"/>
                    <a:pt x="568" y="748"/>
                  </a:cubicBezTo>
                  <a:cubicBezTo>
                    <a:pt x="734" y="781"/>
                    <a:pt x="901" y="848"/>
                    <a:pt x="1101" y="848"/>
                  </a:cubicBezTo>
                  <a:cubicBezTo>
                    <a:pt x="1113" y="850"/>
                    <a:pt x="1125" y="851"/>
                    <a:pt x="1137" y="851"/>
                  </a:cubicBezTo>
                  <a:cubicBezTo>
                    <a:pt x="1351" y="851"/>
                    <a:pt x="1493" y="571"/>
                    <a:pt x="1335" y="381"/>
                  </a:cubicBezTo>
                  <a:cubicBezTo>
                    <a:pt x="1201" y="181"/>
                    <a:pt x="968" y="81"/>
                    <a:pt x="734" y="47"/>
                  </a:cubicBezTo>
                  <a:cubicBezTo>
                    <a:pt x="659" y="15"/>
                    <a:pt x="581" y="0"/>
                    <a:pt x="50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6"/>
            <p:cNvSpPr/>
            <p:nvPr/>
          </p:nvSpPr>
          <p:spPr>
            <a:xfrm>
              <a:off x="2406900" y="2068600"/>
              <a:ext cx="20025" cy="9200"/>
            </a:xfrm>
            <a:custGeom>
              <a:avLst/>
              <a:gdLst/>
              <a:ahLst/>
              <a:cxnLst/>
              <a:rect l="l" t="t" r="r" b="b"/>
              <a:pathLst>
                <a:path w="801" h="368" extrusionOk="0">
                  <a:moveTo>
                    <a:pt x="0" y="0"/>
                  </a:moveTo>
                  <a:cubicBezTo>
                    <a:pt x="0" y="167"/>
                    <a:pt x="134" y="300"/>
                    <a:pt x="300" y="367"/>
                  </a:cubicBezTo>
                  <a:cubicBezTo>
                    <a:pt x="500" y="367"/>
                    <a:pt x="701" y="267"/>
                    <a:pt x="801" y="100"/>
                  </a:cubicBezTo>
                  <a:lnTo>
                    <a:pt x="801" y="100"/>
                  </a:lnTo>
                  <a:cubicBezTo>
                    <a:pt x="667" y="167"/>
                    <a:pt x="534" y="234"/>
                    <a:pt x="400" y="234"/>
                  </a:cubicBezTo>
                  <a:cubicBezTo>
                    <a:pt x="234" y="234"/>
                    <a:pt x="134" y="100"/>
                    <a:pt x="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6"/>
            <p:cNvSpPr/>
            <p:nvPr/>
          </p:nvSpPr>
          <p:spPr>
            <a:xfrm>
              <a:off x="2416900" y="1930850"/>
              <a:ext cx="57575" cy="122550"/>
            </a:xfrm>
            <a:custGeom>
              <a:avLst/>
              <a:gdLst/>
              <a:ahLst/>
              <a:cxnLst/>
              <a:rect l="l" t="t" r="r" b="b"/>
              <a:pathLst>
                <a:path w="2303" h="4902" extrusionOk="0">
                  <a:moveTo>
                    <a:pt x="1576" y="1"/>
                  </a:moveTo>
                  <a:cubicBezTo>
                    <a:pt x="1557" y="1"/>
                    <a:pt x="1535" y="20"/>
                    <a:pt x="1535" y="39"/>
                  </a:cubicBezTo>
                  <a:cubicBezTo>
                    <a:pt x="1602" y="1274"/>
                    <a:pt x="1902" y="2541"/>
                    <a:pt x="2002" y="3809"/>
                  </a:cubicBezTo>
                  <a:cubicBezTo>
                    <a:pt x="1802" y="3709"/>
                    <a:pt x="1602" y="3675"/>
                    <a:pt x="1368" y="3642"/>
                  </a:cubicBezTo>
                  <a:lnTo>
                    <a:pt x="1368" y="3642"/>
                  </a:lnTo>
                  <a:cubicBezTo>
                    <a:pt x="1335" y="3642"/>
                    <a:pt x="1468" y="4543"/>
                    <a:pt x="1468" y="4676"/>
                  </a:cubicBezTo>
                  <a:cubicBezTo>
                    <a:pt x="1385" y="4687"/>
                    <a:pt x="1301" y="4693"/>
                    <a:pt x="1218" y="4693"/>
                  </a:cubicBezTo>
                  <a:cubicBezTo>
                    <a:pt x="804" y="4693"/>
                    <a:pt x="401" y="4554"/>
                    <a:pt x="67" y="4276"/>
                  </a:cubicBezTo>
                  <a:cubicBezTo>
                    <a:pt x="34" y="4276"/>
                    <a:pt x="0" y="4276"/>
                    <a:pt x="0" y="4309"/>
                  </a:cubicBezTo>
                  <a:cubicBezTo>
                    <a:pt x="234" y="4643"/>
                    <a:pt x="567" y="4843"/>
                    <a:pt x="934" y="4876"/>
                  </a:cubicBezTo>
                  <a:cubicBezTo>
                    <a:pt x="1018" y="4893"/>
                    <a:pt x="1101" y="4901"/>
                    <a:pt x="1180" y="4901"/>
                  </a:cubicBezTo>
                  <a:cubicBezTo>
                    <a:pt x="1260" y="4901"/>
                    <a:pt x="1335" y="4893"/>
                    <a:pt x="1401" y="4876"/>
                  </a:cubicBezTo>
                  <a:lnTo>
                    <a:pt x="1602" y="4876"/>
                  </a:lnTo>
                  <a:cubicBezTo>
                    <a:pt x="1635" y="4876"/>
                    <a:pt x="1668" y="4843"/>
                    <a:pt x="1668" y="4810"/>
                  </a:cubicBezTo>
                  <a:lnTo>
                    <a:pt x="1668" y="4743"/>
                  </a:lnTo>
                  <a:lnTo>
                    <a:pt x="1668" y="4710"/>
                  </a:lnTo>
                  <a:cubicBezTo>
                    <a:pt x="1668" y="4409"/>
                    <a:pt x="1602" y="3942"/>
                    <a:pt x="1602" y="3942"/>
                  </a:cubicBezTo>
                  <a:lnTo>
                    <a:pt x="1602" y="3942"/>
                  </a:lnTo>
                  <a:cubicBezTo>
                    <a:pt x="1701" y="3992"/>
                    <a:pt x="2042" y="4135"/>
                    <a:pt x="2209" y="4135"/>
                  </a:cubicBezTo>
                  <a:cubicBezTo>
                    <a:pt x="2265" y="4135"/>
                    <a:pt x="2302" y="4118"/>
                    <a:pt x="2302" y="4076"/>
                  </a:cubicBezTo>
                  <a:cubicBezTo>
                    <a:pt x="2202" y="2708"/>
                    <a:pt x="1968" y="1340"/>
                    <a:pt x="1602" y="39"/>
                  </a:cubicBezTo>
                  <a:cubicBezTo>
                    <a:pt x="1602" y="11"/>
                    <a:pt x="1590" y="1"/>
                    <a:pt x="157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6"/>
            <p:cNvSpPr/>
            <p:nvPr/>
          </p:nvSpPr>
          <p:spPr>
            <a:xfrm>
              <a:off x="2237700" y="1743950"/>
              <a:ext cx="281800" cy="247150"/>
            </a:xfrm>
            <a:custGeom>
              <a:avLst/>
              <a:gdLst/>
              <a:ahLst/>
              <a:cxnLst/>
              <a:rect l="l" t="t" r="r" b="b"/>
              <a:pathLst>
                <a:path w="11272" h="9886" extrusionOk="0">
                  <a:moveTo>
                    <a:pt x="9429" y="1"/>
                  </a:moveTo>
                  <a:cubicBezTo>
                    <a:pt x="9075" y="1"/>
                    <a:pt x="8677" y="243"/>
                    <a:pt x="8436" y="677"/>
                  </a:cubicBezTo>
                  <a:cubicBezTo>
                    <a:pt x="8669" y="911"/>
                    <a:pt x="8803" y="1244"/>
                    <a:pt x="8836" y="1545"/>
                  </a:cubicBezTo>
                  <a:cubicBezTo>
                    <a:pt x="8887" y="1986"/>
                    <a:pt x="8705" y="2229"/>
                    <a:pt x="8522" y="2229"/>
                  </a:cubicBezTo>
                  <a:cubicBezTo>
                    <a:pt x="8346" y="2229"/>
                    <a:pt x="8170" y="2003"/>
                    <a:pt x="8202" y="1511"/>
                  </a:cubicBezTo>
                  <a:cubicBezTo>
                    <a:pt x="8202" y="1244"/>
                    <a:pt x="8303" y="944"/>
                    <a:pt x="8436" y="677"/>
                  </a:cubicBezTo>
                  <a:cubicBezTo>
                    <a:pt x="8269" y="527"/>
                    <a:pt x="8052" y="452"/>
                    <a:pt x="7840" y="452"/>
                  </a:cubicBezTo>
                  <a:cubicBezTo>
                    <a:pt x="7627" y="452"/>
                    <a:pt x="7419" y="527"/>
                    <a:pt x="7268" y="677"/>
                  </a:cubicBezTo>
                  <a:cubicBezTo>
                    <a:pt x="6935" y="1011"/>
                    <a:pt x="6701" y="1411"/>
                    <a:pt x="6568" y="1845"/>
                  </a:cubicBezTo>
                  <a:cubicBezTo>
                    <a:pt x="6568" y="1845"/>
                    <a:pt x="5325" y="1599"/>
                    <a:pt x="4187" y="1599"/>
                  </a:cubicBezTo>
                  <a:cubicBezTo>
                    <a:pt x="3497" y="1599"/>
                    <a:pt x="2846" y="1689"/>
                    <a:pt x="2532" y="1978"/>
                  </a:cubicBezTo>
                  <a:cubicBezTo>
                    <a:pt x="2098" y="2345"/>
                    <a:pt x="1831" y="2845"/>
                    <a:pt x="1765" y="3379"/>
                  </a:cubicBezTo>
                  <a:cubicBezTo>
                    <a:pt x="1131" y="3579"/>
                    <a:pt x="597" y="4046"/>
                    <a:pt x="330" y="4613"/>
                  </a:cubicBezTo>
                  <a:cubicBezTo>
                    <a:pt x="0" y="5537"/>
                    <a:pt x="812" y="9886"/>
                    <a:pt x="2088" y="9886"/>
                  </a:cubicBezTo>
                  <a:cubicBezTo>
                    <a:pt x="2103" y="9886"/>
                    <a:pt x="2117" y="9885"/>
                    <a:pt x="2131" y="9884"/>
                  </a:cubicBezTo>
                  <a:cubicBezTo>
                    <a:pt x="2999" y="9817"/>
                    <a:pt x="3065" y="6481"/>
                    <a:pt x="3065" y="6481"/>
                  </a:cubicBezTo>
                  <a:cubicBezTo>
                    <a:pt x="3999" y="6481"/>
                    <a:pt x="4833" y="5848"/>
                    <a:pt x="5100" y="4947"/>
                  </a:cubicBezTo>
                  <a:cubicBezTo>
                    <a:pt x="5100" y="4947"/>
                    <a:pt x="6482" y="5792"/>
                    <a:pt x="7928" y="5792"/>
                  </a:cubicBezTo>
                  <a:cubicBezTo>
                    <a:pt x="8555" y="5792"/>
                    <a:pt x="9193" y="5634"/>
                    <a:pt x="9737" y="5180"/>
                  </a:cubicBezTo>
                  <a:cubicBezTo>
                    <a:pt x="11271" y="3913"/>
                    <a:pt x="10537" y="611"/>
                    <a:pt x="9804" y="110"/>
                  </a:cubicBezTo>
                  <a:cubicBezTo>
                    <a:pt x="9693" y="36"/>
                    <a:pt x="9564" y="1"/>
                    <a:pt x="942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6"/>
            <p:cNvSpPr/>
            <p:nvPr/>
          </p:nvSpPr>
          <p:spPr>
            <a:xfrm>
              <a:off x="2231775" y="1953000"/>
              <a:ext cx="77575" cy="95200"/>
            </a:xfrm>
            <a:custGeom>
              <a:avLst/>
              <a:gdLst/>
              <a:ahLst/>
              <a:cxnLst/>
              <a:rect l="l" t="t" r="r" b="b"/>
              <a:pathLst>
                <a:path w="3103" h="3808" extrusionOk="0">
                  <a:moveTo>
                    <a:pt x="1114" y="0"/>
                  </a:moveTo>
                  <a:cubicBezTo>
                    <a:pt x="1030" y="0"/>
                    <a:pt x="947" y="17"/>
                    <a:pt x="867" y="54"/>
                  </a:cubicBezTo>
                  <a:cubicBezTo>
                    <a:pt x="0" y="454"/>
                    <a:pt x="767" y="3223"/>
                    <a:pt x="1701" y="3690"/>
                  </a:cubicBezTo>
                  <a:cubicBezTo>
                    <a:pt x="1851" y="3770"/>
                    <a:pt x="2012" y="3808"/>
                    <a:pt x="2172" y="3808"/>
                  </a:cubicBezTo>
                  <a:cubicBezTo>
                    <a:pt x="2547" y="3808"/>
                    <a:pt x="2915" y="3598"/>
                    <a:pt x="3102" y="3223"/>
                  </a:cubicBezTo>
                  <a:lnTo>
                    <a:pt x="2902" y="1622"/>
                  </a:lnTo>
                  <a:cubicBezTo>
                    <a:pt x="2902" y="1622"/>
                    <a:pt x="1940" y="0"/>
                    <a:pt x="1114" y="0"/>
                  </a:cubicBezTo>
                  <a:close/>
                </a:path>
              </a:pathLst>
            </a:custGeom>
            <a:solidFill>
              <a:srgbClr val="AD63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6"/>
            <p:cNvSpPr/>
            <p:nvPr/>
          </p:nvSpPr>
          <p:spPr>
            <a:xfrm>
              <a:off x="2259275" y="1974350"/>
              <a:ext cx="38400" cy="60625"/>
            </a:xfrm>
            <a:custGeom>
              <a:avLst/>
              <a:gdLst/>
              <a:ahLst/>
              <a:cxnLst/>
              <a:rect l="l" t="t" r="r" b="b"/>
              <a:pathLst>
                <a:path w="1536" h="2425" extrusionOk="0">
                  <a:moveTo>
                    <a:pt x="1" y="1"/>
                  </a:moveTo>
                  <a:lnTo>
                    <a:pt x="1" y="34"/>
                  </a:lnTo>
                  <a:cubicBezTo>
                    <a:pt x="635" y="401"/>
                    <a:pt x="1068" y="1001"/>
                    <a:pt x="1202" y="1702"/>
                  </a:cubicBezTo>
                  <a:cubicBezTo>
                    <a:pt x="1116" y="1508"/>
                    <a:pt x="918" y="1398"/>
                    <a:pt x="708" y="1398"/>
                  </a:cubicBezTo>
                  <a:cubicBezTo>
                    <a:pt x="593" y="1398"/>
                    <a:pt x="474" y="1431"/>
                    <a:pt x="368" y="1502"/>
                  </a:cubicBezTo>
                  <a:lnTo>
                    <a:pt x="368" y="1535"/>
                  </a:lnTo>
                  <a:cubicBezTo>
                    <a:pt x="415" y="1523"/>
                    <a:pt x="462" y="1518"/>
                    <a:pt x="509" y="1518"/>
                  </a:cubicBezTo>
                  <a:cubicBezTo>
                    <a:pt x="725" y="1518"/>
                    <a:pt x="925" y="1637"/>
                    <a:pt x="1035" y="1802"/>
                  </a:cubicBezTo>
                  <a:cubicBezTo>
                    <a:pt x="1135" y="2002"/>
                    <a:pt x="1235" y="2169"/>
                    <a:pt x="1335" y="2402"/>
                  </a:cubicBezTo>
                  <a:cubicBezTo>
                    <a:pt x="1335" y="2416"/>
                    <a:pt x="1358" y="2424"/>
                    <a:pt x="1383" y="2424"/>
                  </a:cubicBezTo>
                  <a:cubicBezTo>
                    <a:pt x="1417" y="2424"/>
                    <a:pt x="1455" y="2408"/>
                    <a:pt x="1435" y="2369"/>
                  </a:cubicBezTo>
                  <a:cubicBezTo>
                    <a:pt x="1535" y="1435"/>
                    <a:pt x="968" y="168"/>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6"/>
            <p:cNvSpPr/>
            <p:nvPr/>
          </p:nvSpPr>
          <p:spPr>
            <a:xfrm>
              <a:off x="3832075" y="2352950"/>
              <a:ext cx="442000" cy="321125"/>
            </a:xfrm>
            <a:custGeom>
              <a:avLst/>
              <a:gdLst/>
              <a:ahLst/>
              <a:cxnLst/>
              <a:rect l="l" t="t" r="r" b="b"/>
              <a:pathLst>
                <a:path w="17680" h="12845" extrusionOk="0">
                  <a:moveTo>
                    <a:pt x="8974" y="1"/>
                  </a:moveTo>
                  <a:cubicBezTo>
                    <a:pt x="4203" y="1"/>
                    <a:pt x="301" y="2903"/>
                    <a:pt x="301" y="6439"/>
                  </a:cubicBezTo>
                  <a:cubicBezTo>
                    <a:pt x="301" y="7440"/>
                    <a:pt x="601" y="8407"/>
                    <a:pt x="1168" y="9241"/>
                  </a:cubicBezTo>
                  <a:lnTo>
                    <a:pt x="0" y="11843"/>
                  </a:lnTo>
                  <a:lnTo>
                    <a:pt x="3003" y="11075"/>
                  </a:lnTo>
                  <a:cubicBezTo>
                    <a:pt x="4724" y="12245"/>
                    <a:pt x="6730" y="12845"/>
                    <a:pt x="8805" y="12845"/>
                  </a:cubicBezTo>
                  <a:cubicBezTo>
                    <a:pt x="8861" y="12845"/>
                    <a:pt x="8917" y="12844"/>
                    <a:pt x="8974" y="12843"/>
                  </a:cubicBezTo>
                  <a:cubicBezTo>
                    <a:pt x="13777" y="12843"/>
                    <a:pt x="17680" y="9975"/>
                    <a:pt x="17680" y="6439"/>
                  </a:cubicBezTo>
                  <a:cubicBezTo>
                    <a:pt x="17680" y="2903"/>
                    <a:pt x="13777" y="1"/>
                    <a:pt x="8974"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6"/>
            <p:cNvSpPr/>
            <p:nvPr/>
          </p:nvSpPr>
          <p:spPr>
            <a:xfrm>
              <a:off x="4134800" y="2491400"/>
              <a:ext cx="52550" cy="45025"/>
            </a:xfrm>
            <a:custGeom>
              <a:avLst/>
              <a:gdLst/>
              <a:ahLst/>
              <a:cxnLst/>
              <a:rect l="l" t="t" r="r" b="b"/>
              <a:pathLst>
                <a:path w="2102" h="1801" extrusionOk="0">
                  <a:moveTo>
                    <a:pt x="901" y="0"/>
                  </a:moveTo>
                  <a:cubicBezTo>
                    <a:pt x="400" y="0"/>
                    <a:pt x="0" y="400"/>
                    <a:pt x="0" y="901"/>
                  </a:cubicBezTo>
                  <a:cubicBezTo>
                    <a:pt x="0" y="1442"/>
                    <a:pt x="442" y="1800"/>
                    <a:pt x="904" y="1800"/>
                  </a:cubicBezTo>
                  <a:cubicBezTo>
                    <a:pt x="1125" y="1800"/>
                    <a:pt x="1351" y="1718"/>
                    <a:pt x="1535" y="1535"/>
                  </a:cubicBezTo>
                  <a:cubicBezTo>
                    <a:pt x="2102" y="968"/>
                    <a:pt x="1701" y="0"/>
                    <a:pt x="9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6"/>
            <p:cNvSpPr/>
            <p:nvPr/>
          </p:nvSpPr>
          <p:spPr>
            <a:xfrm>
              <a:off x="4033875" y="2491400"/>
              <a:ext cx="52575" cy="45025"/>
            </a:xfrm>
            <a:custGeom>
              <a:avLst/>
              <a:gdLst/>
              <a:ahLst/>
              <a:cxnLst/>
              <a:rect l="l" t="t" r="r" b="b"/>
              <a:pathLst>
                <a:path w="2103" h="1801" extrusionOk="0">
                  <a:moveTo>
                    <a:pt x="902" y="0"/>
                  </a:moveTo>
                  <a:cubicBezTo>
                    <a:pt x="401" y="0"/>
                    <a:pt x="1" y="400"/>
                    <a:pt x="1" y="901"/>
                  </a:cubicBezTo>
                  <a:cubicBezTo>
                    <a:pt x="1" y="1442"/>
                    <a:pt x="443" y="1800"/>
                    <a:pt x="905" y="1800"/>
                  </a:cubicBezTo>
                  <a:cubicBezTo>
                    <a:pt x="1126" y="1800"/>
                    <a:pt x="1352" y="1718"/>
                    <a:pt x="1535" y="1535"/>
                  </a:cubicBezTo>
                  <a:cubicBezTo>
                    <a:pt x="2102" y="968"/>
                    <a:pt x="1702" y="0"/>
                    <a:pt x="9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6"/>
            <p:cNvSpPr/>
            <p:nvPr/>
          </p:nvSpPr>
          <p:spPr>
            <a:xfrm>
              <a:off x="3933825" y="2491400"/>
              <a:ext cx="52550" cy="45025"/>
            </a:xfrm>
            <a:custGeom>
              <a:avLst/>
              <a:gdLst/>
              <a:ahLst/>
              <a:cxnLst/>
              <a:rect l="l" t="t" r="r" b="b"/>
              <a:pathLst>
                <a:path w="2102" h="1801" extrusionOk="0">
                  <a:moveTo>
                    <a:pt x="901" y="0"/>
                  </a:moveTo>
                  <a:cubicBezTo>
                    <a:pt x="400" y="0"/>
                    <a:pt x="0" y="400"/>
                    <a:pt x="0" y="901"/>
                  </a:cubicBezTo>
                  <a:cubicBezTo>
                    <a:pt x="0" y="1442"/>
                    <a:pt x="442" y="1800"/>
                    <a:pt x="904" y="1800"/>
                  </a:cubicBezTo>
                  <a:cubicBezTo>
                    <a:pt x="1125" y="1800"/>
                    <a:pt x="1351" y="1718"/>
                    <a:pt x="1534" y="1535"/>
                  </a:cubicBezTo>
                  <a:cubicBezTo>
                    <a:pt x="2102" y="968"/>
                    <a:pt x="1701" y="0"/>
                    <a:pt x="9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6"/>
            <p:cNvSpPr/>
            <p:nvPr/>
          </p:nvSpPr>
          <p:spPr>
            <a:xfrm>
              <a:off x="5523275" y="2913350"/>
              <a:ext cx="441175" cy="320300"/>
            </a:xfrm>
            <a:custGeom>
              <a:avLst/>
              <a:gdLst/>
              <a:ahLst/>
              <a:cxnLst/>
              <a:rect l="l" t="t" r="r" b="b"/>
              <a:pathLst>
                <a:path w="17647" h="12812" extrusionOk="0">
                  <a:moveTo>
                    <a:pt x="8974" y="1"/>
                  </a:moveTo>
                  <a:cubicBezTo>
                    <a:pt x="4170" y="1"/>
                    <a:pt x="268" y="2870"/>
                    <a:pt x="268" y="6406"/>
                  </a:cubicBezTo>
                  <a:cubicBezTo>
                    <a:pt x="301" y="7406"/>
                    <a:pt x="601" y="8374"/>
                    <a:pt x="1135" y="9208"/>
                  </a:cubicBezTo>
                  <a:lnTo>
                    <a:pt x="1" y="11843"/>
                  </a:lnTo>
                  <a:lnTo>
                    <a:pt x="2970" y="11042"/>
                  </a:lnTo>
                  <a:cubicBezTo>
                    <a:pt x="4691" y="12211"/>
                    <a:pt x="6729" y="12811"/>
                    <a:pt x="8805" y="12811"/>
                  </a:cubicBezTo>
                  <a:cubicBezTo>
                    <a:pt x="8861" y="12811"/>
                    <a:pt x="8918" y="12811"/>
                    <a:pt x="8974" y="12810"/>
                  </a:cubicBezTo>
                  <a:cubicBezTo>
                    <a:pt x="13777" y="12810"/>
                    <a:pt x="17647" y="9941"/>
                    <a:pt x="17647" y="6406"/>
                  </a:cubicBezTo>
                  <a:cubicBezTo>
                    <a:pt x="17647" y="2870"/>
                    <a:pt x="13777" y="1"/>
                    <a:pt x="8974"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6"/>
            <p:cNvSpPr/>
            <p:nvPr/>
          </p:nvSpPr>
          <p:spPr>
            <a:xfrm>
              <a:off x="5825175" y="3050950"/>
              <a:ext cx="52550" cy="45050"/>
            </a:xfrm>
            <a:custGeom>
              <a:avLst/>
              <a:gdLst/>
              <a:ahLst/>
              <a:cxnLst/>
              <a:rect l="l" t="t" r="r" b="b"/>
              <a:pathLst>
                <a:path w="2102" h="1802" extrusionOk="0">
                  <a:moveTo>
                    <a:pt x="901" y="1"/>
                  </a:moveTo>
                  <a:cubicBezTo>
                    <a:pt x="400" y="1"/>
                    <a:pt x="0" y="401"/>
                    <a:pt x="0" y="902"/>
                  </a:cubicBezTo>
                  <a:cubicBezTo>
                    <a:pt x="0" y="1443"/>
                    <a:pt x="442" y="1801"/>
                    <a:pt x="904" y="1801"/>
                  </a:cubicBezTo>
                  <a:cubicBezTo>
                    <a:pt x="1125" y="1801"/>
                    <a:pt x="1351" y="1719"/>
                    <a:pt x="1535" y="1535"/>
                  </a:cubicBezTo>
                  <a:cubicBezTo>
                    <a:pt x="2102" y="968"/>
                    <a:pt x="1701" y="1"/>
                    <a:pt x="9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6"/>
            <p:cNvSpPr/>
            <p:nvPr/>
          </p:nvSpPr>
          <p:spPr>
            <a:xfrm>
              <a:off x="5725100" y="3050950"/>
              <a:ext cx="52550" cy="45050"/>
            </a:xfrm>
            <a:custGeom>
              <a:avLst/>
              <a:gdLst/>
              <a:ahLst/>
              <a:cxnLst/>
              <a:rect l="l" t="t" r="r" b="b"/>
              <a:pathLst>
                <a:path w="2102" h="1802" extrusionOk="0">
                  <a:moveTo>
                    <a:pt x="901" y="1"/>
                  </a:moveTo>
                  <a:cubicBezTo>
                    <a:pt x="400" y="1"/>
                    <a:pt x="0" y="401"/>
                    <a:pt x="0" y="902"/>
                  </a:cubicBezTo>
                  <a:cubicBezTo>
                    <a:pt x="0" y="1443"/>
                    <a:pt x="442" y="1801"/>
                    <a:pt x="904" y="1801"/>
                  </a:cubicBezTo>
                  <a:cubicBezTo>
                    <a:pt x="1125" y="1801"/>
                    <a:pt x="1351" y="1719"/>
                    <a:pt x="1535" y="1535"/>
                  </a:cubicBezTo>
                  <a:cubicBezTo>
                    <a:pt x="2102" y="968"/>
                    <a:pt x="1701" y="1"/>
                    <a:pt x="9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6"/>
            <p:cNvSpPr/>
            <p:nvPr/>
          </p:nvSpPr>
          <p:spPr>
            <a:xfrm>
              <a:off x="5624175" y="3050950"/>
              <a:ext cx="52575" cy="45050"/>
            </a:xfrm>
            <a:custGeom>
              <a:avLst/>
              <a:gdLst/>
              <a:ahLst/>
              <a:cxnLst/>
              <a:rect l="l" t="t" r="r" b="b"/>
              <a:pathLst>
                <a:path w="2103" h="1802" extrusionOk="0">
                  <a:moveTo>
                    <a:pt x="902" y="1"/>
                  </a:moveTo>
                  <a:cubicBezTo>
                    <a:pt x="401" y="1"/>
                    <a:pt x="1" y="401"/>
                    <a:pt x="1" y="902"/>
                  </a:cubicBezTo>
                  <a:cubicBezTo>
                    <a:pt x="1" y="1443"/>
                    <a:pt x="443" y="1801"/>
                    <a:pt x="905" y="1801"/>
                  </a:cubicBezTo>
                  <a:cubicBezTo>
                    <a:pt x="1126" y="1801"/>
                    <a:pt x="1352" y="1719"/>
                    <a:pt x="1535" y="1535"/>
                  </a:cubicBezTo>
                  <a:cubicBezTo>
                    <a:pt x="2102" y="968"/>
                    <a:pt x="1702" y="1"/>
                    <a:pt x="9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6"/>
            <p:cNvSpPr/>
            <p:nvPr/>
          </p:nvSpPr>
          <p:spPr>
            <a:xfrm>
              <a:off x="1633000" y="3295300"/>
              <a:ext cx="442000" cy="321125"/>
            </a:xfrm>
            <a:custGeom>
              <a:avLst/>
              <a:gdLst/>
              <a:ahLst/>
              <a:cxnLst/>
              <a:rect l="l" t="t" r="r" b="b"/>
              <a:pathLst>
                <a:path w="17680" h="12845" extrusionOk="0">
                  <a:moveTo>
                    <a:pt x="8674" y="1"/>
                  </a:moveTo>
                  <a:cubicBezTo>
                    <a:pt x="3903" y="1"/>
                    <a:pt x="1" y="2869"/>
                    <a:pt x="1" y="6405"/>
                  </a:cubicBezTo>
                  <a:cubicBezTo>
                    <a:pt x="1" y="9974"/>
                    <a:pt x="3903" y="12843"/>
                    <a:pt x="8674" y="12843"/>
                  </a:cubicBezTo>
                  <a:cubicBezTo>
                    <a:pt x="8727" y="12844"/>
                    <a:pt x="8780" y="12844"/>
                    <a:pt x="8834" y="12844"/>
                  </a:cubicBezTo>
                  <a:cubicBezTo>
                    <a:pt x="10913" y="12844"/>
                    <a:pt x="12954" y="12213"/>
                    <a:pt x="14678" y="11042"/>
                  </a:cubicBezTo>
                  <a:lnTo>
                    <a:pt x="17680" y="11809"/>
                  </a:lnTo>
                  <a:lnTo>
                    <a:pt x="16512" y="9207"/>
                  </a:lnTo>
                  <a:cubicBezTo>
                    <a:pt x="17046" y="8373"/>
                    <a:pt x="17380" y="7406"/>
                    <a:pt x="17380" y="6405"/>
                  </a:cubicBezTo>
                  <a:cubicBezTo>
                    <a:pt x="17380" y="2869"/>
                    <a:pt x="13477" y="1"/>
                    <a:pt x="8674"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6"/>
            <p:cNvSpPr/>
            <p:nvPr/>
          </p:nvSpPr>
          <p:spPr>
            <a:xfrm>
              <a:off x="1719725" y="3432900"/>
              <a:ext cx="52575" cy="45025"/>
            </a:xfrm>
            <a:custGeom>
              <a:avLst/>
              <a:gdLst/>
              <a:ahLst/>
              <a:cxnLst/>
              <a:rect l="l" t="t" r="r" b="b"/>
              <a:pathLst>
                <a:path w="2103" h="1801" extrusionOk="0">
                  <a:moveTo>
                    <a:pt x="1202" y="0"/>
                  </a:moveTo>
                  <a:cubicBezTo>
                    <a:pt x="401" y="0"/>
                    <a:pt x="1" y="968"/>
                    <a:pt x="568" y="1535"/>
                  </a:cubicBezTo>
                  <a:cubicBezTo>
                    <a:pt x="752" y="1719"/>
                    <a:pt x="977" y="1801"/>
                    <a:pt x="1198" y="1801"/>
                  </a:cubicBezTo>
                  <a:cubicBezTo>
                    <a:pt x="1660" y="1801"/>
                    <a:pt x="2102" y="1442"/>
                    <a:pt x="2102" y="901"/>
                  </a:cubicBezTo>
                  <a:cubicBezTo>
                    <a:pt x="2102" y="401"/>
                    <a:pt x="1702" y="0"/>
                    <a:pt x="12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6"/>
            <p:cNvSpPr/>
            <p:nvPr/>
          </p:nvSpPr>
          <p:spPr>
            <a:xfrm>
              <a:off x="1819800" y="3432900"/>
              <a:ext cx="52575" cy="45025"/>
            </a:xfrm>
            <a:custGeom>
              <a:avLst/>
              <a:gdLst/>
              <a:ahLst/>
              <a:cxnLst/>
              <a:rect l="l" t="t" r="r" b="b"/>
              <a:pathLst>
                <a:path w="2103" h="1801" extrusionOk="0">
                  <a:moveTo>
                    <a:pt x="1202" y="0"/>
                  </a:moveTo>
                  <a:cubicBezTo>
                    <a:pt x="401" y="0"/>
                    <a:pt x="1" y="968"/>
                    <a:pt x="568" y="1535"/>
                  </a:cubicBezTo>
                  <a:cubicBezTo>
                    <a:pt x="751" y="1719"/>
                    <a:pt x="977" y="1801"/>
                    <a:pt x="1198" y="1801"/>
                  </a:cubicBezTo>
                  <a:cubicBezTo>
                    <a:pt x="1660" y="1801"/>
                    <a:pt x="2102" y="1442"/>
                    <a:pt x="2102" y="901"/>
                  </a:cubicBezTo>
                  <a:cubicBezTo>
                    <a:pt x="2102" y="401"/>
                    <a:pt x="1702" y="0"/>
                    <a:pt x="12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6"/>
            <p:cNvSpPr/>
            <p:nvPr/>
          </p:nvSpPr>
          <p:spPr>
            <a:xfrm>
              <a:off x="1920700" y="3432900"/>
              <a:ext cx="52575" cy="45025"/>
            </a:xfrm>
            <a:custGeom>
              <a:avLst/>
              <a:gdLst/>
              <a:ahLst/>
              <a:cxnLst/>
              <a:rect l="l" t="t" r="r" b="b"/>
              <a:pathLst>
                <a:path w="2103" h="1801" extrusionOk="0">
                  <a:moveTo>
                    <a:pt x="1235" y="0"/>
                  </a:moveTo>
                  <a:cubicBezTo>
                    <a:pt x="401" y="0"/>
                    <a:pt x="1" y="968"/>
                    <a:pt x="568" y="1535"/>
                  </a:cubicBezTo>
                  <a:cubicBezTo>
                    <a:pt x="752" y="1719"/>
                    <a:pt x="977" y="1801"/>
                    <a:pt x="1198" y="1801"/>
                  </a:cubicBezTo>
                  <a:cubicBezTo>
                    <a:pt x="1660" y="1801"/>
                    <a:pt x="2102" y="1442"/>
                    <a:pt x="2102" y="901"/>
                  </a:cubicBezTo>
                  <a:cubicBezTo>
                    <a:pt x="2102" y="434"/>
                    <a:pt x="1702" y="34"/>
                    <a:pt x="12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391"/>
        <p:cNvGrpSpPr/>
        <p:nvPr/>
      </p:nvGrpSpPr>
      <p:grpSpPr>
        <a:xfrm>
          <a:off x="0" y="0"/>
          <a:ext cx="0" cy="0"/>
          <a:chOff x="0" y="0"/>
          <a:chExt cx="0" cy="0"/>
        </a:xfrm>
      </p:grpSpPr>
      <p:sp>
        <p:nvSpPr>
          <p:cNvPr id="3392" name="Google Shape;3392;p47"/>
          <p:cNvSpPr txBox="1">
            <a:spLocks noGrp="1"/>
          </p:cNvSpPr>
          <p:nvPr>
            <p:ph type="body" idx="4294967295"/>
          </p:nvPr>
        </p:nvSpPr>
        <p:spPr>
          <a:xfrm>
            <a:off x="713225" y="1076800"/>
            <a:ext cx="4173300" cy="3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300">
                <a:solidFill>
                  <a:schemeClr val="accent3"/>
                </a:solidFill>
                <a:latin typeface="Hind Guntur"/>
                <a:ea typeface="Hind Guntur"/>
                <a:cs typeface="Hind Guntur"/>
                <a:sym typeface="Hind Guntur"/>
              </a:rPr>
              <a:t>Find more illustrations like these on</a:t>
            </a:r>
            <a:r>
              <a:rPr lang="en" sz="1300">
                <a:latin typeface="Hind Guntur"/>
                <a:ea typeface="Hind Guntur"/>
                <a:cs typeface="Hind Guntur"/>
                <a:sym typeface="Hind Guntur"/>
              </a:rPr>
              <a:t> </a:t>
            </a:r>
            <a:r>
              <a:rPr lang="en" sz="1300" b="1">
                <a:uFill>
                  <a:noFill/>
                </a:uFill>
                <a:latin typeface="Hind Guntur"/>
                <a:ea typeface="Hind Guntur"/>
                <a:cs typeface="Hind Guntur"/>
                <a:sym typeface="Hind Guntur"/>
                <a:hlinkClick r:id="rId3"/>
              </a:rPr>
              <a:t>Stories by Freepik</a:t>
            </a:r>
            <a:endParaRPr sz="1300" b="1">
              <a:latin typeface="Hind Guntur"/>
              <a:ea typeface="Hind Guntur"/>
              <a:cs typeface="Hind Guntur"/>
              <a:sym typeface="Hind Guntur"/>
            </a:endParaRPr>
          </a:p>
          <a:p>
            <a:pPr marL="457200" lvl="0" indent="-279400" algn="l" rtl="0">
              <a:spcBef>
                <a:spcPts val="2400"/>
              </a:spcBef>
              <a:spcAft>
                <a:spcPts val="0"/>
              </a:spcAft>
              <a:buSzPts val="800"/>
              <a:buFont typeface="Hind Guntur"/>
              <a:buChar char="●"/>
            </a:pPr>
            <a:r>
              <a:rPr lang="en" sz="1300">
                <a:uFill>
                  <a:noFill/>
                </a:uFill>
                <a:latin typeface="Hind Guntur"/>
                <a:ea typeface="Hind Guntur"/>
                <a:cs typeface="Hind Guntur"/>
                <a:sym typeface="Hind Guntur"/>
                <a:hlinkClick r:id="rId4"/>
              </a:rPr>
              <a:t>Secure data</a:t>
            </a:r>
            <a:endParaRPr sz="1300">
              <a:latin typeface="Hind Guntur"/>
              <a:ea typeface="Hind Guntur"/>
              <a:cs typeface="Hind Guntur"/>
              <a:sym typeface="Hind Guntur"/>
            </a:endParaRPr>
          </a:p>
          <a:p>
            <a:pPr marL="457200" lvl="0" indent="-279400" algn="l" rtl="0">
              <a:spcBef>
                <a:spcPts val="0"/>
              </a:spcBef>
              <a:spcAft>
                <a:spcPts val="0"/>
              </a:spcAft>
              <a:buSzPts val="800"/>
              <a:buFont typeface="Hind Guntur"/>
              <a:buChar char="●"/>
            </a:pPr>
            <a:r>
              <a:rPr lang="en" sz="1300">
                <a:uFill>
                  <a:noFill/>
                </a:uFill>
                <a:latin typeface="Hind Guntur"/>
                <a:ea typeface="Hind Guntur"/>
                <a:cs typeface="Hind Guntur"/>
                <a:sym typeface="Hind Guntur"/>
                <a:hlinkClick r:id="rId5"/>
              </a:rPr>
              <a:t>Design tools</a:t>
            </a:r>
            <a:endParaRPr sz="1300">
              <a:latin typeface="Hind Guntur"/>
              <a:ea typeface="Hind Guntur"/>
              <a:cs typeface="Hind Guntur"/>
              <a:sym typeface="Hind Guntur"/>
            </a:endParaRPr>
          </a:p>
          <a:p>
            <a:pPr marL="457200" lvl="0" indent="-279400" algn="l" rtl="0">
              <a:spcBef>
                <a:spcPts val="0"/>
              </a:spcBef>
              <a:spcAft>
                <a:spcPts val="0"/>
              </a:spcAft>
              <a:buSzPts val="800"/>
              <a:buFont typeface="Hind Guntur"/>
              <a:buChar char="●"/>
            </a:pPr>
            <a:r>
              <a:rPr lang="en" sz="1300">
                <a:uFill>
                  <a:noFill/>
                </a:uFill>
                <a:latin typeface="Hind Guntur"/>
                <a:ea typeface="Hind Guntur"/>
                <a:cs typeface="Hind Guntur"/>
                <a:sym typeface="Hind Guntur"/>
                <a:hlinkClick r:id="rId6"/>
              </a:rPr>
              <a:t>Learning languages</a:t>
            </a:r>
            <a:endParaRPr sz="1300">
              <a:latin typeface="Hind Guntur"/>
              <a:ea typeface="Hind Guntur"/>
              <a:cs typeface="Hind Guntur"/>
              <a:sym typeface="Hind Guntur"/>
            </a:endParaRPr>
          </a:p>
          <a:p>
            <a:pPr marL="457200" lvl="0" indent="-279400" algn="l" rtl="0">
              <a:spcBef>
                <a:spcPts val="0"/>
              </a:spcBef>
              <a:spcAft>
                <a:spcPts val="0"/>
              </a:spcAft>
              <a:buSzPts val="800"/>
              <a:buFont typeface="Hind Guntur"/>
              <a:buChar char="●"/>
            </a:pPr>
            <a:r>
              <a:rPr lang="en" sz="1300">
                <a:uFill>
                  <a:noFill/>
                </a:uFill>
                <a:latin typeface="Hind Guntur"/>
                <a:ea typeface="Hind Guntur"/>
                <a:cs typeface="Hind Guntur"/>
                <a:sym typeface="Hind Guntur"/>
                <a:hlinkClick r:id="rId7"/>
              </a:rPr>
              <a:t>Social Dashboard</a:t>
            </a:r>
            <a:endParaRPr sz="1300">
              <a:latin typeface="Hind Guntur"/>
              <a:ea typeface="Hind Guntur"/>
              <a:cs typeface="Hind Guntur"/>
              <a:sym typeface="Hind Guntur"/>
            </a:endParaRPr>
          </a:p>
          <a:p>
            <a:pPr marL="457200" lvl="0" indent="-279400" algn="l" rtl="0">
              <a:spcBef>
                <a:spcPts val="0"/>
              </a:spcBef>
              <a:spcAft>
                <a:spcPts val="0"/>
              </a:spcAft>
              <a:buSzPts val="800"/>
              <a:buFont typeface="Hind Guntur"/>
              <a:buChar char="●"/>
            </a:pPr>
            <a:r>
              <a:rPr lang="en" sz="1300">
                <a:uFill>
                  <a:noFill/>
                </a:uFill>
                <a:latin typeface="Hind Guntur"/>
                <a:ea typeface="Hind Guntur"/>
                <a:cs typeface="Hind Guntur"/>
                <a:sym typeface="Hind Guntur"/>
                <a:hlinkClick r:id="rId8"/>
              </a:rPr>
              <a:t>Instagram Video Streaming</a:t>
            </a:r>
            <a:endParaRPr sz="1300">
              <a:latin typeface="Hind Guntur"/>
              <a:ea typeface="Hind Guntur"/>
              <a:cs typeface="Hind Guntur"/>
              <a:sym typeface="Hind Guntur"/>
            </a:endParaRPr>
          </a:p>
          <a:p>
            <a:pPr marL="457200" lvl="0" indent="-279400" algn="l" rtl="0">
              <a:spcBef>
                <a:spcPts val="0"/>
              </a:spcBef>
              <a:spcAft>
                <a:spcPts val="0"/>
              </a:spcAft>
              <a:buSzPts val="800"/>
              <a:buFont typeface="Hind Guntur"/>
              <a:buChar char="●"/>
            </a:pPr>
            <a:r>
              <a:rPr lang="en" sz="1300">
                <a:uFill>
                  <a:noFill/>
                </a:uFill>
                <a:latin typeface="Hind Guntur"/>
                <a:ea typeface="Hind Guntur"/>
                <a:cs typeface="Hind Guntur"/>
                <a:sym typeface="Hind Guntur"/>
                <a:hlinkClick r:id="rId9"/>
              </a:rPr>
              <a:t>Online</a:t>
            </a:r>
            <a:endParaRPr sz="1300">
              <a:latin typeface="Hind Guntur"/>
              <a:ea typeface="Hind Guntur"/>
              <a:cs typeface="Hind Guntur"/>
              <a:sym typeface="Hind Guntur"/>
            </a:endParaRPr>
          </a:p>
          <a:p>
            <a:pPr marL="457200" lvl="0" indent="-279400" algn="l" rtl="0">
              <a:spcBef>
                <a:spcPts val="0"/>
              </a:spcBef>
              <a:spcAft>
                <a:spcPts val="0"/>
              </a:spcAft>
              <a:buSzPts val="800"/>
              <a:buFont typeface="Hind Guntur"/>
              <a:buChar char="●"/>
            </a:pPr>
            <a:r>
              <a:rPr lang="en" sz="1300">
                <a:uFill>
                  <a:noFill/>
                </a:uFill>
                <a:latin typeface="Hind Guntur"/>
                <a:ea typeface="Hind Guntur"/>
                <a:cs typeface="Hind Guntur"/>
                <a:sym typeface="Hind Guntur"/>
                <a:hlinkClick r:id="rId10"/>
              </a:rPr>
              <a:t>Studying</a:t>
            </a:r>
            <a:endParaRPr sz="1300">
              <a:latin typeface="Hind Guntur"/>
              <a:ea typeface="Hind Guntur"/>
              <a:cs typeface="Hind Guntur"/>
              <a:sym typeface="Hind Guntur"/>
            </a:endParaRPr>
          </a:p>
          <a:p>
            <a:pPr marL="457200" lvl="0" indent="-279400" algn="l" rtl="0">
              <a:spcBef>
                <a:spcPts val="0"/>
              </a:spcBef>
              <a:spcAft>
                <a:spcPts val="0"/>
              </a:spcAft>
              <a:buSzPts val="800"/>
              <a:buFont typeface="Hind Guntur"/>
              <a:buChar char="●"/>
            </a:pPr>
            <a:r>
              <a:rPr lang="en" sz="1300">
                <a:uFill>
                  <a:noFill/>
                </a:uFill>
                <a:latin typeface="Hind Guntur"/>
                <a:ea typeface="Hind Guntur"/>
                <a:cs typeface="Hind Guntur"/>
                <a:sym typeface="Hind Guntur"/>
                <a:hlinkClick r:id="rId11"/>
              </a:rPr>
              <a:t>Startup life</a:t>
            </a:r>
            <a:endParaRPr sz="1300">
              <a:latin typeface="Hind Guntur"/>
              <a:ea typeface="Hind Guntur"/>
              <a:cs typeface="Hind Guntur"/>
              <a:sym typeface="Hind Guntur"/>
            </a:endParaRPr>
          </a:p>
          <a:p>
            <a:pPr marL="0" lvl="0" indent="0" algn="l" rtl="0">
              <a:spcBef>
                <a:spcPts val="0"/>
              </a:spcBef>
              <a:spcAft>
                <a:spcPts val="0"/>
              </a:spcAft>
              <a:buNone/>
            </a:pPr>
            <a:endParaRPr sz="1300">
              <a:latin typeface="Hind Guntur"/>
              <a:ea typeface="Hind Guntur"/>
              <a:cs typeface="Hind Guntur"/>
              <a:sym typeface="Hind Guntur"/>
            </a:endParaRPr>
          </a:p>
          <a:p>
            <a:pPr marL="0" lvl="0" indent="0" algn="l" rtl="0">
              <a:spcBef>
                <a:spcPts val="0"/>
              </a:spcBef>
              <a:spcAft>
                <a:spcPts val="0"/>
              </a:spcAft>
              <a:buNone/>
            </a:pPr>
            <a:r>
              <a:rPr lang="en" sz="1300" b="1">
                <a:latin typeface="Hind Guntur"/>
                <a:ea typeface="Hind Guntur"/>
                <a:cs typeface="Hind Guntur"/>
                <a:sym typeface="Hind Guntur"/>
              </a:rPr>
              <a:t>Photos</a:t>
            </a:r>
            <a:endParaRPr sz="1300" b="1">
              <a:latin typeface="Hind Guntur"/>
              <a:ea typeface="Hind Guntur"/>
              <a:cs typeface="Hind Guntur"/>
              <a:sym typeface="Hind Guntur"/>
            </a:endParaRPr>
          </a:p>
          <a:p>
            <a:pPr marL="0" marR="50800" lvl="0" indent="0" algn="l" rtl="0">
              <a:spcBef>
                <a:spcPts val="0"/>
              </a:spcBef>
              <a:spcAft>
                <a:spcPts val="0"/>
              </a:spcAft>
              <a:buNone/>
            </a:pPr>
            <a:endParaRPr sz="1300">
              <a:highlight>
                <a:srgbClr val="FFFFFF"/>
              </a:highlight>
              <a:latin typeface="Hind Guntur"/>
              <a:ea typeface="Hind Guntur"/>
              <a:cs typeface="Hind Guntur"/>
              <a:sym typeface="Hind Guntur"/>
            </a:endParaRPr>
          </a:p>
          <a:p>
            <a:pPr marL="457200" marR="50800" lvl="0" indent="-279400" algn="l" rtl="0">
              <a:spcBef>
                <a:spcPts val="0"/>
              </a:spcBef>
              <a:spcAft>
                <a:spcPts val="0"/>
              </a:spcAft>
              <a:buClr>
                <a:schemeClr val="dk1"/>
              </a:buClr>
              <a:buSzPts val="800"/>
              <a:buFont typeface="Hind Guntur"/>
              <a:buChar char="●"/>
            </a:pPr>
            <a:r>
              <a:rPr lang="en" sz="1300">
                <a:highlight>
                  <a:srgbClr val="FFFFFF"/>
                </a:highlight>
                <a:uFill>
                  <a:noFill/>
                </a:uFill>
                <a:latin typeface="Hind Guntur"/>
                <a:ea typeface="Hind Guntur"/>
                <a:cs typeface="Hind Guntur"/>
                <a:sym typeface="Hind Guntur"/>
                <a:hlinkClick r:id="rId12"/>
              </a:rPr>
              <a:t>Close-up people checking devices</a:t>
            </a:r>
            <a:endParaRPr sz="1300">
              <a:highlight>
                <a:srgbClr val="FFFFFF"/>
              </a:highlight>
              <a:latin typeface="Hind Guntur"/>
              <a:ea typeface="Hind Guntur"/>
              <a:cs typeface="Hind Guntur"/>
              <a:sym typeface="Hind Guntur"/>
            </a:endParaRPr>
          </a:p>
          <a:p>
            <a:pPr marL="457200" marR="50800" lvl="0" indent="-279400" algn="l" rtl="0">
              <a:spcBef>
                <a:spcPts val="0"/>
              </a:spcBef>
              <a:spcAft>
                <a:spcPts val="0"/>
              </a:spcAft>
              <a:buClr>
                <a:schemeClr val="dk1"/>
              </a:buClr>
              <a:buSzPts val="800"/>
              <a:buFont typeface="Hind Guntur"/>
              <a:buChar char="●"/>
            </a:pPr>
            <a:r>
              <a:rPr lang="en" sz="1300">
                <a:highlight>
                  <a:srgbClr val="FFFFFF"/>
                </a:highlight>
                <a:uFill>
                  <a:noFill/>
                </a:uFill>
                <a:latin typeface="Hind Guntur"/>
                <a:ea typeface="Hind Guntur"/>
                <a:cs typeface="Hind Guntur"/>
                <a:sym typeface="Hind Guntur"/>
                <a:hlinkClick r:id="rId13"/>
              </a:rPr>
              <a:t>Young woman browsing on a tablet</a:t>
            </a:r>
            <a:endParaRPr sz="1300">
              <a:latin typeface="Hind Guntur"/>
              <a:ea typeface="Hind Guntur"/>
              <a:cs typeface="Hind Guntur"/>
              <a:sym typeface="Hind Guntur"/>
            </a:endParaRPr>
          </a:p>
        </p:txBody>
      </p:sp>
      <p:grpSp>
        <p:nvGrpSpPr>
          <p:cNvPr id="3393" name="Google Shape;3393;p47"/>
          <p:cNvGrpSpPr/>
          <p:nvPr/>
        </p:nvGrpSpPr>
        <p:grpSpPr>
          <a:xfrm>
            <a:off x="5019936" y="1978222"/>
            <a:ext cx="2939215" cy="2082155"/>
            <a:chOff x="4188998" y="1633451"/>
            <a:chExt cx="3863321" cy="2736796"/>
          </a:xfrm>
        </p:grpSpPr>
        <p:sp>
          <p:nvSpPr>
            <p:cNvPr id="3394" name="Google Shape;3394;p47"/>
            <p:cNvSpPr/>
            <p:nvPr/>
          </p:nvSpPr>
          <p:spPr>
            <a:xfrm>
              <a:off x="4651956" y="3940682"/>
              <a:ext cx="3400364" cy="429566"/>
            </a:xfrm>
            <a:custGeom>
              <a:avLst/>
              <a:gdLst/>
              <a:ahLst/>
              <a:cxnLst/>
              <a:rect l="l" t="t" r="r" b="b"/>
              <a:pathLst>
                <a:path w="44099" h="5571" extrusionOk="0">
                  <a:moveTo>
                    <a:pt x="1" y="0"/>
                  </a:moveTo>
                  <a:lnTo>
                    <a:pt x="1" y="5571"/>
                  </a:lnTo>
                  <a:lnTo>
                    <a:pt x="44099" y="5571"/>
                  </a:lnTo>
                  <a:lnTo>
                    <a:pt x="44099"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7"/>
            <p:cNvSpPr/>
            <p:nvPr/>
          </p:nvSpPr>
          <p:spPr>
            <a:xfrm>
              <a:off x="5320715" y="3940682"/>
              <a:ext cx="138948" cy="429566"/>
            </a:xfrm>
            <a:custGeom>
              <a:avLst/>
              <a:gdLst/>
              <a:ahLst/>
              <a:cxnLst/>
              <a:rect l="l" t="t" r="r" b="b"/>
              <a:pathLst>
                <a:path w="1802" h="5571" extrusionOk="0">
                  <a:moveTo>
                    <a:pt x="0" y="0"/>
                  </a:moveTo>
                  <a:lnTo>
                    <a:pt x="0" y="5571"/>
                  </a:lnTo>
                  <a:lnTo>
                    <a:pt x="1802" y="5571"/>
                  </a:lnTo>
                  <a:lnTo>
                    <a:pt x="1802"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7"/>
            <p:cNvSpPr/>
            <p:nvPr/>
          </p:nvSpPr>
          <p:spPr>
            <a:xfrm>
              <a:off x="7319204" y="3940682"/>
              <a:ext cx="334492" cy="429566"/>
            </a:xfrm>
            <a:custGeom>
              <a:avLst/>
              <a:gdLst/>
              <a:ahLst/>
              <a:cxnLst/>
              <a:rect l="l" t="t" r="r" b="b"/>
              <a:pathLst>
                <a:path w="4338" h="5571" extrusionOk="0">
                  <a:moveTo>
                    <a:pt x="1" y="0"/>
                  </a:moveTo>
                  <a:lnTo>
                    <a:pt x="1" y="5571"/>
                  </a:lnTo>
                  <a:lnTo>
                    <a:pt x="4337" y="5571"/>
                  </a:lnTo>
                  <a:lnTo>
                    <a:pt x="4337"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7"/>
            <p:cNvSpPr/>
            <p:nvPr/>
          </p:nvSpPr>
          <p:spPr>
            <a:xfrm>
              <a:off x="4651956" y="2132418"/>
              <a:ext cx="3400364" cy="553092"/>
            </a:xfrm>
            <a:custGeom>
              <a:avLst/>
              <a:gdLst/>
              <a:ahLst/>
              <a:cxnLst/>
              <a:rect l="l" t="t" r="r" b="b"/>
              <a:pathLst>
                <a:path w="44099" h="7173" extrusionOk="0">
                  <a:moveTo>
                    <a:pt x="1" y="1"/>
                  </a:moveTo>
                  <a:lnTo>
                    <a:pt x="1" y="7173"/>
                  </a:lnTo>
                  <a:lnTo>
                    <a:pt x="44099" y="7173"/>
                  </a:lnTo>
                  <a:lnTo>
                    <a:pt x="44099"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7"/>
            <p:cNvSpPr/>
            <p:nvPr/>
          </p:nvSpPr>
          <p:spPr>
            <a:xfrm>
              <a:off x="4940032" y="2132418"/>
              <a:ext cx="854043" cy="553092"/>
            </a:xfrm>
            <a:custGeom>
              <a:avLst/>
              <a:gdLst/>
              <a:ahLst/>
              <a:cxnLst/>
              <a:rect l="l" t="t" r="r" b="b"/>
              <a:pathLst>
                <a:path w="11076" h="7173" extrusionOk="0">
                  <a:moveTo>
                    <a:pt x="1" y="1"/>
                  </a:moveTo>
                  <a:lnTo>
                    <a:pt x="1" y="7173"/>
                  </a:lnTo>
                  <a:lnTo>
                    <a:pt x="11075" y="7173"/>
                  </a:lnTo>
                  <a:lnTo>
                    <a:pt x="11075"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7"/>
            <p:cNvSpPr/>
            <p:nvPr/>
          </p:nvSpPr>
          <p:spPr>
            <a:xfrm>
              <a:off x="5099491" y="2209604"/>
              <a:ext cx="532504" cy="97849"/>
            </a:xfrm>
            <a:custGeom>
              <a:avLst/>
              <a:gdLst/>
              <a:ahLst/>
              <a:cxnLst/>
              <a:rect l="l" t="t" r="r" b="b"/>
              <a:pathLst>
                <a:path w="6906" h="1269" extrusionOk="0">
                  <a:moveTo>
                    <a:pt x="1" y="1"/>
                  </a:moveTo>
                  <a:lnTo>
                    <a:pt x="1" y="1268"/>
                  </a:lnTo>
                  <a:lnTo>
                    <a:pt x="6906" y="1268"/>
                  </a:lnTo>
                  <a:lnTo>
                    <a:pt x="6906"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7"/>
            <p:cNvSpPr/>
            <p:nvPr/>
          </p:nvSpPr>
          <p:spPr>
            <a:xfrm>
              <a:off x="5099491" y="2361352"/>
              <a:ext cx="532504" cy="97849"/>
            </a:xfrm>
            <a:custGeom>
              <a:avLst/>
              <a:gdLst/>
              <a:ahLst/>
              <a:cxnLst/>
              <a:rect l="l" t="t" r="r" b="b"/>
              <a:pathLst>
                <a:path w="6906" h="1269" extrusionOk="0">
                  <a:moveTo>
                    <a:pt x="1" y="1"/>
                  </a:moveTo>
                  <a:lnTo>
                    <a:pt x="1" y="1268"/>
                  </a:lnTo>
                  <a:lnTo>
                    <a:pt x="6906" y="1268"/>
                  </a:lnTo>
                  <a:lnTo>
                    <a:pt x="6906"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7"/>
            <p:cNvSpPr/>
            <p:nvPr/>
          </p:nvSpPr>
          <p:spPr>
            <a:xfrm>
              <a:off x="5099491" y="2510557"/>
              <a:ext cx="532504" cy="97772"/>
            </a:xfrm>
            <a:custGeom>
              <a:avLst/>
              <a:gdLst/>
              <a:ahLst/>
              <a:cxnLst/>
              <a:rect l="l" t="t" r="r" b="b"/>
              <a:pathLst>
                <a:path w="6906" h="1268" extrusionOk="0">
                  <a:moveTo>
                    <a:pt x="1" y="0"/>
                  </a:moveTo>
                  <a:lnTo>
                    <a:pt x="1" y="1268"/>
                  </a:lnTo>
                  <a:lnTo>
                    <a:pt x="6906" y="1268"/>
                  </a:lnTo>
                  <a:lnTo>
                    <a:pt x="6906"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7"/>
            <p:cNvSpPr/>
            <p:nvPr/>
          </p:nvSpPr>
          <p:spPr>
            <a:xfrm>
              <a:off x="4335581" y="2685438"/>
              <a:ext cx="3472382" cy="568514"/>
            </a:xfrm>
            <a:custGeom>
              <a:avLst/>
              <a:gdLst/>
              <a:ahLst/>
              <a:cxnLst/>
              <a:rect l="l" t="t" r="r" b="b"/>
              <a:pathLst>
                <a:path w="45033" h="7373" extrusionOk="0">
                  <a:moveTo>
                    <a:pt x="1" y="1"/>
                  </a:moveTo>
                  <a:lnTo>
                    <a:pt x="1" y="7373"/>
                  </a:lnTo>
                  <a:lnTo>
                    <a:pt x="45033" y="7373"/>
                  </a:lnTo>
                  <a:lnTo>
                    <a:pt x="45033"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7"/>
            <p:cNvSpPr/>
            <p:nvPr/>
          </p:nvSpPr>
          <p:spPr>
            <a:xfrm>
              <a:off x="6359824" y="2870652"/>
              <a:ext cx="833455" cy="198089"/>
            </a:xfrm>
            <a:custGeom>
              <a:avLst/>
              <a:gdLst/>
              <a:ahLst/>
              <a:cxnLst/>
              <a:rect l="l" t="t" r="r" b="b"/>
              <a:pathLst>
                <a:path w="10809" h="2569" extrusionOk="0">
                  <a:moveTo>
                    <a:pt x="1" y="0"/>
                  </a:moveTo>
                  <a:lnTo>
                    <a:pt x="1" y="2569"/>
                  </a:lnTo>
                  <a:lnTo>
                    <a:pt x="10808" y="2569"/>
                  </a:lnTo>
                  <a:lnTo>
                    <a:pt x="10808"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7"/>
            <p:cNvSpPr/>
            <p:nvPr/>
          </p:nvSpPr>
          <p:spPr>
            <a:xfrm>
              <a:off x="7355213" y="2860319"/>
              <a:ext cx="257308" cy="220450"/>
            </a:xfrm>
            <a:custGeom>
              <a:avLst/>
              <a:gdLst/>
              <a:ahLst/>
              <a:cxnLst/>
              <a:rect l="l" t="t" r="r" b="b"/>
              <a:pathLst>
                <a:path w="3337" h="2859" extrusionOk="0">
                  <a:moveTo>
                    <a:pt x="1902" y="1"/>
                  </a:moveTo>
                  <a:cubicBezTo>
                    <a:pt x="635" y="1"/>
                    <a:pt x="1" y="1535"/>
                    <a:pt x="902" y="2436"/>
                  </a:cubicBezTo>
                  <a:cubicBezTo>
                    <a:pt x="1194" y="2728"/>
                    <a:pt x="1552" y="2859"/>
                    <a:pt x="1904" y="2859"/>
                  </a:cubicBezTo>
                  <a:cubicBezTo>
                    <a:pt x="2636" y="2859"/>
                    <a:pt x="3337" y="2292"/>
                    <a:pt x="3337" y="1435"/>
                  </a:cubicBezTo>
                  <a:cubicBezTo>
                    <a:pt x="3337" y="635"/>
                    <a:pt x="2703" y="1"/>
                    <a:pt x="190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7"/>
            <p:cNvSpPr/>
            <p:nvPr/>
          </p:nvSpPr>
          <p:spPr>
            <a:xfrm>
              <a:off x="4487330" y="1633451"/>
              <a:ext cx="1754273" cy="499040"/>
            </a:xfrm>
            <a:custGeom>
              <a:avLst/>
              <a:gdLst/>
              <a:ahLst/>
              <a:cxnLst/>
              <a:rect l="l" t="t" r="r" b="b"/>
              <a:pathLst>
                <a:path w="22751" h="6472" extrusionOk="0">
                  <a:moveTo>
                    <a:pt x="1" y="1"/>
                  </a:moveTo>
                  <a:lnTo>
                    <a:pt x="1" y="6472"/>
                  </a:lnTo>
                  <a:lnTo>
                    <a:pt x="22750" y="6472"/>
                  </a:lnTo>
                  <a:lnTo>
                    <a:pt x="2275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7"/>
            <p:cNvSpPr/>
            <p:nvPr/>
          </p:nvSpPr>
          <p:spPr>
            <a:xfrm>
              <a:off x="6241540" y="1633451"/>
              <a:ext cx="1620491" cy="499040"/>
            </a:xfrm>
            <a:custGeom>
              <a:avLst/>
              <a:gdLst/>
              <a:ahLst/>
              <a:cxnLst/>
              <a:rect l="l" t="t" r="r" b="b"/>
              <a:pathLst>
                <a:path w="21016" h="6472" extrusionOk="0">
                  <a:moveTo>
                    <a:pt x="0" y="1"/>
                  </a:moveTo>
                  <a:lnTo>
                    <a:pt x="0" y="6472"/>
                  </a:lnTo>
                  <a:lnTo>
                    <a:pt x="21015" y="6472"/>
                  </a:lnTo>
                  <a:lnTo>
                    <a:pt x="2101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7"/>
            <p:cNvSpPr/>
            <p:nvPr/>
          </p:nvSpPr>
          <p:spPr>
            <a:xfrm>
              <a:off x="4487330" y="1684883"/>
              <a:ext cx="1754273" cy="396178"/>
            </a:xfrm>
            <a:custGeom>
              <a:avLst/>
              <a:gdLst/>
              <a:ahLst/>
              <a:cxnLst/>
              <a:rect l="l" t="t" r="r" b="b"/>
              <a:pathLst>
                <a:path w="22751" h="5138" extrusionOk="0">
                  <a:moveTo>
                    <a:pt x="1" y="1"/>
                  </a:moveTo>
                  <a:lnTo>
                    <a:pt x="1" y="5138"/>
                  </a:lnTo>
                  <a:lnTo>
                    <a:pt x="22750" y="5138"/>
                  </a:lnTo>
                  <a:lnTo>
                    <a:pt x="2275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7"/>
            <p:cNvSpPr/>
            <p:nvPr/>
          </p:nvSpPr>
          <p:spPr>
            <a:xfrm>
              <a:off x="4639079" y="1759523"/>
              <a:ext cx="1602525" cy="15499"/>
            </a:xfrm>
            <a:custGeom>
              <a:avLst/>
              <a:gdLst/>
              <a:ahLst/>
              <a:cxnLst/>
              <a:rect l="l" t="t" r="r" b="b"/>
              <a:pathLst>
                <a:path w="20783" h="201" extrusionOk="0">
                  <a:moveTo>
                    <a:pt x="7173" y="0"/>
                  </a:moveTo>
                  <a:cubicBezTo>
                    <a:pt x="4771" y="33"/>
                    <a:pt x="2402" y="67"/>
                    <a:pt x="1" y="100"/>
                  </a:cubicBezTo>
                  <a:cubicBezTo>
                    <a:pt x="2402" y="134"/>
                    <a:pt x="4771" y="167"/>
                    <a:pt x="7173" y="167"/>
                  </a:cubicBezTo>
                  <a:lnTo>
                    <a:pt x="10408" y="200"/>
                  </a:lnTo>
                  <a:lnTo>
                    <a:pt x="17547" y="167"/>
                  </a:lnTo>
                  <a:cubicBezTo>
                    <a:pt x="19948" y="167"/>
                    <a:pt x="18414" y="134"/>
                    <a:pt x="20782" y="100"/>
                  </a:cubicBezTo>
                  <a:cubicBezTo>
                    <a:pt x="18381" y="33"/>
                    <a:pt x="19915" y="0"/>
                    <a:pt x="17547"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7"/>
            <p:cNvSpPr/>
            <p:nvPr/>
          </p:nvSpPr>
          <p:spPr>
            <a:xfrm>
              <a:off x="4639079" y="1836631"/>
              <a:ext cx="1602525" cy="15499"/>
            </a:xfrm>
            <a:custGeom>
              <a:avLst/>
              <a:gdLst/>
              <a:ahLst/>
              <a:cxnLst/>
              <a:rect l="l" t="t" r="r" b="b"/>
              <a:pathLst>
                <a:path w="20783" h="201" extrusionOk="0">
                  <a:moveTo>
                    <a:pt x="10408" y="1"/>
                  </a:moveTo>
                  <a:lnTo>
                    <a:pt x="7173" y="34"/>
                  </a:lnTo>
                  <a:cubicBezTo>
                    <a:pt x="4771" y="34"/>
                    <a:pt x="2402" y="68"/>
                    <a:pt x="1" y="101"/>
                  </a:cubicBezTo>
                  <a:cubicBezTo>
                    <a:pt x="2402" y="134"/>
                    <a:pt x="4771" y="168"/>
                    <a:pt x="7173" y="168"/>
                  </a:cubicBezTo>
                  <a:lnTo>
                    <a:pt x="10408" y="201"/>
                  </a:lnTo>
                  <a:lnTo>
                    <a:pt x="17547" y="168"/>
                  </a:lnTo>
                  <a:cubicBezTo>
                    <a:pt x="19948" y="168"/>
                    <a:pt x="18414" y="134"/>
                    <a:pt x="20782" y="101"/>
                  </a:cubicBezTo>
                  <a:cubicBezTo>
                    <a:pt x="18381" y="68"/>
                    <a:pt x="19915" y="34"/>
                    <a:pt x="17547" y="34"/>
                  </a:cubicBezTo>
                  <a:lnTo>
                    <a:pt x="10408"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7"/>
            <p:cNvSpPr/>
            <p:nvPr/>
          </p:nvSpPr>
          <p:spPr>
            <a:xfrm>
              <a:off x="4639079" y="1913817"/>
              <a:ext cx="1602525" cy="15499"/>
            </a:xfrm>
            <a:custGeom>
              <a:avLst/>
              <a:gdLst/>
              <a:ahLst/>
              <a:cxnLst/>
              <a:rect l="l" t="t" r="r" b="b"/>
              <a:pathLst>
                <a:path w="20783" h="201" extrusionOk="0">
                  <a:moveTo>
                    <a:pt x="10408" y="1"/>
                  </a:moveTo>
                  <a:lnTo>
                    <a:pt x="7173" y="34"/>
                  </a:lnTo>
                  <a:cubicBezTo>
                    <a:pt x="4771" y="34"/>
                    <a:pt x="2402" y="67"/>
                    <a:pt x="1" y="101"/>
                  </a:cubicBezTo>
                  <a:cubicBezTo>
                    <a:pt x="2402" y="134"/>
                    <a:pt x="4771" y="167"/>
                    <a:pt x="7173" y="167"/>
                  </a:cubicBezTo>
                  <a:lnTo>
                    <a:pt x="10408" y="201"/>
                  </a:lnTo>
                  <a:lnTo>
                    <a:pt x="17547" y="167"/>
                  </a:lnTo>
                  <a:cubicBezTo>
                    <a:pt x="19948" y="167"/>
                    <a:pt x="18414" y="134"/>
                    <a:pt x="20782" y="101"/>
                  </a:cubicBezTo>
                  <a:cubicBezTo>
                    <a:pt x="18381" y="67"/>
                    <a:pt x="19915" y="34"/>
                    <a:pt x="17547" y="34"/>
                  </a:cubicBezTo>
                  <a:lnTo>
                    <a:pt x="10408"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7"/>
            <p:cNvSpPr/>
            <p:nvPr/>
          </p:nvSpPr>
          <p:spPr>
            <a:xfrm>
              <a:off x="4639079" y="1991002"/>
              <a:ext cx="1602525" cy="15499"/>
            </a:xfrm>
            <a:custGeom>
              <a:avLst/>
              <a:gdLst/>
              <a:ahLst/>
              <a:cxnLst/>
              <a:rect l="l" t="t" r="r" b="b"/>
              <a:pathLst>
                <a:path w="20783" h="201" extrusionOk="0">
                  <a:moveTo>
                    <a:pt x="10408" y="0"/>
                  </a:moveTo>
                  <a:lnTo>
                    <a:pt x="7173" y="34"/>
                  </a:lnTo>
                  <a:cubicBezTo>
                    <a:pt x="4771" y="67"/>
                    <a:pt x="2402" y="67"/>
                    <a:pt x="1" y="100"/>
                  </a:cubicBezTo>
                  <a:cubicBezTo>
                    <a:pt x="2402" y="167"/>
                    <a:pt x="4771" y="200"/>
                    <a:pt x="7173" y="200"/>
                  </a:cubicBezTo>
                  <a:lnTo>
                    <a:pt x="17547" y="200"/>
                  </a:lnTo>
                  <a:cubicBezTo>
                    <a:pt x="19948" y="167"/>
                    <a:pt x="18414" y="134"/>
                    <a:pt x="20782" y="100"/>
                  </a:cubicBezTo>
                  <a:cubicBezTo>
                    <a:pt x="18381" y="67"/>
                    <a:pt x="19915" y="34"/>
                    <a:pt x="17547" y="34"/>
                  </a:cubicBezTo>
                  <a:lnTo>
                    <a:pt x="10408"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7"/>
            <p:cNvSpPr/>
            <p:nvPr/>
          </p:nvSpPr>
          <p:spPr>
            <a:xfrm>
              <a:off x="6601635" y="1633451"/>
              <a:ext cx="226388" cy="499040"/>
            </a:xfrm>
            <a:custGeom>
              <a:avLst/>
              <a:gdLst/>
              <a:ahLst/>
              <a:cxnLst/>
              <a:rect l="l" t="t" r="r" b="b"/>
              <a:pathLst>
                <a:path w="2936" h="6472" extrusionOk="0">
                  <a:moveTo>
                    <a:pt x="0" y="1"/>
                  </a:moveTo>
                  <a:lnTo>
                    <a:pt x="0" y="6472"/>
                  </a:lnTo>
                  <a:lnTo>
                    <a:pt x="2936" y="6472"/>
                  </a:lnTo>
                  <a:lnTo>
                    <a:pt x="2936"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7"/>
            <p:cNvSpPr/>
            <p:nvPr/>
          </p:nvSpPr>
          <p:spPr>
            <a:xfrm>
              <a:off x="7625323" y="1633451"/>
              <a:ext cx="154369" cy="499040"/>
            </a:xfrm>
            <a:custGeom>
              <a:avLst/>
              <a:gdLst/>
              <a:ahLst/>
              <a:cxnLst/>
              <a:rect l="l" t="t" r="r" b="b"/>
              <a:pathLst>
                <a:path w="2002" h="6472" extrusionOk="0">
                  <a:moveTo>
                    <a:pt x="0" y="1"/>
                  </a:moveTo>
                  <a:lnTo>
                    <a:pt x="0" y="6472"/>
                  </a:lnTo>
                  <a:lnTo>
                    <a:pt x="2002" y="6472"/>
                  </a:lnTo>
                  <a:lnTo>
                    <a:pt x="2002"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7"/>
            <p:cNvSpPr/>
            <p:nvPr/>
          </p:nvSpPr>
          <p:spPr>
            <a:xfrm>
              <a:off x="5688521" y="3251335"/>
              <a:ext cx="1975417" cy="689418"/>
            </a:xfrm>
            <a:custGeom>
              <a:avLst/>
              <a:gdLst/>
              <a:ahLst/>
              <a:cxnLst/>
              <a:rect l="l" t="t" r="r" b="b"/>
              <a:pathLst>
                <a:path w="25619" h="8941" extrusionOk="0">
                  <a:moveTo>
                    <a:pt x="0" y="0"/>
                  </a:moveTo>
                  <a:lnTo>
                    <a:pt x="0" y="8940"/>
                  </a:lnTo>
                  <a:lnTo>
                    <a:pt x="25619" y="8940"/>
                  </a:lnTo>
                  <a:lnTo>
                    <a:pt x="25619"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7"/>
            <p:cNvSpPr/>
            <p:nvPr/>
          </p:nvSpPr>
          <p:spPr>
            <a:xfrm>
              <a:off x="4188998" y="3251335"/>
              <a:ext cx="1499587" cy="689418"/>
            </a:xfrm>
            <a:custGeom>
              <a:avLst/>
              <a:gdLst/>
              <a:ahLst/>
              <a:cxnLst/>
              <a:rect l="l" t="t" r="r" b="b"/>
              <a:pathLst>
                <a:path w="19448" h="8941" extrusionOk="0">
                  <a:moveTo>
                    <a:pt x="0" y="0"/>
                  </a:moveTo>
                  <a:lnTo>
                    <a:pt x="0" y="8940"/>
                  </a:lnTo>
                  <a:lnTo>
                    <a:pt x="19447" y="8940"/>
                  </a:lnTo>
                  <a:lnTo>
                    <a:pt x="19447"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7"/>
            <p:cNvSpPr/>
            <p:nvPr/>
          </p:nvSpPr>
          <p:spPr>
            <a:xfrm>
              <a:off x="5688521" y="3323354"/>
              <a:ext cx="1975417" cy="545381"/>
            </a:xfrm>
            <a:custGeom>
              <a:avLst/>
              <a:gdLst/>
              <a:ahLst/>
              <a:cxnLst/>
              <a:rect l="l" t="t" r="r" b="b"/>
              <a:pathLst>
                <a:path w="25619" h="7073" extrusionOk="0">
                  <a:moveTo>
                    <a:pt x="0" y="0"/>
                  </a:moveTo>
                  <a:lnTo>
                    <a:pt x="0" y="7072"/>
                  </a:lnTo>
                  <a:lnTo>
                    <a:pt x="25619" y="7072"/>
                  </a:lnTo>
                  <a:lnTo>
                    <a:pt x="2561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7"/>
            <p:cNvSpPr/>
            <p:nvPr/>
          </p:nvSpPr>
          <p:spPr>
            <a:xfrm>
              <a:off x="5688521" y="3750302"/>
              <a:ext cx="1849423" cy="15499"/>
            </a:xfrm>
            <a:custGeom>
              <a:avLst/>
              <a:gdLst/>
              <a:ahLst/>
              <a:cxnLst/>
              <a:rect l="l" t="t" r="r" b="b"/>
              <a:pathLst>
                <a:path w="23985" h="201" extrusionOk="0">
                  <a:moveTo>
                    <a:pt x="6005" y="1"/>
                  </a:moveTo>
                  <a:cubicBezTo>
                    <a:pt x="4003" y="34"/>
                    <a:pt x="2002" y="34"/>
                    <a:pt x="0" y="101"/>
                  </a:cubicBezTo>
                  <a:cubicBezTo>
                    <a:pt x="2002" y="134"/>
                    <a:pt x="4003" y="167"/>
                    <a:pt x="6005" y="167"/>
                  </a:cubicBezTo>
                  <a:lnTo>
                    <a:pt x="12009" y="201"/>
                  </a:lnTo>
                  <a:lnTo>
                    <a:pt x="17980" y="167"/>
                  </a:lnTo>
                  <a:cubicBezTo>
                    <a:pt x="19981" y="134"/>
                    <a:pt x="21983" y="134"/>
                    <a:pt x="23984" y="101"/>
                  </a:cubicBezTo>
                  <a:cubicBezTo>
                    <a:pt x="21983" y="67"/>
                    <a:pt x="19981" y="34"/>
                    <a:pt x="17980"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7"/>
            <p:cNvSpPr/>
            <p:nvPr/>
          </p:nvSpPr>
          <p:spPr>
            <a:xfrm>
              <a:off x="5688521" y="3642273"/>
              <a:ext cx="1849423" cy="15499"/>
            </a:xfrm>
            <a:custGeom>
              <a:avLst/>
              <a:gdLst/>
              <a:ahLst/>
              <a:cxnLst/>
              <a:rect l="l" t="t" r="r" b="b"/>
              <a:pathLst>
                <a:path w="23985" h="201" extrusionOk="0">
                  <a:moveTo>
                    <a:pt x="12009" y="1"/>
                  </a:moveTo>
                  <a:lnTo>
                    <a:pt x="6005" y="34"/>
                  </a:lnTo>
                  <a:cubicBezTo>
                    <a:pt x="4003" y="34"/>
                    <a:pt x="2002" y="67"/>
                    <a:pt x="0" y="101"/>
                  </a:cubicBezTo>
                  <a:cubicBezTo>
                    <a:pt x="2002" y="134"/>
                    <a:pt x="4003" y="167"/>
                    <a:pt x="6005" y="167"/>
                  </a:cubicBezTo>
                  <a:lnTo>
                    <a:pt x="12009" y="201"/>
                  </a:lnTo>
                  <a:lnTo>
                    <a:pt x="17980" y="167"/>
                  </a:lnTo>
                  <a:cubicBezTo>
                    <a:pt x="19981" y="167"/>
                    <a:pt x="21983" y="134"/>
                    <a:pt x="23984" y="101"/>
                  </a:cubicBezTo>
                  <a:cubicBezTo>
                    <a:pt x="21983" y="67"/>
                    <a:pt x="19981" y="34"/>
                    <a:pt x="17980" y="34"/>
                  </a:cubicBezTo>
                  <a:lnTo>
                    <a:pt x="12009"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7"/>
            <p:cNvSpPr/>
            <p:nvPr/>
          </p:nvSpPr>
          <p:spPr>
            <a:xfrm>
              <a:off x="5688521" y="3534245"/>
              <a:ext cx="1849423" cy="15499"/>
            </a:xfrm>
            <a:custGeom>
              <a:avLst/>
              <a:gdLst/>
              <a:ahLst/>
              <a:cxnLst/>
              <a:rect l="l" t="t" r="r" b="b"/>
              <a:pathLst>
                <a:path w="23985" h="201" extrusionOk="0">
                  <a:moveTo>
                    <a:pt x="12009" y="1"/>
                  </a:moveTo>
                  <a:lnTo>
                    <a:pt x="6005" y="34"/>
                  </a:lnTo>
                  <a:cubicBezTo>
                    <a:pt x="4003" y="34"/>
                    <a:pt x="2002" y="67"/>
                    <a:pt x="0" y="101"/>
                  </a:cubicBezTo>
                  <a:cubicBezTo>
                    <a:pt x="2002" y="167"/>
                    <a:pt x="4003" y="201"/>
                    <a:pt x="6005" y="201"/>
                  </a:cubicBezTo>
                  <a:lnTo>
                    <a:pt x="17980" y="201"/>
                  </a:lnTo>
                  <a:cubicBezTo>
                    <a:pt x="19981" y="167"/>
                    <a:pt x="21983" y="167"/>
                    <a:pt x="23984" y="101"/>
                  </a:cubicBezTo>
                  <a:cubicBezTo>
                    <a:pt x="21983" y="67"/>
                    <a:pt x="19981" y="67"/>
                    <a:pt x="17980" y="34"/>
                  </a:cubicBezTo>
                  <a:lnTo>
                    <a:pt x="12009"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7"/>
            <p:cNvSpPr/>
            <p:nvPr/>
          </p:nvSpPr>
          <p:spPr>
            <a:xfrm>
              <a:off x="5688521" y="3428761"/>
              <a:ext cx="1849423" cy="15576"/>
            </a:xfrm>
            <a:custGeom>
              <a:avLst/>
              <a:gdLst/>
              <a:ahLst/>
              <a:cxnLst/>
              <a:rect l="l" t="t" r="r" b="b"/>
              <a:pathLst>
                <a:path w="23985" h="202" extrusionOk="0">
                  <a:moveTo>
                    <a:pt x="12009" y="1"/>
                  </a:moveTo>
                  <a:lnTo>
                    <a:pt x="6005" y="34"/>
                  </a:lnTo>
                  <a:cubicBezTo>
                    <a:pt x="4003" y="34"/>
                    <a:pt x="2002" y="68"/>
                    <a:pt x="0" y="101"/>
                  </a:cubicBezTo>
                  <a:cubicBezTo>
                    <a:pt x="2002" y="134"/>
                    <a:pt x="4003" y="168"/>
                    <a:pt x="6005" y="168"/>
                  </a:cubicBezTo>
                  <a:lnTo>
                    <a:pt x="12009" y="201"/>
                  </a:lnTo>
                  <a:lnTo>
                    <a:pt x="17980" y="168"/>
                  </a:lnTo>
                  <a:cubicBezTo>
                    <a:pt x="19981" y="168"/>
                    <a:pt x="21983" y="134"/>
                    <a:pt x="23984" y="101"/>
                  </a:cubicBezTo>
                  <a:cubicBezTo>
                    <a:pt x="21983" y="68"/>
                    <a:pt x="19981" y="34"/>
                    <a:pt x="17980" y="34"/>
                  </a:cubicBezTo>
                  <a:lnTo>
                    <a:pt x="12009"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7"/>
            <p:cNvSpPr/>
            <p:nvPr/>
          </p:nvSpPr>
          <p:spPr>
            <a:xfrm>
              <a:off x="4428188" y="3251335"/>
              <a:ext cx="280440" cy="689418"/>
            </a:xfrm>
            <a:custGeom>
              <a:avLst/>
              <a:gdLst/>
              <a:ahLst/>
              <a:cxnLst/>
              <a:rect l="l" t="t" r="r" b="b"/>
              <a:pathLst>
                <a:path w="3637" h="8941" extrusionOk="0">
                  <a:moveTo>
                    <a:pt x="0" y="0"/>
                  </a:moveTo>
                  <a:lnTo>
                    <a:pt x="0" y="8940"/>
                  </a:lnTo>
                  <a:lnTo>
                    <a:pt x="3636" y="8940"/>
                  </a:lnTo>
                  <a:lnTo>
                    <a:pt x="3636"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22" name="Google Shape;3422;p47"/>
          <p:cNvSpPr/>
          <p:nvPr/>
        </p:nvSpPr>
        <p:spPr>
          <a:xfrm>
            <a:off x="5000218" y="4392347"/>
            <a:ext cx="2978651" cy="129014"/>
          </a:xfrm>
          <a:custGeom>
            <a:avLst/>
            <a:gdLst/>
            <a:ahLst/>
            <a:cxnLst/>
            <a:rect l="l" t="t" r="r" b="b"/>
            <a:pathLst>
              <a:path w="141068" h="21683" extrusionOk="0">
                <a:moveTo>
                  <a:pt x="70517" y="0"/>
                </a:moveTo>
                <a:cubicBezTo>
                  <a:pt x="31556" y="0"/>
                  <a:pt x="0" y="4837"/>
                  <a:pt x="0" y="10841"/>
                </a:cubicBezTo>
                <a:cubicBezTo>
                  <a:pt x="0" y="16845"/>
                  <a:pt x="31556" y="21682"/>
                  <a:pt x="70550" y="21682"/>
                </a:cubicBezTo>
                <a:cubicBezTo>
                  <a:pt x="109512" y="21682"/>
                  <a:pt x="141067" y="16845"/>
                  <a:pt x="141067" y="10841"/>
                </a:cubicBezTo>
                <a:cubicBezTo>
                  <a:pt x="141067" y="4837"/>
                  <a:pt x="109512" y="0"/>
                  <a:pt x="7051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7"/>
          <p:cNvSpPr txBox="1">
            <a:spLocks noGrp="1"/>
          </p:cNvSpPr>
          <p:nvPr>
            <p:ph type="title"/>
          </p:nvPr>
        </p:nvSpPr>
        <p:spPr>
          <a:xfrm>
            <a:off x="713225" y="545475"/>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Resources</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27"/>
        <p:cNvGrpSpPr/>
        <p:nvPr/>
      </p:nvGrpSpPr>
      <p:grpSpPr>
        <a:xfrm>
          <a:off x="0" y="0"/>
          <a:ext cx="0" cy="0"/>
          <a:chOff x="0" y="0"/>
          <a:chExt cx="0" cy="0"/>
        </a:xfrm>
      </p:grpSpPr>
      <p:sp>
        <p:nvSpPr>
          <p:cNvPr id="3428" name="Google Shape;3428;p48"/>
          <p:cNvSpPr txBox="1">
            <a:spLocks noGrp="1"/>
          </p:cNvSpPr>
          <p:nvPr>
            <p:ph type="title" idx="4294967295"/>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3429" name="Google Shape;3429;p48"/>
          <p:cNvSpPr txBox="1">
            <a:spLocks noGrp="1"/>
          </p:cNvSpPr>
          <p:nvPr>
            <p:ph type="body" idx="4294967295"/>
          </p:nvPr>
        </p:nvSpPr>
        <p:spPr>
          <a:xfrm>
            <a:off x="1048350" y="6902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lang="en" sz="1000"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endParaRPr sz="1000">
              <a:solidFill>
                <a:srgbClr val="FFFFFF"/>
              </a:solidFill>
              <a:latin typeface="Arial"/>
              <a:ea typeface="Arial"/>
              <a:cs typeface="Arial"/>
              <a:sym typeface="Arial"/>
            </a:endParaRPr>
          </a:p>
          <a:p>
            <a:pPr marL="0" lvl="0" indent="0" algn="ctr" rtl="0">
              <a:spcBef>
                <a:spcPts val="0"/>
              </a:spcBef>
              <a:spcAft>
                <a:spcPts val="0"/>
              </a:spcAft>
              <a:buNone/>
            </a:pPr>
            <a:endParaRPr sz="1000">
              <a:solidFill>
                <a:srgbClr val="435D74"/>
              </a:solidFill>
              <a:latin typeface="Arial"/>
              <a:ea typeface="Arial"/>
              <a:cs typeface="Arial"/>
              <a:sym typeface="Arial"/>
            </a:endParaRPr>
          </a:p>
          <a:p>
            <a:pPr marL="0" lvl="0" indent="0" algn="ctr" rtl="0">
              <a:spcBef>
                <a:spcPts val="0"/>
              </a:spcBef>
              <a:spcAft>
                <a:spcPts val="0"/>
              </a:spcAft>
              <a:buNone/>
            </a:pPr>
            <a:endParaRPr sz="1300">
              <a:solidFill>
                <a:srgbClr val="435D74"/>
              </a:solidFill>
              <a:latin typeface="Arial"/>
              <a:ea typeface="Arial"/>
              <a:cs typeface="Arial"/>
              <a:sym typeface="Arial"/>
            </a:endParaRPr>
          </a:p>
          <a:p>
            <a:pPr marL="0" lvl="0" indent="0" algn="l" rtl="0">
              <a:spcBef>
                <a:spcPts val="0"/>
              </a:spcBef>
              <a:spcAft>
                <a:spcPts val="0"/>
              </a:spcAft>
              <a:buNone/>
            </a:pPr>
            <a:endParaRPr sz="1300">
              <a:solidFill>
                <a:srgbClr val="435D74"/>
              </a:solidFill>
              <a:latin typeface="Arial"/>
              <a:ea typeface="Arial"/>
              <a:cs typeface="Arial"/>
              <a:sym typeface="Arial"/>
            </a:endParaRPr>
          </a:p>
        </p:txBody>
      </p:sp>
      <p:sp>
        <p:nvSpPr>
          <p:cNvPr id="3430" name="Google Shape;3430;p48"/>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34"/>
        <p:cNvGrpSpPr/>
        <p:nvPr/>
      </p:nvGrpSpPr>
      <p:grpSpPr>
        <a:xfrm>
          <a:off x="0" y="0"/>
          <a:ext cx="0" cy="0"/>
          <a:chOff x="0" y="0"/>
          <a:chExt cx="0" cy="0"/>
        </a:xfrm>
      </p:grpSpPr>
      <p:sp>
        <p:nvSpPr>
          <p:cNvPr id="3435" name="Google Shape;3435;p49"/>
          <p:cNvSpPr txBox="1">
            <a:spLocks noGrp="1"/>
          </p:cNvSpPr>
          <p:nvPr>
            <p:ph type="title" idx="4294967295"/>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3436" name="Google Shape;3436;p49"/>
          <p:cNvSpPr txBox="1">
            <a:spLocks noGrp="1"/>
          </p:cNvSpPr>
          <p:nvPr>
            <p:ph type="body" idx="4294967295"/>
          </p:nvPr>
        </p:nvSpPr>
        <p:spPr>
          <a:xfrm>
            <a:off x="1048350" y="6902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lang="en" sz="1000"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457200" lvl="0" indent="-292100" algn="l" rtl="0">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marL="0" lvl="0" indent="0" algn="l" rtl="0">
              <a:spcBef>
                <a:spcPts val="0"/>
              </a:spcBef>
              <a:spcAft>
                <a:spcPts val="0"/>
              </a:spcAft>
              <a:buNone/>
            </a:pPr>
            <a:endParaRPr sz="1000">
              <a:solidFill>
                <a:srgbClr val="FFFFFF"/>
              </a:solidFill>
              <a:latin typeface="Arial"/>
              <a:ea typeface="Arial"/>
              <a:cs typeface="Arial"/>
              <a:sym typeface="Arial"/>
            </a:endParaRPr>
          </a:p>
          <a:p>
            <a:pPr marL="0" lvl="0" indent="0" algn="l" rtl="0">
              <a:spcBef>
                <a:spcPts val="0"/>
              </a:spcBef>
              <a:spcAft>
                <a:spcPts val="0"/>
              </a:spcAft>
              <a:buNone/>
            </a:pPr>
            <a:endParaRPr sz="1000">
              <a:solidFill>
                <a:srgbClr val="FFFFFF"/>
              </a:solidFill>
              <a:latin typeface="Arial"/>
              <a:ea typeface="Arial"/>
              <a:cs typeface="Arial"/>
              <a:sym typeface="Arial"/>
            </a:endParaRPr>
          </a:p>
        </p:txBody>
      </p:sp>
      <p:sp>
        <p:nvSpPr>
          <p:cNvPr id="3437" name="Google Shape;3437;p49"/>
          <p:cNvSpPr txBox="1">
            <a:spLocks noGrp="1"/>
          </p:cNvSpPr>
          <p:nvPr>
            <p:ph type="body" idx="4294967295"/>
          </p:nvPr>
        </p:nvSpPr>
        <p:spPr>
          <a:xfrm>
            <a:off x="1048350" y="4314290"/>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marL="0" lvl="0" indent="0" algn="ctr" rtl="0">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xmlns:ahyp="http://schemas.microsoft.com/office/drawing/2018/hyperlinkcolo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41"/>
        <p:cNvGrpSpPr/>
        <p:nvPr/>
      </p:nvGrpSpPr>
      <p:grpSpPr>
        <a:xfrm>
          <a:off x="0" y="0"/>
          <a:ext cx="0" cy="0"/>
          <a:chOff x="0" y="0"/>
          <a:chExt cx="0" cy="0"/>
        </a:xfrm>
      </p:grpSpPr>
      <p:sp>
        <p:nvSpPr>
          <p:cNvPr id="3442" name="Google Shape;3442;p50"/>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443" name="Google Shape;3443;p50"/>
          <p:cNvSpPr txBox="1">
            <a:spLocks noGrp="1"/>
          </p:cNvSpPr>
          <p:nvPr>
            <p:ph type="body" idx="4294967295"/>
          </p:nvPr>
        </p:nvSpPr>
        <p:spPr>
          <a:xfrm>
            <a:off x="104835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444" name="Google Shape;3444;p50"/>
          <p:cNvSpPr txBox="1">
            <a:spLocks noGrp="1"/>
          </p:cNvSpPr>
          <p:nvPr>
            <p:ph type="body" idx="4294967295"/>
          </p:nvPr>
        </p:nvSpPr>
        <p:spPr>
          <a:xfrm>
            <a:off x="104835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Alfa Slab One</a:t>
            </a:r>
            <a:endParaRPr b="1">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https://fonts.google.com/specimen/Alfa+Slab+One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Hind Guntur</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https://fonts.google.com/specimen/Hind+Guntur</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3445" name="Google Shape;3445;p50"/>
          <p:cNvGrpSpPr/>
          <p:nvPr/>
        </p:nvGrpSpPr>
        <p:grpSpPr>
          <a:xfrm>
            <a:off x="2731824" y="3485450"/>
            <a:ext cx="791400" cy="754200"/>
            <a:chOff x="2639175" y="3485450"/>
            <a:chExt cx="791400" cy="754200"/>
          </a:xfrm>
        </p:grpSpPr>
        <p:sp>
          <p:nvSpPr>
            <p:cNvPr id="3446" name="Google Shape;3446;p50"/>
            <p:cNvSpPr/>
            <p:nvPr/>
          </p:nvSpPr>
          <p:spPr>
            <a:xfrm>
              <a:off x="2639175" y="3485450"/>
              <a:ext cx="791400" cy="754200"/>
            </a:xfrm>
            <a:prstGeom prst="roundRect">
              <a:avLst>
                <a:gd name="adj" fmla="val 16667"/>
              </a:avLst>
            </a:prstGeom>
            <a:solidFill>
              <a:srgbClr val="90E6F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0"/>
            <p:cNvSpPr txBox="1"/>
            <p:nvPr/>
          </p:nvSpPr>
          <p:spPr>
            <a:xfrm>
              <a:off x="2639175" y="36425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#90e6f9</a:t>
              </a:r>
              <a:endParaRPr sz="1000">
                <a:solidFill>
                  <a:schemeClr val="dk1"/>
                </a:solidFill>
              </a:endParaRPr>
            </a:p>
          </p:txBody>
        </p:sp>
      </p:grpSp>
      <p:grpSp>
        <p:nvGrpSpPr>
          <p:cNvPr id="3448" name="Google Shape;3448;p50"/>
          <p:cNvGrpSpPr/>
          <p:nvPr/>
        </p:nvGrpSpPr>
        <p:grpSpPr>
          <a:xfrm>
            <a:off x="3694792" y="3485450"/>
            <a:ext cx="791405" cy="754200"/>
            <a:chOff x="3602145" y="3485450"/>
            <a:chExt cx="791405" cy="754200"/>
          </a:xfrm>
        </p:grpSpPr>
        <p:sp>
          <p:nvSpPr>
            <p:cNvPr id="3449" name="Google Shape;3449;p50"/>
            <p:cNvSpPr/>
            <p:nvPr/>
          </p:nvSpPr>
          <p:spPr>
            <a:xfrm>
              <a:off x="3602145" y="3485450"/>
              <a:ext cx="791400" cy="754200"/>
            </a:xfrm>
            <a:prstGeom prst="roundRect">
              <a:avLst>
                <a:gd name="adj" fmla="val 16667"/>
              </a:avLst>
            </a:prstGeom>
            <a:solidFill>
              <a:srgbClr val="EEEEE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0"/>
            <p:cNvSpPr txBox="1"/>
            <p:nvPr/>
          </p:nvSpPr>
          <p:spPr>
            <a:xfrm>
              <a:off x="3602150" y="36425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#eeeeee</a:t>
              </a:r>
              <a:endParaRPr sz="1000">
                <a:solidFill>
                  <a:schemeClr val="dk1"/>
                </a:solidFill>
              </a:endParaRPr>
            </a:p>
          </p:txBody>
        </p:sp>
      </p:grpSp>
      <p:grpSp>
        <p:nvGrpSpPr>
          <p:cNvPr id="3451" name="Google Shape;3451;p50"/>
          <p:cNvGrpSpPr/>
          <p:nvPr/>
        </p:nvGrpSpPr>
        <p:grpSpPr>
          <a:xfrm>
            <a:off x="4657765" y="3485450"/>
            <a:ext cx="791411" cy="754200"/>
            <a:chOff x="4565114" y="3485450"/>
            <a:chExt cx="791411" cy="754200"/>
          </a:xfrm>
        </p:grpSpPr>
        <p:sp>
          <p:nvSpPr>
            <p:cNvPr id="3452" name="Google Shape;3452;p50"/>
            <p:cNvSpPr/>
            <p:nvPr/>
          </p:nvSpPr>
          <p:spPr>
            <a:xfrm>
              <a:off x="4565114" y="3485450"/>
              <a:ext cx="791400" cy="754200"/>
            </a:xfrm>
            <a:prstGeom prst="roundRect">
              <a:avLst>
                <a:gd name="adj" fmla="val 16667"/>
              </a:avLst>
            </a:prstGeom>
            <a:solidFill>
              <a:srgbClr val="DBDBD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0"/>
            <p:cNvSpPr txBox="1"/>
            <p:nvPr/>
          </p:nvSpPr>
          <p:spPr>
            <a:xfrm>
              <a:off x="4565125" y="36425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#dbdbdb</a:t>
              </a:r>
              <a:endParaRPr sz="1000">
                <a:solidFill>
                  <a:schemeClr val="dk1"/>
                </a:solidFill>
              </a:endParaRPr>
            </a:p>
          </p:txBody>
        </p:sp>
      </p:grpSp>
      <p:grpSp>
        <p:nvGrpSpPr>
          <p:cNvPr id="3454" name="Google Shape;3454;p50"/>
          <p:cNvGrpSpPr/>
          <p:nvPr/>
        </p:nvGrpSpPr>
        <p:grpSpPr>
          <a:xfrm>
            <a:off x="1768856" y="3485450"/>
            <a:ext cx="791400" cy="754200"/>
            <a:chOff x="1676200" y="3485450"/>
            <a:chExt cx="791400" cy="754200"/>
          </a:xfrm>
        </p:grpSpPr>
        <p:sp>
          <p:nvSpPr>
            <p:cNvPr id="3455" name="Google Shape;3455;p50"/>
            <p:cNvSpPr/>
            <p:nvPr/>
          </p:nvSpPr>
          <p:spPr>
            <a:xfrm>
              <a:off x="1676200" y="3485450"/>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0"/>
            <p:cNvSpPr txBox="1"/>
            <p:nvPr/>
          </p:nvSpPr>
          <p:spPr>
            <a:xfrm>
              <a:off x="1676200" y="36425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#ffffffff</a:t>
              </a:r>
              <a:endParaRPr sz="1000">
                <a:solidFill>
                  <a:schemeClr val="dk1"/>
                </a:solidFill>
              </a:endParaRPr>
            </a:p>
          </p:txBody>
        </p:sp>
      </p:grpSp>
      <p:grpSp>
        <p:nvGrpSpPr>
          <p:cNvPr id="3457" name="Google Shape;3457;p50"/>
          <p:cNvGrpSpPr/>
          <p:nvPr/>
        </p:nvGrpSpPr>
        <p:grpSpPr>
          <a:xfrm>
            <a:off x="5620744" y="3485450"/>
            <a:ext cx="791411" cy="754200"/>
            <a:chOff x="5528089" y="3485450"/>
            <a:chExt cx="791411" cy="754200"/>
          </a:xfrm>
        </p:grpSpPr>
        <p:sp>
          <p:nvSpPr>
            <p:cNvPr id="3458" name="Google Shape;3458;p50"/>
            <p:cNvSpPr/>
            <p:nvPr/>
          </p:nvSpPr>
          <p:spPr>
            <a:xfrm>
              <a:off x="5528089" y="3485450"/>
              <a:ext cx="791400" cy="754200"/>
            </a:xfrm>
            <a:prstGeom prst="roundRect">
              <a:avLst>
                <a:gd name="adj" fmla="val 16667"/>
              </a:avLst>
            </a:prstGeom>
            <a:solidFill>
              <a:srgbClr val="455A6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0"/>
            <p:cNvSpPr txBox="1"/>
            <p:nvPr/>
          </p:nvSpPr>
          <p:spPr>
            <a:xfrm>
              <a:off x="5528100" y="3642500"/>
              <a:ext cx="791400" cy="440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000">
                  <a:solidFill>
                    <a:schemeClr val="lt1"/>
                  </a:solidFill>
                </a:rPr>
                <a:t> #455a64</a:t>
              </a:r>
              <a:endParaRPr sz="1000">
                <a:solidFill>
                  <a:schemeClr val="lt1"/>
                </a:solidFill>
              </a:endParaRPr>
            </a:p>
          </p:txBody>
        </p:sp>
      </p:grpSp>
      <p:grpSp>
        <p:nvGrpSpPr>
          <p:cNvPr id="3460" name="Google Shape;3460;p50"/>
          <p:cNvGrpSpPr/>
          <p:nvPr/>
        </p:nvGrpSpPr>
        <p:grpSpPr>
          <a:xfrm>
            <a:off x="805888" y="3485450"/>
            <a:ext cx="791400" cy="754200"/>
            <a:chOff x="713225" y="3485450"/>
            <a:chExt cx="791400" cy="754200"/>
          </a:xfrm>
        </p:grpSpPr>
        <p:sp>
          <p:nvSpPr>
            <p:cNvPr id="3461" name="Google Shape;3461;p50"/>
            <p:cNvSpPr/>
            <p:nvPr/>
          </p:nvSpPr>
          <p:spPr>
            <a:xfrm>
              <a:off x="713225" y="3485450"/>
              <a:ext cx="791400" cy="754200"/>
            </a:xfrm>
            <a:prstGeom prst="roundRect">
              <a:avLst>
                <a:gd name="adj" fmla="val 16667"/>
              </a:avLst>
            </a:prstGeom>
            <a:solidFill>
              <a:srgbClr val="00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0"/>
            <p:cNvSpPr txBox="1"/>
            <p:nvPr/>
          </p:nvSpPr>
          <p:spPr>
            <a:xfrm>
              <a:off x="713225" y="36425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#000000</a:t>
              </a:r>
              <a:endParaRPr sz="1000">
                <a:solidFill>
                  <a:schemeClr val="lt1"/>
                </a:solidFill>
              </a:endParaRPr>
            </a:p>
          </p:txBody>
        </p:sp>
      </p:grpSp>
      <p:grpSp>
        <p:nvGrpSpPr>
          <p:cNvPr id="3463" name="Google Shape;3463;p50"/>
          <p:cNvGrpSpPr/>
          <p:nvPr/>
        </p:nvGrpSpPr>
        <p:grpSpPr>
          <a:xfrm>
            <a:off x="6583723" y="3485450"/>
            <a:ext cx="791411" cy="754200"/>
            <a:chOff x="6491064" y="3485450"/>
            <a:chExt cx="791411" cy="754200"/>
          </a:xfrm>
        </p:grpSpPr>
        <p:sp>
          <p:nvSpPr>
            <p:cNvPr id="3464" name="Google Shape;3464;p50"/>
            <p:cNvSpPr/>
            <p:nvPr/>
          </p:nvSpPr>
          <p:spPr>
            <a:xfrm>
              <a:off x="6491064" y="3485450"/>
              <a:ext cx="791400" cy="754200"/>
            </a:xfrm>
            <a:prstGeom prst="roundRect">
              <a:avLst>
                <a:gd name="adj" fmla="val 16667"/>
              </a:avLst>
            </a:prstGeom>
            <a:solidFill>
              <a:srgbClr val="37474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0"/>
            <p:cNvSpPr txBox="1"/>
            <p:nvPr/>
          </p:nvSpPr>
          <p:spPr>
            <a:xfrm>
              <a:off x="6491075" y="36425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#37474f</a:t>
              </a:r>
              <a:endParaRPr sz="1000">
                <a:solidFill>
                  <a:schemeClr val="lt1"/>
                </a:solidFill>
              </a:endParaRPr>
            </a:p>
          </p:txBody>
        </p:sp>
      </p:grpSp>
      <p:grpSp>
        <p:nvGrpSpPr>
          <p:cNvPr id="3466" name="Google Shape;3466;p50"/>
          <p:cNvGrpSpPr/>
          <p:nvPr/>
        </p:nvGrpSpPr>
        <p:grpSpPr>
          <a:xfrm>
            <a:off x="7546702" y="3485450"/>
            <a:ext cx="791411" cy="754200"/>
            <a:chOff x="7454039" y="3485450"/>
            <a:chExt cx="791411" cy="754200"/>
          </a:xfrm>
        </p:grpSpPr>
        <p:sp>
          <p:nvSpPr>
            <p:cNvPr id="3467" name="Google Shape;3467;p50"/>
            <p:cNvSpPr/>
            <p:nvPr/>
          </p:nvSpPr>
          <p:spPr>
            <a:xfrm>
              <a:off x="7454039" y="3485450"/>
              <a:ext cx="791400" cy="754200"/>
            </a:xfrm>
            <a:prstGeom prst="roundRect">
              <a:avLst>
                <a:gd name="adj" fmla="val 16667"/>
              </a:avLst>
            </a:prstGeom>
            <a:solidFill>
              <a:srgbClr val="F7A9A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0"/>
            <p:cNvSpPr txBox="1"/>
            <p:nvPr/>
          </p:nvSpPr>
          <p:spPr>
            <a:xfrm>
              <a:off x="7454050" y="36425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#f7a9a0</a:t>
              </a:r>
              <a:endParaRPr sz="1000">
                <a:solidFill>
                  <a:schemeClr val="dk1"/>
                </a:solidFill>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72"/>
        <p:cNvGrpSpPr/>
        <p:nvPr/>
      </p:nvGrpSpPr>
      <p:grpSpPr>
        <a:xfrm>
          <a:off x="0" y="0"/>
          <a:ext cx="0" cy="0"/>
          <a:chOff x="0" y="0"/>
          <a:chExt cx="0" cy="0"/>
        </a:xfrm>
      </p:grpSpPr>
      <p:sp>
        <p:nvSpPr>
          <p:cNvPr id="3473" name="Google Shape;3473;p51"/>
          <p:cNvSpPr txBox="1">
            <a:spLocks noGrp="1"/>
          </p:cNvSpPr>
          <p:nvPr>
            <p:ph type="title" idx="4294967295"/>
          </p:nvPr>
        </p:nvSpPr>
        <p:spPr>
          <a:xfrm>
            <a:off x="1068100" y="66640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3474" name="Google Shape;3474;p51"/>
          <p:cNvSpPr txBox="1">
            <a:spLocks noGrp="1"/>
          </p:cNvSpPr>
          <p:nvPr>
            <p:ph type="body" idx="4294967295"/>
          </p:nvPr>
        </p:nvSpPr>
        <p:spPr>
          <a:xfrm>
            <a:off x="1252436" y="1169999"/>
            <a:ext cx="6630900" cy="318300"/>
          </a:xfrm>
          <a:prstGeom prst="rect">
            <a:avLst/>
          </a:prstGeom>
        </p:spPr>
        <p:txBody>
          <a:bodyPr spcFirstLastPara="1" wrap="square" lIns="91425" tIns="91425" rIns="91425" bIns="91425" anchor="t" anchorCtr="0">
            <a:noAutofit/>
          </a:bodyPr>
          <a:lstStyle/>
          <a:p>
            <a:pPr marL="0" marR="0" lvl="0" indent="0" algn="ctr" rtl="0">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How it Works.</a:t>
            </a:r>
            <a:endParaRPr>
              <a:solidFill>
                <a:srgbClr val="869FB2"/>
              </a:solidFill>
              <a:latin typeface="Arial"/>
              <a:ea typeface="Arial"/>
              <a:cs typeface="Arial"/>
              <a:sym typeface="Arial"/>
            </a:endParaRPr>
          </a:p>
        </p:txBody>
      </p:sp>
      <p:pic>
        <p:nvPicPr>
          <p:cNvPr id="3475" name="Google Shape;3475;p51"/>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3476" name="Google Shape;3476;p51"/>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3477" name="Google Shape;3477;p51"/>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3478" name="Google Shape;3478;p51"/>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3479" name="Google Shape;3479;p51"/>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3480" name="Google Shape;3480;p51"/>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3481" name="Google Shape;3481;p51"/>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3482" name="Google Shape;3482;p51"/>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3483" name="Google Shape;3483;p51"/>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3484" name="Google Shape;3484;p51"/>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88"/>
        <p:cNvGrpSpPr/>
        <p:nvPr/>
      </p:nvGrpSpPr>
      <p:grpSpPr>
        <a:xfrm>
          <a:off x="0" y="0"/>
          <a:ext cx="0" cy="0"/>
          <a:chOff x="0" y="0"/>
          <a:chExt cx="0" cy="0"/>
        </a:xfrm>
      </p:grpSpPr>
      <p:sp>
        <p:nvSpPr>
          <p:cNvPr id="3489" name="Google Shape;3489;p52"/>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3490" name="Google Shape;3490;p52"/>
          <p:cNvGrpSpPr/>
          <p:nvPr/>
        </p:nvGrpSpPr>
        <p:grpSpPr>
          <a:xfrm>
            <a:off x="5082708" y="3095784"/>
            <a:ext cx="442841" cy="514271"/>
            <a:chOff x="4727025" y="1332775"/>
            <a:chExt cx="59900" cy="69625"/>
          </a:xfrm>
        </p:grpSpPr>
        <p:sp>
          <p:nvSpPr>
            <p:cNvPr id="3491" name="Google Shape;3491;p5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3" name="Google Shape;3493;p52"/>
          <p:cNvGrpSpPr/>
          <p:nvPr/>
        </p:nvGrpSpPr>
        <p:grpSpPr>
          <a:xfrm>
            <a:off x="5758025" y="2343272"/>
            <a:ext cx="500909" cy="500899"/>
            <a:chOff x="4820425" y="1329900"/>
            <a:chExt cx="70175" cy="70350"/>
          </a:xfrm>
        </p:grpSpPr>
        <p:sp>
          <p:nvSpPr>
            <p:cNvPr id="3494" name="Google Shape;3494;p5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8" name="Google Shape;3498;p52"/>
          <p:cNvGrpSpPr/>
          <p:nvPr/>
        </p:nvGrpSpPr>
        <p:grpSpPr>
          <a:xfrm>
            <a:off x="6410648" y="2355062"/>
            <a:ext cx="538135" cy="493119"/>
            <a:chOff x="4903200" y="1331525"/>
            <a:chExt cx="73575" cy="67425"/>
          </a:xfrm>
        </p:grpSpPr>
        <p:sp>
          <p:nvSpPr>
            <p:cNvPr id="3499" name="Google Shape;3499;p5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500" name="Google Shape;3500;p5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1" name="Google Shape;3501;p52"/>
          <p:cNvGrpSpPr/>
          <p:nvPr/>
        </p:nvGrpSpPr>
        <p:grpSpPr>
          <a:xfrm>
            <a:off x="5670599" y="3097040"/>
            <a:ext cx="544563" cy="511895"/>
            <a:chOff x="4815575" y="1416800"/>
            <a:chExt cx="73750" cy="71400"/>
          </a:xfrm>
        </p:grpSpPr>
        <p:sp>
          <p:nvSpPr>
            <p:cNvPr id="3502" name="Google Shape;3502;p5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5" name="Google Shape;3505;p52"/>
          <p:cNvGrpSpPr/>
          <p:nvPr/>
        </p:nvGrpSpPr>
        <p:grpSpPr>
          <a:xfrm>
            <a:off x="6367224" y="3096746"/>
            <a:ext cx="602914" cy="512477"/>
            <a:chOff x="4902475" y="1418875"/>
            <a:chExt cx="74500" cy="63775"/>
          </a:xfrm>
        </p:grpSpPr>
        <p:sp>
          <p:nvSpPr>
            <p:cNvPr id="3506" name="Google Shape;3506;p5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2"/>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8" name="Google Shape;3508;p52"/>
          <p:cNvGrpSpPr/>
          <p:nvPr/>
        </p:nvGrpSpPr>
        <p:grpSpPr>
          <a:xfrm>
            <a:off x="5783096" y="3835985"/>
            <a:ext cx="515391" cy="525699"/>
            <a:chOff x="4818100" y="1507675"/>
            <a:chExt cx="71225" cy="71625"/>
          </a:xfrm>
        </p:grpSpPr>
        <p:sp>
          <p:nvSpPr>
            <p:cNvPr id="3509" name="Google Shape;3509;p5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3" name="Google Shape;3513;p52"/>
          <p:cNvGrpSpPr/>
          <p:nvPr/>
        </p:nvGrpSpPr>
        <p:grpSpPr>
          <a:xfrm>
            <a:off x="5121199" y="3857517"/>
            <a:ext cx="522956" cy="489869"/>
            <a:chOff x="4721450" y="1509475"/>
            <a:chExt cx="79350" cy="74325"/>
          </a:xfrm>
        </p:grpSpPr>
        <p:sp>
          <p:nvSpPr>
            <p:cNvPr id="3514" name="Google Shape;3514;p5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8" name="Google Shape;3518;p52"/>
          <p:cNvGrpSpPr/>
          <p:nvPr/>
        </p:nvGrpSpPr>
        <p:grpSpPr>
          <a:xfrm>
            <a:off x="6444441" y="3837269"/>
            <a:ext cx="525704" cy="535436"/>
            <a:chOff x="4906800" y="1507500"/>
            <a:chExt cx="70350" cy="71075"/>
          </a:xfrm>
        </p:grpSpPr>
        <p:sp>
          <p:nvSpPr>
            <p:cNvPr id="3519" name="Google Shape;3519;p5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4" name="Google Shape;3524;p52"/>
          <p:cNvGrpSpPr/>
          <p:nvPr/>
        </p:nvGrpSpPr>
        <p:grpSpPr>
          <a:xfrm>
            <a:off x="4477263" y="2343250"/>
            <a:ext cx="508054" cy="508095"/>
            <a:chOff x="3736598" y="2170606"/>
            <a:chExt cx="404889" cy="404889"/>
          </a:xfrm>
        </p:grpSpPr>
        <p:sp>
          <p:nvSpPr>
            <p:cNvPr id="3525" name="Google Shape;3525;p5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9" name="Google Shape;3529;p52"/>
          <p:cNvGrpSpPr/>
          <p:nvPr/>
        </p:nvGrpSpPr>
        <p:grpSpPr>
          <a:xfrm>
            <a:off x="3765303" y="2343345"/>
            <a:ext cx="575790" cy="507904"/>
            <a:chOff x="3161917" y="2170682"/>
            <a:chExt cx="458870" cy="404737"/>
          </a:xfrm>
        </p:grpSpPr>
        <p:sp>
          <p:nvSpPr>
            <p:cNvPr id="3530" name="Google Shape;3530;p5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531" name="Google Shape;3531;p5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3" name="Google Shape;3533;p52"/>
          <p:cNvGrpSpPr/>
          <p:nvPr/>
        </p:nvGrpSpPr>
        <p:grpSpPr>
          <a:xfrm>
            <a:off x="3792833" y="3103717"/>
            <a:ext cx="520730" cy="498567"/>
            <a:chOff x="3179914" y="2889488"/>
            <a:chExt cx="422876" cy="404911"/>
          </a:xfrm>
        </p:grpSpPr>
        <p:sp>
          <p:nvSpPr>
            <p:cNvPr id="3534" name="Google Shape;3534;p5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0" name="Google Shape;3540;p52"/>
          <p:cNvGrpSpPr/>
          <p:nvPr/>
        </p:nvGrpSpPr>
        <p:grpSpPr>
          <a:xfrm>
            <a:off x="4421513" y="3103677"/>
            <a:ext cx="516145" cy="498648"/>
            <a:chOff x="3729467" y="2889422"/>
            <a:chExt cx="419153" cy="404977"/>
          </a:xfrm>
        </p:grpSpPr>
        <p:sp>
          <p:nvSpPr>
            <p:cNvPr id="3541" name="Google Shape;3541;p5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8" name="Google Shape;3548;p52"/>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2"/>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2"/>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2"/>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2" name="Google Shape;3552;p52"/>
          <p:cNvGrpSpPr/>
          <p:nvPr/>
        </p:nvGrpSpPr>
        <p:grpSpPr>
          <a:xfrm>
            <a:off x="7141841" y="2550562"/>
            <a:ext cx="166473" cy="141497"/>
            <a:chOff x="4660325" y="1866850"/>
            <a:chExt cx="68350" cy="58100"/>
          </a:xfrm>
        </p:grpSpPr>
        <p:sp>
          <p:nvSpPr>
            <p:cNvPr id="3553" name="Google Shape;3553;p5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5" name="Google Shape;3555;p52"/>
          <p:cNvGrpSpPr/>
          <p:nvPr/>
        </p:nvGrpSpPr>
        <p:grpSpPr>
          <a:xfrm>
            <a:off x="7451186" y="2576286"/>
            <a:ext cx="162515" cy="90049"/>
            <a:chOff x="4791775" y="1877500"/>
            <a:chExt cx="66725" cy="36975"/>
          </a:xfrm>
        </p:grpSpPr>
        <p:sp>
          <p:nvSpPr>
            <p:cNvPr id="3556" name="Google Shape;3556;p5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8" name="Google Shape;3558;p52"/>
          <p:cNvGrpSpPr/>
          <p:nvPr/>
        </p:nvGrpSpPr>
        <p:grpSpPr>
          <a:xfrm>
            <a:off x="7772899" y="2576286"/>
            <a:ext cx="144979" cy="90049"/>
            <a:chOff x="4923925" y="1877500"/>
            <a:chExt cx="59525" cy="36975"/>
          </a:xfrm>
        </p:grpSpPr>
        <p:sp>
          <p:nvSpPr>
            <p:cNvPr id="3559" name="Google Shape;3559;p5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1" name="Google Shape;3561;p52"/>
          <p:cNvGrpSpPr/>
          <p:nvPr/>
        </p:nvGrpSpPr>
        <p:grpSpPr>
          <a:xfrm>
            <a:off x="8067390" y="2558477"/>
            <a:ext cx="141447" cy="125667"/>
            <a:chOff x="5058450" y="1870100"/>
            <a:chExt cx="58075" cy="51600"/>
          </a:xfrm>
        </p:grpSpPr>
        <p:sp>
          <p:nvSpPr>
            <p:cNvPr id="3562" name="Google Shape;3562;p5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4" name="Google Shape;3564;p52"/>
          <p:cNvGrpSpPr/>
          <p:nvPr/>
        </p:nvGrpSpPr>
        <p:grpSpPr>
          <a:xfrm>
            <a:off x="7481905" y="2980885"/>
            <a:ext cx="101077" cy="107645"/>
            <a:chOff x="4811425" y="2065025"/>
            <a:chExt cx="41500" cy="44200"/>
          </a:xfrm>
        </p:grpSpPr>
        <p:sp>
          <p:nvSpPr>
            <p:cNvPr id="3565" name="Google Shape;3565;p5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7" name="Google Shape;3567;p52"/>
          <p:cNvGrpSpPr/>
          <p:nvPr/>
        </p:nvGrpSpPr>
        <p:grpSpPr>
          <a:xfrm>
            <a:off x="7774342" y="2981098"/>
            <a:ext cx="120867" cy="107218"/>
            <a:chOff x="4929875" y="2065025"/>
            <a:chExt cx="49625" cy="44025"/>
          </a:xfrm>
        </p:grpSpPr>
        <p:sp>
          <p:nvSpPr>
            <p:cNvPr id="3568" name="Google Shape;3568;p5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0" name="Google Shape;3570;p52"/>
          <p:cNvGrpSpPr/>
          <p:nvPr/>
        </p:nvGrpSpPr>
        <p:grpSpPr>
          <a:xfrm>
            <a:off x="8103011" y="2984112"/>
            <a:ext cx="70206" cy="101191"/>
            <a:chOff x="5083925" y="2066350"/>
            <a:chExt cx="28825" cy="41550"/>
          </a:xfrm>
        </p:grpSpPr>
        <p:sp>
          <p:nvSpPr>
            <p:cNvPr id="3571" name="Google Shape;3571;p5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3" name="Google Shape;3573;p52"/>
          <p:cNvGrpSpPr/>
          <p:nvPr/>
        </p:nvGrpSpPr>
        <p:grpSpPr>
          <a:xfrm>
            <a:off x="7134565" y="2999759"/>
            <a:ext cx="181026" cy="69896"/>
            <a:chOff x="4659775" y="2072775"/>
            <a:chExt cx="74325" cy="28700"/>
          </a:xfrm>
        </p:grpSpPr>
        <p:sp>
          <p:nvSpPr>
            <p:cNvPr id="3574" name="Google Shape;3574;p5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7" name="Google Shape;3577;p52"/>
          <p:cNvGrpSpPr/>
          <p:nvPr/>
        </p:nvGrpSpPr>
        <p:grpSpPr>
          <a:xfrm>
            <a:off x="8054421" y="2790324"/>
            <a:ext cx="167387" cy="89197"/>
            <a:chOff x="4662475" y="1976500"/>
            <a:chExt cx="68725" cy="36625"/>
          </a:xfrm>
        </p:grpSpPr>
        <p:sp>
          <p:nvSpPr>
            <p:cNvPr id="3578" name="Google Shape;3578;p5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1" name="Google Shape;3581;p52"/>
          <p:cNvGrpSpPr/>
          <p:nvPr/>
        </p:nvGrpSpPr>
        <p:grpSpPr>
          <a:xfrm>
            <a:off x="7751326" y="2793764"/>
            <a:ext cx="166899" cy="82317"/>
            <a:chOff x="4920150" y="1977875"/>
            <a:chExt cx="68525" cy="33800"/>
          </a:xfrm>
        </p:grpSpPr>
        <p:sp>
          <p:nvSpPr>
            <p:cNvPr id="3582" name="Google Shape;3582;p5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5" name="Google Shape;3585;p52"/>
          <p:cNvGrpSpPr/>
          <p:nvPr/>
        </p:nvGrpSpPr>
        <p:grpSpPr>
          <a:xfrm>
            <a:off x="7162483" y="3197682"/>
            <a:ext cx="125190" cy="127859"/>
            <a:chOff x="4676550" y="2160575"/>
            <a:chExt cx="51400" cy="52500"/>
          </a:xfrm>
        </p:grpSpPr>
        <p:sp>
          <p:nvSpPr>
            <p:cNvPr id="3586" name="Google Shape;3586;p5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9" name="Google Shape;3589;p52"/>
          <p:cNvGrpSpPr/>
          <p:nvPr/>
        </p:nvGrpSpPr>
        <p:grpSpPr>
          <a:xfrm>
            <a:off x="7459741" y="3204714"/>
            <a:ext cx="145405" cy="113794"/>
            <a:chOff x="4768325" y="2163475"/>
            <a:chExt cx="59700" cy="46725"/>
          </a:xfrm>
        </p:grpSpPr>
        <p:sp>
          <p:nvSpPr>
            <p:cNvPr id="3590" name="Google Shape;3590;p5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2" name="Google Shape;3592;p52"/>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2"/>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2"/>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2"/>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2"/>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2"/>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98" name="Google Shape;3598;p52"/>
          <p:cNvGrpSpPr/>
          <p:nvPr/>
        </p:nvGrpSpPr>
        <p:grpSpPr>
          <a:xfrm>
            <a:off x="7476059" y="3459808"/>
            <a:ext cx="112768" cy="106853"/>
            <a:chOff x="4768575" y="2253950"/>
            <a:chExt cx="46300" cy="43875"/>
          </a:xfrm>
        </p:grpSpPr>
        <p:sp>
          <p:nvSpPr>
            <p:cNvPr id="3599" name="Google Shape;3599;p5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1" name="Google Shape;3601;p52"/>
          <p:cNvGrpSpPr/>
          <p:nvPr/>
        </p:nvGrpSpPr>
        <p:grpSpPr>
          <a:xfrm>
            <a:off x="7775682" y="3948834"/>
            <a:ext cx="118187" cy="146246"/>
            <a:chOff x="4960900" y="2433225"/>
            <a:chExt cx="48525" cy="60050"/>
          </a:xfrm>
        </p:grpSpPr>
        <p:sp>
          <p:nvSpPr>
            <p:cNvPr id="3602" name="Google Shape;3602;p5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4" name="Google Shape;3604;p52"/>
          <p:cNvGrpSpPr/>
          <p:nvPr/>
        </p:nvGrpSpPr>
        <p:grpSpPr>
          <a:xfrm>
            <a:off x="7464247" y="4212895"/>
            <a:ext cx="136394" cy="143810"/>
            <a:chOff x="4854075" y="2527625"/>
            <a:chExt cx="56000" cy="59050"/>
          </a:xfrm>
        </p:grpSpPr>
        <p:sp>
          <p:nvSpPr>
            <p:cNvPr id="3605" name="Google Shape;3605;p5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7" name="Google Shape;3607;p52"/>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2"/>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2"/>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0" name="Google Shape;3610;p52"/>
          <p:cNvGrpSpPr/>
          <p:nvPr/>
        </p:nvGrpSpPr>
        <p:grpSpPr>
          <a:xfrm>
            <a:off x="8088458" y="3676639"/>
            <a:ext cx="99312" cy="160797"/>
            <a:chOff x="5059700" y="2334775"/>
            <a:chExt cx="40775" cy="66025"/>
          </a:xfrm>
        </p:grpSpPr>
        <p:sp>
          <p:nvSpPr>
            <p:cNvPr id="3611" name="Google Shape;3611;p5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0" name="Google Shape;3620;p52"/>
          <p:cNvGrpSpPr/>
          <p:nvPr/>
        </p:nvGrpSpPr>
        <p:grpSpPr>
          <a:xfrm>
            <a:off x="8045622" y="3941771"/>
            <a:ext cx="184984" cy="160371"/>
            <a:chOff x="5037700" y="2430325"/>
            <a:chExt cx="75950" cy="65850"/>
          </a:xfrm>
        </p:grpSpPr>
        <p:sp>
          <p:nvSpPr>
            <p:cNvPr id="3621" name="Google Shape;3621;p5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3" name="Google Shape;3623;p52"/>
          <p:cNvGrpSpPr/>
          <p:nvPr/>
        </p:nvGrpSpPr>
        <p:grpSpPr>
          <a:xfrm>
            <a:off x="7465128" y="3708223"/>
            <a:ext cx="173014" cy="97629"/>
            <a:chOff x="4756975" y="2341800"/>
            <a:chExt cx="91975" cy="51925"/>
          </a:xfrm>
        </p:grpSpPr>
        <p:sp>
          <p:nvSpPr>
            <p:cNvPr id="3624" name="Google Shape;3624;p5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4" name="Google Shape;3644;p52"/>
          <p:cNvGrpSpPr/>
          <p:nvPr/>
        </p:nvGrpSpPr>
        <p:grpSpPr>
          <a:xfrm>
            <a:off x="7732065" y="4196920"/>
            <a:ext cx="212497" cy="175761"/>
            <a:chOff x="4943575" y="2516350"/>
            <a:chExt cx="98675" cy="81700"/>
          </a:xfrm>
        </p:grpSpPr>
        <p:sp>
          <p:nvSpPr>
            <p:cNvPr id="3645" name="Google Shape;3645;p5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3" name="Google Shape;3723;p52"/>
          <p:cNvGrpSpPr/>
          <p:nvPr/>
        </p:nvGrpSpPr>
        <p:grpSpPr>
          <a:xfrm>
            <a:off x="1990126" y="3423163"/>
            <a:ext cx="965351" cy="134611"/>
            <a:chOff x="4411970" y="2962952"/>
            <a:chExt cx="706544" cy="104212"/>
          </a:xfrm>
        </p:grpSpPr>
        <p:sp>
          <p:nvSpPr>
            <p:cNvPr id="3724" name="Google Shape;3724;p5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8" name="Google Shape;3728;p52"/>
          <p:cNvGrpSpPr/>
          <p:nvPr/>
        </p:nvGrpSpPr>
        <p:grpSpPr>
          <a:xfrm>
            <a:off x="1990126" y="3012077"/>
            <a:ext cx="960158" cy="289172"/>
            <a:chOff x="4411970" y="2726085"/>
            <a:chExt cx="643107" cy="193659"/>
          </a:xfrm>
        </p:grpSpPr>
        <p:sp>
          <p:nvSpPr>
            <p:cNvPr id="3729" name="Google Shape;3729;p5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2" name="Google Shape;3732;p52"/>
          <p:cNvGrpSpPr/>
          <p:nvPr/>
        </p:nvGrpSpPr>
        <p:grpSpPr>
          <a:xfrm>
            <a:off x="993018" y="3278187"/>
            <a:ext cx="833173" cy="259209"/>
            <a:chOff x="4411970" y="4340222"/>
            <a:chExt cx="779467" cy="242683"/>
          </a:xfrm>
        </p:grpSpPr>
        <p:sp>
          <p:nvSpPr>
            <p:cNvPr id="3733" name="Google Shape;3733;p5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6" name="Google Shape;3736;p52"/>
          <p:cNvGrpSpPr/>
          <p:nvPr/>
        </p:nvGrpSpPr>
        <p:grpSpPr>
          <a:xfrm>
            <a:off x="1990126" y="2673933"/>
            <a:ext cx="965160" cy="216230"/>
            <a:chOff x="4411970" y="2468674"/>
            <a:chExt cx="747317" cy="167425"/>
          </a:xfrm>
        </p:grpSpPr>
        <p:sp>
          <p:nvSpPr>
            <p:cNvPr id="3737" name="Google Shape;3737;p5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9" name="Google Shape;3739;p52"/>
          <p:cNvGrpSpPr/>
          <p:nvPr/>
        </p:nvGrpSpPr>
        <p:grpSpPr>
          <a:xfrm>
            <a:off x="988873" y="2578650"/>
            <a:ext cx="810451" cy="319148"/>
            <a:chOff x="4411970" y="3686602"/>
            <a:chExt cx="797845" cy="314215"/>
          </a:xfrm>
        </p:grpSpPr>
        <p:sp>
          <p:nvSpPr>
            <p:cNvPr id="3740" name="Google Shape;3740;p52"/>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2"/>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2"/>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2"/>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2"/>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5" name="Google Shape;3745;p52"/>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6" name="Google Shape;3746;p52"/>
          <p:cNvGrpSpPr/>
          <p:nvPr/>
        </p:nvGrpSpPr>
        <p:grpSpPr>
          <a:xfrm>
            <a:off x="988970" y="2333174"/>
            <a:ext cx="1970333" cy="208784"/>
            <a:chOff x="6336019" y="3733725"/>
            <a:chExt cx="2566206" cy="351310"/>
          </a:xfrm>
        </p:grpSpPr>
        <p:sp>
          <p:nvSpPr>
            <p:cNvPr id="3747" name="Google Shape;3747;p52"/>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2"/>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2"/>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2"/>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1" name="Google Shape;3751;p52"/>
          <p:cNvGrpSpPr/>
          <p:nvPr/>
        </p:nvGrpSpPr>
        <p:grpSpPr>
          <a:xfrm>
            <a:off x="1990126" y="3940729"/>
            <a:ext cx="946551" cy="153200"/>
            <a:chOff x="4404545" y="3301592"/>
            <a:chExt cx="782403" cy="129272"/>
          </a:xfrm>
        </p:grpSpPr>
        <p:sp>
          <p:nvSpPr>
            <p:cNvPr id="3752" name="Google Shape;3752;p5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2"/>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4" name="Google Shape;3754;p52"/>
          <p:cNvGrpSpPr/>
          <p:nvPr/>
        </p:nvGrpSpPr>
        <p:grpSpPr>
          <a:xfrm>
            <a:off x="1990126" y="3679688"/>
            <a:ext cx="962257" cy="139127"/>
            <a:chOff x="4411970" y="3131459"/>
            <a:chExt cx="710520" cy="117397"/>
          </a:xfrm>
        </p:grpSpPr>
        <p:sp>
          <p:nvSpPr>
            <p:cNvPr id="3755" name="Google Shape;3755;p5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7" name="Google Shape;3757;p52"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8" name="Google Shape;3758;p52"/>
          <p:cNvGrpSpPr/>
          <p:nvPr/>
        </p:nvGrpSpPr>
        <p:grpSpPr>
          <a:xfrm>
            <a:off x="990271" y="3614482"/>
            <a:ext cx="823838" cy="458988"/>
            <a:chOff x="4411970" y="1801825"/>
            <a:chExt cx="734586" cy="409262"/>
          </a:xfrm>
        </p:grpSpPr>
        <p:sp>
          <p:nvSpPr>
            <p:cNvPr id="3759" name="Google Shape;3759;p5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1" name="Google Shape;3761;p52"/>
          <p:cNvGrpSpPr/>
          <p:nvPr/>
        </p:nvGrpSpPr>
        <p:grpSpPr>
          <a:xfrm>
            <a:off x="990271" y="4162908"/>
            <a:ext cx="856348" cy="212039"/>
            <a:chOff x="4411970" y="2233974"/>
            <a:chExt cx="763574" cy="189068"/>
          </a:xfrm>
        </p:grpSpPr>
        <p:sp>
          <p:nvSpPr>
            <p:cNvPr id="3762" name="Google Shape;3762;p52"/>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2"/>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4" name="Google Shape;3764;p52"/>
          <p:cNvGrpSpPr/>
          <p:nvPr/>
        </p:nvGrpSpPr>
        <p:grpSpPr>
          <a:xfrm>
            <a:off x="3100467" y="2338244"/>
            <a:ext cx="511602" cy="511602"/>
            <a:chOff x="5681300" y="2527788"/>
            <a:chExt cx="805800" cy="805800"/>
          </a:xfrm>
        </p:grpSpPr>
        <p:sp>
          <p:nvSpPr>
            <p:cNvPr id="3765" name="Google Shape;3765;p52"/>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7" name="Google Shape;3767;p52"/>
          <p:cNvGrpSpPr/>
          <p:nvPr/>
        </p:nvGrpSpPr>
        <p:grpSpPr>
          <a:xfrm>
            <a:off x="3097662" y="3104827"/>
            <a:ext cx="513021" cy="512935"/>
            <a:chOff x="4049800" y="640400"/>
            <a:chExt cx="858900" cy="858900"/>
          </a:xfrm>
        </p:grpSpPr>
        <p:sp>
          <p:nvSpPr>
            <p:cNvPr id="3768" name="Google Shape;3768;p52"/>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2"/>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0" name="Google Shape;3770;p52"/>
          <p:cNvGrpSpPr/>
          <p:nvPr/>
        </p:nvGrpSpPr>
        <p:grpSpPr>
          <a:xfrm>
            <a:off x="3014861" y="3756719"/>
            <a:ext cx="686489" cy="686585"/>
            <a:chOff x="5080188" y="927900"/>
            <a:chExt cx="961200" cy="961200"/>
          </a:xfrm>
        </p:grpSpPr>
        <p:sp>
          <p:nvSpPr>
            <p:cNvPr id="3771" name="Google Shape;3771;p52"/>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2"/>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2"/>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2"/>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9" name="Google Shape;3779;p52"/>
          <p:cNvGrpSpPr/>
          <p:nvPr/>
        </p:nvGrpSpPr>
        <p:grpSpPr>
          <a:xfrm>
            <a:off x="3798012" y="3849448"/>
            <a:ext cx="510373" cy="510937"/>
            <a:chOff x="7508249" y="1522825"/>
            <a:chExt cx="1326332" cy="1322987"/>
          </a:xfrm>
        </p:grpSpPr>
        <p:sp>
          <p:nvSpPr>
            <p:cNvPr id="3780" name="Google Shape;3780;p52"/>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2"/>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2"/>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2"/>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2"/>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2"/>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2"/>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2"/>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2"/>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2"/>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0" name="Google Shape;3790;p52"/>
          <p:cNvGrpSpPr/>
          <p:nvPr/>
        </p:nvGrpSpPr>
        <p:grpSpPr>
          <a:xfrm>
            <a:off x="4489605" y="3850853"/>
            <a:ext cx="492652" cy="503348"/>
            <a:chOff x="6039282" y="1042577"/>
            <a:chExt cx="734315" cy="731929"/>
          </a:xfrm>
        </p:grpSpPr>
        <p:sp>
          <p:nvSpPr>
            <p:cNvPr id="3791" name="Google Shape;3791;p5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2" name="Google Shape;3812;p52"/>
          <p:cNvGrpSpPr/>
          <p:nvPr/>
        </p:nvGrpSpPr>
        <p:grpSpPr>
          <a:xfrm>
            <a:off x="5130019" y="2346894"/>
            <a:ext cx="483304" cy="504902"/>
            <a:chOff x="1825800" y="1651625"/>
            <a:chExt cx="568125" cy="591775"/>
          </a:xfrm>
        </p:grpSpPr>
        <p:sp>
          <p:nvSpPr>
            <p:cNvPr id="3813" name="Google Shape;3813;p52"/>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2"/>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2"/>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2"/>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2"/>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19" name="Google Shape;3819;p52"/>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2"/>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2"/>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2"/>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2"/>
          <p:cNvSpPr txBox="1">
            <a:spLocks noGrp="1"/>
          </p:cNvSpPr>
          <p:nvPr>
            <p:ph type="title" idx="4294967295"/>
          </p:nvPr>
        </p:nvSpPr>
        <p:spPr>
          <a:xfrm>
            <a:off x="1068100" y="929129"/>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30"/>
        <p:cNvGrpSpPr/>
        <p:nvPr/>
      </p:nvGrpSpPr>
      <p:grpSpPr>
        <a:xfrm>
          <a:off x="0" y="0"/>
          <a:ext cx="0" cy="0"/>
          <a:chOff x="0" y="0"/>
          <a:chExt cx="0" cy="0"/>
        </a:xfrm>
      </p:grpSpPr>
      <p:sp>
        <p:nvSpPr>
          <p:cNvPr id="431" name="Google Shape;431;p25"/>
          <p:cNvSpPr txBox="1">
            <a:spLocks noGrp="1"/>
          </p:cNvSpPr>
          <p:nvPr>
            <p:ph type="body" idx="1"/>
          </p:nvPr>
        </p:nvSpPr>
        <p:spPr>
          <a:xfrm>
            <a:off x="471463" y="1350167"/>
            <a:ext cx="8343900" cy="2825633"/>
          </a:xfrm>
          <a:prstGeom prst="rect">
            <a:avLst/>
          </a:prstGeom>
        </p:spPr>
        <p:txBody>
          <a:bodyPr spcFirstLastPara="1" wrap="square" lIns="91425" tIns="91425" rIns="91425" bIns="91425" anchor="t" anchorCtr="0">
            <a:noAutofit/>
          </a:bodyPr>
          <a:lstStyle/>
          <a:p>
            <a:pPr marL="285750" indent="-285750">
              <a:buSzPts val="1100"/>
            </a:pPr>
            <a:r>
              <a:rPr lang="en-US" sz="1400" b="1" i="0" dirty="0">
                <a:solidFill>
                  <a:srgbClr val="333333"/>
                </a:solidFill>
                <a:effectLst>
                  <a:outerShdw blurRad="38100" dist="38100" dir="2700000" algn="tl">
                    <a:srgbClr val="000000">
                      <a:alpha val="43137"/>
                    </a:srgbClr>
                  </a:outerShdw>
                </a:effectLst>
                <a:latin typeface="Raleway" panose="020F0502020204030204" pitchFamily="2" charset="0"/>
              </a:rPr>
              <a:t>SM- integral part of daily life for everyone, especially</a:t>
            </a:r>
            <a:r>
              <a:rPr lang="en-US" sz="1400" b="1" i="0" u="none" strike="noStrike" dirty="0">
                <a:solidFill>
                  <a:srgbClr val="ED8922"/>
                </a:solidFill>
                <a:effectLst>
                  <a:outerShdw blurRad="38100" dist="38100" dir="2700000" algn="tl">
                    <a:srgbClr val="000000">
                      <a:alpha val="43137"/>
                    </a:srgbClr>
                  </a:outerShdw>
                </a:effectLst>
                <a:latin typeface="Raleway" panose="020F0502020204030204" pitchFamily="2" charset="0"/>
              </a:rPr>
              <a:t> adolescents</a:t>
            </a:r>
            <a:r>
              <a:rPr lang="en-US" sz="1400" b="1" i="0" dirty="0">
                <a:solidFill>
                  <a:srgbClr val="333333"/>
                </a:solidFill>
                <a:effectLst>
                  <a:outerShdw blurRad="38100" dist="38100" dir="2700000" algn="tl">
                    <a:srgbClr val="000000">
                      <a:alpha val="43137"/>
                    </a:srgbClr>
                  </a:outerShdw>
                </a:effectLst>
                <a:latin typeface="Raleway" panose="020F0502020204030204" pitchFamily="2" charset="0"/>
              </a:rPr>
              <a:t> through </a:t>
            </a:r>
            <a:r>
              <a:rPr lang="en-US" sz="1400" b="1" i="0" u="none" strike="noStrike" dirty="0">
                <a:solidFill>
                  <a:srgbClr val="ED8922"/>
                </a:solidFill>
                <a:effectLst>
                  <a:outerShdw blurRad="38100" dist="38100" dir="2700000" algn="tl">
                    <a:srgbClr val="000000">
                      <a:alpha val="43137"/>
                    </a:srgbClr>
                  </a:outerShdw>
                </a:effectLst>
                <a:latin typeface="Raleway" panose="020F0502020204030204" pitchFamily="2" charset="0"/>
              </a:rPr>
              <a:t>emerging adulthood</a:t>
            </a:r>
            <a:r>
              <a:rPr lang="en-US" sz="1400" b="1" i="0" dirty="0">
                <a:solidFill>
                  <a:srgbClr val="333333"/>
                </a:solidFill>
                <a:effectLst>
                  <a:outerShdw blurRad="38100" dist="38100" dir="2700000" algn="tl">
                    <a:srgbClr val="000000">
                      <a:alpha val="43137"/>
                    </a:srgbClr>
                  </a:outerShdw>
                </a:effectLst>
                <a:latin typeface="Raleway" panose="020F0502020204030204" pitchFamily="2" charset="0"/>
              </a:rPr>
              <a:t> (ages 18-29). </a:t>
            </a:r>
          </a:p>
          <a:p>
            <a:pPr marL="285750" indent="-285750">
              <a:buSzPts val="1100"/>
            </a:pPr>
            <a:r>
              <a:rPr lang="en-US" sz="1400" b="1" i="0" dirty="0">
                <a:solidFill>
                  <a:srgbClr val="333333"/>
                </a:solidFill>
                <a:effectLst>
                  <a:outerShdw blurRad="38100" dist="38100" dir="2700000" algn="tl">
                    <a:srgbClr val="000000">
                      <a:alpha val="43137"/>
                    </a:srgbClr>
                  </a:outerShdw>
                </a:effectLst>
                <a:latin typeface="Raleway" panose="020F0502020204030204" pitchFamily="2" charset="0"/>
              </a:rPr>
              <a:t>The influence of social media</a:t>
            </a:r>
            <a:r>
              <a:rPr lang="en-US" sz="1400" b="1" dirty="0">
                <a:solidFill>
                  <a:srgbClr val="333333"/>
                </a:solidFill>
                <a:effectLst>
                  <a:outerShdw blurRad="38100" dist="38100" dir="2700000" algn="tl">
                    <a:srgbClr val="000000">
                      <a:alpha val="43137"/>
                    </a:srgbClr>
                  </a:outerShdw>
                </a:effectLst>
                <a:latin typeface="Raleway" panose="020F0502020204030204" pitchFamily="2" charset="0"/>
              </a:rPr>
              <a:t>- </a:t>
            </a:r>
            <a:r>
              <a:rPr lang="en-US" sz="1400" b="1" i="0" dirty="0">
                <a:solidFill>
                  <a:srgbClr val="333333"/>
                </a:solidFill>
                <a:effectLst>
                  <a:outerShdw blurRad="38100" dist="38100" dir="2700000" algn="tl">
                    <a:srgbClr val="000000">
                      <a:alpha val="43137"/>
                    </a:srgbClr>
                  </a:outerShdw>
                </a:effectLst>
                <a:latin typeface="Raleway" panose="020F0502020204030204" pitchFamily="2" charset="0"/>
              </a:rPr>
              <a:t>perceptions of beauty and body image cannot be overstated.</a:t>
            </a:r>
            <a:endParaRPr lang="en-US" sz="1400" b="1" dirty="0">
              <a:solidFill>
                <a:srgbClr val="333333"/>
              </a:solidFill>
              <a:effectLst>
                <a:outerShdw blurRad="38100" dist="38100" dir="2700000" algn="tl">
                  <a:srgbClr val="000000">
                    <a:alpha val="43137"/>
                  </a:srgbClr>
                </a:outerShdw>
              </a:effectLst>
              <a:latin typeface="Raleway" panose="020F0502020204030204" pitchFamily="2" charset="0"/>
            </a:endParaRPr>
          </a:p>
          <a:p>
            <a:pPr marL="0" indent="0">
              <a:buSzPts val="1100"/>
              <a:buNone/>
            </a:pPr>
            <a:r>
              <a:rPr lang="en-US" sz="1400" b="1" i="0" dirty="0">
                <a:solidFill>
                  <a:srgbClr val="333333"/>
                </a:solidFill>
                <a:effectLst>
                  <a:outerShdw blurRad="38100" dist="38100" dir="2700000" algn="tl">
                    <a:srgbClr val="000000">
                      <a:alpha val="43137"/>
                    </a:srgbClr>
                  </a:outerShdw>
                </a:effectLst>
                <a:latin typeface="Raleway" panose="020F0502020204030204" pitchFamily="2" charset="0"/>
              </a:rPr>
              <a:t> </a:t>
            </a:r>
          </a:p>
          <a:p>
            <a:pPr marL="285750" indent="-285750">
              <a:buSzPts val="1100"/>
            </a:pPr>
            <a:r>
              <a:rPr lang="en-US" sz="1400" b="1" dirty="0">
                <a:solidFill>
                  <a:srgbClr val="333333"/>
                </a:solidFill>
                <a:effectLst>
                  <a:outerShdw blurRad="38100" dist="38100" dir="2700000" algn="tl">
                    <a:srgbClr val="000000">
                      <a:alpha val="43137"/>
                    </a:srgbClr>
                  </a:outerShdw>
                </a:effectLst>
                <a:latin typeface="Raleway" panose="020F0502020204030204" pitchFamily="2" charset="0"/>
              </a:rPr>
              <a:t> </a:t>
            </a:r>
            <a:r>
              <a:rPr lang="en-US" sz="1400" b="1" i="0" dirty="0">
                <a:solidFill>
                  <a:srgbClr val="333333"/>
                </a:solidFill>
                <a:effectLst>
                  <a:outerShdw blurRad="38100" dist="38100" dir="2700000" algn="tl">
                    <a:srgbClr val="000000">
                      <a:alpha val="43137"/>
                    </a:srgbClr>
                  </a:outerShdw>
                </a:effectLst>
                <a:latin typeface="Raleway" pitchFamily="2" charset="0"/>
              </a:rPr>
              <a:t>Youth spend, on average, between six to eight hours per day on screens, much of it on social media. </a:t>
            </a:r>
          </a:p>
          <a:p>
            <a:pPr marL="285750" indent="-285750">
              <a:buSzPts val="1100"/>
            </a:pPr>
            <a:r>
              <a:rPr lang="en-US" sz="1400" b="1" dirty="0">
                <a:solidFill>
                  <a:srgbClr val="333333"/>
                </a:solidFill>
                <a:effectLst>
                  <a:outerShdw blurRad="38100" dist="38100" dir="2700000" algn="tl">
                    <a:srgbClr val="000000">
                      <a:alpha val="43137"/>
                    </a:srgbClr>
                  </a:outerShdw>
                </a:effectLst>
                <a:latin typeface="Raleway" pitchFamily="2" charset="0"/>
              </a:rPr>
              <a:t>“I</a:t>
            </a:r>
            <a:r>
              <a:rPr lang="en-US" sz="1400" b="1" i="0" dirty="0">
                <a:solidFill>
                  <a:srgbClr val="333333"/>
                </a:solidFill>
                <a:effectLst>
                  <a:outerShdw blurRad="38100" dist="38100" dir="2700000" algn="tl">
                    <a:srgbClr val="000000">
                      <a:alpha val="43137"/>
                    </a:srgbClr>
                  </a:outerShdw>
                </a:effectLst>
                <a:latin typeface="Raleway" pitchFamily="2" charset="0"/>
              </a:rPr>
              <a:t>nternalization of beauty ideals that are unattainable for almost everyone, resulting in greater dissatisfaction with body weight and shape”, according to Gary Goldfield, Ph.D.</a:t>
            </a:r>
          </a:p>
          <a:p>
            <a:pPr marL="285750" indent="-285750">
              <a:buSzPts val="1100"/>
            </a:pPr>
            <a:endParaRPr lang="en-US" sz="1400" b="1" dirty="0">
              <a:solidFill>
                <a:srgbClr val="333333"/>
              </a:solidFill>
              <a:effectLst>
                <a:outerShdw blurRad="38100" dist="38100" dir="2700000" algn="tl">
                  <a:srgbClr val="000000">
                    <a:alpha val="43137"/>
                  </a:srgbClr>
                </a:outerShdw>
              </a:effectLst>
              <a:latin typeface="Raleway" pitchFamily="2" charset="0"/>
            </a:endParaRPr>
          </a:p>
          <a:p>
            <a:pPr marL="285750" indent="-285750">
              <a:buSzPts val="1100"/>
            </a:pPr>
            <a:r>
              <a:rPr lang="en-US" sz="1400" b="1" dirty="0">
                <a:solidFill>
                  <a:srgbClr val="333333"/>
                </a:solidFill>
                <a:effectLst>
                  <a:outerShdw blurRad="38100" dist="38100" dir="2700000" algn="tl">
                    <a:srgbClr val="000000">
                      <a:alpha val="43137"/>
                    </a:srgbClr>
                  </a:outerShdw>
                </a:effectLst>
                <a:latin typeface="Raleway" pitchFamily="2" charset="0"/>
              </a:rPr>
              <a:t>Effect </a:t>
            </a:r>
            <a:r>
              <a:rPr lang="en-US" sz="1400" b="1" dirty="0" err="1">
                <a:solidFill>
                  <a:srgbClr val="333333"/>
                </a:solidFill>
                <a:effectLst>
                  <a:outerShdw blurRad="38100" dist="38100" dir="2700000" algn="tl">
                    <a:srgbClr val="000000">
                      <a:alpha val="43137"/>
                    </a:srgbClr>
                  </a:outerShdw>
                </a:effectLst>
                <a:latin typeface="Raleway" pitchFamily="2" charset="0"/>
              </a:rPr>
              <a:t>onself</a:t>
            </a:r>
            <a:r>
              <a:rPr lang="en-US" sz="1400" b="1" dirty="0">
                <a:solidFill>
                  <a:srgbClr val="333333"/>
                </a:solidFill>
                <a:effectLst>
                  <a:outerShdw blurRad="38100" dist="38100" dir="2700000" algn="tl">
                    <a:srgbClr val="000000">
                      <a:alpha val="43137"/>
                    </a:srgbClr>
                  </a:outerShdw>
                </a:effectLst>
                <a:latin typeface="Raleway" pitchFamily="2" charset="0"/>
              </a:rPr>
              <a:t>-esteem</a:t>
            </a:r>
          </a:p>
        </p:txBody>
      </p:sp>
      <p:sp>
        <p:nvSpPr>
          <p:cNvPr id="432" name="Google Shape;432;p25"/>
          <p:cNvSpPr/>
          <p:nvPr/>
        </p:nvSpPr>
        <p:spPr>
          <a:xfrm rot="1046599">
            <a:off x="648836" y="640463"/>
            <a:ext cx="449325" cy="383530"/>
          </a:xfrm>
          <a:custGeom>
            <a:avLst/>
            <a:gdLst/>
            <a:ahLst/>
            <a:cxnLst/>
            <a:rect l="l" t="t" r="r" b="b"/>
            <a:pathLst>
              <a:path w="15345" h="13098" extrusionOk="0">
                <a:moveTo>
                  <a:pt x="4109" y="1"/>
                </a:moveTo>
                <a:cubicBezTo>
                  <a:pt x="3867" y="1"/>
                  <a:pt x="3610" y="39"/>
                  <a:pt x="3336" y="121"/>
                </a:cubicBezTo>
                <a:cubicBezTo>
                  <a:pt x="934" y="855"/>
                  <a:pt x="0" y="4158"/>
                  <a:pt x="1501" y="7226"/>
                </a:cubicBezTo>
                <a:cubicBezTo>
                  <a:pt x="3336" y="10929"/>
                  <a:pt x="7672" y="13097"/>
                  <a:pt x="7672" y="13097"/>
                </a:cubicBezTo>
                <a:cubicBezTo>
                  <a:pt x="7672" y="13097"/>
                  <a:pt x="12009" y="10929"/>
                  <a:pt x="13843" y="7226"/>
                </a:cubicBezTo>
                <a:cubicBezTo>
                  <a:pt x="15345" y="4158"/>
                  <a:pt x="14377" y="855"/>
                  <a:pt x="11975" y="121"/>
                </a:cubicBezTo>
                <a:cubicBezTo>
                  <a:pt x="11702" y="39"/>
                  <a:pt x="11444" y="1"/>
                  <a:pt x="11202" y="1"/>
                </a:cubicBezTo>
                <a:cubicBezTo>
                  <a:pt x="8402" y="1"/>
                  <a:pt x="7639" y="5058"/>
                  <a:pt x="7639" y="5058"/>
                </a:cubicBezTo>
                <a:cubicBezTo>
                  <a:pt x="7639" y="5058"/>
                  <a:pt x="6904" y="1"/>
                  <a:pt x="4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5"/>
          <p:cNvSpPr/>
          <p:nvPr/>
        </p:nvSpPr>
        <p:spPr>
          <a:xfrm>
            <a:off x="6472775" y="754075"/>
            <a:ext cx="223525" cy="25050"/>
          </a:xfrm>
          <a:custGeom>
            <a:avLst/>
            <a:gdLst/>
            <a:ahLst/>
            <a:cxnLst/>
            <a:rect l="l" t="t" r="r" b="b"/>
            <a:pathLst>
              <a:path w="8941" h="1002" extrusionOk="0">
                <a:moveTo>
                  <a:pt x="501" y="1"/>
                </a:moveTo>
                <a:cubicBezTo>
                  <a:pt x="234" y="1"/>
                  <a:pt x="1" y="234"/>
                  <a:pt x="1" y="501"/>
                </a:cubicBezTo>
                <a:cubicBezTo>
                  <a:pt x="1" y="768"/>
                  <a:pt x="234" y="1001"/>
                  <a:pt x="501" y="1001"/>
                </a:cubicBezTo>
                <a:lnTo>
                  <a:pt x="8474" y="1001"/>
                </a:lnTo>
                <a:cubicBezTo>
                  <a:pt x="8741" y="968"/>
                  <a:pt x="8941" y="768"/>
                  <a:pt x="8941" y="501"/>
                </a:cubicBezTo>
                <a:cubicBezTo>
                  <a:pt x="8941" y="234"/>
                  <a:pt x="8741" y="1"/>
                  <a:pt x="84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5"/>
          <p:cNvSpPr txBox="1">
            <a:spLocks noGrp="1"/>
          </p:cNvSpPr>
          <p:nvPr>
            <p:ph type="title"/>
          </p:nvPr>
        </p:nvSpPr>
        <p:spPr>
          <a:xfrm>
            <a:off x="713225" y="552619"/>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1- INTRODUCTION</a:t>
            </a:r>
            <a:endParaRPr dirty="0"/>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827"/>
        <p:cNvGrpSpPr/>
        <p:nvPr/>
      </p:nvGrpSpPr>
      <p:grpSpPr>
        <a:xfrm>
          <a:off x="0" y="0"/>
          <a:ext cx="0" cy="0"/>
          <a:chOff x="0" y="0"/>
          <a:chExt cx="0" cy="0"/>
        </a:xfrm>
      </p:grpSpPr>
      <p:grpSp>
        <p:nvGrpSpPr>
          <p:cNvPr id="3828" name="Google Shape;3828;p53"/>
          <p:cNvGrpSpPr/>
          <p:nvPr/>
        </p:nvGrpSpPr>
        <p:grpSpPr>
          <a:xfrm>
            <a:off x="745571" y="1168666"/>
            <a:ext cx="2492868" cy="1379876"/>
            <a:chOff x="2654821" y="2311071"/>
            <a:chExt cx="2279715" cy="1262120"/>
          </a:xfrm>
        </p:grpSpPr>
        <p:grpSp>
          <p:nvGrpSpPr>
            <p:cNvPr id="3829" name="Google Shape;3829;p53"/>
            <p:cNvGrpSpPr/>
            <p:nvPr/>
          </p:nvGrpSpPr>
          <p:grpSpPr>
            <a:xfrm>
              <a:off x="4034269" y="2840745"/>
              <a:ext cx="40212" cy="36437"/>
              <a:chOff x="4293400" y="2574725"/>
              <a:chExt cx="84425" cy="80100"/>
            </a:xfrm>
          </p:grpSpPr>
          <p:sp>
            <p:nvSpPr>
              <p:cNvPr id="3830" name="Google Shape;3830;p53"/>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831" name="Google Shape;3831;p53"/>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2" name="Google Shape;3832;p53"/>
            <p:cNvGrpSpPr/>
            <p:nvPr/>
          </p:nvGrpSpPr>
          <p:grpSpPr>
            <a:xfrm>
              <a:off x="3894606" y="2334874"/>
              <a:ext cx="913198" cy="518984"/>
              <a:chOff x="4000175" y="1462675"/>
              <a:chExt cx="1917275" cy="1140875"/>
            </a:xfrm>
          </p:grpSpPr>
          <p:sp>
            <p:nvSpPr>
              <p:cNvPr id="3833" name="Google Shape;3833;p53"/>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834" name="Google Shape;3834;p53"/>
              <p:cNvGrpSpPr/>
              <p:nvPr/>
            </p:nvGrpSpPr>
            <p:grpSpPr>
              <a:xfrm>
                <a:off x="4000175" y="1462675"/>
                <a:ext cx="1917275" cy="1140875"/>
                <a:chOff x="4000175" y="1462675"/>
                <a:chExt cx="1917275" cy="1140875"/>
              </a:xfrm>
            </p:grpSpPr>
            <p:sp>
              <p:nvSpPr>
                <p:cNvPr id="3835" name="Google Shape;3835;p53"/>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836" name="Google Shape;3836;p53"/>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3"/>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3"/>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3"/>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840" name="Google Shape;3840;p53"/>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41" name="Google Shape;3841;p53"/>
            <p:cNvGrpSpPr/>
            <p:nvPr/>
          </p:nvGrpSpPr>
          <p:grpSpPr>
            <a:xfrm>
              <a:off x="3875768" y="2846704"/>
              <a:ext cx="44796" cy="47366"/>
              <a:chOff x="3960625" y="2587825"/>
              <a:chExt cx="94050" cy="104125"/>
            </a:xfrm>
          </p:grpSpPr>
          <p:sp>
            <p:nvSpPr>
              <p:cNvPr id="3842" name="Google Shape;3842;p53"/>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843" name="Google Shape;3843;p53"/>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4" name="Google Shape;3844;p53"/>
            <p:cNvGrpSpPr/>
            <p:nvPr/>
          </p:nvGrpSpPr>
          <p:grpSpPr>
            <a:xfrm>
              <a:off x="3782759" y="2807162"/>
              <a:ext cx="82686" cy="85487"/>
              <a:chOff x="3765350" y="2500900"/>
              <a:chExt cx="173600" cy="187925"/>
            </a:xfrm>
          </p:grpSpPr>
          <p:sp>
            <p:nvSpPr>
              <p:cNvPr id="3845" name="Google Shape;3845;p53"/>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846" name="Google Shape;3846;p53"/>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3"/>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3"/>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3"/>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3"/>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1" name="Google Shape;3851;p53"/>
            <p:cNvGrpSpPr/>
            <p:nvPr/>
          </p:nvGrpSpPr>
          <p:grpSpPr>
            <a:xfrm>
              <a:off x="3775674" y="2798496"/>
              <a:ext cx="40545" cy="23564"/>
              <a:chOff x="3750475" y="2481850"/>
              <a:chExt cx="85125" cy="51800"/>
            </a:xfrm>
          </p:grpSpPr>
          <p:sp>
            <p:nvSpPr>
              <p:cNvPr id="3852" name="Google Shape;3852;p53"/>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3"/>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854" name="Google Shape;3854;p53"/>
            <p:cNvGrpSpPr/>
            <p:nvPr/>
          </p:nvGrpSpPr>
          <p:grpSpPr>
            <a:xfrm>
              <a:off x="3716946" y="2776024"/>
              <a:ext cx="81971" cy="76912"/>
              <a:chOff x="3627175" y="2432450"/>
              <a:chExt cx="172100" cy="169075"/>
            </a:xfrm>
          </p:grpSpPr>
          <p:sp>
            <p:nvSpPr>
              <p:cNvPr id="3855" name="Google Shape;3855;p53"/>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3"/>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857" name="Google Shape;3857;p53"/>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858" name="Google Shape;3858;p53"/>
            <p:cNvGrpSpPr/>
            <p:nvPr/>
          </p:nvGrpSpPr>
          <p:grpSpPr>
            <a:xfrm>
              <a:off x="3685682" y="2845624"/>
              <a:ext cx="29311" cy="45055"/>
              <a:chOff x="3561536" y="2585450"/>
              <a:chExt cx="61539" cy="99045"/>
            </a:xfrm>
          </p:grpSpPr>
          <p:sp>
            <p:nvSpPr>
              <p:cNvPr id="3859" name="Google Shape;3859;p53"/>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3"/>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861" name="Google Shape;3861;p53"/>
            <p:cNvGrpSpPr/>
            <p:nvPr/>
          </p:nvGrpSpPr>
          <p:grpSpPr>
            <a:xfrm>
              <a:off x="3849905" y="2572252"/>
              <a:ext cx="74339" cy="119559"/>
              <a:chOff x="3906325" y="1984500"/>
              <a:chExt cx="156075" cy="262825"/>
            </a:xfrm>
          </p:grpSpPr>
          <p:sp>
            <p:nvSpPr>
              <p:cNvPr id="3862" name="Google Shape;3862;p53"/>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863" name="Google Shape;3863;p53"/>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4" name="Google Shape;3864;p53"/>
            <p:cNvGrpSpPr/>
            <p:nvPr/>
          </p:nvGrpSpPr>
          <p:grpSpPr>
            <a:xfrm>
              <a:off x="2654821" y="2414345"/>
              <a:ext cx="667570" cy="558731"/>
              <a:chOff x="1397225" y="1637375"/>
              <a:chExt cx="1401575" cy="1228250"/>
            </a:xfrm>
          </p:grpSpPr>
          <p:sp>
            <p:nvSpPr>
              <p:cNvPr id="3865" name="Google Shape;3865;p53"/>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866" name="Google Shape;3866;p53"/>
              <p:cNvGrpSpPr/>
              <p:nvPr/>
            </p:nvGrpSpPr>
            <p:grpSpPr>
              <a:xfrm>
                <a:off x="1397225" y="1637375"/>
                <a:ext cx="1398775" cy="1228250"/>
                <a:chOff x="1397225" y="1637375"/>
                <a:chExt cx="1398775" cy="1228250"/>
              </a:xfrm>
            </p:grpSpPr>
            <p:sp>
              <p:nvSpPr>
                <p:cNvPr id="3867" name="Google Shape;3867;p53"/>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3"/>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69" name="Google Shape;3869;p53"/>
            <p:cNvGrpSpPr/>
            <p:nvPr/>
          </p:nvGrpSpPr>
          <p:grpSpPr>
            <a:xfrm>
              <a:off x="3230417" y="3103734"/>
              <a:ext cx="282982" cy="280332"/>
              <a:chOff x="2605700" y="3152850"/>
              <a:chExt cx="594125" cy="616250"/>
            </a:xfrm>
          </p:grpSpPr>
          <p:sp>
            <p:nvSpPr>
              <p:cNvPr id="3870" name="Google Shape;3870;p53"/>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871" name="Google Shape;3871;p53"/>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872" name="Google Shape;3872;p53"/>
            <p:cNvGrpSpPr/>
            <p:nvPr/>
          </p:nvGrpSpPr>
          <p:grpSpPr>
            <a:xfrm>
              <a:off x="3265985" y="3226989"/>
              <a:ext cx="87151" cy="346202"/>
              <a:chOff x="2680375" y="3423800"/>
              <a:chExt cx="182975" cy="761050"/>
            </a:xfrm>
          </p:grpSpPr>
          <p:sp>
            <p:nvSpPr>
              <p:cNvPr id="3873" name="Google Shape;3873;p53"/>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874" name="Google Shape;3874;p53"/>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5" name="Google Shape;3875;p53"/>
            <p:cNvGrpSpPr/>
            <p:nvPr/>
          </p:nvGrpSpPr>
          <p:grpSpPr>
            <a:xfrm>
              <a:off x="3855466" y="3289811"/>
              <a:ext cx="112514" cy="94210"/>
              <a:chOff x="3918000" y="3561900"/>
              <a:chExt cx="236225" cy="207100"/>
            </a:xfrm>
          </p:grpSpPr>
          <p:sp>
            <p:nvSpPr>
              <p:cNvPr id="3876" name="Google Shape;3876;p53"/>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877" name="Google Shape;3877;p53"/>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78" name="Google Shape;3878;p53"/>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3"/>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3"/>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881" name="Google Shape;3881;p53"/>
            <p:cNvGrpSpPr/>
            <p:nvPr/>
          </p:nvGrpSpPr>
          <p:grpSpPr>
            <a:xfrm>
              <a:off x="2905224" y="2311071"/>
              <a:ext cx="596721" cy="528992"/>
              <a:chOff x="1922950" y="1410350"/>
              <a:chExt cx="1252825" cy="1162875"/>
            </a:xfrm>
          </p:grpSpPr>
          <p:sp>
            <p:nvSpPr>
              <p:cNvPr id="3882" name="Google Shape;3882;p53"/>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3"/>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3"/>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3"/>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3"/>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3"/>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3"/>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3"/>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3"/>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3"/>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3"/>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3"/>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3"/>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3"/>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3"/>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3"/>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898" name="Google Shape;3898;p53"/>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3"/>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3"/>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3"/>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3"/>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3"/>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3"/>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3"/>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3"/>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3"/>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3"/>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3"/>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3"/>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3"/>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3"/>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3"/>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3"/>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3"/>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3"/>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3"/>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918" name="Google Shape;3918;p53"/>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19" name="Google Shape;3919;p53"/>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0" name="Google Shape;3920;p53"/>
            <p:cNvGrpSpPr/>
            <p:nvPr/>
          </p:nvGrpSpPr>
          <p:grpSpPr>
            <a:xfrm>
              <a:off x="3280929" y="3294542"/>
              <a:ext cx="109894" cy="272224"/>
              <a:chOff x="2711750" y="3572300"/>
              <a:chExt cx="230725" cy="598425"/>
            </a:xfrm>
          </p:grpSpPr>
          <p:sp>
            <p:nvSpPr>
              <p:cNvPr id="3921" name="Google Shape;3921;p53"/>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3"/>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23" name="Google Shape;3923;p53"/>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4" name="Google Shape;3924;p53"/>
            <p:cNvGrpSpPr/>
            <p:nvPr/>
          </p:nvGrpSpPr>
          <p:grpSpPr>
            <a:xfrm>
              <a:off x="3790439" y="2408636"/>
              <a:ext cx="73017" cy="75684"/>
              <a:chOff x="3781475" y="1624825"/>
              <a:chExt cx="153300" cy="166375"/>
            </a:xfrm>
          </p:grpSpPr>
          <p:sp>
            <p:nvSpPr>
              <p:cNvPr id="3925" name="Google Shape;3925;p53"/>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3"/>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3"/>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3"/>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29" name="Google Shape;3929;p53"/>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3"/>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3"/>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3"/>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3"/>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3"/>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3"/>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36" name="Google Shape;3936;p53"/>
            <p:cNvGrpSpPr/>
            <p:nvPr/>
          </p:nvGrpSpPr>
          <p:grpSpPr>
            <a:xfrm>
              <a:off x="4403342" y="3107749"/>
              <a:ext cx="316680" cy="101374"/>
              <a:chOff x="5068275" y="3161675"/>
              <a:chExt cx="664875" cy="222850"/>
            </a:xfrm>
          </p:grpSpPr>
          <p:sp>
            <p:nvSpPr>
              <p:cNvPr id="3937" name="Google Shape;3937;p53"/>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3"/>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3"/>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3"/>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1" name="Google Shape;3941;p53"/>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3"/>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3"/>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3"/>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3"/>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3"/>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3"/>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3"/>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3"/>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3"/>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3"/>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3"/>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3"/>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3"/>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3"/>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3"/>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3"/>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3"/>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3"/>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3"/>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3"/>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3"/>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3"/>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3"/>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3"/>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3"/>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3"/>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3"/>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3"/>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0" name="Google Shape;3970;p53"/>
            <p:cNvGrpSpPr/>
            <p:nvPr/>
          </p:nvGrpSpPr>
          <p:grpSpPr>
            <a:xfrm>
              <a:off x="3697513" y="2707266"/>
              <a:ext cx="59549" cy="79733"/>
              <a:chOff x="3586375" y="2281300"/>
              <a:chExt cx="125025" cy="175275"/>
            </a:xfrm>
          </p:grpSpPr>
          <p:sp>
            <p:nvSpPr>
              <p:cNvPr id="3971" name="Google Shape;3971;p53"/>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3"/>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73" name="Google Shape;3973;p53"/>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4" name="Google Shape;3974;p53"/>
            <p:cNvGrpSpPr/>
            <p:nvPr/>
          </p:nvGrpSpPr>
          <p:grpSpPr>
            <a:xfrm>
              <a:off x="4513224" y="3221724"/>
              <a:ext cx="274563" cy="280321"/>
              <a:chOff x="5298975" y="3412225"/>
              <a:chExt cx="576450" cy="616225"/>
            </a:xfrm>
          </p:grpSpPr>
          <p:sp>
            <p:nvSpPr>
              <p:cNvPr id="3975" name="Google Shape;3975;p53"/>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76" name="Google Shape;3976;p53"/>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7" name="Google Shape;3977;p53"/>
            <p:cNvGrpSpPr/>
            <p:nvPr/>
          </p:nvGrpSpPr>
          <p:grpSpPr>
            <a:xfrm>
              <a:off x="4824403" y="3421846"/>
              <a:ext cx="110132" cy="130647"/>
              <a:chOff x="5952300" y="3852150"/>
              <a:chExt cx="231225" cy="287200"/>
            </a:xfrm>
          </p:grpSpPr>
          <p:sp>
            <p:nvSpPr>
              <p:cNvPr id="3978" name="Google Shape;3978;p53"/>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3"/>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0" name="Google Shape;3980;p53"/>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3"/>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3"/>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3"/>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3"/>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3"/>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3"/>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3"/>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8" name="Google Shape;3988;p53"/>
            <p:cNvGrpSpPr/>
            <p:nvPr/>
          </p:nvGrpSpPr>
          <p:grpSpPr>
            <a:xfrm>
              <a:off x="4295710" y="3079670"/>
              <a:ext cx="14968" cy="27135"/>
              <a:chOff x="4842300" y="3099950"/>
              <a:chExt cx="31425" cy="59650"/>
            </a:xfrm>
          </p:grpSpPr>
          <p:sp>
            <p:nvSpPr>
              <p:cNvPr id="3989" name="Google Shape;3989;p53"/>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3"/>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3"/>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3"/>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3" name="Google Shape;3993;p53"/>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3"/>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3"/>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3"/>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3"/>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3"/>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3"/>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3"/>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01" name="Google Shape;4001;p53"/>
            <p:cNvGrpSpPr/>
            <p:nvPr/>
          </p:nvGrpSpPr>
          <p:grpSpPr>
            <a:xfrm>
              <a:off x="3831056" y="2816010"/>
              <a:ext cx="37378" cy="27612"/>
              <a:chOff x="3866750" y="2520350"/>
              <a:chExt cx="78475" cy="60700"/>
            </a:xfrm>
          </p:grpSpPr>
          <p:sp>
            <p:nvSpPr>
              <p:cNvPr id="4002" name="Google Shape;4002;p53"/>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3"/>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3"/>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3"/>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06" name="Google Shape;4006;p53"/>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3"/>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3"/>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3"/>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3"/>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3"/>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3"/>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3"/>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3"/>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3"/>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3"/>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3"/>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3"/>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3"/>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3"/>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3"/>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3"/>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023" name="Google Shape;4023;p53"/>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3"/>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3"/>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3"/>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3"/>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3"/>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3"/>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3"/>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3"/>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3"/>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3"/>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3"/>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035" name="Google Shape;4035;p53"/>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3"/>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3"/>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3"/>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3"/>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3"/>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3"/>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3"/>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3"/>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3"/>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3"/>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3"/>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3"/>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8" name="Google Shape;4048;p53"/>
            <p:cNvGrpSpPr/>
            <p:nvPr/>
          </p:nvGrpSpPr>
          <p:grpSpPr>
            <a:xfrm>
              <a:off x="3632736" y="3051591"/>
              <a:ext cx="63288" cy="45217"/>
              <a:chOff x="3450375" y="3038225"/>
              <a:chExt cx="132875" cy="99400"/>
            </a:xfrm>
          </p:grpSpPr>
          <p:sp>
            <p:nvSpPr>
              <p:cNvPr id="4049" name="Google Shape;4049;p53"/>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3"/>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1" name="Google Shape;4051;p53"/>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3"/>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3"/>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3"/>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3"/>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3"/>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3"/>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3"/>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3"/>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060" name="Google Shape;4060;p53"/>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3"/>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3"/>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3"/>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3"/>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3"/>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3"/>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3"/>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3"/>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3"/>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070" name="Google Shape;4070;p53"/>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3"/>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3"/>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3"/>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3"/>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3"/>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076" name="Google Shape;4076;p53"/>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3"/>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3"/>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3"/>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3"/>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3"/>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3"/>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3"/>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6" name="Google Shape;4086;p53"/>
          <p:cNvGrpSpPr/>
          <p:nvPr/>
        </p:nvGrpSpPr>
        <p:grpSpPr>
          <a:xfrm>
            <a:off x="3554131" y="1233340"/>
            <a:ext cx="2078182" cy="1366558"/>
            <a:chOff x="235800" y="830650"/>
            <a:chExt cx="6978450" cy="4588844"/>
          </a:xfrm>
        </p:grpSpPr>
        <p:sp>
          <p:nvSpPr>
            <p:cNvPr id="4087" name="Google Shape;4087;p53"/>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3"/>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3"/>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3"/>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3"/>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3"/>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3" name="Google Shape;4093;p53"/>
          <p:cNvGrpSpPr/>
          <p:nvPr/>
        </p:nvGrpSpPr>
        <p:grpSpPr>
          <a:xfrm>
            <a:off x="742628" y="3064442"/>
            <a:ext cx="2622876" cy="1333540"/>
            <a:chOff x="238125" y="1038125"/>
            <a:chExt cx="7146800" cy="3633625"/>
          </a:xfrm>
        </p:grpSpPr>
        <p:sp>
          <p:nvSpPr>
            <p:cNvPr id="4094" name="Google Shape;4094;p5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6" name="Google Shape;5666;p53"/>
          <p:cNvGrpSpPr/>
          <p:nvPr/>
        </p:nvGrpSpPr>
        <p:grpSpPr>
          <a:xfrm>
            <a:off x="5857556" y="1206552"/>
            <a:ext cx="2590840" cy="1380235"/>
            <a:chOff x="233350" y="949250"/>
            <a:chExt cx="7137300" cy="3802300"/>
          </a:xfrm>
        </p:grpSpPr>
        <p:sp>
          <p:nvSpPr>
            <p:cNvPr id="5667" name="Google Shape;5667;p5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8" name="Google Shape;5718;p53"/>
          <p:cNvGrpSpPr/>
          <p:nvPr/>
        </p:nvGrpSpPr>
        <p:grpSpPr>
          <a:xfrm>
            <a:off x="7671985" y="3251325"/>
            <a:ext cx="104231" cy="320340"/>
            <a:chOff x="7564426" y="3224343"/>
            <a:chExt cx="119985" cy="368801"/>
          </a:xfrm>
        </p:grpSpPr>
        <p:sp>
          <p:nvSpPr>
            <p:cNvPr id="5719" name="Google Shape;5719;p5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1" name="Google Shape;5721;p53"/>
          <p:cNvGrpSpPr/>
          <p:nvPr/>
        </p:nvGrpSpPr>
        <p:grpSpPr>
          <a:xfrm>
            <a:off x="7371473" y="3245427"/>
            <a:ext cx="189489" cy="332132"/>
            <a:chOff x="8370831" y="3202002"/>
            <a:chExt cx="218129" cy="382376"/>
          </a:xfrm>
        </p:grpSpPr>
        <p:sp>
          <p:nvSpPr>
            <p:cNvPr id="5722" name="Google Shape;5722;p5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4" name="Google Shape;5724;p53"/>
          <p:cNvGrpSpPr/>
          <p:nvPr/>
        </p:nvGrpSpPr>
        <p:grpSpPr>
          <a:xfrm>
            <a:off x="8094863" y="3656559"/>
            <a:ext cx="309429" cy="267000"/>
            <a:chOff x="6742064" y="3750480"/>
            <a:chExt cx="399315" cy="344560"/>
          </a:xfrm>
        </p:grpSpPr>
        <p:sp>
          <p:nvSpPr>
            <p:cNvPr id="5725" name="Google Shape;5725;p5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7" name="Google Shape;5727;p53"/>
          <p:cNvGrpSpPr/>
          <p:nvPr/>
        </p:nvGrpSpPr>
        <p:grpSpPr>
          <a:xfrm>
            <a:off x="7633882" y="4007606"/>
            <a:ext cx="180437" cy="281608"/>
            <a:chOff x="7248525" y="3739696"/>
            <a:chExt cx="230531" cy="359790"/>
          </a:xfrm>
        </p:grpSpPr>
        <p:sp>
          <p:nvSpPr>
            <p:cNvPr id="5728" name="Google Shape;5728;p5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0" name="Google Shape;5730;p53"/>
          <p:cNvGrpSpPr/>
          <p:nvPr/>
        </p:nvGrpSpPr>
        <p:grpSpPr>
          <a:xfrm>
            <a:off x="7879801" y="3650830"/>
            <a:ext cx="162896" cy="278710"/>
            <a:chOff x="7601242" y="3729267"/>
            <a:chExt cx="222566" cy="380803"/>
          </a:xfrm>
        </p:grpSpPr>
        <p:sp>
          <p:nvSpPr>
            <p:cNvPr id="5731" name="Google Shape;5731;p5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33" name="Google Shape;5733;p53"/>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4" name="Google Shape;5734;p53"/>
          <p:cNvGrpSpPr/>
          <p:nvPr/>
        </p:nvGrpSpPr>
        <p:grpSpPr>
          <a:xfrm>
            <a:off x="7369446" y="3651971"/>
            <a:ext cx="193543" cy="275990"/>
            <a:chOff x="8304647" y="3738687"/>
            <a:chExt cx="225076" cy="320956"/>
          </a:xfrm>
        </p:grpSpPr>
        <p:sp>
          <p:nvSpPr>
            <p:cNvPr id="5735" name="Google Shape;5735;p53"/>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8" name="Google Shape;5738;p53"/>
          <p:cNvGrpSpPr/>
          <p:nvPr/>
        </p:nvGrpSpPr>
        <p:grpSpPr>
          <a:xfrm>
            <a:off x="7641939" y="3651971"/>
            <a:ext cx="178492" cy="275990"/>
            <a:chOff x="8615101" y="3738687"/>
            <a:chExt cx="207573" cy="320956"/>
          </a:xfrm>
        </p:grpSpPr>
        <p:sp>
          <p:nvSpPr>
            <p:cNvPr id="5739" name="Google Shape;5739;p53"/>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2" name="Google Shape;5742;p53"/>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3" name="Google Shape;5743;p53"/>
          <p:cNvGrpSpPr/>
          <p:nvPr/>
        </p:nvGrpSpPr>
        <p:grpSpPr>
          <a:xfrm>
            <a:off x="6036644" y="3773459"/>
            <a:ext cx="557670" cy="511283"/>
            <a:chOff x="6015419" y="3716859"/>
            <a:chExt cx="557671" cy="511283"/>
          </a:xfrm>
        </p:grpSpPr>
        <p:sp>
          <p:nvSpPr>
            <p:cNvPr id="5744" name="Google Shape;5744;p53"/>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5" name="Google Shape;5745;p53"/>
            <p:cNvGrpSpPr/>
            <p:nvPr/>
          </p:nvGrpSpPr>
          <p:grpSpPr>
            <a:xfrm>
              <a:off x="6036094" y="3716980"/>
              <a:ext cx="529860" cy="510468"/>
              <a:chOff x="6036094" y="3716980"/>
              <a:chExt cx="529860" cy="510468"/>
            </a:xfrm>
          </p:grpSpPr>
          <p:sp>
            <p:nvSpPr>
              <p:cNvPr id="5746" name="Google Shape;5746;p53"/>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3"/>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3"/>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3"/>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3"/>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3"/>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3"/>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3"/>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3"/>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3"/>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56" name="Google Shape;5756;p53"/>
          <p:cNvGrpSpPr/>
          <p:nvPr/>
        </p:nvGrpSpPr>
        <p:grpSpPr>
          <a:xfrm>
            <a:off x="6665529" y="3130228"/>
            <a:ext cx="576302" cy="511871"/>
            <a:chOff x="6644304" y="3073628"/>
            <a:chExt cx="576302" cy="511871"/>
          </a:xfrm>
        </p:grpSpPr>
        <p:sp>
          <p:nvSpPr>
            <p:cNvPr id="5757" name="Google Shape;5757;p5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8" name="Google Shape;5758;p53"/>
            <p:cNvGrpSpPr/>
            <p:nvPr/>
          </p:nvGrpSpPr>
          <p:grpSpPr>
            <a:xfrm>
              <a:off x="6712169" y="3085440"/>
              <a:ext cx="481622" cy="494913"/>
              <a:chOff x="6712169" y="3085440"/>
              <a:chExt cx="481622" cy="494913"/>
            </a:xfrm>
          </p:grpSpPr>
          <p:sp>
            <p:nvSpPr>
              <p:cNvPr id="5759" name="Google Shape;5759;p53"/>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3"/>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3"/>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3"/>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3"/>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4" name="Google Shape;5764;p53"/>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3"/>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3"/>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7" name="Google Shape;5767;p53"/>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8" name="Google Shape;5768;p53"/>
          <p:cNvGrpSpPr/>
          <p:nvPr/>
        </p:nvGrpSpPr>
        <p:grpSpPr>
          <a:xfrm>
            <a:off x="6673379" y="3773223"/>
            <a:ext cx="560631" cy="511352"/>
            <a:chOff x="6652154" y="3716623"/>
            <a:chExt cx="560631" cy="511352"/>
          </a:xfrm>
        </p:grpSpPr>
        <p:sp>
          <p:nvSpPr>
            <p:cNvPr id="5769" name="Google Shape;5769;p53"/>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70" name="Google Shape;5770;p53"/>
            <p:cNvGrpSpPr/>
            <p:nvPr/>
          </p:nvGrpSpPr>
          <p:grpSpPr>
            <a:xfrm>
              <a:off x="6669657" y="3716715"/>
              <a:ext cx="466779" cy="464290"/>
              <a:chOff x="6669657" y="3716715"/>
              <a:chExt cx="466779" cy="464290"/>
            </a:xfrm>
          </p:grpSpPr>
          <p:sp>
            <p:nvSpPr>
              <p:cNvPr id="5771" name="Google Shape;5771;p53"/>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3"/>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3"/>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3"/>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3"/>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3"/>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3"/>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3"/>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3"/>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3"/>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3"/>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3"/>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3"/>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84" name="Google Shape;5784;p53"/>
          <p:cNvGrpSpPr/>
          <p:nvPr/>
        </p:nvGrpSpPr>
        <p:grpSpPr>
          <a:xfrm>
            <a:off x="7867470" y="4054631"/>
            <a:ext cx="187557" cy="187557"/>
            <a:chOff x="8565775" y="671075"/>
            <a:chExt cx="441000" cy="441000"/>
          </a:xfrm>
        </p:grpSpPr>
        <p:sp>
          <p:nvSpPr>
            <p:cNvPr id="5785" name="Google Shape;5785;p53"/>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3"/>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7" name="Google Shape;5787;p53"/>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3"/>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9" name="Google Shape;5789;p53"/>
          <p:cNvGrpSpPr/>
          <p:nvPr/>
        </p:nvGrpSpPr>
        <p:grpSpPr>
          <a:xfrm>
            <a:off x="6021325" y="3132850"/>
            <a:ext cx="587871" cy="512373"/>
            <a:chOff x="6000100" y="3076250"/>
            <a:chExt cx="587871" cy="512373"/>
          </a:xfrm>
        </p:grpSpPr>
        <p:sp>
          <p:nvSpPr>
            <p:cNvPr id="5790" name="Google Shape;5790;p53"/>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1" name="Google Shape;5791;p53"/>
            <p:cNvGrpSpPr/>
            <p:nvPr/>
          </p:nvGrpSpPr>
          <p:grpSpPr>
            <a:xfrm>
              <a:off x="6031360" y="3076713"/>
              <a:ext cx="539107" cy="480965"/>
              <a:chOff x="6031360" y="3076713"/>
              <a:chExt cx="539107" cy="480965"/>
            </a:xfrm>
          </p:grpSpPr>
          <p:sp>
            <p:nvSpPr>
              <p:cNvPr id="5792" name="Google Shape;5792;p53"/>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3"/>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3"/>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3"/>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3"/>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3"/>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3"/>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99" name="Google Shape;5799;p53"/>
          <p:cNvGrpSpPr/>
          <p:nvPr/>
        </p:nvGrpSpPr>
        <p:grpSpPr>
          <a:xfrm>
            <a:off x="3597785" y="3065882"/>
            <a:ext cx="2241344" cy="1330656"/>
            <a:chOff x="3597785" y="3065882"/>
            <a:chExt cx="2241344" cy="1330656"/>
          </a:xfrm>
        </p:grpSpPr>
        <p:grpSp>
          <p:nvGrpSpPr>
            <p:cNvPr id="5800" name="Google Shape;5800;p53"/>
            <p:cNvGrpSpPr/>
            <p:nvPr/>
          </p:nvGrpSpPr>
          <p:grpSpPr>
            <a:xfrm>
              <a:off x="5296908" y="3937355"/>
              <a:ext cx="143198" cy="32380"/>
              <a:chOff x="5296908" y="3937355"/>
              <a:chExt cx="143198" cy="32380"/>
            </a:xfrm>
          </p:grpSpPr>
          <p:sp>
            <p:nvSpPr>
              <p:cNvPr id="5801" name="Google Shape;5801;p53"/>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2" name="Google Shape;5802;p53"/>
              <p:cNvGrpSpPr/>
              <p:nvPr/>
            </p:nvGrpSpPr>
            <p:grpSpPr>
              <a:xfrm>
                <a:off x="5402331" y="3937355"/>
                <a:ext cx="37776" cy="32380"/>
                <a:chOff x="5402331" y="3937355"/>
                <a:chExt cx="37776" cy="32380"/>
              </a:xfrm>
            </p:grpSpPr>
            <p:sp>
              <p:nvSpPr>
                <p:cNvPr id="5803" name="Google Shape;5803;p53"/>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3"/>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5" name="Google Shape;5805;p53"/>
              <p:cNvGrpSpPr/>
              <p:nvPr/>
            </p:nvGrpSpPr>
            <p:grpSpPr>
              <a:xfrm>
                <a:off x="5296908" y="3937355"/>
                <a:ext cx="37783" cy="32380"/>
                <a:chOff x="5296908" y="3937355"/>
                <a:chExt cx="37783" cy="32380"/>
              </a:xfrm>
            </p:grpSpPr>
            <p:sp>
              <p:nvSpPr>
                <p:cNvPr id="5806" name="Google Shape;5806;p53"/>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3"/>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08" name="Google Shape;5808;p53"/>
            <p:cNvGrpSpPr/>
            <p:nvPr/>
          </p:nvGrpSpPr>
          <p:grpSpPr>
            <a:xfrm>
              <a:off x="4724163" y="3119631"/>
              <a:ext cx="120838" cy="84218"/>
              <a:chOff x="4724163" y="3119631"/>
              <a:chExt cx="120838" cy="84218"/>
            </a:xfrm>
          </p:grpSpPr>
          <p:grpSp>
            <p:nvGrpSpPr>
              <p:cNvPr id="5809" name="Google Shape;5809;p53"/>
              <p:cNvGrpSpPr/>
              <p:nvPr/>
            </p:nvGrpSpPr>
            <p:grpSpPr>
              <a:xfrm>
                <a:off x="4746712" y="3132773"/>
                <a:ext cx="86869" cy="56424"/>
                <a:chOff x="4746712" y="3132773"/>
                <a:chExt cx="86869" cy="56424"/>
              </a:xfrm>
            </p:grpSpPr>
            <p:sp>
              <p:nvSpPr>
                <p:cNvPr id="5810" name="Google Shape;5810;p53"/>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3"/>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2" name="Google Shape;5812;p53"/>
              <p:cNvGrpSpPr/>
              <p:nvPr/>
            </p:nvGrpSpPr>
            <p:grpSpPr>
              <a:xfrm>
                <a:off x="4773634" y="3143336"/>
                <a:ext cx="37776" cy="32451"/>
                <a:chOff x="4773634" y="3143336"/>
                <a:chExt cx="37776" cy="32451"/>
              </a:xfrm>
            </p:grpSpPr>
            <p:sp>
              <p:nvSpPr>
                <p:cNvPr id="5813" name="Google Shape;5813;p53"/>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3"/>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5" name="Google Shape;5815;p53"/>
              <p:cNvGrpSpPr/>
              <p:nvPr/>
            </p:nvGrpSpPr>
            <p:grpSpPr>
              <a:xfrm>
                <a:off x="4724163" y="3131248"/>
                <a:ext cx="37776" cy="32459"/>
                <a:chOff x="4724163" y="3131248"/>
                <a:chExt cx="37776" cy="32459"/>
              </a:xfrm>
            </p:grpSpPr>
            <p:sp>
              <p:nvSpPr>
                <p:cNvPr id="5816" name="Google Shape;5816;p53"/>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3"/>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8" name="Google Shape;5818;p53"/>
              <p:cNvGrpSpPr/>
              <p:nvPr/>
            </p:nvGrpSpPr>
            <p:grpSpPr>
              <a:xfrm>
                <a:off x="4755081" y="3176054"/>
                <a:ext cx="32357" cy="27795"/>
                <a:chOff x="4755081" y="3176054"/>
                <a:chExt cx="32357" cy="27795"/>
              </a:xfrm>
            </p:grpSpPr>
            <p:sp>
              <p:nvSpPr>
                <p:cNvPr id="5819" name="Google Shape;5819;p53"/>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3"/>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1" name="Google Shape;5821;p53"/>
              <p:cNvGrpSpPr/>
              <p:nvPr/>
            </p:nvGrpSpPr>
            <p:grpSpPr>
              <a:xfrm>
                <a:off x="4812550" y="3119631"/>
                <a:ext cx="32451" cy="27803"/>
                <a:chOff x="4812550" y="3119631"/>
                <a:chExt cx="32451" cy="27803"/>
              </a:xfrm>
            </p:grpSpPr>
            <p:sp>
              <p:nvSpPr>
                <p:cNvPr id="5822" name="Google Shape;5822;p53"/>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3"/>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24" name="Google Shape;5824;p53"/>
            <p:cNvGrpSpPr/>
            <p:nvPr/>
          </p:nvGrpSpPr>
          <p:grpSpPr>
            <a:xfrm>
              <a:off x="5382826" y="4027197"/>
              <a:ext cx="268967" cy="250422"/>
              <a:chOff x="5382826" y="4027197"/>
              <a:chExt cx="268967" cy="250422"/>
            </a:xfrm>
          </p:grpSpPr>
          <p:grpSp>
            <p:nvGrpSpPr>
              <p:cNvPr id="5825" name="Google Shape;5825;p53"/>
              <p:cNvGrpSpPr/>
              <p:nvPr/>
            </p:nvGrpSpPr>
            <p:grpSpPr>
              <a:xfrm>
                <a:off x="5405280" y="4042510"/>
                <a:ext cx="237570" cy="218647"/>
                <a:chOff x="5405280" y="4042510"/>
                <a:chExt cx="237570" cy="218647"/>
              </a:xfrm>
            </p:grpSpPr>
            <p:sp>
              <p:nvSpPr>
                <p:cNvPr id="5826" name="Google Shape;5826;p53"/>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3"/>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3"/>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3"/>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3"/>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3"/>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2" name="Google Shape;5832;p53"/>
              <p:cNvGrpSpPr/>
              <p:nvPr/>
            </p:nvGrpSpPr>
            <p:grpSpPr>
              <a:xfrm>
                <a:off x="5382826" y="4125549"/>
                <a:ext cx="37776" cy="32380"/>
                <a:chOff x="5382826" y="4125549"/>
                <a:chExt cx="37776" cy="32380"/>
              </a:xfrm>
            </p:grpSpPr>
            <p:sp>
              <p:nvSpPr>
                <p:cNvPr id="5833" name="Google Shape;5833;p53"/>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3"/>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5" name="Google Shape;5835;p53"/>
              <p:cNvGrpSpPr/>
              <p:nvPr/>
            </p:nvGrpSpPr>
            <p:grpSpPr>
              <a:xfrm>
                <a:off x="5475680" y="4195587"/>
                <a:ext cx="37783" cy="32364"/>
                <a:chOff x="5475680" y="4195587"/>
                <a:chExt cx="37783" cy="32364"/>
              </a:xfrm>
            </p:grpSpPr>
            <p:sp>
              <p:nvSpPr>
                <p:cNvPr id="5836" name="Google Shape;5836;p53"/>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3"/>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8" name="Google Shape;5838;p53"/>
              <p:cNvGrpSpPr/>
              <p:nvPr/>
            </p:nvGrpSpPr>
            <p:grpSpPr>
              <a:xfrm>
                <a:off x="5532575" y="4027197"/>
                <a:ext cx="33308" cy="32262"/>
                <a:chOff x="5532575" y="4027197"/>
                <a:chExt cx="33308" cy="32262"/>
              </a:xfrm>
            </p:grpSpPr>
            <p:sp>
              <p:nvSpPr>
                <p:cNvPr id="5839" name="Google Shape;5839;p53"/>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3"/>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1" name="Google Shape;5841;p53"/>
              <p:cNvGrpSpPr/>
              <p:nvPr/>
            </p:nvGrpSpPr>
            <p:grpSpPr>
              <a:xfrm>
                <a:off x="5590706" y="4245348"/>
                <a:ext cx="33497" cy="32270"/>
                <a:chOff x="5590706" y="4245348"/>
                <a:chExt cx="33497" cy="32270"/>
              </a:xfrm>
            </p:grpSpPr>
            <p:sp>
              <p:nvSpPr>
                <p:cNvPr id="5842" name="Google Shape;5842;p53"/>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3"/>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4" name="Google Shape;5844;p53"/>
              <p:cNvGrpSpPr/>
              <p:nvPr/>
            </p:nvGrpSpPr>
            <p:grpSpPr>
              <a:xfrm>
                <a:off x="5618681" y="4109677"/>
                <a:ext cx="33112" cy="32357"/>
                <a:chOff x="5618681" y="4109677"/>
                <a:chExt cx="33112" cy="32357"/>
              </a:xfrm>
            </p:grpSpPr>
            <p:sp>
              <p:nvSpPr>
                <p:cNvPr id="5845" name="Google Shape;5845;p53"/>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3"/>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7" name="Google Shape;5847;p53"/>
              <p:cNvGrpSpPr/>
              <p:nvPr/>
            </p:nvGrpSpPr>
            <p:grpSpPr>
              <a:xfrm>
                <a:off x="5479298" y="4128262"/>
                <a:ext cx="31405" cy="26906"/>
                <a:chOff x="5479298" y="4128262"/>
                <a:chExt cx="31405" cy="26906"/>
              </a:xfrm>
            </p:grpSpPr>
            <p:sp>
              <p:nvSpPr>
                <p:cNvPr id="5848" name="Google Shape;5848;p53"/>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3"/>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0" name="Google Shape;5850;p53"/>
              <p:cNvGrpSpPr/>
              <p:nvPr/>
            </p:nvGrpSpPr>
            <p:grpSpPr>
              <a:xfrm>
                <a:off x="5582903" y="4180116"/>
                <a:ext cx="31499" cy="26898"/>
                <a:chOff x="5582903" y="4180116"/>
                <a:chExt cx="31499" cy="26898"/>
              </a:xfrm>
            </p:grpSpPr>
            <p:sp>
              <p:nvSpPr>
                <p:cNvPr id="5851" name="Google Shape;5851;p53"/>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3"/>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53" name="Google Shape;5853;p53"/>
            <p:cNvGrpSpPr/>
            <p:nvPr/>
          </p:nvGrpSpPr>
          <p:grpSpPr>
            <a:xfrm>
              <a:off x="3977681" y="3230323"/>
              <a:ext cx="94584" cy="84085"/>
              <a:chOff x="3977681" y="3230323"/>
              <a:chExt cx="94584" cy="84085"/>
            </a:xfrm>
          </p:grpSpPr>
          <p:grpSp>
            <p:nvGrpSpPr>
              <p:cNvPr id="5854" name="Google Shape;5854;p53"/>
              <p:cNvGrpSpPr/>
              <p:nvPr/>
            </p:nvGrpSpPr>
            <p:grpSpPr>
              <a:xfrm>
                <a:off x="4000135" y="3243041"/>
                <a:ext cx="59570" cy="57186"/>
                <a:chOff x="4000135" y="3243041"/>
                <a:chExt cx="59570" cy="57186"/>
              </a:xfrm>
            </p:grpSpPr>
            <p:sp>
              <p:nvSpPr>
                <p:cNvPr id="5855" name="Google Shape;5855;p53"/>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3"/>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3"/>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8" name="Google Shape;5858;p53"/>
              <p:cNvGrpSpPr/>
              <p:nvPr/>
            </p:nvGrpSpPr>
            <p:grpSpPr>
              <a:xfrm>
                <a:off x="3977681" y="3245872"/>
                <a:ext cx="37783" cy="32380"/>
                <a:chOff x="3977681" y="3245872"/>
                <a:chExt cx="37783" cy="32380"/>
              </a:xfrm>
            </p:grpSpPr>
            <p:sp>
              <p:nvSpPr>
                <p:cNvPr id="5859" name="Google Shape;5859;p53"/>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3"/>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1" name="Google Shape;5861;p53"/>
              <p:cNvGrpSpPr/>
              <p:nvPr/>
            </p:nvGrpSpPr>
            <p:grpSpPr>
              <a:xfrm>
                <a:off x="4040860" y="3262672"/>
                <a:ext cx="31405" cy="27001"/>
                <a:chOff x="4040860" y="3262672"/>
                <a:chExt cx="31405" cy="27001"/>
              </a:xfrm>
            </p:grpSpPr>
            <p:sp>
              <p:nvSpPr>
                <p:cNvPr id="5862" name="Google Shape;5862;p53"/>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3"/>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4" name="Google Shape;5864;p53"/>
              <p:cNvGrpSpPr/>
              <p:nvPr/>
            </p:nvGrpSpPr>
            <p:grpSpPr>
              <a:xfrm>
                <a:off x="4021072" y="3230323"/>
                <a:ext cx="31397" cy="26906"/>
                <a:chOff x="4021072" y="3230323"/>
                <a:chExt cx="31397" cy="26906"/>
              </a:xfrm>
            </p:grpSpPr>
            <p:sp>
              <p:nvSpPr>
                <p:cNvPr id="5865" name="Google Shape;5865;p53"/>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3"/>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7" name="Google Shape;5867;p53"/>
              <p:cNvGrpSpPr/>
              <p:nvPr/>
            </p:nvGrpSpPr>
            <p:grpSpPr>
              <a:xfrm>
                <a:off x="4001472" y="3287462"/>
                <a:ext cx="31499" cy="26945"/>
                <a:chOff x="4001472" y="3287462"/>
                <a:chExt cx="31499" cy="26945"/>
              </a:xfrm>
            </p:grpSpPr>
            <p:sp>
              <p:nvSpPr>
                <p:cNvPr id="5868" name="Google Shape;5868;p53"/>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3"/>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70" name="Google Shape;5870;p53"/>
            <p:cNvGrpSpPr/>
            <p:nvPr/>
          </p:nvGrpSpPr>
          <p:grpSpPr>
            <a:xfrm>
              <a:off x="4084715" y="3258865"/>
              <a:ext cx="184961" cy="137268"/>
              <a:chOff x="4084715" y="3258865"/>
              <a:chExt cx="184961" cy="137268"/>
            </a:xfrm>
          </p:grpSpPr>
          <p:grpSp>
            <p:nvGrpSpPr>
              <p:cNvPr id="5871" name="Google Shape;5871;p53"/>
              <p:cNvGrpSpPr/>
              <p:nvPr/>
            </p:nvGrpSpPr>
            <p:grpSpPr>
              <a:xfrm>
                <a:off x="4107453" y="3271583"/>
                <a:ext cx="153470" cy="110275"/>
                <a:chOff x="4107453" y="3271583"/>
                <a:chExt cx="153470" cy="110275"/>
              </a:xfrm>
            </p:grpSpPr>
            <p:sp>
              <p:nvSpPr>
                <p:cNvPr id="5872" name="Google Shape;5872;p53"/>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3"/>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3"/>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3"/>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6" name="Google Shape;5876;p53"/>
              <p:cNvGrpSpPr/>
              <p:nvPr/>
            </p:nvGrpSpPr>
            <p:grpSpPr>
              <a:xfrm>
                <a:off x="4136947" y="3258865"/>
                <a:ext cx="31499" cy="27001"/>
                <a:chOff x="4136947" y="3258865"/>
                <a:chExt cx="31499" cy="27001"/>
              </a:xfrm>
            </p:grpSpPr>
            <p:sp>
              <p:nvSpPr>
                <p:cNvPr id="5877" name="Google Shape;5877;p53"/>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3"/>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53"/>
              <p:cNvGrpSpPr/>
              <p:nvPr/>
            </p:nvGrpSpPr>
            <p:grpSpPr>
              <a:xfrm>
                <a:off x="4084715" y="3266478"/>
                <a:ext cx="31468" cy="26898"/>
                <a:chOff x="4084715" y="3266478"/>
                <a:chExt cx="31468" cy="26898"/>
              </a:xfrm>
            </p:grpSpPr>
            <p:sp>
              <p:nvSpPr>
                <p:cNvPr id="5880" name="Google Shape;5880;p53"/>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3"/>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2" name="Google Shape;5882;p53"/>
              <p:cNvGrpSpPr/>
              <p:nvPr/>
            </p:nvGrpSpPr>
            <p:grpSpPr>
              <a:xfrm>
                <a:off x="4159213" y="3279849"/>
                <a:ext cx="31405" cy="26945"/>
                <a:chOff x="4159213" y="3279849"/>
                <a:chExt cx="31405" cy="26945"/>
              </a:xfrm>
            </p:grpSpPr>
            <p:sp>
              <p:nvSpPr>
                <p:cNvPr id="5883" name="Google Shape;5883;p53"/>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3"/>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5" name="Google Shape;5885;p53"/>
              <p:cNvGrpSpPr/>
              <p:nvPr/>
            </p:nvGrpSpPr>
            <p:grpSpPr>
              <a:xfrm>
                <a:off x="4201550" y="3266502"/>
                <a:ext cx="31405" cy="26883"/>
                <a:chOff x="4201550" y="3266502"/>
                <a:chExt cx="31405" cy="26883"/>
              </a:xfrm>
            </p:grpSpPr>
            <p:sp>
              <p:nvSpPr>
                <p:cNvPr id="5886" name="Google Shape;5886;p53"/>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3"/>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8" name="Google Shape;5888;p53"/>
              <p:cNvGrpSpPr/>
              <p:nvPr/>
            </p:nvGrpSpPr>
            <p:grpSpPr>
              <a:xfrm>
                <a:off x="4201550" y="3338278"/>
                <a:ext cx="31405" cy="26930"/>
                <a:chOff x="4201550" y="3338278"/>
                <a:chExt cx="31405" cy="26930"/>
              </a:xfrm>
            </p:grpSpPr>
            <p:sp>
              <p:nvSpPr>
                <p:cNvPr id="5889" name="Google Shape;5889;p53"/>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3"/>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1" name="Google Shape;5891;p53"/>
              <p:cNvGrpSpPr/>
              <p:nvPr/>
            </p:nvGrpSpPr>
            <p:grpSpPr>
              <a:xfrm>
                <a:off x="4238272" y="3369132"/>
                <a:ext cx="31405" cy="27001"/>
                <a:chOff x="4238272" y="3369132"/>
                <a:chExt cx="31405" cy="27001"/>
              </a:xfrm>
            </p:grpSpPr>
            <p:sp>
              <p:nvSpPr>
                <p:cNvPr id="5892" name="Google Shape;5892;p53"/>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3"/>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94" name="Google Shape;5894;p53"/>
            <p:cNvGrpSpPr/>
            <p:nvPr/>
          </p:nvGrpSpPr>
          <p:grpSpPr>
            <a:xfrm>
              <a:off x="4068639" y="3200169"/>
              <a:ext cx="77643" cy="37272"/>
              <a:chOff x="4068639" y="3200169"/>
              <a:chExt cx="77643" cy="37272"/>
            </a:xfrm>
          </p:grpSpPr>
          <p:sp>
            <p:nvSpPr>
              <p:cNvPr id="5895" name="Google Shape;5895;p53"/>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6" name="Google Shape;5896;p53"/>
              <p:cNvGrpSpPr/>
              <p:nvPr/>
            </p:nvGrpSpPr>
            <p:grpSpPr>
              <a:xfrm>
                <a:off x="4114878" y="3200169"/>
                <a:ext cx="31405" cy="26993"/>
                <a:chOff x="4114878" y="3200169"/>
                <a:chExt cx="31405" cy="26993"/>
              </a:xfrm>
            </p:grpSpPr>
            <p:sp>
              <p:nvSpPr>
                <p:cNvPr id="5897" name="Google Shape;5897;p53"/>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3"/>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9" name="Google Shape;5899;p53"/>
              <p:cNvGrpSpPr/>
              <p:nvPr/>
            </p:nvGrpSpPr>
            <p:grpSpPr>
              <a:xfrm>
                <a:off x="4068639" y="3210535"/>
                <a:ext cx="31499" cy="26906"/>
                <a:chOff x="4068639" y="3210535"/>
                <a:chExt cx="31499" cy="26906"/>
              </a:xfrm>
            </p:grpSpPr>
            <p:sp>
              <p:nvSpPr>
                <p:cNvPr id="5900" name="Google Shape;5900;p53"/>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3"/>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02" name="Google Shape;5902;p53"/>
            <p:cNvGrpSpPr/>
            <p:nvPr/>
          </p:nvGrpSpPr>
          <p:grpSpPr>
            <a:xfrm>
              <a:off x="3869702" y="3066935"/>
              <a:ext cx="382664" cy="190294"/>
              <a:chOff x="3869702" y="3066935"/>
              <a:chExt cx="382664" cy="190294"/>
            </a:xfrm>
          </p:grpSpPr>
          <p:grpSp>
            <p:nvGrpSpPr>
              <p:cNvPr id="5903" name="Google Shape;5903;p53"/>
              <p:cNvGrpSpPr/>
              <p:nvPr/>
            </p:nvGrpSpPr>
            <p:grpSpPr>
              <a:xfrm>
                <a:off x="3888633" y="3082351"/>
                <a:ext cx="351172" cy="160698"/>
                <a:chOff x="3888633" y="3082351"/>
                <a:chExt cx="351172" cy="160698"/>
              </a:xfrm>
            </p:grpSpPr>
            <p:sp>
              <p:nvSpPr>
                <p:cNvPr id="5904" name="Google Shape;5904;p53"/>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3"/>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3"/>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3"/>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3"/>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3"/>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0" name="Google Shape;5910;p53"/>
              <p:cNvGrpSpPr/>
              <p:nvPr/>
            </p:nvGrpSpPr>
            <p:grpSpPr>
              <a:xfrm>
                <a:off x="4143703" y="3066935"/>
                <a:ext cx="37783" cy="32357"/>
                <a:chOff x="4143703" y="3066935"/>
                <a:chExt cx="37783" cy="32357"/>
              </a:xfrm>
            </p:grpSpPr>
            <p:sp>
              <p:nvSpPr>
                <p:cNvPr id="5911" name="Google Shape;5911;p53"/>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3"/>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3" name="Google Shape;5913;p53"/>
              <p:cNvGrpSpPr/>
              <p:nvPr/>
            </p:nvGrpSpPr>
            <p:grpSpPr>
              <a:xfrm>
                <a:off x="4044565" y="3103563"/>
                <a:ext cx="37783" cy="32451"/>
                <a:chOff x="4044565" y="3103563"/>
                <a:chExt cx="37783" cy="32451"/>
              </a:xfrm>
            </p:grpSpPr>
            <p:sp>
              <p:nvSpPr>
                <p:cNvPr id="5914" name="Google Shape;5914;p53"/>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3"/>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6" name="Google Shape;5916;p53"/>
              <p:cNvGrpSpPr/>
              <p:nvPr/>
            </p:nvGrpSpPr>
            <p:grpSpPr>
              <a:xfrm>
                <a:off x="4017454" y="3188237"/>
                <a:ext cx="37776" cy="32357"/>
                <a:chOff x="4017454" y="3188237"/>
                <a:chExt cx="37776" cy="32357"/>
              </a:xfrm>
            </p:grpSpPr>
            <p:sp>
              <p:nvSpPr>
                <p:cNvPr id="5917" name="Google Shape;5917;p53"/>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3"/>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9" name="Google Shape;5919;p53"/>
              <p:cNvGrpSpPr/>
              <p:nvPr/>
            </p:nvGrpSpPr>
            <p:grpSpPr>
              <a:xfrm>
                <a:off x="3921548" y="3157509"/>
                <a:ext cx="37783" cy="32357"/>
                <a:chOff x="3921548" y="3157509"/>
                <a:chExt cx="37783" cy="32357"/>
              </a:xfrm>
            </p:grpSpPr>
            <p:sp>
              <p:nvSpPr>
                <p:cNvPr id="5920" name="Google Shape;5920;p53"/>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3"/>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2" name="Google Shape;5922;p53"/>
              <p:cNvGrpSpPr/>
              <p:nvPr/>
            </p:nvGrpSpPr>
            <p:grpSpPr>
              <a:xfrm>
                <a:off x="3939056" y="3211620"/>
                <a:ext cx="37783" cy="32380"/>
                <a:chOff x="3939056" y="3211620"/>
                <a:chExt cx="37783" cy="32380"/>
              </a:xfrm>
            </p:grpSpPr>
            <p:sp>
              <p:nvSpPr>
                <p:cNvPr id="5923" name="Google Shape;5923;p53"/>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3"/>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5" name="Google Shape;5925;p53"/>
              <p:cNvGrpSpPr/>
              <p:nvPr/>
            </p:nvGrpSpPr>
            <p:grpSpPr>
              <a:xfrm>
                <a:off x="4176240" y="3136965"/>
                <a:ext cx="31405" cy="26930"/>
                <a:chOff x="4176240" y="3136965"/>
                <a:chExt cx="31405" cy="26930"/>
              </a:xfrm>
            </p:grpSpPr>
            <p:sp>
              <p:nvSpPr>
                <p:cNvPr id="5926" name="Google Shape;5926;p53"/>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3"/>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8" name="Google Shape;5928;p53"/>
              <p:cNvGrpSpPr/>
              <p:nvPr/>
            </p:nvGrpSpPr>
            <p:grpSpPr>
              <a:xfrm>
                <a:off x="4133148" y="3152593"/>
                <a:ext cx="31499" cy="27001"/>
                <a:chOff x="4133148" y="3152593"/>
                <a:chExt cx="31499" cy="27001"/>
              </a:xfrm>
            </p:grpSpPr>
            <p:sp>
              <p:nvSpPr>
                <p:cNvPr id="5929" name="Google Shape;5929;p53"/>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3"/>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1" name="Google Shape;5931;p53"/>
              <p:cNvGrpSpPr/>
              <p:nvPr/>
            </p:nvGrpSpPr>
            <p:grpSpPr>
              <a:xfrm>
                <a:off x="4220866" y="3073534"/>
                <a:ext cx="31499" cy="26898"/>
                <a:chOff x="4220866" y="3073534"/>
                <a:chExt cx="31499" cy="26898"/>
              </a:xfrm>
            </p:grpSpPr>
            <p:sp>
              <p:nvSpPr>
                <p:cNvPr id="5932" name="Google Shape;5932;p53"/>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3"/>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4" name="Google Shape;5934;p53"/>
              <p:cNvGrpSpPr/>
              <p:nvPr/>
            </p:nvGrpSpPr>
            <p:grpSpPr>
              <a:xfrm>
                <a:off x="3869702" y="3230323"/>
                <a:ext cx="31499" cy="26906"/>
                <a:chOff x="3869702" y="3230323"/>
                <a:chExt cx="31499" cy="26906"/>
              </a:xfrm>
            </p:grpSpPr>
            <p:sp>
              <p:nvSpPr>
                <p:cNvPr id="5935" name="Google Shape;5935;p53"/>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3"/>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7" name="Google Shape;5937;p53"/>
            <p:cNvGrpSpPr/>
            <p:nvPr/>
          </p:nvGrpSpPr>
          <p:grpSpPr>
            <a:xfrm>
              <a:off x="4271383" y="3065882"/>
              <a:ext cx="304556" cy="341663"/>
              <a:chOff x="4271383" y="3065882"/>
              <a:chExt cx="304556" cy="341663"/>
            </a:xfrm>
          </p:grpSpPr>
          <p:grpSp>
            <p:nvGrpSpPr>
              <p:cNvPr id="5938" name="Google Shape;5938;p53"/>
              <p:cNvGrpSpPr/>
              <p:nvPr/>
            </p:nvGrpSpPr>
            <p:grpSpPr>
              <a:xfrm>
                <a:off x="4293838" y="3078639"/>
                <a:ext cx="269353" cy="311973"/>
                <a:chOff x="4293838" y="3078639"/>
                <a:chExt cx="269353" cy="311973"/>
              </a:xfrm>
            </p:grpSpPr>
            <p:sp>
              <p:nvSpPr>
                <p:cNvPr id="5939" name="Google Shape;5939;p53"/>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3"/>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3"/>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3"/>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3"/>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3"/>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3"/>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3"/>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3"/>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3"/>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3"/>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3"/>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3"/>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3"/>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3"/>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3"/>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3"/>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6" name="Google Shape;5956;p53"/>
              <p:cNvGrpSpPr/>
              <p:nvPr/>
            </p:nvGrpSpPr>
            <p:grpSpPr>
              <a:xfrm>
                <a:off x="4538164" y="3342061"/>
                <a:ext cx="37776" cy="32380"/>
                <a:chOff x="4538164" y="3342061"/>
                <a:chExt cx="37776" cy="32380"/>
              </a:xfrm>
            </p:grpSpPr>
            <p:sp>
              <p:nvSpPr>
                <p:cNvPr id="5957" name="Google Shape;5957;p53"/>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3"/>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9" name="Google Shape;5959;p53"/>
              <p:cNvGrpSpPr/>
              <p:nvPr/>
            </p:nvGrpSpPr>
            <p:grpSpPr>
              <a:xfrm>
                <a:off x="4271383" y="3194742"/>
                <a:ext cx="37783" cy="32420"/>
                <a:chOff x="4271383" y="3194742"/>
                <a:chExt cx="37783" cy="32420"/>
              </a:xfrm>
            </p:grpSpPr>
            <p:sp>
              <p:nvSpPr>
                <p:cNvPr id="5960" name="Google Shape;5960;p53"/>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3"/>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2" name="Google Shape;5962;p53"/>
              <p:cNvGrpSpPr/>
              <p:nvPr/>
            </p:nvGrpSpPr>
            <p:grpSpPr>
              <a:xfrm>
                <a:off x="4284416" y="3084058"/>
                <a:ext cx="37783" cy="32357"/>
                <a:chOff x="4284416" y="3084058"/>
                <a:chExt cx="37783" cy="32357"/>
              </a:xfrm>
            </p:grpSpPr>
            <p:sp>
              <p:nvSpPr>
                <p:cNvPr id="5963" name="Google Shape;5963;p53"/>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3"/>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5" name="Google Shape;5965;p53"/>
              <p:cNvGrpSpPr/>
              <p:nvPr/>
            </p:nvGrpSpPr>
            <p:grpSpPr>
              <a:xfrm>
                <a:off x="4478697" y="3297561"/>
                <a:ext cx="37776" cy="32451"/>
                <a:chOff x="4478697" y="3297561"/>
                <a:chExt cx="37776" cy="32451"/>
              </a:xfrm>
            </p:grpSpPr>
            <p:sp>
              <p:nvSpPr>
                <p:cNvPr id="5966" name="Google Shape;5966;p53"/>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3"/>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8" name="Google Shape;5968;p53"/>
              <p:cNvGrpSpPr/>
              <p:nvPr/>
            </p:nvGrpSpPr>
            <p:grpSpPr>
              <a:xfrm>
                <a:off x="4411813" y="3331711"/>
                <a:ext cx="37776" cy="32451"/>
                <a:chOff x="4411813" y="3331711"/>
                <a:chExt cx="37776" cy="32451"/>
              </a:xfrm>
            </p:grpSpPr>
            <p:sp>
              <p:nvSpPr>
                <p:cNvPr id="5969" name="Google Shape;5969;p53"/>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3"/>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1" name="Google Shape;5971;p53"/>
              <p:cNvGrpSpPr/>
              <p:nvPr/>
            </p:nvGrpSpPr>
            <p:grpSpPr>
              <a:xfrm>
                <a:off x="4337984" y="3375188"/>
                <a:ext cx="37776" cy="32357"/>
                <a:chOff x="4337984" y="3375188"/>
                <a:chExt cx="37776" cy="32357"/>
              </a:xfrm>
            </p:grpSpPr>
            <p:sp>
              <p:nvSpPr>
                <p:cNvPr id="5972" name="Google Shape;5972;p53"/>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3"/>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4" name="Google Shape;5974;p53"/>
              <p:cNvGrpSpPr/>
              <p:nvPr/>
            </p:nvGrpSpPr>
            <p:grpSpPr>
              <a:xfrm>
                <a:off x="4494867" y="3090530"/>
                <a:ext cx="37878" cy="32451"/>
                <a:chOff x="4494867" y="3090530"/>
                <a:chExt cx="37878" cy="32451"/>
              </a:xfrm>
            </p:grpSpPr>
            <p:sp>
              <p:nvSpPr>
                <p:cNvPr id="5975" name="Google Shape;5975;p53"/>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3"/>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7" name="Google Shape;5977;p53"/>
              <p:cNvGrpSpPr/>
              <p:nvPr/>
            </p:nvGrpSpPr>
            <p:grpSpPr>
              <a:xfrm>
                <a:off x="4525124" y="3207774"/>
                <a:ext cx="37783" cy="32420"/>
                <a:chOff x="4525124" y="3207774"/>
                <a:chExt cx="37783" cy="32420"/>
              </a:xfrm>
            </p:grpSpPr>
            <p:sp>
              <p:nvSpPr>
                <p:cNvPr id="5978" name="Google Shape;5978;p53"/>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3"/>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0" name="Google Shape;5980;p53"/>
              <p:cNvGrpSpPr/>
              <p:nvPr/>
            </p:nvGrpSpPr>
            <p:grpSpPr>
              <a:xfrm>
                <a:off x="4440544" y="3176479"/>
                <a:ext cx="31499" cy="26898"/>
                <a:chOff x="4440544" y="3176479"/>
                <a:chExt cx="31499" cy="26898"/>
              </a:xfrm>
            </p:grpSpPr>
            <p:sp>
              <p:nvSpPr>
                <p:cNvPr id="5981" name="Google Shape;5981;p53"/>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3"/>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3" name="Google Shape;5983;p53"/>
              <p:cNvGrpSpPr/>
              <p:nvPr/>
            </p:nvGrpSpPr>
            <p:grpSpPr>
              <a:xfrm>
                <a:off x="4350545" y="3156400"/>
                <a:ext cx="31405" cy="27001"/>
                <a:chOff x="4350545" y="3156400"/>
                <a:chExt cx="31405" cy="27001"/>
              </a:xfrm>
            </p:grpSpPr>
            <p:sp>
              <p:nvSpPr>
                <p:cNvPr id="5984" name="Google Shape;5984;p53"/>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3"/>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6" name="Google Shape;5986;p53"/>
              <p:cNvGrpSpPr/>
              <p:nvPr/>
            </p:nvGrpSpPr>
            <p:grpSpPr>
              <a:xfrm>
                <a:off x="4376703" y="3255058"/>
                <a:ext cx="31405" cy="27001"/>
                <a:chOff x="4376703" y="3255058"/>
                <a:chExt cx="31405" cy="27001"/>
              </a:xfrm>
            </p:grpSpPr>
            <p:sp>
              <p:nvSpPr>
                <p:cNvPr id="5987" name="Google Shape;5987;p53"/>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3"/>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9" name="Google Shape;5989;p53"/>
              <p:cNvGrpSpPr/>
              <p:nvPr/>
            </p:nvGrpSpPr>
            <p:grpSpPr>
              <a:xfrm>
                <a:off x="4331322" y="3283656"/>
                <a:ext cx="31405" cy="26945"/>
                <a:chOff x="4331322" y="3283656"/>
                <a:chExt cx="31405" cy="26945"/>
              </a:xfrm>
            </p:grpSpPr>
            <p:sp>
              <p:nvSpPr>
                <p:cNvPr id="5990" name="Google Shape;5990;p53"/>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3"/>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2" name="Google Shape;5992;p53"/>
              <p:cNvGrpSpPr/>
              <p:nvPr/>
            </p:nvGrpSpPr>
            <p:grpSpPr>
              <a:xfrm>
                <a:off x="4380510" y="3065882"/>
                <a:ext cx="31405" cy="26938"/>
                <a:chOff x="4380510" y="3065882"/>
                <a:chExt cx="31405" cy="26938"/>
              </a:xfrm>
            </p:grpSpPr>
            <p:sp>
              <p:nvSpPr>
                <p:cNvPr id="5993" name="Google Shape;5993;p53"/>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3"/>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95" name="Google Shape;5995;p53"/>
            <p:cNvGrpSpPr/>
            <p:nvPr/>
          </p:nvGrpSpPr>
          <p:grpSpPr>
            <a:xfrm>
              <a:off x="4558998" y="3188237"/>
              <a:ext cx="1280131" cy="1052746"/>
              <a:chOff x="4558998" y="3188237"/>
              <a:chExt cx="1280131" cy="1052746"/>
            </a:xfrm>
          </p:grpSpPr>
          <p:sp>
            <p:nvSpPr>
              <p:cNvPr id="5996" name="Google Shape;5996;p53"/>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7" name="Google Shape;5997;p53"/>
              <p:cNvGrpSpPr/>
              <p:nvPr/>
            </p:nvGrpSpPr>
            <p:grpSpPr>
              <a:xfrm>
                <a:off x="4579164" y="3203653"/>
                <a:ext cx="1244833" cy="1020397"/>
                <a:chOff x="4579164" y="3203653"/>
                <a:chExt cx="1244833" cy="1020397"/>
              </a:xfrm>
            </p:grpSpPr>
            <p:sp>
              <p:nvSpPr>
                <p:cNvPr id="5998" name="Google Shape;5998;p53"/>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3"/>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0" name="Google Shape;6000;p53"/>
                <p:cNvGrpSpPr/>
                <p:nvPr/>
              </p:nvGrpSpPr>
              <p:grpSpPr>
                <a:xfrm>
                  <a:off x="4579164" y="3203653"/>
                  <a:ext cx="1244833" cy="1020397"/>
                  <a:chOff x="4579164" y="3203653"/>
                  <a:chExt cx="1244833" cy="1020397"/>
                </a:xfrm>
              </p:grpSpPr>
              <p:sp>
                <p:nvSpPr>
                  <p:cNvPr id="6001" name="Google Shape;6001;p53"/>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3"/>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3" name="Google Shape;6003;p53"/>
                  <p:cNvGrpSpPr/>
                  <p:nvPr/>
                </p:nvGrpSpPr>
                <p:grpSpPr>
                  <a:xfrm>
                    <a:off x="4579164" y="3203653"/>
                    <a:ext cx="1244833" cy="1020397"/>
                    <a:chOff x="4579164" y="3203653"/>
                    <a:chExt cx="1244833" cy="1020397"/>
                  </a:xfrm>
                </p:grpSpPr>
                <p:sp>
                  <p:nvSpPr>
                    <p:cNvPr id="6004" name="Google Shape;6004;p53"/>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3"/>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3"/>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3"/>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3"/>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3"/>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3"/>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3"/>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2" name="Google Shape;6012;p53"/>
                    <p:cNvGrpSpPr/>
                    <p:nvPr/>
                  </p:nvGrpSpPr>
                  <p:grpSpPr>
                    <a:xfrm>
                      <a:off x="4579164" y="3203653"/>
                      <a:ext cx="1244833" cy="1020397"/>
                      <a:chOff x="4579164" y="3203653"/>
                      <a:chExt cx="1244833" cy="1020397"/>
                    </a:xfrm>
                  </p:grpSpPr>
                  <p:sp>
                    <p:nvSpPr>
                      <p:cNvPr id="6013" name="Google Shape;6013;p53"/>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3"/>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3"/>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3"/>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3"/>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3"/>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3"/>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3"/>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3"/>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3"/>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3"/>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3"/>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3"/>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3"/>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27" name="Google Shape;6027;p53"/>
                      <p:cNvGrpSpPr/>
                      <p:nvPr/>
                    </p:nvGrpSpPr>
                    <p:grpSpPr>
                      <a:xfrm>
                        <a:off x="4579164" y="3203653"/>
                        <a:ext cx="1244833" cy="1020397"/>
                        <a:chOff x="4579164" y="3203653"/>
                        <a:chExt cx="1244833" cy="1020397"/>
                      </a:xfrm>
                    </p:grpSpPr>
                    <p:sp>
                      <p:nvSpPr>
                        <p:cNvPr id="6028" name="Google Shape;6028;p53"/>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3"/>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3"/>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3"/>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3"/>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3"/>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3"/>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3"/>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3"/>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3"/>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3"/>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3"/>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3"/>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3"/>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3"/>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3"/>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3"/>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3"/>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3"/>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3"/>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3"/>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3"/>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3"/>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3"/>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2" name="Google Shape;6052;p53"/>
                        <p:cNvGrpSpPr/>
                        <p:nvPr/>
                      </p:nvGrpSpPr>
                      <p:grpSpPr>
                        <a:xfrm>
                          <a:off x="4579164" y="3203653"/>
                          <a:ext cx="1244833" cy="1020397"/>
                          <a:chOff x="4579164" y="3203653"/>
                          <a:chExt cx="1244833" cy="1020397"/>
                        </a:xfrm>
                      </p:grpSpPr>
                      <p:sp>
                        <p:nvSpPr>
                          <p:cNvPr id="6053" name="Google Shape;6053;p53"/>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4" name="Google Shape;6054;p53"/>
                          <p:cNvGrpSpPr/>
                          <p:nvPr/>
                        </p:nvGrpSpPr>
                        <p:grpSpPr>
                          <a:xfrm>
                            <a:off x="4579164" y="3203653"/>
                            <a:ext cx="1244833" cy="1020397"/>
                            <a:chOff x="4579164" y="3203653"/>
                            <a:chExt cx="1244833" cy="1020397"/>
                          </a:xfrm>
                        </p:grpSpPr>
                        <p:sp>
                          <p:nvSpPr>
                            <p:cNvPr id="6055" name="Google Shape;6055;p53"/>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3"/>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3"/>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3"/>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3"/>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3"/>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3"/>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2" name="Google Shape;6062;p53"/>
                            <p:cNvGrpSpPr/>
                            <p:nvPr/>
                          </p:nvGrpSpPr>
                          <p:grpSpPr>
                            <a:xfrm>
                              <a:off x="4579164" y="3203653"/>
                              <a:ext cx="1244833" cy="1020397"/>
                              <a:chOff x="4579164" y="3203653"/>
                              <a:chExt cx="1244833" cy="1020397"/>
                            </a:xfrm>
                          </p:grpSpPr>
                          <p:sp>
                            <p:nvSpPr>
                              <p:cNvPr id="6063" name="Google Shape;6063;p53"/>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3"/>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3"/>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3"/>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3"/>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3"/>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3"/>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3"/>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3"/>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3"/>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3"/>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3"/>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3"/>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6" name="Google Shape;6076;p53"/>
                              <p:cNvGrpSpPr/>
                              <p:nvPr/>
                            </p:nvGrpSpPr>
                            <p:grpSpPr>
                              <a:xfrm>
                                <a:off x="4579164" y="3203653"/>
                                <a:ext cx="1244833" cy="1020397"/>
                                <a:chOff x="4579164" y="3203653"/>
                                <a:chExt cx="1244833" cy="1020397"/>
                              </a:xfrm>
                            </p:grpSpPr>
                            <p:sp>
                              <p:nvSpPr>
                                <p:cNvPr id="6077" name="Google Shape;6077;p53"/>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3"/>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3"/>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3"/>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3"/>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3"/>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3"/>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4" name="Google Shape;6084;p53"/>
                                <p:cNvGrpSpPr/>
                                <p:nvPr/>
                              </p:nvGrpSpPr>
                              <p:grpSpPr>
                                <a:xfrm>
                                  <a:off x="4579164" y="3203653"/>
                                  <a:ext cx="1244833" cy="1020397"/>
                                  <a:chOff x="4579164" y="3203653"/>
                                  <a:chExt cx="1244833" cy="1020397"/>
                                </a:xfrm>
                              </p:grpSpPr>
                              <p:sp>
                                <p:nvSpPr>
                                  <p:cNvPr id="6085" name="Google Shape;6085;p53"/>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3"/>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3"/>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3"/>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3"/>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90" name="Google Shape;6090;p53"/>
                                  <p:cNvGrpSpPr/>
                                  <p:nvPr/>
                                </p:nvGrpSpPr>
                                <p:grpSpPr>
                                  <a:xfrm>
                                    <a:off x="4579164" y="3203653"/>
                                    <a:ext cx="1244833" cy="1020397"/>
                                    <a:chOff x="4579164" y="3203653"/>
                                    <a:chExt cx="1244833" cy="1020397"/>
                                  </a:xfrm>
                                </p:grpSpPr>
                                <p:sp>
                                  <p:nvSpPr>
                                    <p:cNvPr id="6091" name="Google Shape;6091;p53"/>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3"/>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3"/>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3"/>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095" name="Google Shape;6095;p53"/>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3"/>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3"/>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098" name="Google Shape;6098;p53"/>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099" name="Google Shape;6099;p53"/>
              <p:cNvGrpSpPr/>
              <p:nvPr/>
            </p:nvGrpSpPr>
            <p:grpSpPr>
              <a:xfrm>
                <a:off x="4595437" y="3598775"/>
                <a:ext cx="37776" cy="32451"/>
                <a:chOff x="4595437" y="3598775"/>
                <a:chExt cx="37776" cy="32451"/>
              </a:xfrm>
            </p:grpSpPr>
            <p:sp>
              <p:nvSpPr>
                <p:cNvPr id="6100" name="Google Shape;6100;p53"/>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3"/>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2" name="Google Shape;6102;p53"/>
              <p:cNvGrpSpPr/>
              <p:nvPr/>
            </p:nvGrpSpPr>
            <p:grpSpPr>
              <a:xfrm>
                <a:off x="4641864" y="3524443"/>
                <a:ext cx="37776" cy="32380"/>
                <a:chOff x="4641864" y="3524443"/>
                <a:chExt cx="37776" cy="32380"/>
              </a:xfrm>
            </p:grpSpPr>
            <p:sp>
              <p:nvSpPr>
                <p:cNvPr id="6103" name="Google Shape;6103;p53"/>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3"/>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5" name="Google Shape;6105;p53"/>
              <p:cNvGrpSpPr/>
              <p:nvPr/>
            </p:nvGrpSpPr>
            <p:grpSpPr>
              <a:xfrm>
                <a:off x="4648431" y="3893901"/>
                <a:ext cx="37776" cy="32357"/>
                <a:chOff x="4648431" y="3893901"/>
                <a:chExt cx="37776" cy="32357"/>
              </a:xfrm>
            </p:grpSpPr>
            <p:sp>
              <p:nvSpPr>
                <p:cNvPr id="6106" name="Google Shape;6106;p53"/>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3"/>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53"/>
              <p:cNvGrpSpPr/>
              <p:nvPr/>
            </p:nvGrpSpPr>
            <p:grpSpPr>
              <a:xfrm>
                <a:off x="4567752" y="3722908"/>
                <a:ext cx="37870" cy="32380"/>
                <a:chOff x="4567752" y="3722908"/>
                <a:chExt cx="37870" cy="32380"/>
              </a:xfrm>
            </p:grpSpPr>
            <p:sp>
              <p:nvSpPr>
                <p:cNvPr id="6109" name="Google Shape;6109;p53"/>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3"/>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1" name="Google Shape;6111;p53"/>
              <p:cNvGrpSpPr/>
              <p:nvPr/>
            </p:nvGrpSpPr>
            <p:grpSpPr>
              <a:xfrm>
                <a:off x="4617506" y="3652052"/>
                <a:ext cx="37783" cy="32357"/>
                <a:chOff x="4617506" y="3652052"/>
                <a:chExt cx="37783" cy="32357"/>
              </a:xfrm>
            </p:grpSpPr>
            <p:sp>
              <p:nvSpPr>
                <p:cNvPr id="6112" name="Google Shape;6112;p53"/>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3"/>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4" name="Google Shape;6114;p53"/>
              <p:cNvGrpSpPr/>
              <p:nvPr/>
            </p:nvGrpSpPr>
            <p:grpSpPr>
              <a:xfrm>
                <a:off x="4739005" y="3554149"/>
                <a:ext cx="37870" cy="32357"/>
                <a:chOff x="4739005" y="3554149"/>
                <a:chExt cx="37870" cy="32357"/>
              </a:xfrm>
            </p:grpSpPr>
            <p:sp>
              <p:nvSpPr>
                <p:cNvPr id="6115" name="Google Shape;6115;p53"/>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3"/>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7" name="Google Shape;6117;p53"/>
              <p:cNvGrpSpPr/>
              <p:nvPr/>
            </p:nvGrpSpPr>
            <p:grpSpPr>
              <a:xfrm>
                <a:off x="4806557" y="3630258"/>
                <a:ext cx="37776" cy="32364"/>
                <a:chOff x="4806557" y="3630258"/>
                <a:chExt cx="37776" cy="32364"/>
              </a:xfrm>
            </p:grpSpPr>
            <p:sp>
              <p:nvSpPr>
                <p:cNvPr id="6118" name="Google Shape;6118;p53"/>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3"/>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0" name="Google Shape;6120;p53"/>
              <p:cNvGrpSpPr/>
              <p:nvPr/>
            </p:nvGrpSpPr>
            <p:grpSpPr>
              <a:xfrm>
                <a:off x="4737007" y="4004357"/>
                <a:ext cx="37870" cy="32357"/>
                <a:chOff x="4737007" y="4004357"/>
                <a:chExt cx="37870" cy="32357"/>
              </a:xfrm>
            </p:grpSpPr>
            <p:sp>
              <p:nvSpPr>
                <p:cNvPr id="6121" name="Google Shape;6121;p53"/>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3"/>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3" name="Google Shape;6123;p53"/>
              <p:cNvGrpSpPr/>
              <p:nvPr/>
            </p:nvGrpSpPr>
            <p:grpSpPr>
              <a:xfrm>
                <a:off x="4773634" y="4208627"/>
                <a:ext cx="37776" cy="32357"/>
                <a:chOff x="4773634" y="4208627"/>
                <a:chExt cx="37776" cy="32357"/>
              </a:xfrm>
            </p:grpSpPr>
            <p:sp>
              <p:nvSpPr>
                <p:cNvPr id="6124" name="Google Shape;6124;p53"/>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3"/>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53"/>
              <p:cNvGrpSpPr/>
              <p:nvPr/>
            </p:nvGrpSpPr>
            <p:grpSpPr>
              <a:xfrm>
                <a:off x="4888282" y="4074764"/>
                <a:ext cx="37776" cy="32451"/>
                <a:chOff x="4888282" y="4074764"/>
                <a:chExt cx="37776" cy="32451"/>
              </a:xfrm>
            </p:grpSpPr>
            <p:sp>
              <p:nvSpPr>
                <p:cNvPr id="6127" name="Google Shape;6127;p53"/>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3"/>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9" name="Google Shape;6129;p53"/>
              <p:cNvGrpSpPr/>
              <p:nvPr/>
            </p:nvGrpSpPr>
            <p:grpSpPr>
              <a:xfrm>
                <a:off x="4901315" y="3804271"/>
                <a:ext cx="37776" cy="32364"/>
                <a:chOff x="4901315" y="3804271"/>
                <a:chExt cx="37776" cy="32364"/>
              </a:xfrm>
            </p:grpSpPr>
            <p:sp>
              <p:nvSpPr>
                <p:cNvPr id="6130" name="Google Shape;6130;p53"/>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3"/>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2" name="Google Shape;6132;p53"/>
              <p:cNvGrpSpPr/>
              <p:nvPr/>
            </p:nvGrpSpPr>
            <p:grpSpPr>
              <a:xfrm>
                <a:off x="4866394" y="3715035"/>
                <a:ext cx="37846" cy="32357"/>
                <a:chOff x="4866394" y="3715035"/>
                <a:chExt cx="37846" cy="32357"/>
              </a:xfrm>
            </p:grpSpPr>
            <p:sp>
              <p:nvSpPr>
                <p:cNvPr id="6133" name="Google Shape;6133;p53"/>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3"/>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5" name="Google Shape;6135;p53"/>
              <p:cNvGrpSpPr/>
              <p:nvPr/>
            </p:nvGrpSpPr>
            <p:grpSpPr>
              <a:xfrm>
                <a:off x="4979233" y="3839798"/>
                <a:ext cx="37878" cy="32420"/>
                <a:chOff x="4979233" y="3839798"/>
                <a:chExt cx="37878" cy="32420"/>
              </a:xfrm>
            </p:grpSpPr>
            <p:sp>
              <p:nvSpPr>
                <p:cNvPr id="6136" name="Google Shape;6136;p53"/>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3"/>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8" name="Google Shape;6138;p53"/>
              <p:cNvGrpSpPr/>
              <p:nvPr/>
            </p:nvGrpSpPr>
            <p:grpSpPr>
              <a:xfrm>
                <a:off x="4790662" y="3679147"/>
                <a:ext cx="37783" cy="32380"/>
                <a:chOff x="4790662" y="3679147"/>
                <a:chExt cx="37783" cy="32380"/>
              </a:xfrm>
            </p:grpSpPr>
            <p:sp>
              <p:nvSpPr>
                <p:cNvPr id="6139" name="Google Shape;6139;p53"/>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3"/>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1" name="Google Shape;6141;p53"/>
              <p:cNvGrpSpPr/>
              <p:nvPr/>
            </p:nvGrpSpPr>
            <p:grpSpPr>
              <a:xfrm>
                <a:off x="4857263" y="3557861"/>
                <a:ext cx="37776" cy="32357"/>
                <a:chOff x="4857263" y="3557861"/>
                <a:chExt cx="37776" cy="32357"/>
              </a:xfrm>
            </p:grpSpPr>
            <p:sp>
              <p:nvSpPr>
                <p:cNvPr id="6142" name="Google Shape;6142;p53"/>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3"/>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4" name="Google Shape;6144;p53"/>
              <p:cNvGrpSpPr/>
              <p:nvPr/>
            </p:nvGrpSpPr>
            <p:grpSpPr>
              <a:xfrm>
                <a:off x="4883902" y="3648033"/>
                <a:ext cx="37783" cy="32380"/>
                <a:chOff x="4883902" y="3648033"/>
                <a:chExt cx="37783" cy="32380"/>
              </a:xfrm>
            </p:grpSpPr>
            <p:sp>
              <p:nvSpPr>
                <p:cNvPr id="6145" name="Google Shape;6145;p53"/>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3"/>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7" name="Google Shape;6147;p53"/>
              <p:cNvGrpSpPr/>
              <p:nvPr/>
            </p:nvGrpSpPr>
            <p:grpSpPr>
              <a:xfrm>
                <a:off x="4907780" y="3347220"/>
                <a:ext cx="37878" cy="32357"/>
                <a:chOff x="4907780" y="3347220"/>
                <a:chExt cx="37878" cy="32357"/>
              </a:xfrm>
            </p:grpSpPr>
            <p:sp>
              <p:nvSpPr>
                <p:cNvPr id="6148" name="Google Shape;6148;p53"/>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3"/>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53"/>
              <p:cNvGrpSpPr/>
              <p:nvPr/>
            </p:nvGrpSpPr>
            <p:grpSpPr>
              <a:xfrm>
                <a:off x="5065048" y="3738150"/>
                <a:ext cx="37783" cy="32364"/>
                <a:chOff x="5065048" y="3738150"/>
                <a:chExt cx="37783" cy="32364"/>
              </a:xfrm>
            </p:grpSpPr>
            <p:sp>
              <p:nvSpPr>
                <p:cNvPr id="6151" name="Google Shape;6151;p53"/>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3"/>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3" name="Google Shape;6153;p53"/>
              <p:cNvGrpSpPr/>
              <p:nvPr/>
            </p:nvGrpSpPr>
            <p:grpSpPr>
              <a:xfrm>
                <a:off x="5071616" y="3284615"/>
                <a:ext cx="37783" cy="32357"/>
                <a:chOff x="5071616" y="3284615"/>
                <a:chExt cx="37783" cy="32357"/>
              </a:xfrm>
            </p:grpSpPr>
            <p:sp>
              <p:nvSpPr>
                <p:cNvPr id="6154" name="Google Shape;6154;p53"/>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3"/>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6" name="Google Shape;6156;p53"/>
              <p:cNvGrpSpPr/>
              <p:nvPr/>
            </p:nvGrpSpPr>
            <p:grpSpPr>
              <a:xfrm>
                <a:off x="5389291" y="3759921"/>
                <a:ext cx="37783" cy="32380"/>
                <a:chOff x="5389291" y="3759921"/>
                <a:chExt cx="37783" cy="32380"/>
              </a:xfrm>
            </p:grpSpPr>
            <p:sp>
              <p:nvSpPr>
                <p:cNvPr id="6157" name="Google Shape;6157;p53"/>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3"/>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9" name="Google Shape;6159;p53"/>
              <p:cNvGrpSpPr/>
              <p:nvPr/>
            </p:nvGrpSpPr>
            <p:grpSpPr>
              <a:xfrm>
                <a:off x="5431534" y="3632932"/>
                <a:ext cx="37878" cy="32451"/>
                <a:chOff x="5431534" y="3632932"/>
                <a:chExt cx="37878" cy="32451"/>
              </a:xfrm>
            </p:grpSpPr>
            <p:sp>
              <p:nvSpPr>
                <p:cNvPr id="6160" name="Google Shape;6160;p53"/>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3"/>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2" name="Google Shape;6162;p53"/>
              <p:cNvGrpSpPr/>
              <p:nvPr/>
            </p:nvGrpSpPr>
            <p:grpSpPr>
              <a:xfrm>
                <a:off x="5540755" y="3544829"/>
                <a:ext cx="37783" cy="32357"/>
                <a:chOff x="5540755" y="3544829"/>
                <a:chExt cx="37783" cy="32357"/>
              </a:xfrm>
            </p:grpSpPr>
            <p:sp>
              <p:nvSpPr>
                <p:cNvPr id="6163" name="Google Shape;6163;p53"/>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3"/>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5" name="Google Shape;6165;p53"/>
              <p:cNvGrpSpPr/>
              <p:nvPr/>
            </p:nvGrpSpPr>
            <p:grpSpPr>
              <a:xfrm>
                <a:off x="5579293" y="3412107"/>
                <a:ext cx="37776" cy="32357"/>
                <a:chOff x="5579293" y="3412107"/>
                <a:chExt cx="37776" cy="32357"/>
              </a:xfrm>
            </p:grpSpPr>
            <p:sp>
              <p:nvSpPr>
                <p:cNvPr id="6166" name="Google Shape;6166;p53"/>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3"/>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8" name="Google Shape;6168;p53"/>
              <p:cNvGrpSpPr/>
              <p:nvPr/>
            </p:nvGrpSpPr>
            <p:grpSpPr>
              <a:xfrm>
                <a:off x="5801346" y="3284615"/>
                <a:ext cx="37783" cy="32357"/>
                <a:chOff x="5801346" y="3284615"/>
                <a:chExt cx="37783" cy="32357"/>
              </a:xfrm>
            </p:grpSpPr>
            <p:sp>
              <p:nvSpPr>
                <p:cNvPr id="6169" name="Google Shape;6169;p53"/>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3"/>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1" name="Google Shape;6171;p53"/>
              <p:cNvGrpSpPr/>
              <p:nvPr/>
            </p:nvGrpSpPr>
            <p:grpSpPr>
              <a:xfrm>
                <a:off x="5763578" y="3399067"/>
                <a:ext cx="37776" cy="32364"/>
                <a:chOff x="5763578" y="3399067"/>
                <a:chExt cx="37776" cy="32364"/>
              </a:xfrm>
            </p:grpSpPr>
            <p:sp>
              <p:nvSpPr>
                <p:cNvPr id="6172" name="Google Shape;6172;p53"/>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3"/>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4" name="Google Shape;6174;p53"/>
              <p:cNvGrpSpPr/>
              <p:nvPr/>
            </p:nvGrpSpPr>
            <p:grpSpPr>
              <a:xfrm>
                <a:off x="5395858" y="3230952"/>
                <a:ext cx="37776" cy="32364"/>
                <a:chOff x="5395858" y="3230952"/>
                <a:chExt cx="37776" cy="32364"/>
              </a:xfrm>
            </p:grpSpPr>
            <p:sp>
              <p:nvSpPr>
                <p:cNvPr id="6175" name="Google Shape;6175;p53"/>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3"/>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7" name="Google Shape;6177;p53"/>
              <p:cNvGrpSpPr/>
              <p:nvPr/>
            </p:nvGrpSpPr>
            <p:grpSpPr>
              <a:xfrm>
                <a:off x="5264088" y="3188237"/>
                <a:ext cx="37776" cy="32357"/>
                <a:chOff x="5264088" y="3188237"/>
                <a:chExt cx="37776" cy="32357"/>
              </a:xfrm>
            </p:grpSpPr>
            <p:sp>
              <p:nvSpPr>
                <p:cNvPr id="6178" name="Google Shape;6178;p53"/>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3"/>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0" name="Google Shape;6180;p53"/>
              <p:cNvGrpSpPr/>
              <p:nvPr/>
            </p:nvGrpSpPr>
            <p:grpSpPr>
              <a:xfrm>
                <a:off x="5585758" y="3237425"/>
                <a:ext cx="37878" cy="32357"/>
                <a:chOff x="5585758" y="3237425"/>
                <a:chExt cx="37878" cy="32357"/>
              </a:xfrm>
            </p:grpSpPr>
            <p:sp>
              <p:nvSpPr>
                <p:cNvPr id="6181" name="Google Shape;6181;p53"/>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3"/>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3" name="Google Shape;6183;p53"/>
              <p:cNvGrpSpPr/>
              <p:nvPr/>
            </p:nvGrpSpPr>
            <p:grpSpPr>
              <a:xfrm>
                <a:off x="4874196" y="3291088"/>
                <a:ext cx="37878" cy="32451"/>
                <a:chOff x="4874196" y="3291088"/>
                <a:chExt cx="37878" cy="32451"/>
              </a:xfrm>
            </p:grpSpPr>
            <p:sp>
              <p:nvSpPr>
                <p:cNvPr id="6184" name="Google Shape;6184;p53"/>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3"/>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6" name="Google Shape;6186;p53"/>
              <p:cNvGrpSpPr/>
              <p:nvPr/>
            </p:nvGrpSpPr>
            <p:grpSpPr>
              <a:xfrm>
                <a:off x="5197770" y="3785466"/>
                <a:ext cx="37783" cy="32427"/>
                <a:chOff x="5197770" y="3785466"/>
                <a:chExt cx="37783" cy="32427"/>
              </a:xfrm>
            </p:grpSpPr>
            <p:sp>
              <p:nvSpPr>
                <p:cNvPr id="6187" name="Google Shape;6187;p53"/>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3"/>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9" name="Google Shape;6189;p53"/>
              <p:cNvGrpSpPr/>
              <p:nvPr/>
            </p:nvGrpSpPr>
            <p:grpSpPr>
              <a:xfrm>
                <a:off x="5177699" y="3492117"/>
                <a:ext cx="37776" cy="32357"/>
                <a:chOff x="5177699" y="3492117"/>
                <a:chExt cx="37776" cy="32357"/>
              </a:xfrm>
            </p:grpSpPr>
            <p:sp>
              <p:nvSpPr>
                <p:cNvPr id="6190" name="Google Shape;6190;p53"/>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3"/>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2" name="Google Shape;6192;p53"/>
              <p:cNvGrpSpPr/>
              <p:nvPr/>
            </p:nvGrpSpPr>
            <p:grpSpPr>
              <a:xfrm>
                <a:off x="5349431" y="3622346"/>
                <a:ext cx="37870" cy="32380"/>
                <a:chOff x="5349431" y="3622346"/>
                <a:chExt cx="37870" cy="32380"/>
              </a:xfrm>
            </p:grpSpPr>
            <p:sp>
              <p:nvSpPr>
                <p:cNvPr id="6193" name="Google Shape;6193;p53"/>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3"/>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5" name="Google Shape;6195;p53"/>
              <p:cNvGrpSpPr/>
              <p:nvPr/>
            </p:nvGrpSpPr>
            <p:grpSpPr>
              <a:xfrm>
                <a:off x="5068855" y="3563980"/>
                <a:ext cx="53954" cy="46223"/>
                <a:chOff x="5068855" y="3563980"/>
                <a:chExt cx="53954" cy="46223"/>
              </a:xfrm>
            </p:grpSpPr>
            <p:sp>
              <p:nvSpPr>
                <p:cNvPr id="6196" name="Google Shape;6196;p53"/>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3"/>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8" name="Google Shape;6198;p53"/>
              <p:cNvGrpSpPr/>
              <p:nvPr/>
            </p:nvGrpSpPr>
            <p:grpSpPr>
              <a:xfrm>
                <a:off x="5037654" y="3392507"/>
                <a:ext cx="37870" cy="32451"/>
                <a:chOff x="5037654" y="3392507"/>
                <a:chExt cx="37870" cy="32451"/>
              </a:xfrm>
            </p:grpSpPr>
            <p:sp>
              <p:nvSpPr>
                <p:cNvPr id="6199" name="Google Shape;6199;p53"/>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3"/>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1" name="Google Shape;6201;p53"/>
              <p:cNvGrpSpPr/>
              <p:nvPr/>
            </p:nvGrpSpPr>
            <p:grpSpPr>
              <a:xfrm>
                <a:off x="5456560" y="3368629"/>
                <a:ext cx="37870" cy="32451"/>
                <a:chOff x="5456560" y="3368629"/>
                <a:chExt cx="37870" cy="32451"/>
              </a:xfrm>
            </p:grpSpPr>
            <p:sp>
              <p:nvSpPr>
                <p:cNvPr id="6202" name="Google Shape;6202;p53"/>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3"/>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4" name="Google Shape;6204;p53"/>
              <p:cNvGrpSpPr/>
              <p:nvPr/>
            </p:nvGrpSpPr>
            <p:grpSpPr>
              <a:xfrm>
                <a:off x="4755749" y="3501516"/>
                <a:ext cx="46246" cy="39608"/>
                <a:chOff x="4755749" y="3501516"/>
                <a:chExt cx="46246" cy="39608"/>
              </a:xfrm>
            </p:grpSpPr>
            <p:sp>
              <p:nvSpPr>
                <p:cNvPr id="6205" name="Google Shape;6205;p53"/>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3"/>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53"/>
              <p:cNvGrpSpPr/>
              <p:nvPr/>
            </p:nvGrpSpPr>
            <p:grpSpPr>
              <a:xfrm>
                <a:off x="4681346" y="3485582"/>
                <a:ext cx="37783" cy="32427"/>
                <a:chOff x="4681346" y="3485582"/>
                <a:chExt cx="37783" cy="32427"/>
              </a:xfrm>
            </p:grpSpPr>
            <p:sp>
              <p:nvSpPr>
                <p:cNvPr id="6208" name="Google Shape;6208;p53"/>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3"/>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0" name="Google Shape;6210;p53"/>
              <p:cNvGrpSpPr/>
              <p:nvPr/>
            </p:nvGrpSpPr>
            <p:grpSpPr>
              <a:xfrm>
                <a:off x="4767067" y="3291088"/>
                <a:ext cx="37878" cy="32451"/>
                <a:chOff x="4767067" y="3291088"/>
                <a:chExt cx="37878" cy="32451"/>
              </a:xfrm>
            </p:grpSpPr>
            <p:sp>
              <p:nvSpPr>
                <p:cNvPr id="6211" name="Google Shape;6211;p53"/>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3"/>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3" name="Google Shape;6213;p53"/>
              <p:cNvGrpSpPr/>
              <p:nvPr/>
            </p:nvGrpSpPr>
            <p:grpSpPr>
              <a:xfrm>
                <a:off x="4687819" y="3405539"/>
                <a:ext cx="37776" cy="32451"/>
                <a:chOff x="4687819" y="3405539"/>
                <a:chExt cx="37776" cy="32451"/>
              </a:xfrm>
            </p:grpSpPr>
            <p:sp>
              <p:nvSpPr>
                <p:cNvPr id="6214" name="Google Shape;6214;p53"/>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3"/>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53"/>
              <p:cNvGrpSpPr/>
              <p:nvPr/>
            </p:nvGrpSpPr>
            <p:grpSpPr>
              <a:xfrm>
                <a:off x="4923101" y="3444809"/>
                <a:ext cx="52813" cy="45318"/>
                <a:chOff x="4923101" y="3444809"/>
                <a:chExt cx="52813" cy="45318"/>
              </a:xfrm>
            </p:grpSpPr>
            <p:sp>
              <p:nvSpPr>
                <p:cNvPr id="6217" name="Google Shape;6217;p53"/>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3"/>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53"/>
              <p:cNvGrpSpPr/>
              <p:nvPr/>
            </p:nvGrpSpPr>
            <p:grpSpPr>
              <a:xfrm>
                <a:off x="4846040" y="3654750"/>
                <a:ext cx="31405" cy="26993"/>
                <a:chOff x="4846040" y="3654750"/>
                <a:chExt cx="31405" cy="26993"/>
              </a:xfrm>
            </p:grpSpPr>
            <p:sp>
              <p:nvSpPr>
                <p:cNvPr id="6220" name="Google Shape;6220;p53"/>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3"/>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2" name="Google Shape;6222;p53"/>
              <p:cNvGrpSpPr/>
              <p:nvPr/>
            </p:nvGrpSpPr>
            <p:grpSpPr>
              <a:xfrm>
                <a:off x="4925673" y="3691700"/>
                <a:ext cx="40253" cy="34472"/>
                <a:chOff x="4925673" y="3691700"/>
                <a:chExt cx="40253" cy="34472"/>
              </a:xfrm>
            </p:grpSpPr>
            <p:sp>
              <p:nvSpPr>
                <p:cNvPr id="6223" name="Google Shape;6223;p53"/>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3"/>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53"/>
              <p:cNvGrpSpPr/>
              <p:nvPr/>
            </p:nvGrpSpPr>
            <p:grpSpPr>
              <a:xfrm>
                <a:off x="4894653" y="3740848"/>
                <a:ext cx="31405" cy="26906"/>
                <a:chOff x="4894653" y="3740848"/>
                <a:chExt cx="31405" cy="26906"/>
              </a:xfrm>
            </p:grpSpPr>
            <p:sp>
              <p:nvSpPr>
                <p:cNvPr id="6226" name="Google Shape;6226;p53"/>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3"/>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8" name="Google Shape;6228;p53"/>
              <p:cNvGrpSpPr/>
              <p:nvPr/>
            </p:nvGrpSpPr>
            <p:grpSpPr>
              <a:xfrm>
                <a:off x="4962300" y="3696348"/>
                <a:ext cx="38255" cy="32773"/>
                <a:chOff x="4962300" y="3696348"/>
                <a:chExt cx="38255" cy="32773"/>
              </a:xfrm>
            </p:grpSpPr>
            <p:sp>
              <p:nvSpPr>
                <p:cNvPr id="6229" name="Google Shape;6229;p53"/>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3"/>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1" name="Google Shape;6231;p53"/>
              <p:cNvGrpSpPr/>
              <p:nvPr/>
            </p:nvGrpSpPr>
            <p:grpSpPr>
              <a:xfrm>
                <a:off x="4980185" y="3743349"/>
                <a:ext cx="31499" cy="26969"/>
                <a:chOff x="4980185" y="3743349"/>
                <a:chExt cx="31499" cy="26969"/>
              </a:xfrm>
            </p:grpSpPr>
            <p:sp>
              <p:nvSpPr>
                <p:cNvPr id="6232" name="Google Shape;6232;p53"/>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3"/>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4" name="Google Shape;6234;p53"/>
              <p:cNvGrpSpPr/>
              <p:nvPr/>
            </p:nvGrpSpPr>
            <p:grpSpPr>
              <a:xfrm>
                <a:off x="5013768" y="3734312"/>
                <a:ext cx="31499" cy="26969"/>
                <a:chOff x="5013768" y="3734312"/>
                <a:chExt cx="31499" cy="26969"/>
              </a:xfrm>
            </p:grpSpPr>
            <p:sp>
              <p:nvSpPr>
                <p:cNvPr id="6235" name="Google Shape;6235;p53"/>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3"/>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7" name="Google Shape;6237;p53"/>
              <p:cNvGrpSpPr/>
              <p:nvPr/>
            </p:nvGrpSpPr>
            <p:grpSpPr>
              <a:xfrm>
                <a:off x="5036703" y="3764545"/>
                <a:ext cx="31499" cy="26898"/>
                <a:chOff x="5036703" y="3764545"/>
                <a:chExt cx="31499" cy="26898"/>
              </a:xfrm>
            </p:grpSpPr>
            <p:sp>
              <p:nvSpPr>
                <p:cNvPr id="6238" name="Google Shape;6238;p53"/>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3"/>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0" name="Google Shape;6240;p53"/>
              <p:cNvGrpSpPr/>
              <p:nvPr/>
            </p:nvGrpSpPr>
            <p:grpSpPr>
              <a:xfrm>
                <a:off x="4953546" y="3768352"/>
                <a:ext cx="31405" cy="26898"/>
                <a:chOff x="4953546" y="3768352"/>
                <a:chExt cx="31405" cy="26898"/>
              </a:xfrm>
            </p:grpSpPr>
            <p:sp>
              <p:nvSpPr>
                <p:cNvPr id="6241" name="Google Shape;6241;p53"/>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3"/>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3" name="Google Shape;6243;p53"/>
              <p:cNvGrpSpPr/>
              <p:nvPr/>
            </p:nvGrpSpPr>
            <p:grpSpPr>
              <a:xfrm>
                <a:off x="4964770" y="3814016"/>
                <a:ext cx="31499" cy="26993"/>
                <a:chOff x="4964770" y="3814016"/>
                <a:chExt cx="31499" cy="26993"/>
              </a:xfrm>
            </p:grpSpPr>
            <p:sp>
              <p:nvSpPr>
                <p:cNvPr id="6244" name="Google Shape;6244;p53"/>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3"/>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6" name="Google Shape;6246;p53"/>
              <p:cNvGrpSpPr/>
              <p:nvPr/>
            </p:nvGrpSpPr>
            <p:grpSpPr>
              <a:xfrm>
                <a:off x="4923290" y="3800504"/>
                <a:ext cx="31468" cy="26898"/>
                <a:chOff x="4923290" y="3800504"/>
                <a:chExt cx="31468" cy="26898"/>
              </a:xfrm>
            </p:grpSpPr>
            <p:sp>
              <p:nvSpPr>
                <p:cNvPr id="6247" name="Google Shape;6247;p53"/>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3"/>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9" name="Google Shape;6249;p53"/>
              <p:cNvGrpSpPr/>
              <p:nvPr/>
            </p:nvGrpSpPr>
            <p:grpSpPr>
              <a:xfrm>
                <a:off x="5108534" y="3650943"/>
                <a:ext cx="31405" cy="26993"/>
                <a:chOff x="5108534" y="3650943"/>
                <a:chExt cx="31405" cy="26993"/>
              </a:xfrm>
            </p:grpSpPr>
            <p:sp>
              <p:nvSpPr>
                <p:cNvPr id="6250" name="Google Shape;6250;p53"/>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3"/>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2" name="Google Shape;6252;p53"/>
              <p:cNvGrpSpPr/>
              <p:nvPr/>
            </p:nvGrpSpPr>
            <p:grpSpPr>
              <a:xfrm>
                <a:off x="5119380" y="3760739"/>
                <a:ext cx="31499" cy="26993"/>
                <a:chOff x="5119380" y="3760739"/>
                <a:chExt cx="31499" cy="26993"/>
              </a:xfrm>
            </p:grpSpPr>
            <p:sp>
              <p:nvSpPr>
                <p:cNvPr id="6253" name="Google Shape;6253;p53"/>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3"/>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5" name="Google Shape;6255;p53"/>
              <p:cNvGrpSpPr/>
              <p:nvPr/>
            </p:nvGrpSpPr>
            <p:grpSpPr>
              <a:xfrm>
                <a:off x="5119380" y="3788235"/>
                <a:ext cx="31499" cy="26993"/>
                <a:chOff x="5119380" y="3788235"/>
                <a:chExt cx="31499" cy="26993"/>
              </a:xfrm>
            </p:grpSpPr>
            <p:sp>
              <p:nvSpPr>
                <p:cNvPr id="6256" name="Google Shape;6256;p53"/>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3"/>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8" name="Google Shape;6258;p53"/>
              <p:cNvGrpSpPr/>
              <p:nvPr/>
            </p:nvGrpSpPr>
            <p:grpSpPr>
              <a:xfrm>
                <a:off x="5158005" y="3875284"/>
                <a:ext cx="31405" cy="27001"/>
                <a:chOff x="5158005" y="3875284"/>
                <a:chExt cx="31405" cy="27001"/>
              </a:xfrm>
            </p:grpSpPr>
            <p:sp>
              <p:nvSpPr>
                <p:cNvPr id="6259" name="Google Shape;6259;p53"/>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3"/>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1" name="Google Shape;6261;p53"/>
              <p:cNvGrpSpPr/>
              <p:nvPr/>
            </p:nvGrpSpPr>
            <p:grpSpPr>
              <a:xfrm>
                <a:off x="5233163" y="3764545"/>
                <a:ext cx="31499" cy="26898"/>
                <a:chOff x="5233163" y="3764545"/>
                <a:chExt cx="31499" cy="26898"/>
              </a:xfrm>
            </p:grpSpPr>
            <p:sp>
              <p:nvSpPr>
                <p:cNvPr id="6262" name="Google Shape;6262;p53"/>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3"/>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4" name="Google Shape;6264;p53"/>
              <p:cNvGrpSpPr/>
              <p:nvPr/>
            </p:nvGrpSpPr>
            <p:grpSpPr>
              <a:xfrm>
                <a:off x="5276168" y="3805545"/>
                <a:ext cx="31499" cy="26906"/>
                <a:chOff x="5276168" y="3805545"/>
                <a:chExt cx="31499" cy="26906"/>
              </a:xfrm>
            </p:grpSpPr>
            <p:sp>
              <p:nvSpPr>
                <p:cNvPr id="6265" name="Google Shape;6265;p53"/>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3"/>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7" name="Google Shape;6267;p53"/>
              <p:cNvGrpSpPr/>
              <p:nvPr/>
            </p:nvGrpSpPr>
            <p:grpSpPr>
              <a:xfrm>
                <a:off x="5294053" y="3851933"/>
                <a:ext cx="31405" cy="26945"/>
                <a:chOff x="5294053" y="3851933"/>
                <a:chExt cx="31405" cy="26945"/>
              </a:xfrm>
            </p:grpSpPr>
            <p:sp>
              <p:nvSpPr>
                <p:cNvPr id="6268" name="Google Shape;6268;p53"/>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3"/>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0" name="Google Shape;6270;p53"/>
              <p:cNvGrpSpPr/>
              <p:nvPr/>
            </p:nvGrpSpPr>
            <p:grpSpPr>
              <a:xfrm>
                <a:off x="5341723" y="3851902"/>
                <a:ext cx="31405" cy="26977"/>
                <a:chOff x="5341723" y="3851902"/>
                <a:chExt cx="31405" cy="26977"/>
              </a:xfrm>
            </p:grpSpPr>
            <p:sp>
              <p:nvSpPr>
                <p:cNvPr id="6271" name="Google Shape;6271;p53"/>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3"/>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3" name="Google Shape;6273;p53"/>
              <p:cNvGrpSpPr/>
              <p:nvPr/>
            </p:nvGrpSpPr>
            <p:grpSpPr>
              <a:xfrm>
                <a:off x="5054871" y="3507855"/>
                <a:ext cx="31405" cy="26993"/>
                <a:chOff x="5054871" y="3507855"/>
                <a:chExt cx="31405" cy="26993"/>
              </a:xfrm>
            </p:grpSpPr>
            <p:sp>
              <p:nvSpPr>
                <p:cNvPr id="6274" name="Google Shape;6274;p53"/>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3"/>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6" name="Google Shape;6276;p53"/>
              <p:cNvGrpSpPr/>
              <p:nvPr/>
            </p:nvGrpSpPr>
            <p:grpSpPr>
              <a:xfrm>
                <a:off x="4876579" y="3675325"/>
                <a:ext cx="31405" cy="26969"/>
                <a:chOff x="4876579" y="3675325"/>
                <a:chExt cx="31405" cy="26969"/>
              </a:xfrm>
            </p:grpSpPr>
            <p:sp>
              <p:nvSpPr>
                <p:cNvPr id="6277" name="Google Shape;6277;p53"/>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3"/>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9" name="Google Shape;6279;p53"/>
              <p:cNvGrpSpPr/>
              <p:nvPr/>
            </p:nvGrpSpPr>
            <p:grpSpPr>
              <a:xfrm>
                <a:off x="4842233" y="3688333"/>
                <a:ext cx="31405" cy="26993"/>
                <a:chOff x="4842233" y="3688333"/>
                <a:chExt cx="31405" cy="26993"/>
              </a:xfrm>
            </p:grpSpPr>
            <p:sp>
              <p:nvSpPr>
                <p:cNvPr id="6280" name="Google Shape;6280;p53"/>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3"/>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2" name="Google Shape;6282;p53"/>
              <p:cNvGrpSpPr/>
              <p:nvPr/>
            </p:nvGrpSpPr>
            <p:grpSpPr>
              <a:xfrm>
                <a:off x="5187876" y="3608032"/>
                <a:ext cx="31405" cy="27001"/>
                <a:chOff x="5187876" y="3608032"/>
                <a:chExt cx="31405" cy="27001"/>
              </a:xfrm>
            </p:grpSpPr>
            <p:sp>
              <p:nvSpPr>
                <p:cNvPr id="6283" name="Google Shape;6283;p53"/>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3"/>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5" name="Google Shape;6285;p53"/>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3"/>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87" name="Google Shape;6287;p53"/>
              <p:cNvGrpSpPr/>
              <p:nvPr/>
            </p:nvGrpSpPr>
            <p:grpSpPr>
              <a:xfrm>
                <a:off x="5269224" y="3304167"/>
                <a:ext cx="40253" cy="34402"/>
                <a:chOff x="5269224" y="3304167"/>
                <a:chExt cx="40253" cy="34402"/>
              </a:xfrm>
            </p:grpSpPr>
            <p:sp>
              <p:nvSpPr>
                <p:cNvPr id="6288" name="Google Shape;6288;p53"/>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3"/>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0" name="Google Shape;6290;p53"/>
              <p:cNvGrpSpPr/>
              <p:nvPr/>
            </p:nvGrpSpPr>
            <p:grpSpPr>
              <a:xfrm>
                <a:off x="5327354" y="3476615"/>
                <a:ext cx="49864" cy="42723"/>
                <a:chOff x="5327354" y="3476615"/>
                <a:chExt cx="49864" cy="42723"/>
              </a:xfrm>
            </p:grpSpPr>
            <p:sp>
              <p:nvSpPr>
                <p:cNvPr id="6291" name="Google Shape;6291;p53"/>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3"/>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93" name="Google Shape;6293;p53"/>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3"/>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5" name="Google Shape;6295;p53"/>
              <p:cNvGrpSpPr/>
              <p:nvPr/>
            </p:nvGrpSpPr>
            <p:grpSpPr>
              <a:xfrm>
                <a:off x="5341723" y="3775957"/>
                <a:ext cx="31405" cy="26898"/>
                <a:chOff x="5341723" y="3775957"/>
                <a:chExt cx="31405" cy="26898"/>
              </a:xfrm>
            </p:grpSpPr>
            <p:sp>
              <p:nvSpPr>
                <p:cNvPr id="6296" name="Google Shape;6296;p53"/>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3"/>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8" name="Google Shape;6298;p53"/>
              <p:cNvGrpSpPr/>
              <p:nvPr/>
            </p:nvGrpSpPr>
            <p:grpSpPr>
              <a:xfrm>
                <a:off x="5439053" y="3699274"/>
                <a:ext cx="31405" cy="26898"/>
                <a:chOff x="5439053" y="3699274"/>
                <a:chExt cx="31405" cy="26898"/>
              </a:xfrm>
            </p:grpSpPr>
            <p:sp>
              <p:nvSpPr>
                <p:cNvPr id="6299" name="Google Shape;6299;p53"/>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3"/>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1" name="Google Shape;6301;p53"/>
              <p:cNvGrpSpPr/>
              <p:nvPr/>
            </p:nvGrpSpPr>
            <p:grpSpPr>
              <a:xfrm>
                <a:off x="5412414" y="3622307"/>
                <a:ext cx="31499" cy="26993"/>
                <a:chOff x="5412414" y="3622307"/>
                <a:chExt cx="31499" cy="26993"/>
              </a:xfrm>
            </p:grpSpPr>
            <p:sp>
              <p:nvSpPr>
                <p:cNvPr id="6302" name="Google Shape;6302;p53"/>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3"/>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4" name="Google Shape;6304;p53"/>
              <p:cNvGrpSpPr/>
              <p:nvPr/>
            </p:nvGrpSpPr>
            <p:grpSpPr>
              <a:xfrm>
                <a:off x="5476254" y="3473949"/>
                <a:ext cx="26835" cy="26930"/>
                <a:chOff x="5476254" y="3473949"/>
                <a:chExt cx="26835" cy="26930"/>
              </a:xfrm>
            </p:grpSpPr>
            <p:sp>
              <p:nvSpPr>
                <p:cNvPr id="6305" name="Google Shape;6305;p53"/>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3"/>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7" name="Google Shape;6307;p53"/>
              <p:cNvGrpSpPr/>
              <p:nvPr/>
            </p:nvGrpSpPr>
            <p:grpSpPr>
              <a:xfrm>
                <a:off x="5564547" y="3481594"/>
                <a:ext cx="31397" cy="26898"/>
                <a:chOff x="5564547" y="3481594"/>
                <a:chExt cx="31397" cy="26898"/>
              </a:xfrm>
            </p:grpSpPr>
            <p:sp>
              <p:nvSpPr>
                <p:cNvPr id="6308" name="Google Shape;6308;p53"/>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3"/>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0" name="Google Shape;6310;p53"/>
              <p:cNvGrpSpPr/>
              <p:nvPr/>
            </p:nvGrpSpPr>
            <p:grpSpPr>
              <a:xfrm>
                <a:off x="5534101" y="3470174"/>
                <a:ext cx="31397" cy="26906"/>
                <a:chOff x="5534101" y="3470174"/>
                <a:chExt cx="31397" cy="26906"/>
              </a:xfrm>
            </p:grpSpPr>
            <p:sp>
              <p:nvSpPr>
                <p:cNvPr id="6311" name="Google Shape;6311;p53"/>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3"/>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3" name="Google Shape;6313;p53"/>
              <p:cNvGrpSpPr/>
              <p:nvPr/>
            </p:nvGrpSpPr>
            <p:grpSpPr>
              <a:xfrm>
                <a:off x="5610879" y="3314486"/>
                <a:ext cx="31499" cy="26938"/>
                <a:chOff x="5610879" y="3314486"/>
                <a:chExt cx="31499" cy="26938"/>
              </a:xfrm>
            </p:grpSpPr>
            <p:sp>
              <p:nvSpPr>
                <p:cNvPr id="6314" name="Google Shape;6314;p53"/>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3"/>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6" name="Google Shape;6316;p53"/>
              <p:cNvGrpSpPr/>
              <p:nvPr/>
            </p:nvGrpSpPr>
            <p:grpSpPr>
              <a:xfrm>
                <a:off x="4834525" y="3501382"/>
                <a:ext cx="31499" cy="26898"/>
                <a:chOff x="4834525" y="3501382"/>
                <a:chExt cx="31499" cy="26898"/>
              </a:xfrm>
            </p:grpSpPr>
            <p:sp>
              <p:nvSpPr>
                <p:cNvPr id="6317" name="Google Shape;6317;p53"/>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3"/>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9" name="Google Shape;6319;p53"/>
              <p:cNvGrpSpPr/>
              <p:nvPr/>
            </p:nvGrpSpPr>
            <p:grpSpPr>
              <a:xfrm>
                <a:off x="4898460" y="3580158"/>
                <a:ext cx="31405" cy="26898"/>
                <a:chOff x="4898460" y="3580158"/>
                <a:chExt cx="31405" cy="26898"/>
              </a:xfrm>
            </p:grpSpPr>
            <p:sp>
              <p:nvSpPr>
                <p:cNvPr id="6320" name="Google Shape;6320;p53"/>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3"/>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2" name="Google Shape;6322;p53"/>
              <p:cNvGrpSpPr/>
              <p:nvPr/>
            </p:nvGrpSpPr>
            <p:grpSpPr>
              <a:xfrm>
                <a:off x="4882667" y="3608032"/>
                <a:ext cx="31499" cy="27001"/>
                <a:chOff x="4882667" y="3608032"/>
                <a:chExt cx="31499" cy="27001"/>
              </a:xfrm>
            </p:grpSpPr>
            <p:sp>
              <p:nvSpPr>
                <p:cNvPr id="6323" name="Google Shape;6323;p53"/>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3"/>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5" name="Google Shape;6325;p53"/>
              <p:cNvGrpSpPr/>
              <p:nvPr/>
            </p:nvGrpSpPr>
            <p:grpSpPr>
              <a:xfrm>
                <a:off x="4843373" y="3631407"/>
                <a:ext cx="16273" cy="16186"/>
                <a:chOff x="4843373" y="3631407"/>
                <a:chExt cx="16273" cy="16186"/>
              </a:xfrm>
            </p:grpSpPr>
            <p:sp>
              <p:nvSpPr>
                <p:cNvPr id="6326" name="Google Shape;6326;p53"/>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3"/>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8" name="Google Shape;6328;p53"/>
              <p:cNvGrpSpPr/>
              <p:nvPr/>
            </p:nvGrpSpPr>
            <p:grpSpPr>
              <a:xfrm>
                <a:off x="4727773" y="3591578"/>
                <a:ext cx="31499" cy="26898"/>
                <a:chOff x="4727773" y="3591578"/>
                <a:chExt cx="31499" cy="26898"/>
              </a:xfrm>
            </p:grpSpPr>
            <p:sp>
              <p:nvSpPr>
                <p:cNvPr id="6329" name="Google Shape;6329;p53"/>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3"/>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31" name="Google Shape;6331;p53"/>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3"/>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3" name="Google Shape;6333;p53"/>
              <p:cNvGrpSpPr/>
              <p:nvPr/>
            </p:nvGrpSpPr>
            <p:grpSpPr>
              <a:xfrm>
                <a:off x="4609421" y="3577398"/>
                <a:ext cx="31499" cy="27001"/>
                <a:chOff x="4609421" y="3577398"/>
                <a:chExt cx="31499" cy="27001"/>
              </a:xfrm>
            </p:grpSpPr>
            <p:sp>
              <p:nvSpPr>
                <p:cNvPr id="6334" name="Google Shape;6334;p53"/>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3"/>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6" name="Google Shape;6336;p53"/>
              <p:cNvGrpSpPr/>
              <p:nvPr/>
            </p:nvGrpSpPr>
            <p:grpSpPr>
              <a:xfrm>
                <a:off x="4649289" y="3577398"/>
                <a:ext cx="31499" cy="27001"/>
                <a:chOff x="4649289" y="3577398"/>
                <a:chExt cx="31499" cy="27001"/>
              </a:xfrm>
            </p:grpSpPr>
            <p:sp>
              <p:nvSpPr>
                <p:cNvPr id="6337" name="Google Shape;6337;p53"/>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3"/>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53"/>
              <p:cNvGrpSpPr/>
              <p:nvPr/>
            </p:nvGrpSpPr>
            <p:grpSpPr>
              <a:xfrm>
                <a:off x="4605614" y="3639523"/>
                <a:ext cx="31499" cy="26906"/>
                <a:chOff x="4605614" y="3639523"/>
                <a:chExt cx="31499" cy="26906"/>
              </a:xfrm>
            </p:grpSpPr>
            <p:sp>
              <p:nvSpPr>
                <p:cNvPr id="6340" name="Google Shape;6340;p53"/>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3"/>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2" name="Google Shape;6342;p53"/>
              <p:cNvGrpSpPr/>
              <p:nvPr/>
            </p:nvGrpSpPr>
            <p:grpSpPr>
              <a:xfrm>
                <a:off x="4785149" y="3618846"/>
                <a:ext cx="26930" cy="26843"/>
                <a:chOff x="4785149" y="3618846"/>
                <a:chExt cx="26930" cy="26843"/>
              </a:xfrm>
            </p:grpSpPr>
            <p:sp>
              <p:nvSpPr>
                <p:cNvPr id="6343" name="Google Shape;6343;p53"/>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3"/>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5" name="Google Shape;6345;p53"/>
              <p:cNvGrpSpPr/>
              <p:nvPr/>
            </p:nvGrpSpPr>
            <p:grpSpPr>
              <a:xfrm>
                <a:off x="4810167" y="3601567"/>
                <a:ext cx="31405" cy="26898"/>
                <a:chOff x="4810167" y="3601567"/>
                <a:chExt cx="31405" cy="26898"/>
              </a:xfrm>
            </p:grpSpPr>
            <p:sp>
              <p:nvSpPr>
                <p:cNvPr id="6346" name="Google Shape;6346;p53"/>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3"/>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8" name="Google Shape;6348;p53"/>
              <p:cNvGrpSpPr/>
              <p:nvPr/>
            </p:nvGrpSpPr>
            <p:grpSpPr>
              <a:xfrm>
                <a:off x="4831002" y="3373230"/>
                <a:ext cx="31405" cy="26898"/>
                <a:chOff x="4831002" y="3373230"/>
                <a:chExt cx="31405" cy="26898"/>
              </a:xfrm>
            </p:grpSpPr>
            <p:sp>
              <p:nvSpPr>
                <p:cNvPr id="6349" name="Google Shape;6349;p53"/>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3"/>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1" name="Google Shape;6351;p53"/>
              <p:cNvGrpSpPr/>
              <p:nvPr/>
            </p:nvGrpSpPr>
            <p:grpSpPr>
              <a:xfrm>
                <a:off x="4719311" y="3355054"/>
                <a:ext cx="31499" cy="27001"/>
                <a:chOff x="4719311" y="3355054"/>
                <a:chExt cx="31499" cy="27001"/>
              </a:xfrm>
            </p:grpSpPr>
            <p:sp>
              <p:nvSpPr>
                <p:cNvPr id="6352" name="Google Shape;6352;p53"/>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3"/>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4" name="Google Shape;6354;p53"/>
              <p:cNvGrpSpPr/>
              <p:nvPr/>
            </p:nvGrpSpPr>
            <p:grpSpPr>
              <a:xfrm>
                <a:off x="4798755" y="3450260"/>
                <a:ext cx="26930" cy="26930"/>
                <a:chOff x="4798755" y="3450260"/>
                <a:chExt cx="26930" cy="26930"/>
              </a:xfrm>
            </p:grpSpPr>
            <p:sp>
              <p:nvSpPr>
                <p:cNvPr id="6355" name="Google Shape;6355;p53"/>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3"/>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7" name="Google Shape;6357;p53"/>
              <p:cNvGrpSpPr/>
              <p:nvPr/>
            </p:nvGrpSpPr>
            <p:grpSpPr>
              <a:xfrm>
                <a:off x="4645576" y="3467555"/>
                <a:ext cx="31405" cy="26953"/>
                <a:chOff x="4645576" y="3467555"/>
                <a:chExt cx="31405" cy="26953"/>
              </a:xfrm>
            </p:grpSpPr>
            <p:sp>
              <p:nvSpPr>
                <p:cNvPr id="6358" name="Google Shape;6358;p53"/>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3"/>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53"/>
              <p:cNvGrpSpPr/>
              <p:nvPr/>
            </p:nvGrpSpPr>
            <p:grpSpPr>
              <a:xfrm>
                <a:off x="4687631" y="3583965"/>
                <a:ext cx="31499" cy="26898"/>
                <a:chOff x="4687631" y="3583965"/>
                <a:chExt cx="31499" cy="26898"/>
              </a:xfrm>
            </p:grpSpPr>
            <p:sp>
              <p:nvSpPr>
                <p:cNvPr id="6361" name="Google Shape;6361;p53"/>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3"/>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3" name="Google Shape;6363;p53"/>
              <p:cNvGrpSpPr/>
              <p:nvPr/>
            </p:nvGrpSpPr>
            <p:grpSpPr>
              <a:xfrm>
                <a:off x="4719311" y="3471314"/>
                <a:ext cx="31499" cy="27001"/>
                <a:chOff x="4719311" y="3471314"/>
                <a:chExt cx="31499" cy="27001"/>
              </a:xfrm>
            </p:grpSpPr>
            <p:sp>
              <p:nvSpPr>
                <p:cNvPr id="6364" name="Google Shape;6364;p53"/>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3"/>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6" name="Google Shape;6366;p53"/>
              <p:cNvGrpSpPr/>
              <p:nvPr/>
            </p:nvGrpSpPr>
            <p:grpSpPr>
              <a:xfrm>
                <a:off x="4719311" y="3434404"/>
                <a:ext cx="31499" cy="26898"/>
                <a:chOff x="4719311" y="3434404"/>
                <a:chExt cx="31499" cy="26898"/>
              </a:xfrm>
            </p:grpSpPr>
            <p:sp>
              <p:nvSpPr>
                <p:cNvPr id="6367" name="Google Shape;6367;p53"/>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3"/>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9" name="Google Shape;6369;p53"/>
              <p:cNvGrpSpPr/>
              <p:nvPr/>
            </p:nvGrpSpPr>
            <p:grpSpPr>
              <a:xfrm>
                <a:off x="4768876" y="3401772"/>
                <a:ext cx="31499" cy="26898"/>
                <a:chOff x="4768876" y="3401772"/>
                <a:chExt cx="31499" cy="26898"/>
              </a:xfrm>
            </p:grpSpPr>
            <p:sp>
              <p:nvSpPr>
                <p:cNvPr id="6370" name="Google Shape;6370;p53"/>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3"/>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53"/>
              <p:cNvGrpSpPr/>
              <p:nvPr/>
            </p:nvGrpSpPr>
            <p:grpSpPr>
              <a:xfrm>
                <a:off x="4762214" y="3471377"/>
                <a:ext cx="26938" cy="26938"/>
                <a:chOff x="4762214" y="3471377"/>
                <a:chExt cx="26938" cy="26938"/>
              </a:xfrm>
            </p:grpSpPr>
            <p:sp>
              <p:nvSpPr>
                <p:cNvPr id="6373" name="Google Shape;6373;p53"/>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3"/>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5" name="Google Shape;6375;p53"/>
              <p:cNvGrpSpPr/>
              <p:nvPr/>
            </p:nvGrpSpPr>
            <p:grpSpPr>
              <a:xfrm>
                <a:off x="4790473" y="3344782"/>
                <a:ext cx="31405" cy="26898"/>
                <a:chOff x="4790473" y="3344782"/>
                <a:chExt cx="31405" cy="26898"/>
              </a:xfrm>
            </p:grpSpPr>
            <p:sp>
              <p:nvSpPr>
                <p:cNvPr id="6376" name="Google Shape;6376;p53"/>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3"/>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8" name="Google Shape;6378;p53"/>
              <p:cNvGrpSpPr/>
              <p:nvPr/>
            </p:nvGrpSpPr>
            <p:grpSpPr>
              <a:xfrm>
                <a:off x="4823774" y="3950733"/>
                <a:ext cx="37398" cy="32034"/>
                <a:chOff x="4823774" y="3950733"/>
                <a:chExt cx="37398" cy="32034"/>
              </a:xfrm>
            </p:grpSpPr>
            <p:sp>
              <p:nvSpPr>
                <p:cNvPr id="6379" name="Google Shape;6379;p53"/>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3"/>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1" name="Google Shape;6381;p53"/>
              <p:cNvGrpSpPr/>
              <p:nvPr/>
            </p:nvGrpSpPr>
            <p:grpSpPr>
              <a:xfrm>
                <a:off x="4823396" y="4110566"/>
                <a:ext cx="31405" cy="26906"/>
                <a:chOff x="4823396" y="4110566"/>
                <a:chExt cx="31405" cy="26906"/>
              </a:xfrm>
            </p:grpSpPr>
            <p:sp>
              <p:nvSpPr>
                <p:cNvPr id="6382" name="Google Shape;6382;p53"/>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3"/>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4" name="Google Shape;6384;p53"/>
              <p:cNvGrpSpPr/>
              <p:nvPr/>
            </p:nvGrpSpPr>
            <p:grpSpPr>
              <a:xfrm>
                <a:off x="4838332" y="3821150"/>
                <a:ext cx="31499" cy="26898"/>
                <a:chOff x="4838332" y="3821150"/>
                <a:chExt cx="31499" cy="26898"/>
              </a:xfrm>
            </p:grpSpPr>
            <p:sp>
              <p:nvSpPr>
                <p:cNvPr id="6385" name="Google Shape;6385;p53"/>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3"/>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7" name="Google Shape;6387;p53"/>
              <p:cNvGrpSpPr/>
              <p:nvPr/>
            </p:nvGrpSpPr>
            <p:grpSpPr>
              <a:xfrm>
                <a:off x="4661275" y="3815007"/>
                <a:ext cx="36824" cy="31523"/>
                <a:chOff x="4661275" y="3815007"/>
                <a:chExt cx="36824" cy="31523"/>
              </a:xfrm>
            </p:grpSpPr>
            <p:sp>
              <p:nvSpPr>
                <p:cNvPr id="6388" name="Google Shape;6388;p53"/>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3"/>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0" name="Google Shape;6390;p53"/>
              <p:cNvGrpSpPr/>
              <p:nvPr/>
            </p:nvGrpSpPr>
            <p:grpSpPr>
              <a:xfrm>
                <a:off x="4558998" y="3851037"/>
                <a:ext cx="33591" cy="28699"/>
                <a:chOff x="4558998" y="3851037"/>
                <a:chExt cx="33591" cy="28699"/>
              </a:xfrm>
            </p:grpSpPr>
            <p:sp>
              <p:nvSpPr>
                <p:cNvPr id="6391" name="Google Shape;6391;p53"/>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3"/>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3" name="Google Shape;6393;p53"/>
              <p:cNvGrpSpPr/>
              <p:nvPr/>
            </p:nvGrpSpPr>
            <p:grpSpPr>
              <a:xfrm>
                <a:off x="4696762" y="3638587"/>
                <a:ext cx="33591" cy="28794"/>
                <a:chOff x="4696762" y="3638587"/>
                <a:chExt cx="33591" cy="28794"/>
              </a:xfrm>
            </p:grpSpPr>
            <p:sp>
              <p:nvSpPr>
                <p:cNvPr id="6394" name="Google Shape;6394;p53"/>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3"/>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6" name="Google Shape;6396;p53"/>
              <p:cNvGrpSpPr/>
              <p:nvPr/>
            </p:nvGrpSpPr>
            <p:grpSpPr>
              <a:xfrm>
                <a:off x="4929479" y="3939140"/>
                <a:ext cx="33497" cy="28692"/>
                <a:chOff x="4929479" y="3939140"/>
                <a:chExt cx="33497" cy="28692"/>
              </a:xfrm>
            </p:grpSpPr>
            <p:sp>
              <p:nvSpPr>
                <p:cNvPr id="6397" name="Google Shape;6397;p53"/>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3"/>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9" name="Google Shape;6399;p53"/>
              <p:cNvGrpSpPr/>
              <p:nvPr/>
            </p:nvGrpSpPr>
            <p:grpSpPr>
              <a:xfrm>
                <a:off x="4907119" y="3986039"/>
                <a:ext cx="33497" cy="28699"/>
                <a:chOff x="4907119" y="3986039"/>
                <a:chExt cx="33497" cy="28699"/>
              </a:xfrm>
            </p:grpSpPr>
            <p:sp>
              <p:nvSpPr>
                <p:cNvPr id="6400" name="Google Shape;6400;p53"/>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3"/>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2" name="Google Shape;6402;p53"/>
              <p:cNvGrpSpPr/>
              <p:nvPr/>
            </p:nvGrpSpPr>
            <p:grpSpPr>
              <a:xfrm>
                <a:off x="4911783" y="4048102"/>
                <a:ext cx="33591" cy="28762"/>
                <a:chOff x="4911783" y="4048102"/>
                <a:chExt cx="33591" cy="28762"/>
              </a:xfrm>
            </p:grpSpPr>
            <p:sp>
              <p:nvSpPr>
                <p:cNvPr id="6403" name="Google Shape;6403;p53"/>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3"/>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5" name="Google Shape;6405;p53"/>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3"/>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7" name="Google Shape;6407;p53"/>
              <p:cNvGrpSpPr/>
              <p:nvPr/>
            </p:nvGrpSpPr>
            <p:grpSpPr>
              <a:xfrm>
                <a:off x="4762623" y="3837847"/>
                <a:ext cx="42416" cy="36273"/>
                <a:chOff x="4762623" y="3837847"/>
                <a:chExt cx="42416" cy="36273"/>
              </a:xfrm>
            </p:grpSpPr>
            <p:sp>
              <p:nvSpPr>
                <p:cNvPr id="6408" name="Google Shape;6408;p53"/>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3"/>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0" name="Google Shape;6410;p53"/>
              <p:cNvGrpSpPr/>
              <p:nvPr/>
            </p:nvGrpSpPr>
            <p:grpSpPr>
              <a:xfrm>
                <a:off x="4746044" y="4104966"/>
                <a:ext cx="33497" cy="28699"/>
                <a:chOff x="4746044" y="4104966"/>
                <a:chExt cx="33497" cy="28699"/>
              </a:xfrm>
            </p:grpSpPr>
            <p:sp>
              <p:nvSpPr>
                <p:cNvPr id="6411" name="Google Shape;6411;p53"/>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3"/>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3" name="Google Shape;6413;p53"/>
              <p:cNvGrpSpPr/>
              <p:nvPr/>
            </p:nvGrpSpPr>
            <p:grpSpPr>
              <a:xfrm>
                <a:off x="4859646" y="4162554"/>
                <a:ext cx="33591" cy="28762"/>
                <a:chOff x="4859646" y="4162554"/>
                <a:chExt cx="33591" cy="28762"/>
              </a:xfrm>
            </p:grpSpPr>
            <p:sp>
              <p:nvSpPr>
                <p:cNvPr id="6414" name="Google Shape;6414;p53"/>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3"/>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16" name="Google Shape;6416;p53"/>
            <p:cNvGrpSpPr/>
            <p:nvPr/>
          </p:nvGrpSpPr>
          <p:grpSpPr>
            <a:xfrm>
              <a:off x="3597785" y="3274438"/>
              <a:ext cx="855610" cy="1122100"/>
              <a:chOff x="3597785" y="3274438"/>
              <a:chExt cx="855610" cy="1122100"/>
            </a:xfrm>
          </p:grpSpPr>
          <p:grpSp>
            <p:nvGrpSpPr>
              <p:cNvPr id="6417" name="Google Shape;6417;p53"/>
              <p:cNvGrpSpPr/>
              <p:nvPr/>
            </p:nvGrpSpPr>
            <p:grpSpPr>
              <a:xfrm>
                <a:off x="3617857" y="3284717"/>
                <a:ext cx="826785" cy="1099165"/>
                <a:chOff x="3617857" y="3284717"/>
                <a:chExt cx="826785" cy="1099165"/>
              </a:xfrm>
            </p:grpSpPr>
            <p:sp>
              <p:nvSpPr>
                <p:cNvPr id="6418" name="Google Shape;6418;p53"/>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3"/>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3"/>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3"/>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3"/>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3"/>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3"/>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3"/>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3"/>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3"/>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3"/>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3"/>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3"/>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3"/>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3"/>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3"/>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3"/>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3"/>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3"/>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3"/>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3"/>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3"/>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3"/>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3"/>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3"/>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3"/>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3"/>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3"/>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3"/>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3"/>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3"/>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3"/>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3"/>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3"/>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3"/>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3"/>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3"/>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3"/>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3"/>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3"/>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3"/>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3"/>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3"/>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3"/>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3"/>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3"/>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3"/>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3"/>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3"/>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3"/>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3"/>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3"/>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3"/>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3"/>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3"/>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3"/>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4" name="Google Shape;6474;p53"/>
              <p:cNvGrpSpPr/>
              <p:nvPr/>
            </p:nvGrpSpPr>
            <p:grpSpPr>
              <a:xfrm>
                <a:off x="4180904" y="4251758"/>
                <a:ext cx="37783" cy="32420"/>
                <a:chOff x="4180904" y="4251758"/>
                <a:chExt cx="37783" cy="32420"/>
              </a:xfrm>
            </p:grpSpPr>
            <p:sp>
              <p:nvSpPr>
                <p:cNvPr id="6475" name="Google Shape;6475;p53"/>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3"/>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7" name="Google Shape;6477;p53"/>
              <p:cNvGrpSpPr/>
              <p:nvPr/>
            </p:nvGrpSpPr>
            <p:grpSpPr>
              <a:xfrm>
                <a:off x="4201644" y="4081324"/>
                <a:ext cx="37783" cy="32364"/>
                <a:chOff x="4201644" y="4081324"/>
                <a:chExt cx="37783" cy="32364"/>
              </a:xfrm>
            </p:grpSpPr>
            <p:sp>
              <p:nvSpPr>
                <p:cNvPr id="6478" name="Google Shape;6478;p53"/>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3"/>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0" name="Google Shape;6480;p53"/>
              <p:cNvGrpSpPr/>
              <p:nvPr/>
            </p:nvGrpSpPr>
            <p:grpSpPr>
              <a:xfrm>
                <a:off x="4284416" y="3887428"/>
                <a:ext cx="37783" cy="32451"/>
                <a:chOff x="4284416" y="3887428"/>
                <a:chExt cx="37783" cy="32451"/>
              </a:xfrm>
            </p:grpSpPr>
            <p:sp>
              <p:nvSpPr>
                <p:cNvPr id="6481" name="Google Shape;6481;p53"/>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3"/>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3" name="Google Shape;6483;p53"/>
              <p:cNvGrpSpPr/>
              <p:nvPr/>
            </p:nvGrpSpPr>
            <p:grpSpPr>
              <a:xfrm>
                <a:off x="4223721" y="3860404"/>
                <a:ext cx="37870" cy="32364"/>
                <a:chOff x="4223721" y="3860404"/>
                <a:chExt cx="37870" cy="32364"/>
              </a:xfrm>
            </p:grpSpPr>
            <p:sp>
              <p:nvSpPr>
                <p:cNvPr id="6484" name="Google Shape;6484;p53"/>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3"/>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6" name="Google Shape;6486;p53"/>
              <p:cNvGrpSpPr/>
              <p:nvPr/>
            </p:nvGrpSpPr>
            <p:grpSpPr>
              <a:xfrm>
                <a:off x="4104889" y="3699242"/>
                <a:ext cx="37776" cy="32357"/>
                <a:chOff x="4104889" y="3699242"/>
                <a:chExt cx="37776" cy="32357"/>
              </a:xfrm>
            </p:grpSpPr>
            <p:sp>
              <p:nvSpPr>
                <p:cNvPr id="6487" name="Google Shape;6487;p53"/>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3"/>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9" name="Google Shape;6489;p53"/>
              <p:cNvGrpSpPr/>
              <p:nvPr/>
            </p:nvGrpSpPr>
            <p:grpSpPr>
              <a:xfrm>
                <a:off x="4143608" y="3475121"/>
                <a:ext cx="37878" cy="32420"/>
                <a:chOff x="4143608" y="3475121"/>
                <a:chExt cx="37878" cy="32420"/>
              </a:xfrm>
            </p:grpSpPr>
            <p:sp>
              <p:nvSpPr>
                <p:cNvPr id="6490" name="Google Shape;6490;p53"/>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3"/>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53"/>
              <p:cNvGrpSpPr/>
              <p:nvPr/>
            </p:nvGrpSpPr>
            <p:grpSpPr>
              <a:xfrm>
                <a:off x="4217248" y="3570893"/>
                <a:ext cx="37776" cy="32364"/>
                <a:chOff x="4217248" y="3570893"/>
                <a:chExt cx="37776" cy="32364"/>
              </a:xfrm>
            </p:grpSpPr>
            <p:sp>
              <p:nvSpPr>
                <p:cNvPr id="6493" name="Google Shape;6493;p53"/>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3"/>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5" name="Google Shape;6495;p53"/>
              <p:cNvGrpSpPr/>
              <p:nvPr/>
            </p:nvGrpSpPr>
            <p:grpSpPr>
              <a:xfrm>
                <a:off x="4255307" y="3431612"/>
                <a:ext cx="37776" cy="32451"/>
                <a:chOff x="4255307" y="3431612"/>
                <a:chExt cx="37776" cy="32451"/>
              </a:xfrm>
            </p:grpSpPr>
            <p:sp>
              <p:nvSpPr>
                <p:cNvPr id="6496" name="Google Shape;6496;p53"/>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3"/>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8" name="Google Shape;6498;p53"/>
              <p:cNvGrpSpPr/>
              <p:nvPr/>
            </p:nvGrpSpPr>
            <p:grpSpPr>
              <a:xfrm>
                <a:off x="3853052" y="3577398"/>
                <a:ext cx="37776" cy="32420"/>
                <a:chOff x="3853052" y="3577398"/>
                <a:chExt cx="37776" cy="32420"/>
              </a:xfrm>
            </p:grpSpPr>
            <p:sp>
              <p:nvSpPr>
                <p:cNvPr id="6499" name="Google Shape;6499;p53"/>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3"/>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1" name="Google Shape;6501;p53"/>
              <p:cNvGrpSpPr/>
              <p:nvPr/>
            </p:nvGrpSpPr>
            <p:grpSpPr>
              <a:xfrm>
                <a:off x="4039908" y="3412107"/>
                <a:ext cx="37776" cy="32357"/>
                <a:chOff x="4039908" y="3412107"/>
                <a:chExt cx="37776" cy="32357"/>
              </a:xfrm>
            </p:grpSpPr>
            <p:sp>
              <p:nvSpPr>
                <p:cNvPr id="6502" name="Google Shape;6502;p53"/>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3"/>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4" name="Google Shape;6504;p53"/>
              <p:cNvGrpSpPr/>
              <p:nvPr/>
            </p:nvGrpSpPr>
            <p:grpSpPr>
              <a:xfrm>
                <a:off x="4017360" y="3342061"/>
                <a:ext cx="37870" cy="32380"/>
                <a:chOff x="4017360" y="3342061"/>
                <a:chExt cx="37870" cy="32380"/>
              </a:xfrm>
            </p:grpSpPr>
            <p:sp>
              <p:nvSpPr>
                <p:cNvPr id="6505" name="Google Shape;6505;p53"/>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3"/>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07" name="Google Shape;6507;p53"/>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3"/>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9" name="Google Shape;6509;p53"/>
              <p:cNvGrpSpPr/>
              <p:nvPr/>
            </p:nvGrpSpPr>
            <p:grpSpPr>
              <a:xfrm>
                <a:off x="3750870" y="3418650"/>
                <a:ext cx="37776" cy="32380"/>
                <a:chOff x="3750870" y="3418650"/>
                <a:chExt cx="37776" cy="32380"/>
              </a:xfrm>
            </p:grpSpPr>
            <p:sp>
              <p:nvSpPr>
                <p:cNvPr id="6510" name="Google Shape;6510;p53"/>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3"/>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2" name="Google Shape;6512;p53"/>
              <p:cNvGrpSpPr/>
              <p:nvPr/>
            </p:nvGrpSpPr>
            <p:grpSpPr>
              <a:xfrm>
                <a:off x="3632509" y="3274438"/>
                <a:ext cx="37783" cy="32357"/>
                <a:chOff x="3632509" y="3274438"/>
                <a:chExt cx="37783" cy="32357"/>
              </a:xfrm>
            </p:grpSpPr>
            <p:sp>
              <p:nvSpPr>
                <p:cNvPr id="6513" name="Google Shape;6513;p53"/>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3"/>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5" name="Google Shape;6515;p53"/>
              <p:cNvGrpSpPr/>
              <p:nvPr/>
            </p:nvGrpSpPr>
            <p:grpSpPr>
              <a:xfrm>
                <a:off x="3906424" y="3297561"/>
                <a:ext cx="37776" cy="32451"/>
                <a:chOff x="3906424" y="3297561"/>
                <a:chExt cx="37776" cy="32451"/>
              </a:xfrm>
            </p:grpSpPr>
            <p:sp>
              <p:nvSpPr>
                <p:cNvPr id="6516" name="Google Shape;6516;p53"/>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3"/>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8" name="Google Shape;6518;p53"/>
              <p:cNvGrpSpPr/>
              <p:nvPr/>
            </p:nvGrpSpPr>
            <p:grpSpPr>
              <a:xfrm>
                <a:off x="3866084" y="3412107"/>
                <a:ext cx="37776" cy="32357"/>
                <a:chOff x="3866084" y="3412107"/>
                <a:chExt cx="37776" cy="32357"/>
              </a:xfrm>
            </p:grpSpPr>
            <p:sp>
              <p:nvSpPr>
                <p:cNvPr id="6519" name="Google Shape;6519;p53"/>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3"/>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1" name="Google Shape;6521;p53"/>
              <p:cNvGrpSpPr/>
              <p:nvPr/>
            </p:nvGrpSpPr>
            <p:grpSpPr>
              <a:xfrm>
                <a:off x="4023919" y="3766409"/>
                <a:ext cx="37783" cy="32357"/>
                <a:chOff x="4023919" y="3766409"/>
                <a:chExt cx="37783" cy="32357"/>
              </a:xfrm>
            </p:grpSpPr>
            <p:sp>
              <p:nvSpPr>
                <p:cNvPr id="6522" name="Google Shape;6522;p53"/>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3"/>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4" name="Google Shape;6524;p53"/>
              <p:cNvGrpSpPr/>
              <p:nvPr/>
            </p:nvGrpSpPr>
            <p:grpSpPr>
              <a:xfrm>
                <a:off x="3973882" y="3779449"/>
                <a:ext cx="37776" cy="32357"/>
                <a:chOff x="3973882" y="3779449"/>
                <a:chExt cx="37776" cy="32357"/>
              </a:xfrm>
            </p:grpSpPr>
            <p:sp>
              <p:nvSpPr>
                <p:cNvPr id="6525" name="Google Shape;6525;p53"/>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3"/>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7" name="Google Shape;6527;p53"/>
              <p:cNvGrpSpPr/>
              <p:nvPr/>
            </p:nvGrpSpPr>
            <p:grpSpPr>
              <a:xfrm>
                <a:off x="4073398" y="3838028"/>
                <a:ext cx="37776" cy="32380"/>
                <a:chOff x="4073398" y="3838028"/>
                <a:chExt cx="37776" cy="32380"/>
              </a:xfrm>
            </p:grpSpPr>
            <p:sp>
              <p:nvSpPr>
                <p:cNvPr id="6528" name="Google Shape;6528;p53"/>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3"/>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0" name="Google Shape;6530;p53"/>
              <p:cNvGrpSpPr/>
              <p:nvPr/>
            </p:nvGrpSpPr>
            <p:grpSpPr>
              <a:xfrm>
                <a:off x="4342672" y="4144496"/>
                <a:ext cx="37752" cy="32364"/>
                <a:chOff x="4342672" y="4144496"/>
                <a:chExt cx="37752" cy="32364"/>
              </a:xfrm>
            </p:grpSpPr>
            <p:sp>
              <p:nvSpPr>
                <p:cNvPr id="6531" name="Google Shape;6531;p53"/>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3"/>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3" name="Google Shape;6533;p53"/>
              <p:cNvGrpSpPr/>
              <p:nvPr/>
            </p:nvGrpSpPr>
            <p:grpSpPr>
              <a:xfrm>
                <a:off x="4406386" y="4056872"/>
                <a:ext cx="37783" cy="32364"/>
                <a:chOff x="4406386" y="4056872"/>
                <a:chExt cx="37783" cy="32364"/>
              </a:xfrm>
            </p:grpSpPr>
            <p:sp>
              <p:nvSpPr>
                <p:cNvPr id="6534" name="Google Shape;6534;p53"/>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3"/>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6" name="Google Shape;6536;p53"/>
              <p:cNvGrpSpPr/>
              <p:nvPr/>
            </p:nvGrpSpPr>
            <p:grpSpPr>
              <a:xfrm>
                <a:off x="4284416" y="4245254"/>
                <a:ext cx="37783" cy="32357"/>
                <a:chOff x="4284416" y="4245254"/>
                <a:chExt cx="37783" cy="32357"/>
              </a:xfrm>
            </p:grpSpPr>
            <p:sp>
              <p:nvSpPr>
                <p:cNvPr id="6537" name="Google Shape;6537;p53"/>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3"/>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9" name="Google Shape;6539;p53"/>
              <p:cNvGrpSpPr/>
              <p:nvPr/>
            </p:nvGrpSpPr>
            <p:grpSpPr>
              <a:xfrm>
                <a:off x="4219057" y="4331258"/>
                <a:ext cx="37776" cy="32364"/>
                <a:chOff x="4219057" y="4331258"/>
                <a:chExt cx="37776" cy="32364"/>
              </a:xfrm>
            </p:grpSpPr>
            <p:sp>
              <p:nvSpPr>
                <p:cNvPr id="6540" name="Google Shape;6540;p53"/>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3"/>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2" name="Google Shape;6542;p53"/>
              <p:cNvGrpSpPr/>
              <p:nvPr/>
            </p:nvGrpSpPr>
            <p:grpSpPr>
              <a:xfrm>
                <a:off x="4204122" y="4141688"/>
                <a:ext cx="33497" cy="28699"/>
                <a:chOff x="4204122" y="4141688"/>
                <a:chExt cx="33497" cy="28699"/>
              </a:xfrm>
            </p:grpSpPr>
            <p:sp>
              <p:nvSpPr>
                <p:cNvPr id="6543" name="Google Shape;6543;p53"/>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3"/>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5" name="Google Shape;6545;p53"/>
              <p:cNvGrpSpPr/>
              <p:nvPr/>
            </p:nvGrpSpPr>
            <p:grpSpPr>
              <a:xfrm>
                <a:off x="4301546" y="4003869"/>
                <a:ext cx="38916" cy="33324"/>
                <a:chOff x="4301546" y="4003869"/>
                <a:chExt cx="38916" cy="33324"/>
              </a:xfrm>
            </p:grpSpPr>
            <p:sp>
              <p:nvSpPr>
                <p:cNvPr id="6546" name="Google Shape;6546;p53"/>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3"/>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8" name="Google Shape;6548;p53"/>
              <p:cNvGrpSpPr/>
              <p:nvPr/>
            </p:nvGrpSpPr>
            <p:grpSpPr>
              <a:xfrm>
                <a:off x="4210681" y="3924669"/>
                <a:ext cx="36549" cy="31366"/>
                <a:chOff x="4210681" y="3924669"/>
                <a:chExt cx="36549" cy="31366"/>
              </a:xfrm>
            </p:grpSpPr>
            <p:sp>
              <p:nvSpPr>
                <p:cNvPr id="6549" name="Google Shape;6549;p53"/>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3"/>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1" name="Google Shape;6551;p53"/>
              <p:cNvGrpSpPr/>
              <p:nvPr/>
            </p:nvGrpSpPr>
            <p:grpSpPr>
              <a:xfrm>
                <a:off x="3987771" y="3628874"/>
                <a:ext cx="31499" cy="26993"/>
                <a:chOff x="3987771" y="3628874"/>
                <a:chExt cx="31499" cy="26993"/>
              </a:xfrm>
            </p:grpSpPr>
            <p:sp>
              <p:nvSpPr>
                <p:cNvPr id="6552" name="Google Shape;6552;p53"/>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3"/>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4" name="Google Shape;6554;p53"/>
              <p:cNvGrpSpPr/>
              <p:nvPr/>
            </p:nvGrpSpPr>
            <p:grpSpPr>
              <a:xfrm>
                <a:off x="4087382" y="3775674"/>
                <a:ext cx="31405" cy="26898"/>
                <a:chOff x="4087382" y="3775674"/>
                <a:chExt cx="31405" cy="26898"/>
              </a:xfrm>
            </p:grpSpPr>
            <p:sp>
              <p:nvSpPr>
                <p:cNvPr id="6555" name="Google Shape;6555;p53"/>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3"/>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53"/>
              <p:cNvGrpSpPr/>
              <p:nvPr/>
            </p:nvGrpSpPr>
            <p:grpSpPr>
              <a:xfrm>
                <a:off x="4118873" y="3856637"/>
                <a:ext cx="31405" cy="26906"/>
                <a:chOff x="4118873" y="3856637"/>
                <a:chExt cx="31405" cy="26906"/>
              </a:xfrm>
            </p:grpSpPr>
            <p:sp>
              <p:nvSpPr>
                <p:cNvPr id="6558" name="Google Shape;6558;p53"/>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3"/>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0" name="Google Shape;6560;p53"/>
              <p:cNvGrpSpPr/>
              <p:nvPr/>
            </p:nvGrpSpPr>
            <p:grpSpPr>
              <a:xfrm>
                <a:off x="4168541" y="3639523"/>
                <a:ext cx="31499" cy="26906"/>
                <a:chOff x="4168541" y="3639523"/>
                <a:chExt cx="31499" cy="26906"/>
              </a:xfrm>
            </p:grpSpPr>
            <p:sp>
              <p:nvSpPr>
                <p:cNvPr id="6561" name="Google Shape;6561;p53"/>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3"/>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3" name="Google Shape;6563;p53"/>
              <p:cNvGrpSpPr/>
              <p:nvPr/>
            </p:nvGrpSpPr>
            <p:grpSpPr>
              <a:xfrm>
                <a:off x="3965789" y="3393545"/>
                <a:ext cx="31405" cy="26945"/>
                <a:chOff x="3965789" y="3393545"/>
                <a:chExt cx="31405" cy="26945"/>
              </a:xfrm>
            </p:grpSpPr>
            <p:sp>
              <p:nvSpPr>
                <p:cNvPr id="6564" name="Google Shape;6564;p53"/>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3"/>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6" name="Google Shape;6566;p53"/>
              <p:cNvGrpSpPr/>
              <p:nvPr/>
            </p:nvGrpSpPr>
            <p:grpSpPr>
              <a:xfrm>
                <a:off x="3925166" y="3491008"/>
                <a:ext cx="31405" cy="27001"/>
                <a:chOff x="3925166" y="3491008"/>
                <a:chExt cx="31405" cy="27001"/>
              </a:xfrm>
            </p:grpSpPr>
            <p:sp>
              <p:nvSpPr>
                <p:cNvPr id="6567" name="Google Shape;6567;p53"/>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3"/>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9" name="Google Shape;6569;p53"/>
              <p:cNvGrpSpPr/>
              <p:nvPr/>
            </p:nvGrpSpPr>
            <p:grpSpPr>
              <a:xfrm>
                <a:off x="3682845" y="3340976"/>
                <a:ext cx="31397" cy="26898"/>
                <a:chOff x="3682845" y="3340976"/>
                <a:chExt cx="31397" cy="26898"/>
              </a:xfrm>
            </p:grpSpPr>
            <p:sp>
              <p:nvSpPr>
                <p:cNvPr id="6570" name="Google Shape;6570;p53"/>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3"/>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2" name="Google Shape;6572;p53"/>
              <p:cNvGrpSpPr/>
              <p:nvPr/>
            </p:nvGrpSpPr>
            <p:grpSpPr>
              <a:xfrm>
                <a:off x="3795393" y="3353725"/>
                <a:ext cx="31499" cy="26993"/>
                <a:chOff x="3795393" y="3353725"/>
                <a:chExt cx="31499" cy="26993"/>
              </a:xfrm>
            </p:grpSpPr>
            <p:sp>
              <p:nvSpPr>
                <p:cNvPr id="6573" name="Google Shape;6573;p53"/>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3"/>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5" name="Google Shape;6575;p53"/>
              <p:cNvGrpSpPr/>
              <p:nvPr/>
            </p:nvGrpSpPr>
            <p:grpSpPr>
              <a:xfrm>
                <a:off x="4176909" y="4363221"/>
                <a:ext cx="38924" cy="33316"/>
                <a:chOff x="4176909" y="4363221"/>
                <a:chExt cx="38924" cy="33316"/>
              </a:xfrm>
            </p:grpSpPr>
            <p:sp>
              <p:nvSpPr>
                <p:cNvPr id="6576" name="Google Shape;6576;p53"/>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3"/>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8" name="Google Shape;6578;p53"/>
              <p:cNvGrpSpPr/>
              <p:nvPr/>
            </p:nvGrpSpPr>
            <p:grpSpPr>
              <a:xfrm>
                <a:off x="4226191" y="4007660"/>
                <a:ext cx="33560" cy="28770"/>
                <a:chOff x="4226191" y="4007660"/>
                <a:chExt cx="33560" cy="28770"/>
              </a:xfrm>
            </p:grpSpPr>
            <p:sp>
              <p:nvSpPr>
                <p:cNvPr id="6579" name="Google Shape;6579;p53"/>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3"/>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1" name="Google Shape;6581;p53"/>
              <p:cNvGrpSpPr/>
              <p:nvPr/>
            </p:nvGrpSpPr>
            <p:grpSpPr>
              <a:xfrm>
                <a:off x="3597785" y="3377045"/>
                <a:ext cx="33591" cy="28699"/>
                <a:chOff x="3597785" y="3377045"/>
                <a:chExt cx="33591" cy="28699"/>
              </a:xfrm>
            </p:grpSpPr>
            <p:sp>
              <p:nvSpPr>
                <p:cNvPr id="6582" name="Google Shape;6582;p53"/>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3"/>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4" name="Google Shape;6584;p53"/>
              <p:cNvGrpSpPr/>
              <p:nvPr/>
            </p:nvGrpSpPr>
            <p:grpSpPr>
              <a:xfrm>
                <a:off x="3887870" y="3669796"/>
                <a:ext cx="33591" cy="28692"/>
                <a:chOff x="3887870" y="3669796"/>
                <a:chExt cx="33591" cy="28692"/>
              </a:xfrm>
            </p:grpSpPr>
            <p:sp>
              <p:nvSpPr>
                <p:cNvPr id="6585" name="Google Shape;6585;p53"/>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3"/>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7" name="Google Shape;6587;p53"/>
              <p:cNvGrpSpPr/>
              <p:nvPr/>
            </p:nvGrpSpPr>
            <p:grpSpPr>
              <a:xfrm>
                <a:off x="3818320" y="3481625"/>
                <a:ext cx="33497" cy="28770"/>
                <a:chOff x="3818320" y="3481625"/>
                <a:chExt cx="33497" cy="28770"/>
              </a:xfrm>
            </p:grpSpPr>
            <p:sp>
              <p:nvSpPr>
                <p:cNvPr id="6588" name="Google Shape;6588;p53"/>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3"/>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0" name="Google Shape;6590;p53"/>
              <p:cNvGrpSpPr/>
              <p:nvPr/>
            </p:nvGrpSpPr>
            <p:grpSpPr>
              <a:xfrm>
                <a:off x="4278139" y="4120948"/>
                <a:ext cx="37492" cy="32129"/>
                <a:chOff x="4278139" y="4120948"/>
                <a:chExt cx="37492" cy="32129"/>
              </a:xfrm>
            </p:grpSpPr>
            <p:sp>
              <p:nvSpPr>
                <p:cNvPr id="6591" name="Google Shape;6591;p53"/>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3"/>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3" name="Google Shape;6593;p53"/>
              <p:cNvGrpSpPr/>
              <p:nvPr/>
            </p:nvGrpSpPr>
            <p:grpSpPr>
              <a:xfrm>
                <a:off x="4419898" y="3977388"/>
                <a:ext cx="33497" cy="28692"/>
                <a:chOff x="4419898" y="3977388"/>
                <a:chExt cx="33497" cy="28692"/>
              </a:xfrm>
            </p:grpSpPr>
            <p:sp>
              <p:nvSpPr>
                <p:cNvPr id="6594" name="Google Shape;6594;p53"/>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3"/>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6" name="Google Shape;6596;p53"/>
              <p:cNvGrpSpPr/>
              <p:nvPr/>
            </p:nvGrpSpPr>
            <p:grpSpPr>
              <a:xfrm>
                <a:off x="4158930" y="4034684"/>
                <a:ext cx="33497" cy="28762"/>
                <a:chOff x="4158930" y="4034684"/>
                <a:chExt cx="33497" cy="28762"/>
              </a:xfrm>
            </p:grpSpPr>
            <p:sp>
              <p:nvSpPr>
                <p:cNvPr id="6597" name="Google Shape;6597;p53"/>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3"/>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9" name="Google Shape;6599;p53"/>
              <p:cNvGrpSpPr/>
              <p:nvPr/>
            </p:nvGrpSpPr>
            <p:grpSpPr>
              <a:xfrm>
                <a:off x="4134949" y="3957049"/>
                <a:ext cx="33497" cy="28770"/>
                <a:chOff x="4134949" y="3957049"/>
                <a:chExt cx="33497" cy="28770"/>
              </a:xfrm>
            </p:grpSpPr>
            <p:sp>
              <p:nvSpPr>
                <p:cNvPr id="6600" name="Google Shape;6600;p53"/>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3"/>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2" name="Google Shape;6602;p53"/>
              <p:cNvGrpSpPr/>
              <p:nvPr/>
            </p:nvGrpSpPr>
            <p:grpSpPr>
              <a:xfrm>
                <a:off x="4193653" y="4184403"/>
                <a:ext cx="43580" cy="37264"/>
                <a:chOff x="4193653" y="4184403"/>
                <a:chExt cx="43580" cy="37264"/>
              </a:xfrm>
            </p:grpSpPr>
            <p:sp>
              <p:nvSpPr>
                <p:cNvPr id="6603" name="Google Shape;6603;p53"/>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3"/>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5" name="Google Shape;6605;p53"/>
              <p:cNvGrpSpPr/>
              <p:nvPr/>
            </p:nvGrpSpPr>
            <p:grpSpPr>
              <a:xfrm>
                <a:off x="4343600" y="3943844"/>
                <a:ext cx="43580" cy="37312"/>
                <a:chOff x="4343600" y="3943844"/>
                <a:chExt cx="43580" cy="37312"/>
              </a:xfrm>
            </p:grpSpPr>
            <p:sp>
              <p:nvSpPr>
                <p:cNvPr id="6606" name="Google Shape;6606;p53"/>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3"/>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8" name="Google Shape;6608;p53"/>
              <p:cNvGrpSpPr/>
              <p:nvPr/>
            </p:nvGrpSpPr>
            <p:grpSpPr>
              <a:xfrm>
                <a:off x="4172339" y="3381693"/>
                <a:ext cx="31499" cy="27001"/>
                <a:chOff x="4172339" y="3381693"/>
                <a:chExt cx="31499" cy="27001"/>
              </a:xfrm>
            </p:grpSpPr>
            <p:sp>
              <p:nvSpPr>
                <p:cNvPr id="6609" name="Google Shape;6609;p53"/>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3"/>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6614"/>
        <p:cNvGrpSpPr/>
        <p:nvPr/>
      </p:nvGrpSpPr>
      <p:grpSpPr>
        <a:xfrm>
          <a:off x="0" y="0"/>
          <a:ext cx="0" cy="0"/>
          <a:chOff x="0" y="0"/>
          <a:chExt cx="0" cy="0"/>
        </a:xfrm>
      </p:grpSpPr>
      <p:grpSp>
        <p:nvGrpSpPr>
          <p:cNvPr id="6615" name="Google Shape;6615;p54"/>
          <p:cNvGrpSpPr/>
          <p:nvPr/>
        </p:nvGrpSpPr>
        <p:grpSpPr>
          <a:xfrm>
            <a:off x="729274" y="1175734"/>
            <a:ext cx="2507799" cy="206239"/>
            <a:chOff x="106648" y="895722"/>
            <a:chExt cx="4481413" cy="374300"/>
          </a:xfrm>
        </p:grpSpPr>
        <p:grpSp>
          <p:nvGrpSpPr>
            <p:cNvPr id="6616" name="Google Shape;6616;p54"/>
            <p:cNvGrpSpPr/>
            <p:nvPr/>
          </p:nvGrpSpPr>
          <p:grpSpPr>
            <a:xfrm>
              <a:off x="2233276" y="895722"/>
              <a:ext cx="1082667" cy="223591"/>
              <a:chOff x="4808316" y="2800065"/>
              <a:chExt cx="1999386" cy="412910"/>
            </a:xfrm>
          </p:grpSpPr>
          <p:sp>
            <p:nvSpPr>
              <p:cNvPr id="6617" name="Google Shape;6617;p54"/>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8" name="Google Shape;6618;p54"/>
              <p:cNvGrpSpPr/>
              <p:nvPr/>
            </p:nvGrpSpPr>
            <p:grpSpPr>
              <a:xfrm>
                <a:off x="4808316" y="2800065"/>
                <a:ext cx="92400" cy="411825"/>
                <a:chOff x="845575" y="2563700"/>
                <a:chExt cx="92400" cy="411825"/>
              </a:xfrm>
            </p:grpSpPr>
            <p:cxnSp>
              <p:nvCxnSpPr>
                <p:cNvPr id="6619" name="Google Shape;6619;p5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620" name="Google Shape;6620;p5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21" name="Google Shape;6621;p54"/>
            <p:cNvGrpSpPr/>
            <p:nvPr/>
          </p:nvGrpSpPr>
          <p:grpSpPr>
            <a:xfrm>
              <a:off x="106648" y="895722"/>
              <a:ext cx="1088401" cy="223591"/>
              <a:chOff x="881025" y="2800065"/>
              <a:chExt cx="2009975" cy="412910"/>
            </a:xfrm>
          </p:grpSpPr>
          <p:sp>
            <p:nvSpPr>
              <p:cNvPr id="6622" name="Google Shape;6622;p54"/>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3" name="Google Shape;6623;p54"/>
              <p:cNvGrpSpPr/>
              <p:nvPr/>
            </p:nvGrpSpPr>
            <p:grpSpPr>
              <a:xfrm>
                <a:off x="881025" y="2800065"/>
                <a:ext cx="92400" cy="411825"/>
                <a:chOff x="845575" y="2563700"/>
                <a:chExt cx="92400" cy="411825"/>
              </a:xfrm>
            </p:grpSpPr>
            <p:cxnSp>
              <p:nvCxnSpPr>
                <p:cNvPr id="6624" name="Google Shape;6624;p5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625" name="Google Shape;6625;p5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26" name="Google Shape;6626;p54"/>
            <p:cNvGrpSpPr/>
            <p:nvPr/>
          </p:nvGrpSpPr>
          <p:grpSpPr>
            <a:xfrm>
              <a:off x="1172346" y="1047018"/>
              <a:ext cx="1083151" cy="223003"/>
              <a:chOff x="2849073" y="3079467"/>
              <a:chExt cx="2000279" cy="411825"/>
            </a:xfrm>
          </p:grpSpPr>
          <p:sp>
            <p:nvSpPr>
              <p:cNvPr id="6627" name="Google Shape;6627;p54"/>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8" name="Google Shape;6628;p54"/>
              <p:cNvGrpSpPr/>
              <p:nvPr/>
            </p:nvGrpSpPr>
            <p:grpSpPr>
              <a:xfrm rot="10800000">
                <a:off x="2849073" y="3079467"/>
                <a:ext cx="92400" cy="411825"/>
                <a:chOff x="2070100" y="2563700"/>
                <a:chExt cx="92400" cy="411825"/>
              </a:xfrm>
            </p:grpSpPr>
            <p:cxnSp>
              <p:nvCxnSpPr>
                <p:cNvPr id="6629" name="Google Shape;6629;p5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630" name="Google Shape;6630;p5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31" name="Google Shape;6631;p54"/>
            <p:cNvGrpSpPr/>
            <p:nvPr/>
          </p:nvGrpSpPr>
          <p:grpSpPr>
            <a:xfrm>
              <a:off x="3290132" y="1047018"/>
              <a:ext cx="1297929" cy="223003"/>
              <a:chOff x="6760035" y="3079467"/>
              <a:chExt cx="2396914" cy="411825"/>
            </a:xfrm>
          </p:grpSpPr>
          <p:sp>
            <p:nvSpPr>
              <p:cNvPr id="6632" name="Google Shape;6632;p54"/>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3" name="Google Shape;6633;p54"/>
              <p:cNvGrpSpPr/>
              <p:nvPr/>
            </p:nvGrpSpPr>
            <p:grpSpPr>
              <a:xfrm rot="10800000">
                <a:off x="6760035" y="3079467"/>
                <a:ext cx="92400" cy="411825"/>
                <a:chOff x="2070100" y="2563700"/>
                <a:chExt cx="92400" cy="411825"/>
              </a:xfrm>
            </p:grpSpPr>
            <p:cxnSp>
              <p:nvCxnSpPr>
                <p:cNvPr id="6634" name="Google Shape;6634;p5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635" name="Google Shape;6635;p5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36" name="Google Shape;6636;p54"/>
          <p:cNvGrpSpPr/>
          <p:nvPr/>
        </p:nvGrpSpPr>
        <p:grpSpPr>
          <a:xfrm>
            <a:off x="2147036" y="3575105"/>
            <a:ext cx="1086701" cy="799429"/>
            <a:chOff x="2183288" y="3555572"/>
            <a:chExt cx="1136241" cy="835873"/>
          </a:xfrm>
        </p:grpSpPr>
        <p:sp>
          <p:nvSpPr>
            <p:cNvPr id="6637" name="Google Shape;6637;p54"/>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8" name="Google Shape;6638;p54"/>
            <p:cNvGrpSpPr/>
            <p:nvPr/>
          </p:nvGrpSpPr>
          <p:grpSpPr>
            <a:xfrm>
              <a:off x="2205895" y="3637269"/>
              <a:ext cx="1089848" cy="724993"/>
              <a:chOff x="2205895" y="3637269"/>
              <a:chExt cx="1089848" cy="724993"/>
            </a:xfrm>
          </p:grpSpPr>
          <p:sp>
            <p:nvSpPr>
              <p:cNvPr id="6639" name="Google Shape;6639;p54"/>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4"/>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4"/>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4"/>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4"/>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4"/>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45" name="Google Shape;6645;p54"/>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46" name="Google Shape;6646;p54"/>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647" name="Google Shape;6647;p54"/>
            <p:cNvGrpSpPr/>
            <p:nvPr/>
          </p:nvGrpSpPr>
          <p:grpSpPr>
            <a:xfrm>
              <a:off x="3173850" y="3779426"/>
              <a:ext cx="145679" cy="70048"/>
              <a:chOff x="3173850" y="3779426"/>
              <a:chExt cx="145679" cy="70048"/>
            </a:xfrm>
          </p:grpSpPr>
          <p:cxnSp>
            <p:nvCxnSpPr>
              <p:cNvPr id="6648" name="Google Shape;6648;p54"/>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649" name="Google Shape;6649;p54"/>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0" name="Google Shape;6650;p54"/>
            <p:cNvGrpSpPr/>
            <p:nvPr/>
          </p:nvGrpSpPr>
          <p:grpSpPr>
            <a:xfrm>
              <a:off x="2183288" y="4139483"/>
              <a:ext cx="145133" cy="70048"/>
              <a:chOff x="2183288" y="4139483"/>
              <a:chExt cx="145133" cy="70048"/>
            </a:xfrm>
          </p:grpSpPr>
          <p:cxnSp>
            <p:nvCxnSpPr>
              <p:cNvPr id="6651" name="Google Shape;6651;p54"/>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652" name="Google Shape;6652;p54"/>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53" name="Google Shape;6653;p54"/>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4" name="Google Shape;6654;p54"/>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655" name="Google Shape;6655;p54"/>
            <p:cNvGrpSpPr/>
            <p:nvPr/>
          </p:nvGrpSpPr>
          <p:grpSpPr>
            <a:xfrm>
              <a:off x="2943836" y="4268886"/>
              <a:ext cx="60717" cy="122559"/>
              <a:chOff x="2943836" y="4268886"/>
              <a:chExt cx="60717" cy="122559"/>
            </a:xfrm>
          </p:grpSpPr>
          <p:sp>
            <p:nvSpPr>
              <p:cNvPr id="6656" name="Google Shape;6656;p54"/>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7" name="Google Shape;6657;p54"/>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658" name="Google Shape;6658;p54"/>
          <p:cNvGrpSpPr/>
          <p:nvPr/>
        </p:nvGrpSpPr>
        <p:grpSpPr>
          <a:xfrm>
            <a:off x="3409981" y="1496104"/>
            <a:ext cx="1675870" cy="758251"/>
            <a:chOff x="3530532" y="1496185"/>
            <a:chExt cx="1562000" cy="706730"/>
          </a:xfrm>
        </p:grpSpPr>
        <p:cxnSp>
          <p:nvCxnSpPr>
            <p:cNvPr id="6659" name="Google Shape;6659;p54"/>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660" name="Google Shape;6660;p54"/>
            <p:cNvGrpSpPr/>
            <p:nvPr/>
          </p:nvGrpSpPr>
          <p:grpSpPr>
            <a:xfrm>
              <a:off x="3530532" y="1496185"/>
              <a:ext cx="323430" cy="463587"/>
              <a:chOff x="3530532" y="1496185"/>
              <a:chExt cx="323430" cy="463587"/>
            </a:xfrm>
          </p:grpSpPr>
          <p:grpSp>
            <p:nvGrpSpPr>
              <p:cNvPr id="6661" name="Google Shape;6661;p54"/>
              <p:cNvGrpSpPr/>
              <p:nvPr/>
            </p:nvGrpSpPr>
            <p:grpSpPr>
              <a:xfrm>
                <a:off x="3567462" y="1496185"/>
                <a:ext cx="286500" cy="361376"/>
                <a:chOff x="3567462" y="1496185"/>
                <a:chExt cx="286500" cy="361376"/>
              </a:xfrm>
            </p:grpSpPr>
            <p:cxnSp>
              <p:nvCxnSpPr>
                <p:cNvPr id="6662" name="Google Shape;6662;p54"/>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663" name="Google Shape;6663;p54"/>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4" name="Google Shape;6664;p54"/>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5" name="Google Shape;6665;p54"/>
            <p:cNvGrpSpPr/>
            <p:nvPr/>
          </p:nvGrpSpPr>
          <p:grpSpPr>
            <a:xfrm>
              <a:off x="3891569" y="1779209"/>
              <a:ext cx="323945" cy="423706"/>
              <a:chOff x="3891569" y="1779209"/>
              <a:chExt cx="323945" cy="423706"/>
            </a:xfrm>
          </p:grpSpPr>
          <p:grpSp>
            <p:nvGrpSpPr>
              <p:cNvPr id="6666" name="Google Shape;6666;p54"/>
              <p:cNvGrpSpPr/>
              <p:nvPr/>
            </p:nvGrpSpPr>
            <p:grpSpPr>
              <a:xfrm>
                <a:off x="3929014" y="1881638"/>
                <a:ext cx="286500" cy="321278"/>
                <a:chOff x="3929014" y="1881638"/>
                <a:chExt cx="286500" cy="321278"/>
              </a:xfrm>
            </p:grpSpPr>
            <p:cxnSp>
              <p:nvCxnSpPr>
                <p:cNvPr id="6667" name="Google Shape;6667;p54"/>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668" name="Google Shape;6668;p54"/>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9" name="Google Shape;6669;p54"/>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0" name="Google Shape;6670;p54"/>
            <p:cNvGrpSpPr/>
            <p:nvPr/>
          </p:nvGrpSpPr>
          <p:grpSpPr>
            <a:xfrm>
              <a:off x="4252606" y="1496185"/>
              <a:ext cx="324721" cy="463587"/>
              <a:chOff x="4252606" y="1496185"/>
              <a:chExt cx="324721" cy="463587"/>
            </a:xfrm>
          </p:grpSpPr>
          <p:grpSp>
            <p:nvGrpSpPr>
              <p:cNvPr id="6671" name="Google Shape;6671;p54"/>
              <p:cNvGrpSpPr/>
              <p:nvPr/>
            </p:nvGrpSpPr>
            <p:grpSpPr>
              <a:xfrm>
                <a:off x="4290828" y="1496185"/>
                <a:ext cx="286500" cy="361376"/>
                <a:chOff x="4290828" y="1496185"/>
                <a:chExt cx="286500" cy="361376"/>
              </a:xfrm>
            </p:grpSpPr>
            <p:cxnSp>
              <p:nvCxnSpPr>
                <p:cNvPr id="6672" name="Google Shape;6672;p54"/>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673" name="Google Shape;6673;p54"/>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74" name="Google Shape;6674;p54"/>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5" name="Google Shape;6675;p54"/>
            <p:cNvGrpSpPr/>
            <p:nvPr/>
          </p:nvGrpSpPr>
          <p:grpSpPr>
            <a:xfrm>
              <a:off x="4613643" y="1763716"/>
              <a:ext cx="325308" cy="439200"/>
              <a:chOff x="4613643" y="1763716"/>
              <a:chExt cx="325308" cy="439200"/>
            </a:xfrm>
          </p:grpSpPr>
          <p:grpSp>
            <p:nvGrpSpPr>
              <p:cNvPr id="6676" name="Google Shape;6676;p54"/>
              <p:cNvGrpSpPr/>
              <p:nvPr/>
            </p:nvGrpSpPr>
            <p:grpSpPr>
              <a:xfrm>
                <a:off x="4652451" y="1879538"/>
                <a:ext cx="286500" cy="323378"/>
                <a:chOff x="4652451" y="1879538"/>
                <a:chExt cx="286500" cy="323378"/>
              </a:xfrm>
            </p:grpSpPr>
            <p:cxnSp>
              <p:nvCxnSpPr>
                <p:cNvPr id="6677" name="Google Shape;6677;p54"/>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678" name="Google Shape;6678;p54"/>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79" name="Google Shape;6679;p54"/>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80" name="Google Shape;6680;p54"/>
          <p:cNvGrpSpPr/>
          <p:nvPr/>
        </p:nvGrpSpPr>
        <p:grpSpPr>
          <a:xfrm>
            <a:off x="3421841" y="2349730"/>
            <a:ext cx="1652173" cy="391517"/>
            <a:chOff x="3512551" y="2358270"/>
            <a:chExt cx="1597383" cy="378533"/>
          </a:xfrm>
        </p:grpSpPr>
        <p:cxnSp>
          <p:nvCxnSpPr>
            <p:cNvPr id="6681" name="Google Shape;6681;p54"/>
            <p:cNvCxnSpPr>
              <a:stCxn id="6682" idx="6"/>
              <a:endCxn id="6683"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684" name="Google Shape;6684;p54"/>
            <p:cNvGrpSpPr/>
            <p:nvPr/>
          </p:nvGrpSpPr>
          <p:grpSpPr>
            <a:xfrm>
              <a:off x="3512551" y="2358270"/>
              <a:ext cx="225647" cy="307714"/>
              <a:chOff x="2182679" y="2004714"/>
              <a:chExt cx="792300" cy="1080458"/>
            </a:xfrm>
          </p:grpSpPr>
          <p:cxnSp>
            <p:nvCxnSpPr>
              <p:cNvPr id="6685" name="Google Shape;6685;p54"/>
              <p:cNvCxnSpPr>
                <a:stCxn id="6686"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682" name="Google Shape;6682;p54"/>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4"/>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7" name="Google Shape;6687;p54"/>
            <p:cNvGrpSpPr/>
            <p:nvPr/>
          </p:nvGrpSpPr>
          <p:grpSpPr>
            <a:xfrm>
              <a:off x="3969644" y="2440153"/>
              <a:ext cx="225853" cy="296651"/>
              <a:chOff x="3775710" y="1729289"/>
              <a:chExt cx="136500" cy="179289"/>
            </a:xfrm>
          </p:grpSpPr>
          <p:cxnSp>
            <p:nvCxnSpPr>
              <p:cNvPr id="6688" name="Google Shape;6688;p54"/>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689" name="Google Shape;6689;p54"/>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4"/>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1" name="Google Shape;6691;p54"/>
            <p:cNvGrpSpPr/>
            <p:nvPr/>
          </p:nvGrpSpPr>
          <p:grpSpPr>
            <a:xfrm>
              <a:off x="4427051" y="2358270"/>
              <a:ext cx="225647" cy="307714"/>
              <a:chOff x="5393704" y="2004714"/>
              <a:chExt cx="792300" cy="1080458"/>
            </a:xfrm>
          </p:grpSpPr>
          <p:cxnSp>
            <p:nvCxnSpPr>
              <p:cNvPr id="6692" name="Google Shape;6692;p54"/>
              <p:cNvCxnSpPr>
                <a:stCxn id="6693"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694" name="Google Shape;6694;p54"/>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4"/>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5" name="Google Shape;6695;p54"/>
            <p:cNvGrpSpPr/>
            <p:nvPr/>
          </p:nvGrpSpPr>
          <p:grpSpPr>
            <a:xfrm>
              <a:off x="4884287" y="2440252"/>
              <a:ext cx="225647" cy="296532"/>
              <a:chOff x="6999166" y="2292572"/>
              <a:chExt cx="792300" cy="1041192"/>
            </a:xfrm>
          </p:grpSpPr>
          <p:cxnSp>
            <p:nvCxnSpPr>
              <p:cNvPr id="6696" name="Google Shape;6696;p54"/>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683" name="Google Shape;6683;p54"/>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4"/>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98" name="Google Shape;6698;p54"/>
          <p:cNvGrpSpPr/>
          <p:nvPr/>
        </p:nvGrpSpPr>
        <p:grpSpPr>
          <a:xfrm>
            <a:off x="6842649" y="1185930"/>
            <a:ext cx="1581844" cy="732818"/>
            <a:chOff x="634175" y="2986275"/>
            <a:chExt cx="3147949" cy="1458344"/>
          </a:xfrm>
        </p:grpSpPr>
        <p:cxnSp>
          <p:nvCxnSpPr>
            <p:cNvPr id="6699" name="Google Shape;6699;p54"/>
            <p:cNvCxnSpPr>
              <a:stCxn id="6700" idx="4"/>
              <a:endCxn id="6701"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702" name="Google Shape;6702;p54"/>
            <p:cNvCxnSpPr>
              <a:stCxn id="6701" idx="0"/>
              <a:endCxn id="6703"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704" name="Google Shape;6704;p54"/>
            <p:cNvCxnSpPr>
              <a:stCxn id="6703" idx="4"/>
              <a:endCxn id="6705"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706" name="Google Shape;6706;p54"/>
            <p:cNvCxnSpPr>
              <a:stCxn id="6705" idx="0"/>
              <a:endCxn id="6707"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707" name="Google Shape;6707;p54"/>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703" name="Google Shape;6703;p54"/>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700" name="Google Shape;6700;p54"/>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705" name="Google Shape;6705;p54"/>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701" name="Google Shape;6701;p54"/>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708" name="Google Shape;6708;p54"/>
          <p:cNvGrpSpPr/>
          <p:nvPr/>
        </p:nvGrpSpPr>
        <p:grpSpPr>
          <a:xfrm>
            <a:off x="3410364" y="2880240"/>
            <a:ext cx="1675128" cy="313674"/>
            <a:chOff x="998425" y="1182125"/>
            <a:chExt cx="1065400" cy="199500"/>
          </a:xfrm>
        </p:grpSpPr>
        <p:sp>
          <p:nvSpPr>
            <p:cNvPr id="6709" name="Google Shape;6709;p5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4" name="Google Shape;6714;p54"/>
          <p:cNvGrpSpPr/>
          <p:nvPr/>
        </p:nvGrpSpPr>
        <p:grpSpPr>
          <a:xfrm>
            <a:off x="3410363" y="3836206"/>
            <a:ext cx="1675129" cy="525345"/>
            <a:chOff x="5194708" y="3484366"/>
            <a:chExt cx="3148148" cy="987304"/>
          </a:xfrm>
        </p:grpSpPr>
        <p:grpSp>
          <p:nvGrpSpPr>
            <p:cNvPr id="6715" name="Google Shape;6715;p54"/>
            <p:cNvGrpSpPr/>
            <p:nvPr/>
          </p:nvGrpSpPr>
          <p:grpSpPr>
            <a:xfrm>
              <a:off x="7531521" y="3484366"/>
              <a:ext cx="811335" cy="987304"/>
              <a:chOff x="3379425" y="1617275"/>
              <a:chExt cx="1090650" cy="1327200"/>
            </a:xfrm>
          </p:grpSpPr>
          <p:sp>
            <p:nvSpPr>
              <p:cNvPr id="6716" name="Google Shape;6716;p5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9" name="Google Shape;6719;p54"/>
            <p:cNvGrpSpPr/>
            <p:nvPr/>
          </p:nvGrpSpPr>
          <p:grpSpPr>
            <a:xfrm>
              <a:off x="6752546" y="3484366"/>
              <a:ext cx="811428" cy="987304"/>
              <a:chOff x="2332275" y="1617275"/>
              <a:chExt cx="1090775" cy="1327200"/>
            </a:xfrm>
          </p:grpSpPr>
          <p:sp>
            <p:nvSpPr>
              <p:cNvPr id="6720" name="Google Shape;6720;p5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3" name="Google Shape;6723;p54"/>
            <p:cNvGrpSpPr/>
            <p:nvPr/>
          </p:nvGrpSpPr>
          <p:grpSpPr>
            <a:xfrm>
              <a:off x="5973664" y="3484366"/>
              <a:ext cx="811335" cy="987304"/>
              <a:chOff x="1285250" y="1617275"/>
              <a:chExt cx="1090650" cy="1327200"/>
            </a:xfrm>
          </p:grpSpPr>
          <p:sp>
            <p:nvSpPr>
              <p:cNvPr id="6724" name="Google Shape;6724;p5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7" name="Google Shape;6727;p54"/>
            <p:cNvGrpSpPr/>
            <p:nvPr/>
          </p:nvGrpSpPr>
          <p:grpSpPr>
            <a:xfrm>
              <a:off x="5194708" y="3484366"/>
              <a:ext cx="811409" cy="987304"/>
              <a:chOff x="238125" y="1617275"/>
              <a:chExt cx="1090750" cy="1327200"/>
            </a:xfrm>
          </p:grpSpPr>
          <p:sp>
            <p:nvSpPr>
              <p:cNvPr id="6728" name="Google Shape;6728;p5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31" name="Google Shape;6731;p54"/>
          <p:cNvGrpSpPr/>
          <p:nvPr/>
        </p:nvGrpSpPr>
        <p:grpSpPr>
          <a:xfrm>
            <a:off x="6844048" y="2482095"/>
            <a:ext cx="1579046" cy="522230"/>
            <a:chOff x="6853641" y="2534077"/>
            <a:chExt cx="1515545" cy="501229"/>
          </a:xfrm>
        </p:grpSpPr>
        <p:grpSp>
          <p:nvGrpSpPr>
            <p:cNvPr id="6732" name="Google Shape;6732;p54"/>
            <p:cNvGrpSpPr/>
            <p:nvPr/>
          </p:nvGrpSpPr>
          <p:grpSpPr>
            <a:xfrm>
              <a:off x="6853641" y="2618923"/>
              <a:ext cx="1515545" cy="324556"/>
              <a:chOff x="6853641" y="2618923"/>
              <a:chExt cx="1515545" cy="324556"/>
            </a:xfrm>
          </p:grpSpPr>
          <p:sp>
            <p:nvSpPr>
              <p:cNvPr id="6733" name="Google Shape;6733;p54"/>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4"/>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4"/>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4"/>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4"/>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8" name="Google Shape;6738;p54"/>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4"/>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4"/>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4"/>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4"/>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3" name="Google Shape;6743;p54"/>
          <p:cNvGrpSpPr/>
          <p:nvPr/>
        </p:nvGrpSpPr>
        <p:grpSpPr>
          <a:xfrm>
            <a:off x="3438940" y="3357136"/>
            <a:ext cx="1617976" cy="346616"/>
            <a:chOff x="1808063" y="4294338"/>
            <a:chExt cx="3370782" cy="721817"/>
          </a:xfrm>
        </p:grpSpPr>
        <p:sp>
          <p:nvSpPr>
            <p:cNvPr id="6744" name="Google Shape;6744;p5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4" name="Google Shape;6754;p54"/>
          <p:cNvGrpSpPr/>
          <p:nvPr/>
        </p:nvGrpSpPr>
        <p:grpSpPr>
          <a:xfrm>
            <a:off x="5264936" y="4023886"/>
            <a:ext cx="1417067" cy="350605"/>
            <a:chOff x="4234950" y="2101012"/>
            <a:chExt cx="4219974" cy="1044090"/>
          </a:xfrm>
        </p:grpSpPr>
        <p:sp>
          <p:nvSpPr>
            <p:cNvPr id="6755" name="Google Shape;6755;p54"/>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4"/>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4"/>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4"/>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4"/>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4"/>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4"/>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4"/>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4"/>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4"/>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4"/>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4"/>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4"/>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4"/>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4"/>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4"/>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54"/>
          <p:cNvGrpSpPr/>
          <p:nvPr/>
        </p:nvGrpSpPr>
        <p:grpSpPr>
          <a:xfrm>
            <a:off x="6840408" y="2014643"/>
            <a:ext cx="1586327" cy="371557"/>
            <a:chOff x="1247650" y="2075423"/>
            <a:chExt cx="6648477" cy="1557238"/>
          </a:xfrm>
        </p:grpSpPr>
        <p:sp>
          <p:nvSpPr>
            <p:cNvPr id="6772" name="Google Shape;6772;p5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54"/>
          <p:cNvGrpSpPr/>
          <p:nvPr/>
        </p:nvGrpSpPr>
        <p:grpSpPr>
          <a:xfrm>
            <a:off x="5271678" y="1167833"/>
            <a:ext cx="1415601" cy="1648533"/>
            <a:chOff x="1839112" y="2209163"/>
            <a:chExt cx="1918159" cy="2233784"/>
          </a:xfrm>
        </p:grpSpPr>
        <p:sp>
          <p:nvSpPr>
            <p:cNvPr id="6779" name="Google Shape;6779;p54"/>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4"/>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4"/>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82" name="Google Shape;6782;p54"/>
            <p:cNvCxnSpPr>
              <a:stCxn id="6779" idx="6"/>
              <a:endCxn id="6780"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783" name="Google Shape;6783;p54"/>
            <p:cNvCxnSpPr>
              <a:stCxn id="6780" idx="4"/>
              <a:endCxn id="6784"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785" name="Google Shape;6785;p54"/>
            <p:cNvCxnSpPr>
              <a:stCxn id="6784" idx="6"/>
              <a:endCxn id="6781"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786" name="Google Shape;6786;p54"/>
            <p:cNvCxnSpPr>
              <a:stCxn id="6781" idx="4"/>
              <a:endCxn id="6787"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784" name="Google Shape;6784;p54"/>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4"/>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4"/>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89" name="Google Shape;6789;p54"/>
            <p:cNvCxnSpPr>
              <a:endCxn id="6788"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790" name="Google Shape;6790;p54"/>
          <p:cNvGrpSpPr/>
          <p:nvPr/>
        </p:nvGrpSpPr>
        <p:grpSpPr>
          <a:xfrm>
            <a:off x="3428944" y="1185917"/>
            <a:ext cx="1637968" cy="154942"/>
            <a:chOff x="238125" y="2506075"/>
            <a:chExt cx="7115411" cy="673075"/>
          </a:xfrm>
        </p:grpSpPr>
        <p:sp>
          <p:nvSpPr>
            <p:cNvPr id="6791" name="Google Shape;6791;p5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6" name="Google Shape;6796;p54"/>
          <p:cNvGrpSpPr/>
          <p:nvPr/>
        </p:nvGrpSpPr>
        <p:grpSpPr>
          <a:xfrm>
            <a:off x="1969680" y="1500635"/>
            <a:ext cx="1262932" cy="785408"/>
            <a:chOff x="548861" y="389676"/>
            <a:chExt cx="3843371" cy="2390163"/>
          </a:xfrm>
        </p:grpSpPr>
        <p:cxnSp>
          <p:nvCxnSpPr>
            <p:cNvPr id="6797" name="Google Shape;6797;p54"/>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798" name="Google Shape;6798;p54"/>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799" name="Google Shape;6799;p54"/>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800" name="Google Shape;6800;p54"/>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801" name="Google Shape;6801;p54"/>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802" name="Google Shape;6802;p54"/>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03" name="Google Shape;6803;p54"/>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804" name="Google Shape;6804;p54"/>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4"/>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4"/>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4"/>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4"/>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4"/>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0" name="Google Shape;6810;p54"/>
          <p:cNvGrpSpPr/>
          <p:nvPr/>
        </p:nvGrpSpPr>
        <p:grpSpPr>
          <a:xfrm>
            <a:off x="757812" y="2607512"/>
            <a:ext cx="1412054" cy="633562"/>
            <a:chOff x="1187400" y="2529299"/>
            <a:chExt cx="6769193" cy="2241903"/>
          </a:xfrm>
        </p:grpSpPr>
        <p:sp>
          <p:nvSpPr>
            <p:cNvPr id="6811" name="Google Shape;6811;p54"/>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812" name="Google Shape;6812;p54"/>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813" name="Google Shape;6813;p54"/>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814" name="Google Shape;6814;p54"/>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815" name="Google Shape;6815;p54"/>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816" name="Google Shape;6816;p54"/>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817" name="Google Shape;6817;p54"/>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818" name="Google Shape;6818;p54"/>
            <p:cNvCxnSpPr>
              <a:stCxn id="6811" idx="2"/>
              <a:endCxn id="6812"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819" name="Google Shape;6819;p54"/>
            <p:cNvCxnSpPr>
              <a:stCxn id="6813" idx="0"/>
              <a:endCxn id="6811"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820" name="Google Shape;6820;p54"/>
            <p:cNvCxnSpPr>
              <a:stCxn id="6813" idx="2"/>
              <a:endCxn id="6815"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821" name="Google Shape;6821;p54"/>
            <p:cNvCxnSpPr>
              <a:stCxn id="6814" idx="0"/>
              <a:endCxn id="6813"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822" name="Google Shape;6822;p54"/>
            <p:cNvCxnSpPr>
              <a:stCxn id="6812" idx="2"/>
              <a:endCxn id="6817"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823" name="Google Shape;6823;p54"/>
            <p:cNvCxnSpPr>
              <a:stCxn id="6816" idx="0"/>
              <a:endCxn id="6812"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824" name="Google Shape;6824;p54"/>
          <p:cNvGrpSpPr/>
          <p:nvPr/>
        </p:nvGrpSpPr>
        <p:grpSpPr>
          <a:xfrm>
            <a:off x="6844058" y="3100221"/>
            <a:ext cx="1579035" cy="540873"/>
            <a:chOff x="6895650" y="3126697"/>
            <a:chExt cx="1436662" cy="492105"/>
          </a:xfrm>
        </p:grpSpPr>
        <p:sp>
          <p:nvSpPr>
            <p:cNvPr id="6825" name="Google Shape;6825;p54"/>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4"/>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4"/>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4"/>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4"/>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0" name="Google Shape;6830;p54"/>
            <p:cNvGrpSpPr/>
            <p:nvPr/>
          </p:nvGrpSpPr>
          <p:grpSpPr>
            <a:xfrm>
              <a:off x="6995957" y="3335810"/>
              <a:ext cx="1230393" cy="71754"/>
              <a:chOff x="6995957" y="3287964"/>
              <a:chExt cx="1230393" cy="71754"/>
            </a:xfrm>
          </p:grpSpPr>
          <p:sp>
            <p:nvSpPr>
              <p:cNvPr id="6831" name="Google Shape;6831;p54"/>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4"/>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4"/>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4"/>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4"/>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36" name="Google Shape;6836;p54"/>
          <p:cNvGrpSpPr/>
          <p:nvPr/>
        </p:nvGrpSpPr>
        <p:grpSpPr>
          <a:xfrm>
            <a:off x="6842640" y="3736984"/>
            <a:ext cx="1581862" cy="650625"/>
            <a:chOff x="6777990" y="3710194"/>
            <a:chExt cx="1646915" cy="677382"/>
          </a:xfrm>
        </p:grpSpPr>
        <p:grpSp>
          <p:nvGrpSpPr>
            <p:cNvPr id="6837" name="Google Shape;6837;p54"/>
            <p:cNvGrpSpPr/>
            <p:nvPr/>
          </p:nvGrpSpPr>
          <p:grpSpPr>
            <a:xfrm>
              <a:off x="6777990" y="3874492"/>
              <a:ext cx="411129" cy="513083"/>
              <a:chOff x="6777990" y="3874492"/>
              <a:chExt cx="411129" cy="513083"/>
            </a:xfrm>
          </p:grpSpPr>
          <p:cxnSp>
            <p:nvCxnSpPr>
              <p:cNvPr id="6838" name="Google Shape;6838;p54"/>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839" name="Google Shape;6839;p54"/>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0" name="Google Shape;6840;p54"/>
            <p:cNvGrpSpPr/>
            <p:nvPr/>
          </p:nvGrpSpPr>
          <p:grpSpPr>
            <a:xfrm>
              <a:off x="7188425" y="3710194"/>
              <a:ext cx="411123" cy="520535"/>
              <a:chOff x="7188425" y="3710194"/>
              <a:chExt cx="411123" cy="520535"/>
            </a:xfrm>
          </p:grpSpPr>
          <p:cxnSp>
            <p:nvCxnSpPr>
              <p:cNvPr id="6841" name="Google Shape;6841;p54"/>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842" name="Google Shape;6842;p54"/>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3" name="Google Shape;6843;p54"/>
            <p:cNvGrpSpPr/>
            <p:nvPr/>
          </p:nvGrpSpPr>
          <p:grpSpPr>
            <a:xfrm>
              <a:off x="7603341" y="3874492"/>
              <a:ext cx="411474" cy="513083"/>
              <a:chOff x="7603341" y="3874492"/>
              <a:chExt cx="411474" cy="513083"/>
            </a:xfrm>
          </p:grpSpPr>
          <p:cxnSp>
            <p:nvCxnSpPr>
              <p:cNvPr id="6844" name="Google Shape;6844;p54"/>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845" name="Google Shape;6845;p54"/>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6" name="Google Shape;6846;p54"/>
            <p:cNvGrpSpPr/>
            <p:nvPr/>
          </p:nvGrpSpPr>
          <p:grpSpPr>
            <a:xfrm>
              <a:off x="8013776" y="3722847"/>
              <a:ext cx="411129" cy="507881"/>
              <a:chOff x="8013776" y="3722847"/>
              <a:chExt cx="411129" cy="507881"/>
            </a:xfrm>
          </p:grpSpPr>
          <p:cxnSp>
            <p:nvCxnSpPr>
              <p:cNvPr id="6847" name="Google Shape;6847;p54"/>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848" name="Google Shape;6848;p54"/>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49" name="Google Shape;6849;p54"/>
          <p:cNvGrpSpPr/>
          <p:nvPr/>
        </p:nvGrpSpPr>
        <p:grpSpPr>
          <a:xfrm>
            <a:off x="5262155" y="2909824"/>
            <a:ext cx="1421889" cy="1020603"/>
            <a:chOff x="5190863" y="2824811"/>
            <a:chExt cx="1544860" cy="1108869"/>
          </a:xfrm>
        </p:grpSpPr>
        <p:grpSp>
          <p:nvGrpSpPr>
            <p:cNvPr id="6850" name="Google Shape;6850;p54"/>
            <p:cNvGrpSpPr/>
            <p:nvPr/>
          </p:nvGrpSpPr>
          <p:grpSpPr>
            <a:xfrm>
              <a:off x="5938695" y="3176919"/>
              <a:ext cx="685761" cy="404739"/>
              <a:chOff x="5938695" y="3176919"/>
              <a:chExt cx="685761" cy="404739"/>
            </a:xfrm>
          </p:grpSpPr>
          <p:grpSp>
            <p:nvGrpSpPr>
              <p:cNvPr id="6851" name="Google Shape;6851;p54"/>
              <p:cNvGrpSpPr/>
              <p:nvPr/>
            </p:nvGrpSpPr>
            <p:grpSpPr>
              <a:xfrm>
                <a:off x="5938695" y="3176919"/>
                <a:ext cx="685761" cy="404739"/>
                <a:chOff x="5938695" y="3176919"/>
                <a:chExt cx="685761" cy="404739"/>
              </a:xfrm>
            </p:grpSpPr>
            <p:sp>
              <p:nvSpPr>
                <p:cNvPr id="6852" name="Google Shape;6852;p54"/>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4"/>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4" name="Google Shape;6854;p54"/>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5" name="Google Shape;6855;p54"/>
            <p:cNvGrpSpPr/>
            <p:nvPr/>
          </p:nvGrpSpPr>
          <p:grpSpPr>
            <a:xfrm>
              <a:off x="5305233" y="3176835"/>
              <a:ext cx="685971" cy="404655"/>
              <a:chOff x="5305233" y="3176835"/>
              <a:chExt cx="685971" cy="404655"/>
            </a:xfrm>
          </p:grpSpPr>
          <p:grpSp>
            <p:nvGrpSpPr>
              <p:cNvPr id="6856" name="Google Shape;6856;p54"/>
              <p:cNvGrpSpPr/>
              <p:nvPr/>
            </p:nvGrpSpPr>
            <p:grpSpPr>
              <a:xfrm>
                <a:off x="5305233" y="3176835"/>
                <a:ext cx="685971" cy="404655"/>
                <a:chOff x="5305233" y="3176835"/>
                <a:chExt cx="685971" cy="404655"/>
              </a:xfrm>
            </p:grpSpPr>
            <p:sp>
              <p:nvSpPr>
                <p:cNvPr id="6857" name="Google Shape;6857;p54"/>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4"/>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9" name="Google Shape;6859;p54"/>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0" name="Google Shape;6860;p54"/>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1" name="Google Shape;6861;p54"/>
            <p:cNvGrpSpPr/>
            <p:nvPr/>
          </p:nvGrpSpPr>
          <p:grpSpPr>
            <a:xfrm>
              <a:off x="5657361" y="2824811"/>
              <a:ext cx="1078361" cy="404655"/>
              <a:chOff x="5657361" y="2824811"/>
              <a:chExt cx="1078361" cy="404655"/>
            </a:xfrm>
          </p:grpSpPr>
          <p:grpSp>
            <p:nvGrpSpPr>
              <p:cNvPr id="6862" name="Google Shape;6862;p54"/>
              <p:cNvGrpSpPr/>
              <p:nvPr/>
            </p:nvGrpSpPr>
            <p:grpSpPr>
              <a:xfrm>
                <a:off x="5657361" y="2824811"/>
                <a:ext cx="1078361" cy="404655"/>
                <a:chOff x="5657361" y="2824811"/>
                <a:chExt cx="1078361" cy="404655"/>
              </a:xfrm>
            </p:grpSpPr>
            <p:grpSp>
              <p:nvGrpSpPr>
                <p:cNvPr id="6863" name="Google Shape;6863;p54"/>
                <p:cNvGrpSpPr/>
                <p:nvPr/>
              </p:nvGrpSpPr>
              <p:grpSpPr>
                <a:xfrm>
                  <a:off x="5938485" y="2824811"/>
                  <a:ext cx="797237" cy="404655"/>
                  <a:chOff x="5938485" y="2824811"/>
                  <a:chExt cx="797237" cy="404655"/>
                </a:xfrm>
              </p:grpSpPr>
              <p:sp>
                <p:nvSpPr>
                  <p:cNvPr id="6864" name="Google Shape;6864;p54"/>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4"/>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6" name="Google Shape;6866;p54"/>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7" name="Google Shape;6867;p54"/>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8" name="Google Shape;6868;p54"/>
            <p:cNvGrpSpPr/>
            <p:nvPr/>
          </p:nvGrpSpPr>
          <p:grpSpPr>
            <a:xfrm>
              <a:off x="5190863" y="3528942"/>
              <a:ext cx="1078026" cy="404739"/>
              <a:chOff x="5190863" y="3528942"/>
              <a:chExt cx="1078026" cy="404739"/>
            </a:xfrm>
          </p:grpSpPr>
          <p:sp>
            <p:nvSpPr>
              <p:cNvPr id="6869" name="Google Shape;6869;p54"/>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0" name="Google Shape;6870;p54"/>
              <p:cNvGrpSpPr/>
              <p:nvPr/>
            </p:nvGrpSpPr>
            <p:grpSpPr>
              <a:xfrm>
                <a:off x="5190863" y="3528942"/>
                <a:ext cx="1078026" cy="404739"/>
                <a:chOff x="5190863" y="3528942"/>
                <a:chExt cx="1078026" cy="404739"/>
              </a:xfrm>
            </p:grpSpPr>
            <p:sp>
              <p:nvSpPr>
                <p:cNvPr id="6871" name="Google Shape;6871;p54"/>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4"/>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73" name="Google Shape;6873;p54"/>
          <p:cNvGrpSpPr/>
          <p:nvPr/>
        </p:nvGrpSpPr>
        <p:grpSpPr>
          <a:xfrm>
            <a:off x="728162" y="1474292"/>
            <a:ext cx="1086719" cy="879487"/>
            <a:chOff x="803162" y="1474292"/>
            <a:chExt cx="1086719" cy="879487"/>
          </a:xfrm>
        </p:grpSpPr>
        <p:grpSp>
          <p:nvGrpSpPr>
            <p:cNvPr id="6874" name="Google Shape;6874;p54"/>
            <p:cNvGrpSpPr/>
            <p:nvPr/>
          </p:nvGrpSpPr>
          <p:grpSpPr>
            <a:xfrm>
              <a:off x="803162" y="1625948"/>
              <a:ext cx="445856" cy="576579"/>
              <a:chOff x="803162" y="1625948"/>
              <a:chExt cx="445856" cy="576579"/>
            </a:xfrm>
          </p:grpSpPr>
          <p:sp>
            <p:nvSpPr>
              <p:cNvPr id="6875" name="Google Shape;6875;p54"/>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6" name="Google Shape;6876;p54"/>
              <p:cNvGrpSpPr/>
              <p:nvPr/>
            </p:nvGrpSpPr>
            <p:grpSpPr>
              <a:xfrm>
                <a:off x="1056023" y="1625948"/>
                <a:ext cx="192995" cy="576579"/>
                <a:chOff x="1056023" y="1625948"/>
                <a:chExt cx="192995" cy="576579"/>
              </a:xfrm>
            </p:grpSpPr>
            <p:sp>
              <p:nvSpPr>
                <p:cNvPr id="6877" name="Google Shape;6877;p54"/>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4"/>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4"/>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4"/>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4"/>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82" name="Google Shape;6882;p54"/>
            <p:cNvGrpSpPr/>
            <p:nvPr/>
          </p:nvGrpSpPr>
          <p:grpSpPr>
            <a:xfrm>
              <a:off x="1371406" y="1474292"/>
              <a:ext cx="518475" cy="879487"/>
              <a:chOff x="1398231" y="1474292"/>
              <a:chExt cx="518475" cy="879487"/>
            </a:xfrm>
          </p:grpSpPr>
          <p:grpSp>
            <p:nvGrpSpPr>
              <p:cNvPr id="6883" name="Google Shape;6883;p54"/>
              <p:cNvGrpSpPr/>
              <p:nvPr/>
            </p:nvGrpSpPr>
            <p:grpSpPr>
              <a:xfrm>
                <a:off x="1398231" y="1474292"/>
                <a:ext cx="518475" cy="341643"/>
                <a:chOff x="1398231" y="1474292"/>
                <a:chExt cx="518475" cy="341643"/>
              </a:xfrm>
            </p:grpSpPr>
            <p:sp>
              <p:nvSpPr>
                <p:cNvPr id="6884" name="Google Shape;6884;p54"/>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5" name="Google Shape;6885;p54"/>
                <p:cNvGrpSpPr/>
                <p:nvPr/>
              </p:nvGrpSpPr>
              <p:grpSpPr>
                <a:xfrm>
                  <a:off x="1616453" y="1474292"/>
                  <a:ext cx="300253" cy="341643"/>
                  <a:chOff x="1616453" y="1475379"/>
                  <a:chExt cx="300253" cy="341643"/>
                </a:xfrm>
              </p:grpSpPr>
              <p:sp>
                <p:nvSpPr>
                  <p:cNvPr id="6886" name="Google Shape;6886;p54"/>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4"/>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4"/>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4"/>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4"/>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4"/>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4"/>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3" name="Google Shape;6893;p54"/>
                  <p:cNvGrpSpPr/>
                  <p:nvPr/>
                </p:nvGrpSpPr>
                <p:grpSpPr>
                  <a:xfrm>
                    <a:off x="1839639" y="1475379"/>
                    <a:ext cx="77067" cy="341643"/>
                    <a:chOff x="1839639" y="1475379"/>
                    <a:chExt cx="77067" cy="341643"/>
                  </a:xfrm>
                </p:grpSpPr>
                <p:sp>
                  <p:nvSpPr>
                    <p:cNvPr id="6894" name="Google Shape;6894;p54"/>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4"/>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96" name="Google Shape;6896;p54"/>
              <p:cNvGrpSpPr/>
              <p:nvPr/>
            </p:nvGrpSpPr>
            <p:grpSpPr>
              <a:xfrm>
                <a:off x="1398451" y="2012951"/>
                <a:ext cx="518255" cy="340828"/>
                <a:chOff x="1398451" y="2012951"/>
                <a:chExt cx="518255" cy="340828"/>
              </a:xfrm>
            </p:grpSpPr>
            <p:sp>
              <p:nvSpPr>
                <p:cNvPr id="6897" name="Google Shape;6897;p54"/>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8" name="Google Shape;6898;p54"/>
                <p:cNvGrpSpPr/>
                <p:nvPr/>
              </p:nvGrpSpPr>
              <p:grpSpPr>
                <a:xfrm>
                  <a:off x="1616453" y="2012951"/>
                  <a:ext cx="300253" cy="340828"/>
                  <a:chOff x="1616453" y="2013538"/>
                  <a:chExt cx="300253" cy="340828"/>
                </a:xfrm>
              </p:grpSpPr>
              <p:sp>
                <p:nvSpPr>
                  <p:cNvPr id="6899" name="Google Shape;6899;p54"/>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4"/>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4"/>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4"/>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4"/>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4"/>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4"/>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6" name="Google Shape;6906;p54"/>
                  <p:cNvGrpSpPr/>
                  <p:nvPr/>
                </p:nvGrpSpPr>
                <p:grpSpPr>
                  <a:xfrm>
                    <a:off x="1839639" y="2013538"/>
                    <a:ext cx="77067" cy="340828"/>
                    <a:chOff x="1839639" y="2013538"/>
                    <a:chExt cx="77067" cy="340828"/>
                  </a:xfrm>
                </p:grpSpPr>
                <p:sp>
                  <p:nvSpPr>
                    <p:cNvPr id="6907" name="Google Shape;6907;p54"/>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4"/>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909" name="Google Shape;6909;p54"/>
          <p:cNvGrpSpPr/>
          <p:nvPr/>
        </p:nvGrpSpPr>
        <p:grpSpPr>
          <a:xfrm>
            <a:off x="724986" y="3605478"/>
            <a:ext cx="1368681" cy="682918"/>
            <a:chOff x="724986" y="3605478"/>
            <a:chExt cx="1368681" cy="682918"/>
          </a:xfrm>
        </p:grpSpPr>
        <p:grpSp>
          <p:nvGrpSpPr>
            <p:cNvPr id="6910" name="Google Shape;6910;p54"/>
            <p:cNvGrpSpPr/>
            <p:nvPr/>
          </p:nvGrpSpPr>
          <p:grpSpPr>
            <a:xfrm>
              <a:off x="1289102" y="3823629"/>
              <a:ext cx="240442" cy="250435"/>
              <a:chOff x="-165066" y="3843615"/>
              <a:chExt cx="221259" cy="230455"/>
            </a:xfrm>
          </p:grpSpPr>
          <p:sp>
            <p:nvSpPr>
              <p:cNvPr id="6911" name="Google Shape;6911;p54"/>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4"/>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4"/>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4"/>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4"/>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4"/>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4"/>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4"/>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4"/>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4"/>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4"/>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4"/>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4"/>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4"/>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4"/>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4"/>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4"/>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4"/>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4"/>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4"/>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1" name="Google Shape;6931;p54"/>
            <p:cNvGrpSpPr/>
            <p:nvPr/>
          </p:nvGrpSpPr>
          <p:grpSpPr>
            <a:xfrm>
              <a:off x="724986" y="3605478"/>
              <a:ext cx="1368681" cy="682918"/>
              <a:chOff x="724986" y="3605478"/>
              <a:chExt cx="1368681" cy="682918"/>
            </a:xfrm>
          </p:grpSpPr>
          <p:grpSp>
            <p:nvGrpSpPr>
              <p:cNvPr id="6932" name="Google Shape;6932;p54"/>
              <p:cNvGrpSpPr/>
              <p:nvPr/>
            </p:nvGrpSpPr>
            <p:grpSpPr>
              <a:xfrm>
                <a:off x="1498221" y="4047614"/>
                <a:ext cx="529172" cy="240783"/>
                <a:chOff x="1498221" y="4047614"/>
                <a:chExt cx="529172" cy="240783"/>
              </a:xfrm>
            </p:grpSpPr>
            <p:grpSp>
              <p:nvGrpSpPr>
                <p:cNvPr id="6933" name="Google Shape;6933;p54"/>
                <p:cNvGrpSpPr/>
                <p:nvPr/>
              </p:nvGrpSpPr>
              <p:grpSpPr>
                <a:xfrm>
                  <a:off x="1826655" y="4224370"/>
                  <a:ext cx="200738" cy="25631"/>
                  <a:chOff x="1826655" y="4224370"/>
                  <a:chExt cx="200738" cy="25631"/>
                </a:xfrm>
              </p:grpSpPr>
              <p:sp>
                <p:nvSpPr>
                  <p:cNvPr id="6934" name="Google Shape;6934;p54"/>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4"/>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6" name="Google Shape;6936;p54"/>
                <p:cNvGrpSpPr/>
                <p:nvPr/>
              </p:nvGrpSpPr>
              <p:grpSpPr>
                <a:xfrm>
                  <a:off x="1498221" y="4047614"/>
                  <a:ext cx="328444" cy="240783"/>
                  <a:chOff x="1498221" y="4047614"/>
                  <a:chExt cx="328444" cy="240783"/>
                </a:xfrm>
              </p:grpSpPr>
              <p:sp>
                <p:nvSpPr>
                  <p:cNvPr id="6937" name="Google Shape;6937;p54"/>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8" name="Google Shape;6938;p54"/>
                  <p:cNvGrpSpPr/>
                  <p:nvPr/>
                </p:nvGrpSpPr>
                <p:grpSpPr>
                  <a:xfrm>
                    <a:off x="1498221" y="4047614"/>
                    <a:ext cx="150566" cy="190416"/>
                    <a:chOff x="1498221" y="4047614"/>
                    <a:chExt cx="150566" cy="190416"/>
                  </a:xfrm>
                </p:grpSpPr>
                <p:sp>
                  <p:nvSpPr>
                    <p:cNvPr id="6939" name="Google Shape;6939;p54"/>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4"/>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941" name="Google Shape;6941;p54"/>
              <p:cNvGrpSpPr/>
              <p:nvPr/>
            </p:nvGrpSpPr>
            <p:grpSpPr>
              <a:xfrm>
                <a:off x="1560718" y="3800594"/>
                <a:ext cx="532948" cy="302090"/>
                <a:chOff x="1560718" y="3800594"/>
                <a:chExt cx="532948" cy="302090"/>
              </a:xfrm>
            </p:grpSpPr>
            <p:grpSp>
              <p:nvGrpSpPr>
                <p:cNvPr id="6942" name="Google Shape;6942;p54"/>
                <p:cNvGrpSpPr/>
                <p:nvPr/>
              </p:nvGrpSpPr>
              <p:grpSpPr>
                <a:xfrm>
                  <a:off x="1912179" y="3827344"/>
                  <a:ext cx="181487" cy="25631"/>
                  <a:chOff x="1912179" y="3827344"/>
                  <a:chExt cx="181487" cy="25631"/>
                </a:xfrm>
              </p:grpSpPr>
              <p:sp>
                <p:nvSpPr>
                  <p:cNvPr id="6943" name="Google Shape;6943;p54"/>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4"/>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54"/>
                <p:cNvGrpSpPr/>
                <p:nvPr/>
              </p:nvGrpSpPr>
              <p:grpSpPr>
                <a:xfrm>
                  <a:off x="1912179" y="4044505"/>
                  <a:ext cx="181487" cy="25622"/>
                  <a:chOff x="1912179" y="4044506"/>
                  <a:chExt cx="181487" cy="25622"/>
                </a:xfrm>
              </p:grpSpPr>
              <p:sp>
                <p:nvSpPr>
                  <p:cNvPr id="6946" name="Google Shape;6946;p54"/>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4"/>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8" name="Google Shape;6948;p54"/>
                <p:cNvGrpSpPr/>
                <p:nvPr/>
              </p:nvGrpSpPr>
              <p:grpSpPr>
                <a:xfrm>
                  <a:off x="1560718" y="3800594"/>
                  <a:ext cx="351472" cy="302090"/>
                  <a:chOff x="1560718" y="3800594"/>
                  <a:chExt cx="351472" cy="302090"/>
                </a:xfrm>
              </p:grpSpPr>
              <p:grpSp>
                <p:nvGrpSpPr>
                  <p:cNvPr id="6949" name="Google Shape;6949;p54"/>
                  <p:cNvGrpSpPr/>
                  <p:nvPr/>
                </p:nvGrpSpPr>
                <p:grpSpPr>
                  <a:xfrm>
                    <a:off x="1560718" y="3842857"/>
                    <a:ext cx="173586" cy="217131"/>
                    <a:chOff x="1560718" y="3842857"/>
                    <a:chExt cx="173586" cy="217131"/>
                  </a:xfrm>
                </p:grpSpPr>
                <p:sp>
                  <p:nvSpPr>
                    <p:cNvPr id="6950" name="Google Shape;6950;p54"/>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4"/>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4"/>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53" name="Google Shape;6953;p54"/>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4"/>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955" name="Google Shape;6955;p54"/>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6" name="Google Shape;6956;p54"/>
              <p:cNvGrpSpPr/>
              <p:nvPr/>
            </p:nvGrpSpPr>
            <p:grpSpPr>
              <a:xfrm>
                <a:off x="785350" y="3605478"/>
                <a:ext cx="535311" cy="249245"/>
                <a:chOff x="785350" y="3605478"/>
                <a:chExt cx="535311" cy="249245"/>
              </a:xfrm>
            </p:grpSpPr>
            <p:grpSp>
              <p:nvGrpSpPr>
                <p:cNvPr id="6957" name="Google Shape;6957;p54"/>
                <p:cNvGrpSpPr/>
                <p:nvPr/>
              </p:nvGrpSpPr>
              <p:grpSpPr>
                <a:xfrm>
                  <a:off x="785350" y="3605478"/>
                  <a:ext cx="376191" cy="102736"/>
                  <a:chOff x="785350" y="3605478"/>
                  <a:chExt cx="376191" cy="102736"/>
                </a:xfrm>
              </p:grpSpPr>
              <p:sp>
                <p:nvSpPr>
                  <p:cNvPr id="6958" name="Google Shape;6958;p54"/>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4"/>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4"/>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54"/>
                <p:cNvGrpSpPr/>
                <p:nvPr/>
              </p:nvGrpSpPr>
              <p:grpSpPr>
                <a:xfrm>
                  <a:off x="1161530" y="3655851"/>
                  <a:ext cx="159131" cy="198872"/>
                  <a:chOff x="1161530" y="3655851"/>
                  <a:chExt cx="159131" cy="198872"/>
                </a:xfrm>
              </p:grpSpPr>
              <p:sp>
                <p:nvSpPr>
                  <p:cNvPr id="6962" name="Google Shape;6962;p54"/>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4"/>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64" name="Google Shape;6964;p54"/>
              <p:cNvGrpSpPr/>
              <p:nvPr/>
            </p:nvGrpSpPr>
            <p:grpSpPr>
              <a:xfrm>
                <a:off x="785350" y="4047614"/>
                <a:ext cx="535311" cy="240783"/>
                <a:chOff x="785350" y="4047614"/>
                <a:chExt cx="535311" cy="240783"/>
              </a:xfrm>
            </p:grpSpPr>
            <p:grpSp>
              <p:nvGrpSpPr>
                <p:cNvPr id="6965" name="Google Shape;6965;p54"/>
                <p:cNvGrpSpPr/>
                <p:nvPr/>
              </p:nvGrpSpPr>
              <p:grpSpPr>
                <a:xfrm>
                  <a:off x="1161636" y="4047614"/>
                  <a:ext cx="159025" cy="190415"/>
                  <a:chOff x="1161636" y="4047614"/>
                  <a:chExt cx="159025" cy="190415"/>
                </a:xfrm>
              </p:grpSpPr>
              <p:sp>
                <p:nvSpPr>
                  <p:cNvPr id="6966" name="Google Shape;6966;p54"/>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4"/>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8" name="Google Shape;6968;p54"/>
                <p:cNvGrpSpPr/>
                <p:nvPr/>
              </p:nvGrpSpPr>
              <p:grpSpPr>
                <a:xfrm>
                  <a:off x="785350" y="4185661"/>
                  <a:ext cx="376191" cy="102736"/>
                  <a:chOff x="785350" y="4185661"/>
                  <a:chExt cx="376191" cy="102736"/>
                </a:xfrm>
              </p:grpSpPr>
              <p:sp>
                <p:nvSpPr>
                  <p:cNvPr id="6969" name="Google Shape;6969;p54"/>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4"/>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4"/>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2" name="Google Shape;6972;p54"/>
              <p:cNvGrpSpPr/>
              <p:nvPr/>
            </p:nvGrpSpPr>
            <p:grpSpPr>
              <a:xfrm>
                <a:off x="1501054" y="3605478"/>
                <a:ext cx="526340" cy="249240"/>
                <a:chOff x="1501054" y="3605478"/>
                <a:chExt cx="526340" cy="249240"/>
              </a:xfrm>
            </p:grpSpPr>
            <p:grpSp>
              <p:nvGrpSpPr>
                <p:cNvPr id="6973" name="Google Shape;6973;p54"/>
                <p:cNvGrpSpPr/>
                <p:nvPr/>
              </p:nvGrpSpPr>
              <p:grpSpPr>
                <a:xfrm>
                  <a:off x="1834208" y="3643867"/>
                  <a:ext cx="193185" cy="25622"/>
                  <a:chOff x="1834208" y="3643867"/>
                  <a:chExt cx="193185" cy="25622"/>
                </a:xfrm>
              </p:grpSpPr>
              <p:sp>
                <p:nvSpPr>
                  <p:cNvPr id="6974" name="Google Shape;6974;p54"/>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4"/>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6" name="Google Shape;6976;p54"/>
                <p:cNvGrpSpPr/>
                <p:nvPr/>
              </p:nvGrpSpPr>
              <p:grpSpPr>
                <a:xfrm>
                  <a:off x="1501054" y="3605478"/>
                  <a:ext cx="333165" cy="249240"/>
                  <a:chOff x="1501054" y="3605478"/>
                  <a:chExt cx="333165" cy="249240"/>
                </a:xfrm>
              </p:grpSpPr>
              <p:sp>
                <p:nvSpPr>
                  <p:cNvPr id="6977" name="Google Shape;6977;p54"/>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8" name="Google Shape;6978;p54"/>
                  <p:cNvGrpSpPr/>
                  <p:nvPr/>
                </p:nvGrpSpPr>
                <p:grpSpPr>
                  <a:xfrm>
                    <a:off x="1501054" y="3655851"/>
                    <a:ext cx="155286" cy="198867"/>
                    <a:chOff x="1501054" y="3655851"/>
                    <a:chExt cx="155286" cy="198867"/>
                  </a:xfrm>
                </p:grpSpPr>
                <p:sp>
                  <p:nvSpPr>
                    <p:cNvPr id="6979" name="Google Shape;6979;p54"/>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4"/>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981" name="Google Shape;6981;p54"/>
              <p:cNvGrpSpPr/>
              <p:nvPr/>
            </p:nvGrpSpPr>
            <p:grpSpPr>
              <a:xfrm>
                <a:off x="724986" y="3800594"/>
                <a:ext cx="532950" cy="302090"/>
                <a:chOff x="724986" y="3800594"/>
                <a:chExt cx="532950" cy="302090"/>
              </a:xfrm>
            </p:grpSpPr>
            <p:grpSp>
              <p:nvGrpSpPr>
                <p:cNvPr id="6982" name="Google Shape;6982;p54"/>
                <p:cNvGrpSpPr/>
                <p:nvPr/>
              </p:nvGrpSpPr>
              <p:grpSpPr>
                <a:xfrm>
                  <a:off x="724986" y="4044367"/>
                  <a:ext cx="181314" cy="25626"/>
                  <a:chOff x="724986" y="4044367"/>
                  <a:chExt cx="181314" cy="25626"/>
                </a:xfrm>
              </p:grpSpPr>
              <p:sp>
                <p:nvSpPr>
                  <p:cNvPr id="6983" name="Google Shape;6983;p54"/>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4"/>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5" name="Google Shape;6985;p54"/>
                <p:cNvGrpSpPr/>
                <p:nvPr/>
              </p:nvGrpSpPr>
              <p:grpSpPr>
                <a:xfrm>
                  <a:off x="906290" y="3800594"/>
                  <a:ext cx="351646" cy="302090"/>
                  <a:chOff x="906290" y="3800594"/>
                  <a:chExt cx="351646" cy="302090"/>
                </a:xfrm>
              </p:grpSpPr>
              <p:grpSp>
                <p:nvGrpSpPr>
                  <p:cNvPr id="6986" name="Google Shape;6986;p54"/>
                  <p:cNvGrpSpPr/>
                  <p:nvPr/>
                </p:nvGrpSpPr>
                <p:grpSpPr>
                  <a:xfrm>
                    <a:off x="1084172" y="3842857"/>
                    <a:ext cx="173764" cy="217131"/>
                    <a:chOff x="1084172" y="3842857"/>
                    <a:chExt cx="173764" cy="217131"/>
                  </a:xfrm>
                </p:grpSpPr>
                <p:grpSp>
                  <p:nvGrpSpPr>
                    <p:cNvPr id="6987" name="Google Shape;6987;p54"/>
                    <p:cNvGrpSpPr/>
                    <p:nvPr/>
                  </p:nvGrpSpPr>
                  <p:grpSpPr>
                    <a:xfrm>
                      <a:off x="1156862" y="3936509"/>
                      <a:ext cx="101073" cy="25622"/>
                      <a:chOff x="1156862" y="3936509"/>
                      <a:chExt cx="101073" cy="25622"/>
                    </a:xfrm>
                  </p:grpSpPr>
                  <p:sp>
                    <p:nvSpPr>
                      <p:cNvPr id="6988" name="Google Shape;6988;p54"/>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4"/>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0" name="Google Shape;6990;p54"/>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1" name="Google Shape;6991;p54"/>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4"/>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3" name="Google Shape;6993;p54"/>
                <p:cNvGrpSpPr/>
                <p:nvPr/>
              </p:nvGrpSpPr>
              <p:grpSpPr>
                <a:xfrm>
                  <a:off x="724986" y="3830189"/>
                  <a:ext cx="189533" cy="25626"/>
                  <a:chOff x="724986" y="3830189"/>
                  <a:chExt cx="189533" cy="25626"/>
                </a:xfrm>
              </p:grpSpPr>
              <p:sp>
                <p:nvSpPr>
                  <p:cNvPr id="6994" name="Google Shape;6994;p54"/>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4"/>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996" name="Google Shape;6996;p54"/>
          <p:cNvGrpSpPr/>
          <p:nvPr/>
        </p:nvGrpSpPr>
        <p:grpSpPr>
          <a:xfrm>
            <a:off x="2253298" y="2455640"/>
            <a:ext cx="948701" cy="935378"/>
            <a:chOff x="2253298" y="2428317"/>
            <a:chExt cx="948701" cy="935378"/>
          </a:xfrm>
        </p:grpSpPr>
        <p:sp>
          <p:nvSpPr>
            <p:cNvPr id="6997" name="Google Shape;6997;p54"/>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4"/>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4"/>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4"/>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4"/>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4"/>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4"/>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4"/>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4"/>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4"/>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4"/>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4"/>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4"/>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4"/>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4"/>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4"/>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4"/>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4"/>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4"/>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4"/>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4"/>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4"/>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4"/>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4"/>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4"/>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4"/>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4"/>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4"/>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4"/>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4"/>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4"/>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4"/>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4"/>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7033"/>
        <p:cNvGrpSpPr/>
        <p:nvPr/>
      </p:nvGrpSpPr>
      <p:grpSpPr>
        <a:xfrm>
          <a:off x="0" y="0"/>
          <a:ext cx="0" cy="0"/>
          <a:chOff x="0" y="0"/>
          <a:chExt cx="0" cy="0"/>
        </a:xfrm>
      </p:grpSpPr>
      <p:grpSp>
        <p:nvGrpSpPr>
          <p:cNvPr id="7034" name="Google Shape;7034;p55"/>
          <p:cNvGrpSpPr/>
          <p:nvPr/>
        </p:nvGrpSpPr>
        <p:grpSpPr>
          <a:xfrm>
            <a:off x="3353582" y="1145627"/>
            <a:ext cx="2363393" cy="1017867"/>
            <a:chOff x="3292400" y="1219146"/>
            <a:chExt cx="2615240" cy="1110239"/>
          </a:xfrm>
        </p:grpSpPr>
        <p:sp>
          <p:nvSpPr>
            <p:cNvPr id="7035" name="Google Shape;7035;p55"/>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7036" name="Google Shape;7036;p55"/>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37" name="Google Shape;7037;p55"/>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7038" name="Google Shape;7038;p55"/>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7039" name="Google Shape;7039;p55"/>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7040" name="Google Shape;7040;p55"/>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7041" name="Google Shape;7041;p55"/>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7042" name="Google Shape;7042;p55"/>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7043" name="Google Shape;7043;p55"/>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7044" name="Google Shape;7044;p55"/>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7045" name="Google Shape;7045;p55"/>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046" name="Google Shape;7046;p55"/>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047" name="Google Shape;7047;p55"/>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048" name="Google Shape;7048;p55"/>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049" name="Google Shape;7049;p55"/>
            <p:cNvGrpSpPr/>
            <p:nvPr/>
          </p:nvGrpSpPr>
          <p:grpSpPr>
            <a:xfrm>
              <a:off x="3748438" y="1378608"/>
              <a:ext cx="2159202" cy="903971"/>
              <a:chOff x="1683525" y="2179850"/>
              <a:chExt cx="4519050" cy="2134525"/>
            </a:xfrm>
          </p:grpSpPr>
          <p:sp>
            <p:nvSpPr>
              <p:cNvPr id="7050" name="Google Shape;7050;p55"/>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51" name="Google Shape;7051;p55"/>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52" name="Google Shape;7052;p55"/>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53" name="Google Shape;7053;p55"/>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54" name="Google Shape;7054;p55"/>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55" name="Google Shape;7055;p55"/>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56" name="Google Shape;7056;p55"/>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57" name="Google Shape;7057;p55"/>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58" name="Google Shape;7058;p55"/>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59" name="Google Shape;7059;p55"/>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60" name="Google Shape;7060;p55"/>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61" name="Google Shape;7061;p55"/>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7062" name="Google Shape;7062;p55"/>
          <p:cNvGraphicFramePr/>
          <p:nvPr/>
        </p:nvGraphicFramePr>
        <p:xfrm>
          <a:off x="5949675" y="2323100"/>
          <a:ext cx="3000000" cy="3000000"/>
        </p:xfrm>
        <a:graphic>
          <a:graphicData uri="http://schemas.openxmlformats.org/drawingml/2006/table">
            <a:tbl>
              <a:tblPr>
                <a:noFill/>
                <a:tableStyleId>{3D4D635C-5FF8-486F-87EF-99B23265FD6A}</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063" name="Google Shape;7063;p55"/>
          <p:cNvGrpSpPr/>
          <p:nvPr/>
        </p:nvGrpSpPr>
        <p:grpSpPr>
          <a:xfrm>
            <a:off x="5926924" y="3381697"/>
            <a:ext cx="2519825" cy="1001454"/>
            <a:chOff x="1906114" y="789980"/>
            <a:chExt cx="1487676" cy="606868"/>
          </a:xfrm>
        </p:grpSpPr>
        <p:cxnSp>
          <p:nvCxnSpPr>
            <p:cNvPr id="7064" name="Google Shape;7064;p55"/>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065" name="Google Shape;7065;p55"/>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066" name="Google Shape;7066;p55"/>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067" name="Google Shape;7067;p55"/>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7068" name="Google Shape;7068;p55"/>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7069" name="Google Shape;7069;p55"/>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7070" name="Google Shape;7070;p55"/>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7071" name="Google Shape;7071;p55"/>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5"/>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5"/>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5"/>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5"/>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5"/>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5"/>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7078" name="Google Shape;7078;p55"/>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079" name="Google Shape;7079;p55"/>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080" name="Google Shape;7080;p55"/>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1" name="Google Shape;7081;p55"/>
          <p:cNvGrpSpPr/>
          <p:nvPr/>
        </p:nvGrpSpPr>
        <p:grpSpPr>
          <a:xfrm>
            <a:off x="726399" y="1190655"/>
            <a:ext cx="2394370" cy="976502"/>
            <a:chOff x="749309" y="1112739"/>
            <a:chExt cx="2371603" cy="976502"/>
          </a:xfrm>
        </p:grpSpPr>
        <p:sp>
          <p:nvSpPr>
            <p:cNvPr id="7082" name="Google Shape;7082;p55"/>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5"/>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5"/>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5"/>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5"/>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5"/>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5"/>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5"/>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5"/>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5"/>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5"/>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5"/>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5"/>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5"/>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5"/>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5"/>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5"/>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5"/>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5"/>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5"/>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5"/>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5"/>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5"/>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5"/>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5"/>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5"/>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5"/>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5"/>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5"/>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5"/>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5"/>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5"/>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114" name="Google Shape;7114;p55"/>
          <p:cNvGraphicFramePr/>
          <p:nvPr/>
        </p:nvGraphicFramePr>
        <p:xfrm>
          <a:off x="5949700" y="1188950"/>
          <a:ext cx="3000000" cy="3000000"/>
        </p:xfrm>
        <a:graphic>
          <a:graphicData uri="http://schemas.openxmlformats.org/drawingml/2006/table">
            <a:tbl>
              <a:tblPr>
                <a:noFill/>
                <a:tableStyleId>{3D4D635C-5FF8-486F-87EF-99B23265FD6A}</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7115" name="Google Shape;7115;p55"/>
          <p:cNvGraphicFramePr/>
          <p:nvPr/>
        </p:nvGraphicFramePr>
        <p:xfrm>
          <a:off x="3356413" y="2323100"/>
          <a:ext cx="3000000" cy="3000000"/>
        </p:xfrm>
        <a:graphic>
          <a:graphicData uri="http://schemas.openxmlformats.org/drawingml/2006/table">
            <a:tbl>
              <a:tblPr>
                <a:noFill/>
                <a:tableStyleId>{3D4D635C-5FF8-486F-87EF-99B23265FD6A}</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116" name="Google Shape;7116;p55"/>
          <p:cNvGrpSpPr/>
          <p:nvPr/>
        </p:nvGrpSpPr>
        <p:grpSpPr>
          <a:xfrm>
            <a:off x="4100342" y="2709743"/>
            <a:ext cx="1517436" cy="74460"/>
            <a:chOff x="3980086" y="2804397"/>
            <a:chExt cx="1227600" cy="66900"/>
          </a:xfrm>
        </p:grpSpPr>
        <p:sp>
          <p:nvSpPr>
            <p:cNvPr id="7117" name="Google Shape;7117;p5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55"/>
          <p:cNvGrpSpPr/>
          <p:nvPr/>
        </p:nvGrpSpPr>
        <p:grpSpPr>
          <a:xfrm>
            <a:off x="4725406" y="3002330"/>
            <a:ext cx="892956" cy="74460"/>
            <a:chOff x="3980086" y="2804397"/>
            <a:chExt cx="1227600" cy="66900"/>
          </a:xfrm>
        </p:grpSpPr>
        <p:sp>
          <p:nvSpPr>
            <p:cNvPr id="7120" name="Google Shape;7120;p5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2" name="Google Shape;7122;p55"/>
          <p:cNvGrpSpPr/>
          <p:nvPr/>
        </p:nvGrpSpPr>
        <p:grpSpPr>
          <a:xfrm>
            <a:off x="3358498" y="3361213"/>
            <a:ext cx="2363244" cy="1005943"/>
            <a:chOff x="3358415" y="3361302"/>
            <a:chExt cx="2363244" cy="1024695"/>
          </a:xfrm>
        </p:grpSpPr>
        <p:grpSp>
          <p:nvGrpSpPr>
            <p:cNvPr id="7123" name="Google Shape;7123;p55"/>
            <p:cNvGrpSpPr/>
            <p:nvPr/>
          </p:nvGrpSpPr>
          <p:grpSpPr>
            <a:xfrm>
              <a:off x="3358415" y="3361302"/>
              <a:ext cx="441300" cy="1024695"/>
              <a:chOff x="3358415" y="3361302"/>
              <a:chExt cx="441300" cy="1024695"/>
            </a:xfrm>
          </p:grpSpPr>
          <p:sp>
            <p:nvSpPr>
              <p:cNvPr id="7124" name="Google Shape;7124;p55"/>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5"/>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5"/>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5"/>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5"/>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5"/>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0" name="Google Shape;7130;p55"/>
            <p:cNvGrpSpPr/>
            <p:nvPr/>
          </p:nvGrpSpPr>
          <p:grpSpPr>
            <a:xfrm>
              <a:off x="3838901" y="3361302"/>
              <a:ext cx="441300" cy="1024695"/>
              <a:chOff x="3838901" y="3361302"/>
              <a:chExt cx="441300" cy="1024695"/>
            </a:xfrm>
          </p:grpSpPr>
          <p:sp>
            <p:nvSpPr>
              <p:cNvPr id="7131" name="Google Shape;7131;p55"/>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5"/>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5"/>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5"/>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5"/>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5"/>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7" name="Google Shape;7137;p55"/>
            <p:cNvGrpSpPr/>
            <p:nvPr/>
          </p:nvGrpSpPr>
          <p:grpSpPr>
            <a:xfrm>
              <a:off x="4319387" y="3361302"/>
              <a:ext cx="441300" cy="1024695"/>
              <a:chOff x="4319387" y="3361302"/>
              <a:chExt cx="441300" cy="1024695"/>
            </a:xfrm>
          </p:grpSpPr>
          <p:sp>
            <p:nvSpPr>
              <p:cNvPr id="7138" name="Google Shape;7138;p55"/>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5"/>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5"/>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5"/>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5"/>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5"/>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4" name="Google Shape;7144;p55"/>
            <p:cNvGrpSpPr/>
            <p:nvPr/>
          </p:nvGrpSpPr>
          <p:grpSpPr>
            <a:xfrm>
              <a:off x="4799873" y="3361302"/>
              <a:ext cx="441300" cy="1024695"/>
              <a:chOff x="4799873" y="3361302"/>
              <a:chExt cx="441300" cy="1024695"/>
            </a:xfrm>
          </p:grpSpPr>
          <p:sp>
            <p:nvSpPr>
              <p:cNvPr id="7145" name="Google Shape;7145;p55"/>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5"/>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5"/>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5"/>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5"/>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5"/>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1" name="Google Shape;7151;p55"/>
            <p:cNvGrpSpPr/>
            <p:nvPr/>
          </p:nvGrpSpPr>
          <p:grpSpPr>
            <a:xfrm>
              <a:off x="5280360" y="3361302"/>
              <a:ext cx="441300" cy="1024695"/>
              <a:chOff x="5280360" y="3361302"/>
              <a:chExt cx="441300" cy="1024695"/>
            </a:xfrm>
          </p:grpSpPr>
          <p:sp>
            <p:nvSpPr>
              <p:cNvPr id="7152" name="Google Shape;7152;p55"/>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5"/>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5"/>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5"/>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5"/>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5"/>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158" name="Google Shape;7158;p55"/>
          <p:cNvGraphicFramePr/>
          <p:nvPr/>
        </p:nvGraphicFramePr>
        <p:xfrm>
          <a:off x="724925" y="2323100"/>
          <a:ext cx="3000000" cy="3000000"/>
        </p:xfrm>
        <a:graphic>
          <a:graphicData uri="http://schemas.openxmlformats.org/drawingml/2006/table">
            <a:tbl>
              <a:tblPr>
                <a:noFill/>
                <a:tableStyleId>{3D4D635C-5FF8-486F-87EF-99B23265FD6A}</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159" name="Google Shape;7159;p55"/>
          <p:cNvGrpSpPr/>
          <p:nvPr/>
        </p:nvGrpSpPr>
        <p:grpSpPr>
          <a:xfrm>
            <a:off x="726450" y="3372825"/>
            <a:ext cx="2403614" cy="1005900"/>
            <a:chOff x="726450" y="3372825"/>
            <a:chExt cx="2403614" cy="1005900"/>
          </a:xfrm>
        </p:grpSpPr>
        <p:grpSp>
          <p:nvGrpSpPr>
            <p:cNvPr id="7160" name="Google Shape;7160;p55"/>
            <p:cNvGrpSpPr/>
            <p:nvPr/>
          </p:nvGrpSpPr>
          <p:grpSpPr>
            <a:xfrm>
              <a:off x="726450" y="3696000"/>
              <a:ext cx="2403614" cy="500898"/>
              <a:chOff x="726450" y="3696000"/>
              <a:chExt cx="2403614" cy="500898"/>
            </a:xfrm>
          </p:grpSpPr>
          <p:sp>
            <p:nvSpPr>
              <p:cNvPr id="7161" name="Google Shape;7161;p55"/>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62" name="Google Shape;7162;p55"/>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163" name="Google Shape;7163;p55"/>
            <p:cNvGrpSpPr/>
            <p:nvPr/>
          </p:nvGrpSpPr>
          <p:grpSpPr>
            <a:xfrm>
              <a:off x="1348050" y="3372825"/>
              <a:ext cx="1720425" cy="1005900"/>
              <a:chOff x="1348050" y="3372825"/>
              <a:chExt cx="1720425" cy="1005900"/>
            </a:xfrm>
          </p:grpSpPr>
          <p:sp>
            <p:nvSpPr>
              <p:cNvPr id="7164" name="Google Shape;7164;p55"/>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65" name="Google Shape;7165;p55"/>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66" name="Google Shape;7166;p55"/>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67" name="Google Shape;7167;p55"/>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68" name="Google Shape;7168;p55"/>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169" name="Google Shape;7169;p55"/>
            <p:cNvGrpSpPr/>
            <p:nvPr/>
          </p:nvGrpSpPr>
          <p:grpSpPr>
            <a:xfrm>
              <a:off x="1455707" y="3731058"/>
              <a:ext cx="1491150" cy="417657"/>
              <a:chOff x="1455707" y="3731058"/>
              <a:chExt cx="1491150" cy="417657"/>
            </a:xfrm>
          </p:grpSpPr>
          <p:grpSp>
            <p:nvGrpSpPr>
              <p:cNvPr id="7170" name="Google Shape;7170;p55"/>
              <p:cNvGrpSpPr/>
              <p:nvPr/>
            </p:nvGrpSpPr>
            <p:grpSpPr>
              <a:xfrm>
                <a:off x="1472938" y="3745828"/>
                <a:ext cx="72126" cy="53788"/>
                <a:chOff x="1472938" y="3745828"/>
                <a:chExt cx="72126" cy="53788"/>
              </a:xfrm>
            </p:grpSpPr>
            <p:sp>
              <p:nvSpPr>
                <p:cNvPr id="7171" name="Google Shape;7171;p55"/>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5"/>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3" name="Google Shape;7173;p55"/>
              <p:cNvGrpSpPr/>
              <p:nvPr/>
            </p:nvGrpSpPr>
            <p:grpSpPr>
              <a:xfrm>
                <a:off x="1819181" y="4089633"/>
                <a:ext cx="72126" cy="53788"/>
                <a:chOff x="1819181" y="4089633"/>
                <a:chExt cx="72126" cy="53788"/>
              </a:xfrm>
            </p:grpSpPr>
            <p:sp>
              <p:nvSpPr>
                <p:cNvPr id="7174" name="Google Shape;7174;p55"/>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5"/>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6" name="Google Shape;7176;p55"/>
              <p:cNvGrpSpPr/>
              <p:nvPr/>
            </p:nvGrpSpPr>
            <p:grpSpPr>
              <a:xfrm>
                <a:off x="1455707" y="4084171"/>
                <a:ext cx="64321" cy="64544"/>
                <a:chOff x="1455707" y="4084171"/>
                <a:chExt cx="64321" cy="64544"/>
              </a:xfrm>
            </p:grpSpPr>
            <p:sp>
              <p:nvSpPr>
                <p:cNvPr id="7177" name="Google Shape;7177;p55"/>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5"/>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9" name="Google Shape;7179;p55"/>
              <p:cNvGrpSpPr/>
              <p:nvPr/>
            </p:nvGrpSpPr>
            <p:grpSpPr>
              <a:xfrm>
                <a:off x="1818610" y="3731058"/>
                <a:ext cx="64321" cy="64544"/>
                <a:chOff x="1818610" y="3731058"/>
                <a:chExt cx="64321" cy="64544"/>
              </a:xfrm>
            </p:grpSpPr>
            <p:sp>
              <p:nvSpPr>
                <p:cNvPr id="7180" name="Google Shape;7180;p55"/>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5"/>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2" name="Google Shape;7182;p55"/>
              <p:cNvGrpSpPr/>
              <p:nvPr/>
            </p:nvGrpSpPr>
            <p:grpSpPr>
              <a:xfrm>
                <a:off x="2172491" y="4089633"/>
                <a:ext cx="72126" cy="53788"/>
                <a:chOff x="2172491" y="4089633"/>
                <a:chExt cx="72126" cy="53788"/>
              </a:xfrm>
            </p:grpSpPr>
            <p:sp>
              <p:nvSpPr>
                <p:cNvPr id="7183" name="Google Shape;7183;p55"/>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5"/>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5" name="Google Shape;7185;p55"/>
              <p:cNvGrpSpPr/>
              <p:nvPr/>
            </p:nvGrpSpPr>
            <p:grpSpPr>
              <a:xfrm>
                <a:off x="2171920" y="3731058"/>
                <a:ext cx="64321" cy="64544"/>
                <a:chOff x="2171920" y="3731058"/>
                <a:chExt cx="64321" cy="64544"/>
              </a:xfrm>
            </p:grpSpPr>
            <p:sp>
              <p:nvSpPr>
                <p:cNvPr id="7186" name="Google Shape;7186;p55"/>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5"/>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8" name="Google Shape;7188;p55"/>
              <p:cNvGrpSpPr/>
              <p:nvPr/>
            </p:nvGrpSpPr>
            <p:grpSpPr>
              <a:xfrm>
                <a:off x="2874730" y="3745828"/>
                <a:ext cx="72126" cy="53788"/>
                <a:chOff x="2874730" y="3745828"/>
                <a:chExt cx="72126" cy="53788"/>
              </a:xfrm>
            </p:grpSpPr>
            <p:sp>
              <p:nvSpPr>
                <p:cNvPr id="7189" name="Google Shape;7189;p55"/>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5"/>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1" name="Google Shape;7191;p55"/>
              <p:cNvGrpSpPr/>
              <p:nvPr/>
            </p:nvGrpSpPr>
            <p:grpSpPr>
              <a:xfrm>
                <a:off x="2878589" y="4081481"/>
                <a:ext cx="64321" cy="64544"/>
                <a:chOff x="2878589" y="4081481"/>
                <a:chExt cx="64321" cy="64544"/>
              </a:xfrm>
            </p:grpSpPr>
            <p:sp>
              <p:nvSpPr>
                <p:cNvPr id="7192" name="Google Shape;7192;p55"/>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5"/>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4" name="Google Shape;7194;p55"/>
              <p:cNvGrpSpPr/>
              <p:nvPr/>
            </p:nvGrpSpPr>
            <p:grpSpPr>
              <a:xfrm>
                <a:off x="2525796" y="4089633"/>
                <a:ext cx="72126" cy="53788"/>
                <a:chOff x="2525796" y="4089633"/>
                <a:chExt cx="72126" cy="53788"/>
              </a:xfrm>
            </p:grpSpPr>
            <p:sp>
              <p:nvSpPr>
                <p:cNvPr id="7195" name="Google Shape;7195;p55"/>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5"/>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7" name="Google Shape;7197;p55"/>
              <p:cNvGrpSpPr/>
              <p:nvPr/>
            </p:nvGrpSpPr>
            <p:grpSpPr>
              <a:xfrm>
                <a:off x="2525225" y="3731058"/>
                <a:ext cx="64321" cy="64544"/>
                <a:chOff x="2525225" y="3731058"/>
                <a:chExt cx="64321" cy="64544"/>
              </a:xfrm>
            </p:grpSpPr>
            <p:sp>
              <p:nvSpPr>
                <p:cNvPr id="7198" name="Google Shape;7198;p55"/>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5"/>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7203"/>
        <p:cNvGrpSpPr/>
        <p:nvPr/>
      </p:nvGrpSpPr>
      <p:grpSpPr>
        <a:xfrm>
          <a:off x="0" y="0"/>
          <a:ext cx="0" cy="0"/>
          <a:chOff x="0" y="0"/>
          <a:chExt cx="0" cy="0"/>
        </a:xfrm>
      </p:grpSpPr>
      <p:grpSp>
        <p:nvGrpSpPr>
          <p:cNvPr id="7204" name="Google Shape;7204;p56"/>
          <p:cNvGrpSpPr/>
          <p:nvPr/>
        </p:nvGrpSpPr>
        <p:grpSpPr>
          <a:xfrm>
            <a:off x="732428" y="1171356"/>
            <a:ext cx="845921" cy="690752"/>
            <a:chOff x="732428" y="1198513"/>
            <a:chExt cx="845921" cy="690752"/>
          </a:xfrm>
        </p:grpSpPr>
        <p:grpSp>
          <p:nvGrpSpPr>
            <p:cNvPr id="7205" name="Google Shape;7205;p56"/>
            <p:cNvGrpSpPr/>
            <p:nvPr/>
          </p:nvGrpSpPr>
          <p:grpSpPr>
            <a:xfrm>
              <a:off x="823030" y="1198513"/>
              <a:ext cx="755319" cy="690752"/>
              <a:chOff x="823030" y="1198513"/>
              <a:chExt cx="755319" cy="690752"/>
            </a:xfrm>
          </p:grpSpPr>
          <p:sp>
            <p:nvSpPr>
              <p:cNvPr id="7206" name="Google Shape;7206;p56"/>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6"/>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8" name="Google Shape;7208;p56"/>
            <p:cNvGrpSpPr/>
            <p:nvPr/>
          </p:nvGrpSpPr>
          <p:grpSpPr>
            <a:xfrm>
              <a:off x="732428" y="1239937"/>
              <a:ext cx="739912" cy="607886"/>
              <a:chOff x="732428" y="1239937"/>
              <a:chExt cx="739912" cy="607886"/>
            </a:xfrm>
          </p:grpSpPr>
          <p:sp>
            <p:nvSpPr>
              <p:cNvPr id="7209" name="Google Shape;7209;p56"/>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6"/>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56"/>
            <p:cNvGrpSpPr/>
            <p:nvPr/>
          </p:nvGrpSpPr>
          <p:grpSpPr>
            <a:xfrm>
              <a:off x="732428" y="1277018"/>
              <a:ext cx="702832" cy="533758"/>
              <a:chOff x="732428" y="1277018"/>
              <a:chExt cx="702832" cy="533758"/>
            </a:xfrm>
          </p:grpSpPr>
          <p:sp>
            <p:nvSpPr>
              <p:cNvPr id="7212" name="Google Shape;7212;p56"/>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6"/>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4" name="Google Shape;7214;p56"/>
            <p:cNvGrpSpPr/>
            <p:nvPr/>
          </p:nvGrpSpPr>
          <p:grpSpPr>
            <a:xfrm>
              <a:off x="931170" y="1306653"/>
              <a:ext cx="647179" cy="474455"/>
              <a:chOff x="931170" y="1306653"/>
              <a:chExt cx="647179" cy="474455"/>
            </a:xfrm>
          </p:grpSpPr>
          <p:sp>
            <p:nvSpPr>
              <p:cNvPr id="7215" name="Google Shape;7215;p56"/>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6"/>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7" name="Google Shape;7217;p56"/>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8" name="Google Shape;7218;p56"/>
          <p:cNvGrpSpPr/>
          <p:nvPr/>
        </p:nvGrpSpPr>
        <p:grpSpPr>
          <a:xfrm>
            <a:off x="3964037" y="1171363"/>
            <a:ext cx="634656" cy="699982"/>
            <a:chOff x="5985650" y="2860025"/>
            <a:chExt cx="1396075" cy="1539775"/>
          </a:xfrm>
        </p:grpSpPr>
        <p:sp>
          <p:nvSpPr>
            <p:cNvPr id="7219" name="Google Shape;7219;p56"/>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6"/>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6"/>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6"/>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6"/>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56"/>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6"/>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6"/>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6"/>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6"/>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6"/>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6"/>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6"/>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6"/>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6"/>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6"/>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6"/>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6"/>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6"/>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6"/>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6"/>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6"/>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6"/>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6"/>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6"/>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6"/>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6"/>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6"/>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6"/>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6"/>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6"/>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6"/>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56"/>
          <p:cNvGrpSpPr/>
          <p:nvPr/>
        </p:nvGrpSpPr>
        <p:grpSpPr>
          <a:xfrm>
            <a:off x="4719687" y="1171356"/>
            <a:ext cx="725845" cy="699975"/>
            <a:chOff x="4249973" y="1201875"/>
            <a:chExt cx="1958568" cy="1888762"/>
          </a:xfrm>
        </p:grpSpPr>
        <p:sp>
          <p:nvSpPr>
            <p:cNvPr id="7252" name="Google Shape;7252;p56"/>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3" name="Google Shape;7253;p56"/>
            <p:cNvGrpSpPr/>
            <p:nvPr/>
          </p:nvGrpSpPr>
          <p:grpSpPr>
            <a:xfrm>
              <a:off x="5853086" y="1789142"/>
              <a:ext cx="355454" cy="1048099"/>
              <a:chOff x="5576108" y="2016725"/>
              <a:chExt cx="565200" cy="1666560"/>
            </a:xfrm>
          </p:grpSpPr>
          <p:sp>
            <p:nvSpPr>
              <p:cNvPr id="7254" name="Google Shape;7254;p56"/>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255" name="Google Shape;7255;p56"/>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6" name="Google Shape;7256;p56"/>
            <p:cNvGrpSpPr/>
            <p:nvPr/>
          </p:nvGrpSpPr>
          <p:grpSpPr>
            <a:xfrm>
              <a:off x="4869455" y="2691676"/>
              <a:ext cx="1013897" cy="398961"/>
              <a:chOff x="4012057" y="3451825"/>
              <a:chExt cx="1612175" cy="634379"/>
            </a:xfrm>
          </p:grpSpPr>
          <p:sp>
            <p:nvSpPr>
              <p:cNvPr id="7257" name="Google Shape;7257;p56"/>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258" name="Google Shape;7258;p56"/>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9" name="Google Shape;7259;p56"/>
            <p:cNvGrpSpPr/>
            <p:nvPr/>
          </p:nvGrpSpPr>
          <p:grpSpPr>
            <a:xfrm>
              <a:off x="4276937" y="2155961"/>
              <a:ext cx="651965" cy="891358"/>
              <a:chOff x="3069908" y="2599997"/>
              <a:chExt cx="1036675" cy="1417328"/>
            </a:xfrm>
          </p:grpSpPr>
          <p:sp>
            <p:nvSpPr>
              <p:cNvPr id="7260" name="Google Shape;7260;p56"/>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261" name="Google Shape;7261;p56"/>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2" name="Google Shape;7262;p56"/>
            <p:cNvGrpSpPr/>
            <p:nvPr/>
          </p:nvGrpSpPr>
          <p:grpSpPr>
            <a:xfrm>
              <a:off x="5054918" y="1201875"/>
              <a:ext cx="999548" cy="602711"/>
              <a:chOff x="4306958" y="1082925"/>
              <a:chExt cx="1589359" cy="958358"/>
            </a:xfrm>
          </p:grpSpPr>
          <p:sp>
            <p:nvSpPr>
              <p:cNvPr id="7263" name="Google Shape;7263;p56"/>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264" name="Google Shape;7264;p56"/>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5" name="Google Shape;7265;p56"/>
            <p:cNvGrpSpPr/>
            <p:nvPr/>
          </p:nvGrpSpPr>
          <p:grpSpPr>
            <a:xfrm>
              <a:off x="4249973" y="1303451"/>
              <a:ext cx="799317" cy="841334"/>
              <a:chOff x="3027033" y="1244439"/>
              <a:chExt cx="1270977" cy="1337786"/>
            </a:xfrm>
          </p:grpSpPr>
          <p:sp>
            <p:nvSpPr>
              <p:cNvPr id="7266" name="Google Shape;7266;p56"/>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267" name="Google Shape;7267;p56"/>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68" name="Google Shape;7268;p56"/>
          <p:cNvGrpSpPr/>
          <p:nvPr/>
        </p:nvGrpSpPr>
        <p:grpSpPr>
          <a:xfrm>
            <a:off x="4072551" y="2058137"/>
            <a:ext cx="750769" cy="683784"/>
            <a:chOff x="4204684" y="2104422"/>
            <a:chExt cx="699822" cy="637382"/>
          </a:xfrm>
        </p:grpSpPr>
        <p:grpSp>
          <p:nvGrpSpPr>
            <p:cNvPr id="7269" name="Google Shape;7269;p56"/>
            <p:cNvGrpSpPr/>
            <p:nvPr/>
          </p:nvGrpSpPr>
          <p:grpSpPr>
            <a:xfrm>
              <a:off x="4204684" y="2430067"/>
              <a:ext cx="342957" cy="311738"/>
              <a:chOff x="4204684" y="2430067"/>
              <a:chExt cx="342957" cy="311738"/>
            </a:xfrm>
          </p:grpSpPr>
          <p:sp>
            <p:nvSpPr>
              <p:cNvPr id="7270" name="Google Shape;7270;p56"/>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6"/>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56"/>
            <p:cNvGrpSpPr/>
            <p:nvPr/>
          </p:nvGrpSpPr>
          <p:grpSpPr>
            <a:xfrm>
              <a:off x="4561586" y="2430067"/>
              <a:ext cx="342920" cy="311738"/>
              <a:chOff x="4561586" y="2430067"/>
              <a:chExt cx="342920" cy="311738"/>
            </a:xfrm>
          </p:grpSpPr>
          <p:sp>
            <p:nvSpPr>
              <p:cNvPr id="7273" name="Google Shape;7273;p56"/>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6"/>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56"/>
            <p:cNvGrpSpPr/>
            <p:nvPr/>
          </p:nvGrpSpPr>
          <p:grpSpPr>
            <a:xfrm>
              <a:off x="4561586" y="2104422"/>
              <a:ext cx="342920" cy="311738"/>
              <a:chOff x="4561586" y="2104422"/>
              <a:chExt cx="342920" cy="311738"/>
            </a:xfrm>
          </p:grpSpPr>
          <p:sp>
            <p:nvSpPr>
              <p:cNvPr id="7276" name="Google Shape;7276;p56"/>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6"/>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56"/>
            <p:cNvGrpSpPr/>
            <p:nvPr/>
          </p:nvGrpSpPr>
          <p:grpSpPr>
            <a:xfrm>
              <a:off x="4204684" y="2104422"/>
              <a:ext cx="342957" cy="311664"/>
              <a:chOff x="4204684" y="2104422"/>
              <a:chExt cx="342957" cy="311664"/>
            </a:xfrm>
          </p:grpSpPr>
          <p:sp>
            <p:nvSpPr>
              <p:cNvPr id="7279" name="Google Shape;7279;p56"/>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6"/>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81" name="Google Shape;7281;p56"/>
          <p:cNvGrpSpPr/>
          <p:nvPr/>
        </p:nvGrpSpPr>
        <p:grpSpPr>
          <a:xfrm>
            <a:off x="5536984" y="1171351"/>
            <a:ext cx="660591" cy="688867"/>
            <a:chOff x="5830645" y="1267368"/>
            <a:chExt cx="530340" cy="553040"/>
          </a:xfrm>
        </p:grpSpPr>
        <p:sp>
          <p:nvSpPr>
            <p:cNvPr id="7282" name="Google Shape;7282;p56"/>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3" name="Google Shape;7283;p56"/>
            <p:cNvGrpSpPr/>
            <p:nvPr/>
          </p:nvGrpSpPr>
          <p:grpSpPr>
            <a:xfrm>
              <a:off x="5830645" y="1267368"/>
              <a:ext cx="259743" cy="269909"/>
              <a:chOff x="5830645" y="1267368"/>
              <a:chExt cx="259743" cy="269909"/>
            </a:xfrm>
          </p:grpSpPr>
          <p:sp>
            <p:nvSpPr>
              <p:cNvPr id="7284" name="Google Shape;7284;p56"/>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6"/>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6" name="Google Shape;7286;p56"/>
            <p:cNvGrpSpPr/>
            <p:nvPr/>
          </p:nvGrpSpPr>
          <p:grpSpPr>
            <a:xfrm>
              <a:off x="6101293" y="1267368"/>
              <a:ext cx="259692" cy="269909"/>
              <a:chOff x="6101293" y="1267368"/>
              <a:chExt cx="259692" cy="269909"/>
            </a:xfrm>
          </p:grpSpPr>
          <p:sp>
            <p:nvSpPr>
              <p:cNvPr id="7287" name="Google Shape;7287;p56"/>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6"/>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9" name="Google Shape;7289;p56"/>
            <p:cNvGrpSpPr/>
            <p:nvPr/>
          </p:nvGrpSpPr>
          <p:grpSpPr>
            <a:xfrm>
              <a:off x="5830645" y="1550500"/>
              <a:ext cx="259692" cy="269909"/>
              <a:chOff x="5830645" y="1550500"/>
              <a:chExt cx="259692" cy="269909"/>
            </a:xfrm>
          </p:grpSpPr>
          <p:sp>
            <p:nvSpPr>
              <p:cNvPr id="7290" name="Google Shape;7290;p56"/>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6"/>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2" name="Google Shape;7292;p56"/>
            <p:cNvGrpSpPr/>
            <p:nvPr/>
          </p:nvGrpSpPr>
          <p:grpSpPr>
            <a:xfrm>
              <a:off x="6101293" y="1550500"/>
              <a:ext cx="259692" cy="269909"/>
              <a:chOff x="6101293" y="1550500"/>
              <a:chExt cx="259692" cy="269909"/>
            </a:xfrm>
          </p:grpSpPr>
          <p:sp>
            <p:nvSpPr>
              <p:cNvPr id="7293" name="Google Shape;7293;p56"/>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6"/>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95" name="Google Shape;7295;p56"/>
          <p:cNvGrpSpPr/>
          <p:nvPr/>
        </p:nvGrpSpPr>
        <p:grpSpPr>
          <a:xfrm>
            <a:off x="739138" y="2061810"/>
            <a:ext cx="697154" cy="679574"/>
            <a:chOff x="2679875" y="2361475"/>
            <a:chExt cx="780425" cy="760575"/>
          </a:xfrm>
        </p:grpSpPr>
        <p:sp>
          <p:nvSpPr>
            <p:cNvPr id="7296" name="Google Shape;7296;p56"/>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6"/>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6"/>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6"/>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6"/>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6"/>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2" name="Google Shape;7302;p56"/>
          <p:cNvGrpSpPr/>
          <p:nvPr/>
        </p:nvGrpSpPr>
        <p:grpSpPr>
          <a:xfrm>
            <a:off x="3138297" y="1171402"/>
            <a:ext cx="735829" cy="684547"/>
            <a:chOff x="3351965" y="1148808"/>
            <a:chExt cx="750770" cy="698375"/>
          </a:xfrm>
        </p:grpSpPr>
        <p:grpSp>
          <p:nvGrpSpPr>
            <p:cNvPr id="7303" name="Google Shape;7303;p56"/>
            <p:cNvGrpSpPr/>
            <p:nvPr/>
          </p:nvGrpSpPr>
          <p:grpSpPr>
            <a:xfrm>
              <a:off x="3586796" y="1148808"/>
              <a:ext cx="294857" cy="286830"/>
              <a:chOff x="3750225" y="1774000"/>
              <a:chExt cx="149575" cy="145525"/>
            </a:xfrm>
          </p:grpSpPr>
          <p:sp>
            <p:nvSpPr>
              <p:cNvPr id="7304" name="Google Shape;7304;p56"/>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6"/>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6" name="Google Shape;7306;p56"/>
            <p:cNvGrpSpPr/>
            <p:nvPr/>
          </p:nvGrpSpPr>
          <p:grpSpPr>
            <a:xfrm>
              <a:off x="3779245" y="1375768"/>
              <a:ext cx="323490" cy="286978"/>
              <a:chOff x="3847850" y="1889150"/>
              <a:chExt cx="164100" cy="145600"/>
            </a:xfrm>
          </p:grpSpPr>
          <p:sp>
            <p:nvSpPr>
              <p:cNvPr id="7307" name="Google Shape;7307;p56"/>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6"/>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9" name="Google Shape;7309;p56"/>
            <p:cNvGrpSpPr/>
            <p:nvPr/>
          </p:nvGrpSpPr>
          <p:grpSpPr>
            <a:xfrm>
              <a:off x="3351965" y="1330435"/>
              <a:ext cx="295449" cy="285401"/>
              <a:chOff x="3631100" y="1866150"/>
              <a:chExt cx="149875" cy="144800"/>
            </a:xfrm>
          </p:grpSpPr>
          <p:sp>
            <p:nvSpPr>
              <p:cNvPr id="7310" name="Google Shape;7310;p56"/>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6"/>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56"/>
            <p:cNvGrpSpPr/>
            <p:nvPr/>
          </p:nvGrpSpPr>
          <p:grpSpPr>
            <a:xfrm>
              <a:off x="3548208" y="1560352"/>
              <a:ext cx="294808" cy="286830"/>
              <a:chOff x="3730650" y="1982800"/>
              <a:chExt cx="149550" cy="145525"/>
            </a:xfrm>
          </p:grpSpPr>
          <p:sp>
            <p:nvSpPr>
              <p:cNvPr id="7313" name="Google Shape;7313;p56"/>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6"/>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15" name="Google Shape;7315;p56"/>
          <p:cNvGrpSpPr/>
          <p:nvPr/>
        </p:nvGrpSpPr>
        <p:grpSpPr>
          <a:xfrm>
            <a:off x="7639949" y="1171356"/>
            <a:ext cx="804565" cy="677795"/>
            <a:chOff x="7636443" y="1204988"/>
            <a:chExt cx="804565" cy="677795"/>
          </a:xfrm>
        </p:grpSpPr>
        <p:grpSp>
          <p:nvGrpSpPr>
            <p:cNvPr id="7316" name="Google Shape;7316;p56"/>
            <p:cNvGrpSpPr/>
            <p:nvPr/>
          </p:nvGrpSpPr>
          <p:grpSpPr>
            <a:xfrm>
              <a:off x="7636443" y="1509705"/>
              <a:ext cx="804565" cy="373078"/>
              <a:chOff x="7636443" y="1509705"/>
              <a:chExt cx="804565" cy="373078"/>
            </a:xfrm>
          </p:grpSpPr>
          <p:sp>
            <p:nvSpPr>
              <p:cNvPr id="7317" name="Google Shape;7317;p56"/>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6"/>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56"/>
            <p:cNvGrpSpPr/>
            <p:nvPr/>
          </p:nvGrpSpPr>
          <p:grpSpPr>
            <a:xfrm>
              <a:off x="7636443" y="1408133"/>
              <a:ext cx="804565" cy="373078"/>
              <a:chOff x="7636443" y="1408133"/>
              <a:chExt cx="804565" cy="373078"/>
            </a:xfrm>
          </p:grpSpPr>
          <p:sp>
            <p:nvSpPr>
              <p:cNvPr id="7320" name="Google Shape;7320;p56"/>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6"/>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2" name="Google Shape;7322;p56"/>
            <p:cNvGrpSpPr/>
            <p:nvPr/>
          </p:nvGrpSpPr>
          <p:grpSpPr>
            <a:xfrm>
              <a:off x="7636443" y="1306560"/>
              <a:ext cx="804565" cy="373078"/>
              <a:chOff x="7636443" y="1306560"/>
              <a:chExt cx="804565" cy="373078"/>
            </a:xfrm>
          </p:grpSpPr>
          <p:sp>
            <p:nvSpPr>
              <p:cNvPr id="7323" name="Google Shape;7323;p56"/>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6"/>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5" name="Google Shape;7325;p56"/>
            <p:cNvGrpSpPr/>
            <p:nvPr/>
          </p:nvGrpSpPr>
          <p:grpSpPr>
            <a:xfrm>
              <a:off x="7636443" y="1204988"/>
              <a:ext cx="804565" cy="373078"/>
              <a:chOff x="7636443" y="1204988"/>
              <a:chExt cx="804565" cy="373078"/>
            </a:xfrm>
          </p:grpSpPr>
          <p:sp>
            <p:nvSpPr>
              <p:cNvPr id="7326" name="Google Shape;7326;p56"/>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6"/>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28" name="Google Shape;7328;p56"/>
          <p:cNvGrpSpPr/>
          <p:nvPr/>
        </p:nvGrpSpPr>
        <p:grpSpPr>
          <a:xfrm>
            <a:off x="4978796" y="2078771"/>
            <a:ext cx="661339" cy="661188"/>
            <a:chOff x="3990000" y="975400"/>
            <a:chExt cx="3934200" cy="3933300"/>
          </a:xfrm>
        </p:grpSpPr>
        <p:sp>
          <p:nvSpPr>
            <p:cNvPr id="7329" name="Google Shape;7329;p56"/>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6"/>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6"/>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6"/>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56"/>
          <p:cNvGrpSpPr/>
          <p:nvPr/>
        </p:nvGrpSpPr>
        <p:grpSpPr>
          <a:xfrm>
            <a:off x="6622444" y="2057409"/>
            <a:ext cx="868881" cy="684241"/>
            <a:chOff x="6598259" y="2078634"/>
            <a:chExt cx="868881" cy="684241"/>
          </a:xfrm>
        </p:grpSpPr>
        <p:sp>
          <p:nvSpPr>
            <p:cNvPr id="7334" name="Google Shape;7334;p56"/>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6"/>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6"/>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6"/>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6"/>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6"/>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0" name="Google Shape;7340;p56"/>
            <p:cNvGrpSpPr/>
            <p:nvPr/>
          </p:nvGrpSpPr>
          <p:grpSpPr>
            <a:xfrm>
              <a:off x="6808175" y="2078634"/>
              <a:ext cx="452229" cy="684241"/>
              <a:chOff x="6808175" y="2078634"/>
              <a:chExt cx="452229" cy="684241"/>
            </a:xfrm>
          </p:grpSpPr>
          <p:sp>
            <p:nvSpPr>
              <p:cNvPr id="7341" name="Google Shape;7341;p56"/>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6"/>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6"/>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6"/>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6"/>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6"/>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7" name="Google Shape;7347;p56"/>
              <p:cNvGrpSpPr/>
              <p:nvPr/>
            </p:nvGrpSpPr>
            <p:grpSpPr>
              <a:xfrm>
                <a:off x="6821586" y="2078634"/>
                <a:ext cx="426871" cy="684241"/>
                <a:chOff x="6821586" y="2078634"/>
                <a:chExt cx="426871" cy="684241"/>
              </a:xfrm>
            </p:grpSpPr>
            <p:grpSp>
              <p:nvGrpSpPr>
                <p:cNvPr id="7348" name="Google Shape;7348;p56"/>
                <p:cNvGrpSpPr/>
                <p:nvPr/>
              </p:nvGrpSpPr>
              <p:grpSpPr>
                <a:xfrm>
                  <a:off x="6821586" y="2078634"/>
                  <a:ext cx="426871" cy="684241"/>
                  <a:chOff x="6821586" y="2078634"/>
                  <a:chExt cx="426871" cy="684241"/>
                </a:xfrm>
              </p:grpSpPr>
              <p:sp>
                <p:nvSpPr>
                  <p:cNvPr id="7349" name="Google Shape;7349;p56"/>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6"/>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6"/>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6"/>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6"/>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6"/>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6"/>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6"/>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6"/>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6"/>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6"/>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6"/>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6"/>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6"/>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6"/>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6"/>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6"/>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6"/>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6"/>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8" name="Google Shape;7368;p56"/>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6"/>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6"/>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6"/>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56"/>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6"/>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74" name="Google Shape;7374;p56"/>
          <p:cNvGrpSpPr/>
          <p:nvPr/>
        </p:nvGrpSpPr>
        <p:grpSpPr>
          <a:xfrm>
            <a:off x="5795610" y="2063018"/>
            <a:ext cx="671358" cy="671358"/>
            <a:chOff x="6535625" y="760425"/>
            <a:chExt cx="1665900" cy="1665900"/>
          </a:xfrm>
        </p:grpSpPr>
        <p:sp>
          <p:nvSpPr>
            <p:cNvPr id="7375" name="Google Shape;7375;p56"/>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6"/>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6"/>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6"/>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9" name="Google Shape;7379;p56"/>
          <p:cNvGrpSpPr/>
          <p:nvPr/>
        </p:nvGrpSpPr>
        <p:grpSpPr>
          <a:xfrm>
            <a:off x="732427" y="3731418"/>
            <a:ext cx="1340789" cy="640830"/>
            <a:chOff x="238125" y="1151100"/>
            <a:chExt cx="7139450" cy="3412300"/>
          </a:xfrm>
        </p:grpSpPr>
        <p:sp>
          <p:nvSpPr>
            <p:cNvPr id="7380" name="Google Shape;7380;p56"/>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6"/>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6"/>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6"/>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6"/>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6"/>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6"/>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6"/>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6"/>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6"/>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6"/>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6"/>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2" name="Google Shape;7392;p56"/>
          <p:cNvGrpSpPr/>
          <p:nvPr/>
        </p:nvGrpSpPr>
        <p:grpSpPr>
          <a:xfrm>
            <a:off x="5599650" y="2934699"/>
            <a:ext cx="985357" cy="585764"/>
            <a:chOff x="5145061" y="2881789"/>
            <a:chExt cx="1107641" cy="658458"/>
          </a:xfrm>
        </p:grpSpPr>
        <p:grpSp>
          <p:nvGrpSpPr>
            <p:cNvPr id="7393" name="Google Shape;7393;p56"/>
            <p:cNvGrpSpPr/>
            <p:nvPr/>
          </p:nvGrpSpPr>
          <p:grpSpPr>
            <a:xfrm>
              <a:off x="5722989" y="3244587"/>
              <a:ext cx="529713" cy="295659"/>
              <a:chOff x="5722989" y="3244587"/>
              <a:chExt cx="529713" cy="295659"/>
            </a:xfrm>
          </p:grpSpPr>
          <p:sp>
            <p:nvSpPr>
              <p:cNvPr id="7394" name="Google Shape;7394;p56"/>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395" name="Google Shape;7395;p56"/>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396" name="Google Shape;7396;p56"/>
            <p:cNvGrpSpPr/>
            <p:nvPr/>
          </p:nvGrpSpPr>
          <p:grpSpPr>
            <a:xfrm>
              <a:off x="5145061" y="3244587"/>
              <a:ext cx="536807" cy="295659"/>
              <a:chOff x="5145061" y="3244587"/>
              <a:chExt cx="536807" cy="295659"/>
            </a:xfrm>
          </p:grpSpPr>
          <p:sp>
            <p:nvSpPr>
              <p:cNvPr id="7397" name="Google Shape;7397;p56"/>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398" name="Google Shape;7398;p56"/>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399" name="Google Shape;7399;p56"/>
            <p:cNvGrpSpPr/>
            <p:nvPr/>
          </p:nvGrpSpPr>
          <p:grpSpPr>
            <a:xfrm>
              <a:off x="5341327" y="2898245"/>
              <a:ext cx="532309" cy="614891"/>
              <a:chOff x="5341327" y="2898245"/>
              <a:chExt cx="532309" cy="614891"/>
            </a:xfrm>
          </p:grpSpPr>
          <p:sp>
            <p:nvSpPr>
              <p:cNvPr id="7400" name="Google Shape;7400;p56"/>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401" name="Google Shape;7401;p56"/>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402" name="Google Shape;7402;p56"/>
            <p:cNvGrpSpPr/>
            <p:nvPr/>
          </p:nvGrpSpPr>
          <p:grpSpPr>
            <a:xfrm>
              <a:off x="5532290" y="2881789"/>
              <a:ext cx="620516" cy="305456"/>
              <a:chOff x="5532290" y="2881789"/>
              <a:chExt cx="620516" cy="305456"/>
            </a:xfrm>
          </p:grpSpPr>
          <p:sp>
            <p:nvSpPr>
              <p:cNvPr id="7403" name="Google Shape;7403;p56"/>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404" name="Google Shape;7404;p56"/>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405" name="Google Shape;7405;p56"/>
          <p:cNvGrpSpPr/>
          <p:nvPr/>
        </p:nvGrpSpPr>
        <p:grpSpPr>
          <a:xfrm>
            <a:off x="8178573" y="3726757"/>
            <a:ext cx="269068" cy="645491"/>
            <a:chOff x="7026852" y="3311869"/>
            <a:chExt cx="434331" cy="1041954"/>
          </a:xfrm>
        </p:grpSpPr>
        <p:sp>
          <p:nvSpPr>
            <p:cNvPr id="7406" name="Google Shape;7406;p56"/>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6"/>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56"/>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9" name="Google Shape;7409;p56"/>
          <p:cNvGrpSpPr/>
          <p:nvPr/>
        </p:nvGrpSpPr>
        <p:grpSpPr>
          <a:xfrm>
            <a:off x="6195154" y="3765995"/>
            <a:ext cx="293882" cy="293836"/>
            <a:chOff x="4873519" y="3311869"/>
            <a:chExt cx="499374" cy="499296"/>
          </a:xfrm>
        </p:grpSpPr>
        <p:sp>
          <p:nvSpPr>
            <p:cNvPr id="7410" name="Google Shape;7410;p56"/>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6"/>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2" name="Google Shape;7412;p56"/>
          <p:cNvGrpSpPr/>
          <p:nvPr/>
        </p:nvGrpSpPr>
        <p:grpSpPr>
          <a:xfrm>
            <a:off x="6195154" y="4078366"/>
            <a:ext cx="293882" cy="293882"/>
            <a:chOff x="4873519" y="3875839"/>
            <a:chExt cx="499374" cy="499374"/>
          </a:xfrm>
        </p:grpSpPr>
        <p:sp>
          <p:nvSpPr>
            <p:cNvPr id="7413" name="Google Shape;7413;p56"/>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56"/>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5" name="Google Shape;7415;p56"/>
          <p:cNvGrpSpPr/>
          <p:nvPr/>
        </p:nvGrpSpPr>
        <p:grpSpPr>
          <a:xfrm>
            <a:off x="2425681" y="2050319"/>
            <a:ext cx="698104" cy="698208"/>
            <a:chOff x="2565073" y="2075876"/>
            <a:chExt cx="672482" cy="672518"/>
          </a:xfrm>
        </p:grpSpPr>
        <p:sp>
          <p:nvSpPr>
            <p:cNvPr id="7416" name="Google Shape;7416;p56"/>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6"/>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6"/>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6"/>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6"/>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6"/>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56"/>
          <p:cNvGrpSpPr/>
          <p:nvPr/>
        </p:nvGrpSpPr>
        <p:grpSpPr>
          <a:xfrm>
            <a:off x="5649092" y="3734919"/>
            <a:ext cx="438354" cy="637329"/>
            <a:chOff x="1697726" y="3244179"/>
            <a:chExt cx="788124" cy="1146069"/>
          </a:xfrm>
        </p:grpSpPr>
        <p:sp>
          <p:nvSpPr>
            <p:cNvPr id="7423" name="Google Shape;7423;p56"/>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6"/>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5" name="Google Shape;7425;p56"/>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6" name="Google Shape;7426;p56"/>
          <p:cNvGrpSpPr/>
          <p:nvPr/>
        </p:nvGrpSpPr>
        <p:grpSpPr>
          <a:xfrm>
            <a:off x="7650306" y="2063282"/>
            <a:ext cx="799565" cy="670282"/>
            <a:chOff x="7617850" y="2063282"/>
            <a:chExt cx="799565" cy="670282"/>
          </a:xfrm>
        </p:grpSpPr>
        <p:cxnSp>
          <p:nvCxnSpPr>
            <p:cNvPr id="7427" name="Google Shape;7427;p56"/>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428" name="Google Shape;7428;p56"/>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429" name="Google Shape;7429;p56"/>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430" name="Google Shape;7430;p56"/>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431" name="Google Shape;7431;p56"/>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432" name="Google Shape;7432;p56"/>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433" name="Google Shape;7433;p56"/>
            <p:cNvGrpSpPr/>
            <p:nvPr/>
          </p:nvGrpSpPr>
          <p:grpSpPr>
            <a:xfrm>
              <a:off x="7734309" y="2063282"/>
              <a:ext cx="570957" cy="620095"/>
              <a:chOff x="7734309" y="2063282"/>
              <a:chExt cx="570957" cy="620095"/>
            </a:xfrm>
          </p:grpSpPr>
          <p:grpSp>
            <p:nvGrpSpPr>
              <p:cNvPr id="7434" name="Google Shape;7434;p56"/>
              <p:cNvGrpSpPr/>
              <p:nvPr/>
            </p:nvGrpSpPr>
            <p:grpSpPr>
              <a:xfrm>
                <a:off x="8031573" y="2063282"/>
                <a:ext cx="273693" cy="620095"/>
                <a:chOff x="8031573" y="2063282"/>
                <a:chExt cx="273693" cy="620095"/>
              </a:xfrm>
            </p:grpSpPr>
            <p:sp>
              <p:nvSpPr>
                <p:cNvPr id="7435" name="Google Shape;7435;p5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56"/>
              <p:cNvGrpSpPr/>
              <p:nvPr/>
            </p:nvGrpSpPr>
            <p:grpSpPr>
              <a:xfrm flipH="1">
                <a:off x="7734309" y="2063282"/>
                <a:ext cx="273693" cy="620095"/>
                <a:chOff x="8031573" y="2063282"/>
                <a:chExt cx="273693" cy="620095"/>
              </a:xfrm>
            </p:grpSpPr>
            <p:sp>
              <p:nvSpPr>
                <p:cNvPr id="7440" name="Google Shape;7440;p5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444" name="Google Shape;7444;p56"/>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6"/>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6" name="Google Shape;7446;p56"/>
          <p:cNvGrpSpPr/>
          <p:nvPr/>
        </p:nvGrpSpPr>
        <p:grpSpPr>
          <a:xfrm>
            <a:off x="7836913" y="2916765"/>
            <a:ext cx="602567" cy="601884"/>
            <a:chOff x="1186975" y="238125"/>
            <a:chExt cx="5244275" cy="5238325"/>
          </a:xfrm>
        </p:grpSpPr>
        <p:sp>
          <p:nvSpPr>
            <p:cNvPr id="7447" name="Google Shape;7447;p56"/>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6"/>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6"/>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6"/>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1" name="Google Shape;7451;p56"/>
          <p:cNvGrpSpPr/>
          <p:nvPr/>
        </p:nvGrpSpPr>
        <p:grpSpPr>
          <a:xfrm>
            <a:off x="3279650" y="2056249"/>
            <a:ext cx="651848" cy="687338"/>
            <a:chOff x="3400515" y="2056248"/>
            <a:chExt cx="698134" cy="735987"/>
          </a:xfrm>
        </p:grpSpPr>
        <p:grpSp>
          <p:nvGrpSpPr>
            <p:cNvPr id="7452" name="Google Shape;7452;p56"/>
            <p:cNvGrpSpPr/>
            <p:nvPr/>
          </p:nvGrpSpPr>
          <p:grpSpPr>
            <a:xfrm>
              <a:off x="3400515" y="2283913"/>
              <a:ext cx="312919" cy="219900"/>
              <a:chOff x="3400515" y="2283913"/>
              <a:chExt cx="312919" cy="219900"/>
            </a:xfrm>
          </p:grpSpPr>
          <p:sp>
            <p:nvSpPr>
              <p:cNvPr id="7453" name="Google Shape;7453;p56"/>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454" name="Google Shape;7454;p56"/>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455" name="Google Shape;7455;p56"/>
            <p:cNvGrpSpPr/>
            <p:nvPr/>
          </p:nvGrpSpPr>
          <p:grpSpPr>
            <a:xfrm>
              <a:off x="3547823" y="2461089"/>
              <a:ext cx="219900" cy="331146"/>
              <a:chOff x="3547823" y="2461089"/>
              <a:chExt cx="219900" cy="331146"/>
            </a:xfrm>
          </p:grpSpPr>
          <p:sp>
            <p:nvSpPr>
              <p:cNvPr id="7456" name="Google Shape;7456;p56"/>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457" name="Google Shape;7457;p56"/>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458" name="Google Shape;7458;p56"/>
            <p:cNvGrpSpPr/>
            <p:nvPr/>
          </p:nvGrpSpPr>
          <p:grpSpPr>
            <a:xfrm>
              <a:off x="3734138" y="2461089"/>
              <a:ext cx="219900" cy="331146"/>
              <a:chOff x="3734138" y="2461089"/>
              <a:chExt cx="219900" cy="331146"/>
            </a:xfrm>
          </p:grpSpPr>
          <p:sp>
            <p:nvSpPr>
              <p:cNvPr id="7459" name="Google Shape;7459;p56"/>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460" name="Google Shape;7460;p56"/>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461" name="Google Shape;7461;p56"/>
            <p:cNvGrpSpPr/>
            <p:nvPr/>
          </p:nvGrpSpPr>
          <p:grpSpPr>
            <a:xfrm>
              <a:off x="3787560" y="2281742"/>
              <a:ext cx="311089" cy="219900"/>
              <a:chOff x="3787560" y="2281742"/>
              <a:chExt cx="311089" cy="219900"/>
            </a:xfrm>
          </p:grpSpPr>
          <p:sp>
            <p:nvSpPr>
              <p:cNvPr id="7462" name="Google Shape;7462;p56"/>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463" name="Google Shape;7463;p56"/>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464" name="Google Shape;7464;p56"/>
            <p:cNvGrpSpPr/>
            <p:nvPr/>
          </p:nvGrpSpPr>
          <p:grpSpPr>
            <a:xfrm>
              <a:off x="3637290" y="2056248"/>
              <a:ext cx="219900" cy="330736"/>
              <a:chOff x="3637290" y="2056248"/>
              <a:chExt cx="219900" cy="330736"/>
            </a:xfrm>
          </p:grpSpPr>
          <p:sp>
            <p:nvSpPr>
              <p:cNvPr id="7465" name="Google Shape;7465;p56"/>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466" name="Google Shape;7466;p56"/>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467" name="Google Shape;7467;p56"/>
          <p:cNvGrpSpPr/>
          <p:nvPr/>
        </p:nvGrpSpPr>
        <p:grpSpPr>
          <a:xfrm>
            <a:off x="2571356" y="2926255"/>
            <a:ext cx="1268144" cy="592394"/>
            <a:chOff x="238125" y="1188750"/>
            <a:chExt cx="7140450" cy="3335550"/>
          </a:xfrm>
        </p:grpSpPr>
        <p:sp>
          <p:nvSpPr>
            <p:cNvPr id="7468" name="Google Shape;7468;p56"/>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6"/>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6"/>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6"/>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6"/>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3" name="Google Shape;7473;p56"/>
          <p:cNvGrpSpPr/>
          <p:nvPr/>
        </p:nvGrpSpPr>
        <p:grpSpPr>
          <a:xfrm>
            <a:off x="6679257" y="2928410"/>
            <a:ext cx="1053944" cy="590147"/>
            <a:chOff x="238125" y="1335475"/>
            <a:chExt cx="5418735" cy="3034175"/>
          </a:xfrm>
        </p:grpSpPr>
        <p:sp>
          <p:nvSpPr>
            <p:cNvPr id="7474" name="Google Shape;7474;p56"/>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6"/>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6"/>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7" name="Google Shape;7477;p56"/>
          <p:cNvGrpSpPr/>
          <p:nvPr/>
        </p:nvGrpSpPr>
        <p:grpSpPr>
          <a:xfrm>
            <a:off x="4110066" y="3733309"/>
            <a:ext cx="1268207" cy="638939"/>
            <a:chOff x="3967651" y="3645904"/>
            <a:chExt cx="1479304" cy="745292"/>
          </a:xfrm>
        </p:grpSpPr>
        <p:grpSp>
          <p:nvGrpSpPr>
            <p:cNvPr id="7478" name="Google Shape;7478;p56"/>
            <p:cNvGrpSpPr/>
            <p:nvPr/>
          </p:nvGrpSpPr>
          <p:grpSpPr>
            <a:xfrm>
              <a:off x="3967651" y="4009026"/>
              <a:ext cx="1479304" cy="382170"/>
              <a:chOff x="3967651" y="4009026"/>
              <a:chExt cx="1479304" cy="382170"/>
            </a:xfrm>
          </p:grpSpPr>
          <p:grpSp>
            <p:nvGrpSpPr>
              <p:cNvPr id="7479" name="Google Shape;7479;p56"/>
              <p:cNvGrpSpPr/>
              <p:nvPr/>
            </p:nvGrpSpPr>
            <p:grpSpPr>
              <a:xfrm>
                <a:off x="4892216" y="4195630"/>
                <a:ext cx="554739" cy="195566"/>
                <a:chOff x="3604375" y="4892160"/>
                <a:chExt cx="1651500" cy="582215"/>
              </a:xfrm>
            </p:grpSpPr>
            <p:sp>
              <p:nvSpPr>
                <p:cNvPr id="7480" name="Google Shape;7480;p56"/>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6"/>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56"/>
              <p:cNvGrpSpPr/>
              <p:nvPr/>
            </p:nvGrpSpPr>
            <p:grpSpPr>
              <a:xfrm>
                <a:off x="3967651" y="4146303"/>
                <a:ext cx="579402" cy="244893"/>
                <a:chOff x="851875" y="4745310"/>
                <a:chExt cx="1724925" cy="729065"/>
              </a:xfrm>
            </p:grpSpPr>
            <p:sp>
              <p:nvSpPr>
                <p:cNvPr id="7483" name="Google Shape;7483;p56"/>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6"/>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5" name="Google Shape;7485;p56"/>
              <p:cNvGrpSpPr/>
              <p:nvPr/>
            </p:nvGrpSpPr>
            <p:grpSpPr>
              <a:xfrm>
                <a:off x="4460753" y="4009026"/>
                <a:ext cx="493110" cy="382170"/>
                <a:chOff x="2319875" y="4336625"/>
                <a:chExt cx="1468025" cy="1137750"/>
              </a:xfrm>
            </p:grpSpPr>
            <p:sp>
              <p:nvSpPr>
                <p:cNvPr id="7486" name="Google Shape;7486;p56"/>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56"/>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8" name="Google Shape;7488;p56"/>
            <p:cNvGrpSpPr/>
            <p:nvPr/>
          </p:nvGrpSpPr>
          <p:grpSpPr>
            <a:xfrm>
              <a:off x="4479443" y="3645904"/>
              <a:ext cx="455965" cy="388789"/>
              <a:chOff x="2957425" y="238100"/>
              <a:chExt cx="1910200" cy="1628775"/>
            </a:xfrm>
          </p:grpSpPr>
          <p:sp>
            <p:nvSpPr>
              <p:cNvPr id="7489" name="Google Shape;7489;p56"/>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6"/>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6"/>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6"/>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6"/>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6"/>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6"/>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6"/>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6"/>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56"/>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99" name="Google Shape;7499;p56"/>
          <p:cNvGrpSpPr/>
          <p:nvPr/>
        </p:nvGrpSpPr>
        <p:grpSpPr>
          <a:xfrm>
            <a:off x="2496179" y="3734510"/>
            <a:ext cx="1243128" cy="637739"/>
            <a:chOff x="2496310" y="3693351"/>
            <a:chExt cx="1342906" cy="688926"/>
          </a:xfrm>
        </p:grpSpPr>
        <p:grpSp>
          <p:nvGrpSpPr>
            <p:cNvPr id="7500" name="Google Shape;7500;p56"/>
            <p:cNvGrpSpPr/>
            <p:nvPr/>
          </p:nvGrpSpPr>
          <p:grpSpPr>
            <a:xfrm>
              <a:off x="2496310" y="3693351"/>
              <a:ext cx="1342906" cy="688875"/>
              <a:chOff x="2496310" y="3693351"/>
              <a:chExt cx="1342906" cy="688875"/>
            </a:xfrm>
          </p:grpSpPr>
          <p:sp>
            <p:nvSpPr>
              <p:cNvPr id="7501" name="Google Shape;7501;p56"/>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6"/>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6"/>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6"/>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56"/>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56"/>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07" name="Google Shape;7507;p56"/>
              <p:cNvCxnSpPr>
                <a:stCxn id="7505"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508" name="Google Shape;7508;p56"/>
              <p:cNvCxnSpPr>
                <a:stCxn id="7502"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509" name="Google Shape;7509;p56"/>
              <p:cNvCxnSpPr>
                <a:stCxn id="7503"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510" name="Google Shape;7510;p56"/>
              <p:cNvCxnSpPr>
                <a:stCxn id="7506"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511" name="Google Shape;7511;p56"/>
              <p:cNvCxnSpPr>
                <a:stCxn id="7504"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512" name="Google Shape;7512;p56"/>
            <p:cNvGrpSpPr/>
            <p:nvPr/>
          </p:nvGrpSpPr>
          <p:grpSpPr>
            <a:xfrm>
              <a:off x="2675275" y="3930557"/>
              <a:ext cx="1003306" cy="451719"/>
              <a:chOff x="2675275" y="4174282"/>
              <a:chExt cx="1003306" cy="451719"/>
            </a:xfrm>
          </p:grpSpPr>
          <p:sp>
            <p:nvSpPr>
              <p:cNvPr id="7513" name="Google Shape;7513;p56"/>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56"/>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6"/>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16" name="Google Shape;7516;p56"/>
          <p:cNvGrpSpPr/>
          <p:nvPr/>
        </p:nvGrpSpPr>
        <p:grpSpPr>
          <a:xfrm>
            <a:off x="1669850" y="1171356"/>
            <a:ext cx="574511" cy="874709"/>
            <a:chOff x="1715404" y="1112080"/>
            <a:chExt cx="642270" cy="977984"/>
          </a:xfrm>
        </p:grpSpPr>
        <p:grpSp>
          <p:nvGrpSpPr>
            <p:cNvPr id="7517" name="Google Shape;7517;p56"/>
            <p:cNvGrpSpPr/>
            <p:nvPr/>
          </p:nvGrpSpPr>
          <p:grpSpPr>
            <a:xfrm>
              <a:off x="1715404" y="1112080"/>
              <a:ext cx="642270" cy="977984"/>
              <a:chOff x="1715404" y="1112080"/>
              <a:chExt cx="642270" cy="977984"/>
            </a:xfrm>
          </p:grpSpPr>
          <p:sp>
            <p:nvSpPr>
              <p:cNvPr id="7518" name="Google Shape;7518;p56"/>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6"/>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0" name="Google Shape;7520;p56"/>
            <p:cNvGrpSpPr/>
            <p:nvPr/>
          </p:nvGrpSpPr>
          <p:grpSpPr>
            <a:xfrm>
              <a:off x="1768927" y="1165603"/>
              <a:ext cx="535225" cy="851367"/>
              <a:chOff x="1768927" y="1165603"/>
              <a:chExt cx="535225" cy="851367"/>
            </a:xfrm>
          </p:grpSpPr>
          <p:sp>
            <p:nvSpPr>
              <p:cNvPr id="7521" name="Google Shape;7521;p56"/>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6"/>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3" name="Google Shape;7523;p56"/>
            <p:cNvGrpSpPr/>
            <p:nvPr/>
          </p:nvGrpSpPr>
          <p:grpSpPr>
            <a:xfrm>
              <a:off x="1822449" y="1219125"/>
              <a:ext cx="428180" cy="718859"/>
              <a:chOff x="1822449" y="1219125"/>
              <a:chExt cx="428180" cy="718859"/>
            </a:xfrm>
          </p:grpSpPr>
          <p:sp>
            <p:nvSpPr>
              <p:cNvPr id="7524" name="Google Shape;7524;p56"/>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6"/>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56"/>
            <p:cNvGrpSpPr/>
            <p:nvPr/>
          </p:nvGrpSpPr>
          <p:grpSpPr>
            <a:xfrm>
              <a:off x="1875972" y="1272648"/>
              <a:ext cx="321135" cy="586939"/>
              <a:chOff x="1875972" y="1272648"/>
              <a:chExt cx="321135" cy="586939"/>
            </a:xfrm>
          </p:grpSpPr>
          <p:sp>
            <p:nvSpPr>
              <p:cNvPr id="7527" name="Google Shape;7527;p56"/>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6"/>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29" name="Google Shape;7529;p56"/>
          <p:cNvGrpSpPr/>
          <p:nvPr/>
        </p:nvGrpSpPr>
        <p:grpSpPr>
          <a:xfrm>
            <a:off x="7777011" y="3728078"/>
            <a:ext cx="293855" cy="644170"/>
            <a:chOff x="241025" y="3151575"/>
            <a:chExt cx="293855" cy="644170"/>
          </a:xfrm>
        </p:grpSpPr>
        <p:sp>
          <p:nvSpPr>
            <p:cNvPr id="7530" name="Google Shape;7530;p56"/>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6"/>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2" name="Google Shape;7532;p56"/>
          <p:cNvGrpSpPr/>
          <p:nvPr/>
        </p:nvGrpSpPr>
        <p:grpSpPr>
          <a:xfrm>
            <a:off x="724994" y="2928078"/>
            <a:ext cx="1779649" cy="591620"/>
            <a:chOff x="246070" y="1983375"/>
            <a:chExt cx="1855347" cy="616849"/>
          </a:xfrm>
        </p:grpSpPr>
        <p:sp>
          <p:nvSpPr>
            <p:cNvPr id="7533" name="Google Shape;7533;p56"/>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56"/>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6"/>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6"/>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6"/>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6"/>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56"/>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6"/>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6"/>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2" name="Google Shape;7542;p56"/>
          <p:cNvGrpSpPr/>
          <p:nvPr/>
        </p:nvGrpSpPr>
        <p:grpSpPr>
          <a:xfrm>
            <a:off x="2335861" y="1171356"/>
            <a:ext cx="711055" cy="745993"/>
            <a:chOff x="2496269" y="1171698"/>
            <a:chExt cx="761953" cy="799392"/>
          </a:xfrm>
        </p:grpSpPr>
        <p:grpSp>
          <p:nvGrpSpPr>
            <p:cNvPr id="7543" name="Google Shape;7543;p56"/>
            <p:cNvGrpSpPr/>
            <p:nvPr/>
          </p:nvGrpSpPr>
          <p:grpSpPr>
            <a:xfrm>
              <a:off x="2496269" y="1171698"/>
              <a:ext cx="761953" cy="723022"/>
              <a:chOff x="2496269" y="1171698"/>
              <a:chExt cx="761953" cy="723022"/>
            </a:xfrm>
          </p:grpSpPr>
          <p:sp>
            <p:nvSpPr>
              <p:cNvPr id="7544" name="Google Shape;7544;p56"/>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6"/>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6" name="Google Shape;7546;p56"/>
              <p:cNvGrpSpPr/>
              <p:nvPr/>
            </p:nvGrpSpPr>
            <p:grpSpPr>
              <a:xfrm>
                <a:off x="2496269" y="1171698"/>
                <a:ext cx="761953" cy="723022"/>
                <a:chOff x="2496269" y="1120652"/>
                <a:chExt cx="761953" cy="723022"/>
              </a:xfrm>
            </p:grpSpPr>
            <p:grpSp>
              <p:nvGrpSpPr>
                <p:cNvPr id="7547" name="Google Shape;7547;p56"/>
                <p:cNvGrpSpPr/>
                <p:nvPr/>
              </p:nvGrpSpPr>
              <p:grpSpPr>
                <a:xfrm>
                  <a:off x="2496269" y="1120652"/>
                  <a:ext cx="761953" cy="723022"/>
                  <a:chOff x="2496269" y="1120652"/>
                  <a:chExt cx="761953" cy="723022"/>
                </a:xfrm>
              </p:grpSpPr>
              <p:grpSp>
                <p:nvGrpSpPr>
                  <p:cNvPr id="7548" name="Google Shape;7548;p56"/>
                  <p:cNvGrpSpPr/>
                  <p:nvPr/>
                </p:nvGrpSpPr>
                <p:grpSpPr>
                  <a:xfrm>
                    <a:off x="2496269" y="1304589"/>
                    <a:ext cx="407089" cy="305057"/>
                    <a:chOff x="2496269" y="1304589"/>
                    <a:chExt cx="407089" cy="305057"/>
                  </a:xfrm>
                </p:grpSpPr>
                <p:sp>
                  <p:nvSpPr>
                    <p:cNvPr id="7549" name="Google Shape;7549;p56"/>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56"/>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1" name="Google Shape;7551;p56"/>
                  <p:cNvGrpSpPr/>
                  <p:nvPr/>
                </p:nvGrpSpPr>
                <p:grpSpPr>
                  <a:xfrm>
                    <a:off x="2586468" y="1493376"/>
                    <a:ext cx="358850" cy="349656"/>
                    <a:chOff x="2586468" y="1493376"/>
                    <a:chExt cx="358850" cy="349656"/>
                  </a:xfrm>
                </p:grpSpPr>
                <p:sp>
                  <p:nvSpPr>
                    <p:cNvPr id="7552" name="Google Shape;7552;p56"/>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56"/>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4" name="Google Shape;7554;p56"/>
                  <p:cNvGrpSpPr/>
                  <p:nvPr/>
                </p:nvGrpSpPr>
                <p:grpSpPr>
                  <a:xfrm>
                    <a:off x="2807939" y="1494024"/>
                    <a:ext cx="358857" cy="349650"/>
                    <a:chOff x="2807939" y="1494024"/>
                    <a:chExt cx="358857" cy="349650"/>
                  </a:xfrm>
                </p:grpSpPr>
                <p:sp>
                  <p:nvSpPr>
                    <p:cNvPr id="7555" name="Google Shape;7555;p56"/>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6"/>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7" name="Google Shape;7557;p56"/>
                  <p:cNvGrpSpPr/>
                  <p:nvPr/>
                </p:nvGrpSpPr>
                <p:grpSpPr>
                  <a:xfrm>
                    <a:off x="2851133" y="1305635"/>
                    <a:ext cx="407089" cy="305057"/>
                    <a:chOff x="2851133" y="1305635"/>
                    <a:chExt cx="407089" cy="305057"/>
                  </a:xfrm>
                </p:grpSpPr>
                <p:sp>
                  <p:nvSpPr>
                    <p:cNvPr id="7558" name="Google Shape;7558;p56"/>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6"/>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0" name="Google Shape;7560;p56"/>
                  <p:cNvGrpSpPr/>
                  <p:nvPr/>
                </p:nvGrpSpPr>
                <p:grpSpPr>
                  <a:xfrm>
                    <a:off x="2727495" y="1120652"/>
                    <a:ext cx="300271" cy="396358"/>
                    <a:chOff x="2727495" y="1120652"/>
                    <a:chExt cx="300271" cy="396358"/>
                  </a:xfrm>
                </p:grpSpPr>
                <p:sp>
                  <p:nvSpPr>
                    <p:cNvPr id="7561" name="Google Shape;7561;p56"/>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6"/>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63" name="Google Shape;7563;p56"/>
                <p:cNvGrpSpPr/>
                <p:nvPr/>
              </p:nvGrpSpPr>
              <p:grpSpPr>
                <a:xfrm>
                  <a:off x="2722305" y="1350460"/>
                  <a:ext cx="308357" cy="308344"/>
                  <a:chOff x="2722305" y="1350460"/>
                  <a:chExt cx="308357" cy="308344"/>
                </a:xfrm>
              </p:grpSpPr>
              <p:sp>
                <p:nvSpPr>
                  <p:cNvPr id="7564" name="Google Shape;7564;p56"/>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5" name="Google Shape;7565;p56"/>
                  <p:cNvGrpSpPr/>
                  <p:nvPr/>
                </p:nvGrpSpPr>
                <p:grpSpPr>
                  <a:xfrm>
                    <a:off x="2725064" y="1364529"/>
                    <a:ext cx="297954" cy="280182"/>
                    <a:chOff x="2725064" y="1364529"/>
                    <a:chExt cx="297954" cy="280182"/>
                  </a:xfrm>
                </p:grpSpPr>
                <p:sp>
                  <p:nvSpPr>
                    <p:cNvPr id="7566" name="Google Shape;7566;p56"/>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56"/>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56"/>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56"/>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6"/>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571" name="Google Shape;7571;p56"/>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56"/>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6"/>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6"/>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6"/>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6" name="Google Shape;7576;p56"/>
          <p:cNvGrpSpPr/>
          <p:nvPr/>
        </p:nvGrpSpPr>
        <p:grpSpPr>
          <a:xfrm>
            <a:off x="3924561" y="2927462"/>
            <a:ext cx="1569144" cy="591015"/>
            <a:chOff x="3820100" y="3023049"/>
            <a:chExt cx="1303926" cy="491162"/>
          </a:xfrm>
        </p:grpSpPr>
        <p:grpSp>
          <p:nvGrpSpPr>
            <p:cNvPr id="7577" name="Google Shape;7577;p56"/>
            <p:cNvGrpSpPr/>
            <p:nvPr/>
          </p:nvGrpSpPr>
          <p:grpSpPr>
            <a:xfrm>
              <a:off x="3820100" y="3023072"/>
              <a:ext cx="1303926" cy="491139"/>
              <a:chOff x="3820100" y="3023072"/>
              <a:chExt cx="1303926" cy="491139"/>
            </a:xfrm>
          </p:grpSpPr>
          <p:sp>
            <p:nvSpPr>
              <p:cNvPr id="7578" name="Google Shape;7578;p56"/>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6"/>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0" name="Google Shape;7580;p56"/>
            <p:cNvGrpSpPr/>
            <p:nvPr/>
          </p:nvGrpSpPr>
          <p:grpSpPr>
            <a:xfrm>
              <a:off x="4132439" y="3023645"/>
              <a:ext cx="393633" cy="177096"/>
              <a:chOff x="4132439" y="3023645"/>
              <a:chExt cx="393633" cy="177096"/>
            </a:xfrm>
          </p:grpSpPr>
          <p:sp>
            <p:nvSpPr>
              <p:cNvPr id="7581" name="Google Shape;7581;p56"/>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6"/>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3" name="Google Shape;7583;p56"/>
            <p:cNvGrpSpPr/>
            <p:nvPr/>
          </p:nvGrpSpPr>
          <p:grpSpPr>
            <a:xfrm>
              <a:off x="3921811" y="3023049"/>
              <a:ext cx="1002397" cy="388943"/>
              <a:chOff x="3921811" y="3023049"/>
              <a:chExt cx="1002397" cy="388943"/>
            </a:xfrm>
          </p:grpSpPr>
          <p:sp>
            <p:nvSpPr>
              <p:cNvPr id="7584" name="Google Shape;7584;p56"/>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6"/>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6" name="Google Shape;7586;p56"/>
            <p:cNvGrpSpPr/>
            <p:nvPr/>
          </p:nvGrpSpPr>
          <p:grpSpPr>
            <a:xfrm>
              <a:off x="4023645" y="3023049"/>
              <a:ext cx="683032" cy="286722"/>
              <a:chOff x="4023645" y="3023049"/>
              <a:chExt cx="683032" cy="286722"/>
            </a:xfrm>
          </p:grpSpPr>
          <p:sp>
            <p:nvSpPr>
              <p:cNvPr id="7587" name="Google Shape;7587;p56"/>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6"/>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89" name="Google Shape;7589;p56"/>
          <p:cNvGrpSpPr/>
          <p:nvPr/>
        </p:nvGrpSpPr>
        <p:grpSpPr>
          <a:xfrm>
            <a:off x="1556683" y="2054307"/>
            <a:ext cx="713522" cy="688025"/>
            <a:chOff x="1706078" y="2092648"/>
            <a:chExt cx="660913" cy="637296"/>
          </a:xfrm>
        </p:grpSpPr>
        <p:sp>
          <p:nvSpPr>
            <p:cNvPr id="7590" name="Google Shape;7590;p56"/>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91" name="Google Shape;7591;p56"/>
            <p:cNvGrpSpPr/>
            <p:nvPr/>
          </p:nvGrpSpPr>
          <p:grpSpPr>
            <a:xfrm>
              <a:off x="1706078" y="2092648"/>
              <a:ext cx="660913" cy="575241"/>
              <a:chOff x="1706078" y="2092648"/>
              <a:chExt cx="660913" cy="575241"/>
            </a:xfrm>
          </p:grpSpPr>
          <p:sp>
            <p:nvSpPr>
              <p:cNvPr id="7592" name="Google Shape;7592;p56"/>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6"/>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6"/>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95" name="Google Shape;7595;p56"/>
          <p:cNvGrpSpPr/>
          <p:nvPr/>
        </p:nvGrpSpPr>
        <p:grpSpPr>
          <a:xfrm>
            <a:off x="6318542" y="1171856"/>
            <a:ext cx="1317459" cy="684168"/>
            <a:chOff x="238125" y="999450"/>
            <a:chExt cx="7140700" cy="3708225"/>
          </a:xfrm>
        </p:grpSpPr>
        <p:sp>
          <p:nvSpPr>
            <p:cNvPr id="7596" name="Google Shape;7596;p56"/>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6"/>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6"/>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6"/>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6"/>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6"/>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6"/>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6"/>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6"/>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608"/>
        <p:cNvGrpSpPr/>
        <p:nvPr/>
      </p:nvGrpSpPr>
      <p:grpSpPr>
        <a:xfrm>
          <a:off x="0" y="0"/>
          <a:ext cx="0" cy="0"/>
          <a:chOff x="0" y="0"/>
          <a:chExt cx="0" cy="0"/>
        </a:xfrm>
      </p:grpSpPr>
      <p:grpSp>
        <p:nvGrpSpPr>
          <p:cNvPr id="7609" name="Google Shape;7609;p57"/>
          <p:cNvGrpSpPr/>
          <p:nvPr/>
        </p:nvGrpSpPr>
        <p:grpSpPr>
          <a:xfrm>
            <a:off x="729238" y="1179665"/>
            <a:ext cx="1636117" cy="1526144"/>
            <a:chOff x="729238" y="1179665"/>
            <a:chExt cx="1636117" cy="1526144"/>
          </a:xfrm>
        </p:grpSpPr>
        <p:grpSp>
          <p:nvGrpSpPr>
            <p:cNvPr id="7610" name="Google Shape;7610;p57"/>
            <p:cNvGrpSpPr/>
            <p:nvPr/>
          </p:nvGrpSpPr>
          <p:grpSpPr>
            <a:xfrm>
              <a:off x="729238" y="1179665"/>
              <a:ext cx="80700" cy="1526144"/>
              <a:chOff x="729238" y="1179665"/>
              <a:chExt cx="80700" cy="1526144"/>
            </a:xfrm>
          </p:grpSpPr>
          <p:sp>
            <p:nvSpPr>
              <p:cNvPr id="7611" name="Google Shape;7611;p57"/>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7"/>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7"/>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7"/>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7"/>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7"/>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7"/>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57"/>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57"/>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7"/>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1" name="Google Shape;7621;p57"/>
            <p:cNvGrpSpPr/>
            <p:nvPr/>
          </p:nvGrpSpPr>
          <p:grpSpPr>
            <a:xfrm>
              <a:off x="903098" y="1179665"/>
              <a:ext cx="80700" cy="1526144"/>
              <a:chOff x="903098" y="1179665"/>
              <a:chExt cx="80700" cy="1526144"/>
            </a:xfrm>
          </p:grpSpPr>
          <p:sp>
            <p:nvSpPr>
              <p:cNvPr id="7622" name="Google Shape;7622;p57"/>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7"/>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7"/>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7"/>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7"/>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7"/>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7"/>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7"/>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57"/>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57"/>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57"/>
            <p:cNvGrpSpPr/>
            <p:nvPr/>
          </p:nvGrpSpPr>
          <p:grpSpPr>
            <a:xfrm>
              <a:off x="1076958" y="1179665"/>
              <a:ext cx="80700" cy="1526144"/>
              <a:chOff x="1076958" y="1179665"/>
              <a:chExt cx="80700" cy="1526144"/>
            </a:xfrm>
          </p:grpSpPr>
          <p:sp>
            <p:nvSpPr>
              <p:cNvPr id="7633" name="Google Shape;7633;p57"/>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7"/>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7"/>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7"/>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7"/>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7"/>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7"/>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7"/>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57"/>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57"/>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3" name="Google Shape;7643;p57"/>
            <p:cNvGrpSpPr/>
            <p:nvPr/>
          </p:nvGrpSpPr>
          <p:grpSpPr>
            <a:xfrm>
              <a:off x="1247707" y="1179665"/>
              <a:ext cx="80700" cy="1526144"/>
              <a:chOff x="1247707" y="1179665"/>
              <a:chExt cx="80700" cy="1526144"/>
            </a:xfrm>
          </p:grpSpPr>
          <p:sp>
            <p:nvSpPr>
              <p:cNvPr id="7644" name="Google Shape;7644;p57"/>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57"/>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7"/>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57"/>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57"/>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7"/>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57"/>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7"/>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7"/>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7"/>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4" name="Google Shape;7654;p57"/>
            <p:cNvGrpSpPr/>
            <p:nvPr/>
          </p:nvGrpSpPr>
          <p:grpSpPr>
            <a:xfrm>
              <a:off x="1421567" y="1179665"/>
              <a:ext cx="80700" cy="1526144"/>
              <a:chOff x="1421567" y="1179665"/>
              <a:chExt cx="80700" cy="1526144"/>
            </a:xfrm>
          </p:grpSpPr>
          <p:sp>
            <p:nvSpPr>
              <p:cNvPr id="7655" name="Google Shape;7655;p57"/>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7"/>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7"/>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7"/>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7"/>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7"/>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7"/>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7"/>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7"/>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7"/>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5" name="Google Shape;7665;p57"/>
            <p:cNvGrpSpPr/>
            <p:nvPr/>
          </p:nvGrpSpPr>
          <p:grpSpPr>
            <a:xfrm>
              <a:off x="1592327" y="1179665"/>
              <a:ext cx="80700" cy="1526144"/>
              <a:chOff x="1592327" y="1179665"/>
              <a:chExt cx="80700" cy="1526144"/>
            </a:xfrm>
          </p:grpSpPr>
          <p:sp>
            <p:nvSpPr>
              <p:cNvPr id="7666" name="Google Shape;7666;p57"/>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7"/>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57"/>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57"/>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7"/>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7"/>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7"/>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7"/>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7"/>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7"/>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57"/>
            <p:cNvGrpSpPr/>
            <p:nvPr/>
          </p:nvGrpSpPr>
          <p:grpSpPr>
            <a:xfrm>
              <a:off x="1766187" y="1179665"/>
              <a:ext cx="80700" cy="1526144"/>
              <a:chOff x="1766187" y="1179665"/>
              <a:chExt cx="80700" cy="1526144"/>
            </a:xfrm>
          </p:grpSpPr>
          <p:sp>
            <p:nvSpPr>
              <p:cNvPr id="7677" name="Google Shape;7677;p57"/>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7"/>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7"/>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57"/>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7"/>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7"/>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7"/>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7"/>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7"/>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57"/>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7" name="Google Shape;7687;p57"/>
            <p:cNvGrpSpPr/>
            <p:nvPr/>
          </p:nvGrpSpPr>
          <p:grpSpPr>
            <a:xfrm>
              <a:off x="1936935" y="1179665"/>
              <a:ext cx="80700" cy="1526144"/>
              <a:chOff x="1936935" y="1179665"/>
              <a:chExt cx="80700" cy="1526144"/>
            </a:xfrm>
          </p:grpSpPr>
          <p:sp>
            <p:nvSpPr>
              <p:cNvPr id="7688" name="Google Shape;7688;p57"/>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7"/>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7"/>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7"/>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7"/>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7"/>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57"/>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57"/>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7"/>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7"/>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8" name="Google Shape;7698;p57"/>
            <p:cNvGrpSpPr/>
            <p:nvPr/>
          </p:nvGrpSpPr>
          <p:grpSpPr>
            <a:xfrm>
              <a:off x="2110795" y="1179665"/>
              <a:ext cx="80700" cy="1526144"/>
              <a:chOff x="2110795" y="1179665"/>
              <a:chExt cx="80700" cy="1526144"/>
            </a:xfrm>
          </p:grpSpPr>
          <p:sp>
            <p:nvSpPr>
              <p:cNvPr id="7699" name="Google Shape;7699;p57"/>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7"/>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57"/>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7"/>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7"/>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7"/>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7"/>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57"/>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57"/>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7"/>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57"/>
            <p:cNvGrpSpPr/>
            <p:nvPr/>
          </p:nvGrpSpPr>
          <p:grpSpPr>
            <a:xfrm>
              <a:off x="2284655" y="1179665"/>
              <a:ext cx="80700" cy="1526144"/>
              <a:chOff x="2284655" y="1179665"/>
              <a:chExt cx="80700" cy="1526144"/>
            </a:xfrm>
          </p:grpSpPr>
          <p:sp>
            <p:nvSpPr>
              <p:cNvPr id="7710" name="Google Shape;7710;p57"/>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7"/>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7"/>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7"/>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7"/>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7"/>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7"/>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7"/>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7"/>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7"/>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20" name="Google Shape;7720;p57"/>
          <p:cNvGrpSpPr/>
          <p:nvPr/>
        </p:nvGrpSpPr>
        <p:grpSpPr>
          <a:xfrm>
            <a:off x="2623904" y="1198803"/>
            <a:ext cx="1364248" cy="1102133"/>
            <a:chOff x="2623904" y="1198803"/>
            <a:chExt cx="1364248" cy="1102133"/>
          </a:xfrm>
        </p:grpSpPr>
        <p:grpSp>
          <p:nvGrpSpPr>
            <p:cNvPr id="7721" name="Google Shape;7721;p57"/>
            <p:cNvGrpSpPr/>
            <p:nvPr/>
          </p:nvGrpSpPr>
          <p:grpSpPr>
            <a:xfrm>
              <a:off x="2623907" y="1198803"/>
              <a:ext cx="1364245" cy="273000"/>
              <a:chOff x="2623907" y="1198803"/>
              <a:chExt cx="1364245" cy="273000"/>
            </a:xfrm>
          </p:grpSpPr>
          <p:sp>
            <p:nvSpPr>
              <p:cNvPr id="7722" name="Google Shape;7722;p57"/>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7"/>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57"/>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57"/>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7"/>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57"/>
            <p:cNvGrpSpPr/>
            <p:nvPr/>
          </p:nvGrpSpPr>
          <p:grpSpPr>
            <a:xfrm>
              <a:off x="2623904" y="1476964"/>
              <a:ext cx="1364245" cy="273000"/>
              <a:chOff x="2623904" y="1476964"/>
              <a:chExt cx="1364245" cy="273000"/>
            </a:xfrm>
          </p:grpSpPr>
          <p:sp>
            <p:nvSpPr>
              <p:cNvPr id="7728" name="Google Shape;7728;p57"/>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7"/>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7"/>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57"/>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57"/>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57"/>
            <p:cNvGrpSpPr/>
            <p:nvPr/>
          </p:nvGrpSpPr>
          <p:grpSpPr>
            <a:xfrm>
              <a:off x="2623907" y="1749775"/>
              <a:ext cx="1364245" cy="273000"/>
              <a:chOff x="2623907" y="1749775"/>
              <a:chExt cx="1364245" cy="273000"/>
            </a:xfrm>
          </p:grpSpPr>
          <p:sp>
            <p:nvSpPr>
              <p:cNvPr id="7734" name="Google Shape;7734;p57"/>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7"/>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7"/>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7"/>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57"/>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9" name="Google Shape;7739;p57"/>
            <p:cNvGrpSpPr/>
            <p:nvPr/>
          </p:nvGrpSpPr>
          <p:grpSpPr>
            <a:xfrm>
              <a:off x="2623904" y="2027936"/>
              <a:ext cx="1364245" cy="273000"/>
              <a:chOff x="2623904" y="2027936"/>
              <a:chExt cx="1364245" cy="273000"/>
            </a:xfrm>
          </p:grpSpPr>
          <p:sp>
            <p:nvSpPr>
              <p:cNvPr id="7740" name="Google Shape;7740;p57"/>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7"/>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57"/>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57"/>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7"/>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45" name="Google Shape;7745;p57"/>
          <p:cNvGrpSpPr/>
          <p:nvPr/>
        </p:nvGrpSpPr>
        <p:grpSpPr>
          <a:xfrm>
            <a:off x="2613365" y="2657876"/>
            <a:ext cx="1387541" cy="159124"/>
            <a:chOff x="3200660" y="2180272"/>
            <a:chExt cx="2563824" cy="378237"/>
          </a:xfrm>
        </p:grpSpPr>
        <p:sp>
          <p:nvSpPr>
            <p:cNvPr id="7746" name="Google Shape;7746;p5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5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5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5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5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4" name="Google Shape;7764;p57"/>
          <p:cNvGrpSpPr/>
          <p:nvPr/>
        </p:nvGrpSpPr>
        <p:grpSpPr>
          <a:xfrm>
            <a:off x="2609890" y="2935640"/>
            <a:ext cx="1390502" cy="159625"/>
            <a:chOff x="3530150" y="2790075"/>
            <a:chExt cx="1962600" cy="225300"/>
          </a:xfrm>
        </p:grpSpPr>
        <p:sp>
          <p:nvSpPr>
            <p:cNvPr id="7765" name="Google Shape;7765;p57"/>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57"/>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7" name="Google Shape;7767;p57"/>
          <p:cNvGrpSpPr/>
          <p:nvPr/>
        </p:nvGrpSpPr>
        <p:grpSpPr>
          <a:xfrm>
            <a:off x="2609948" y="3213905"/>
            <a:ext cx="1411629" cy="154175"/>
            <a:chOff x="3558802" y="4011244"/>
            <a:chExt cx="1866000" cy="111600"/>
          </a:xfrm>
        </p:grpSpPr>
        <p:sp>
          <p:nvSpPr>
            <p:cNvPr id="7768" name="Google Shape;7768;p57"/>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57"/>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57"/>
          <p:cNvGrpSpPr/>
          <p:nvPr/>
        </p:nvGrpSpPr>
        <p:grpSpPr>
          <a:xfrm>
            <a:off x="2610235" y="2419475"/>
            <a:ext cx="1383503" cy="119761"/>
            <a:chOff x="3465975" y="2270258"/>
            <a:chExt cx="1986364" cy="171947"/>
          </a:xfrm>
        </p:grpSpPr>
        <p:sp>
          <p:nvSpPr>
            <p:cNvPr id="7771" name="Google Shape;7771;p5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5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7"/>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7"/>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7"/>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5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57"/>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7"/>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9" name="Google Shape;7779;p57"/>
          <p:cNvGrpSpPr/>
          <p:nvPr/>
        </p:nvGrpSpPr>
        <p:grpSpPr>
          <a:xfrm>
            <a:off x="2621243" y="3783248"/>
            <a:ext cx="1369531" cy="195460"/>
            <a:chOff x="723300" y="4253549"/>
            <a:chExt cx="2276482" cy="324900"/>
          </a:xfrm>
        </p:grpSpPr>
        <p:sp>
          <p:nvSpPr>
            <p:cNvPr id="7780" name="Google Shape;7780;p5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57"/>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5" name="Google Shape;7785;p57"/>
          <p:cNvGrpSpPr/>
          <p:nvPr/>
        </p:nvGrpSpPr>
        <p:grpSpPr>
          <a:xfrm>
            <a:off x="2610803" y="3484489"/>
            <a:ext cx="1389066" cy="180119"/>
            <a:chOff x="705948" y="3788465"/>
            <a:chExt cx="2308953" cy="299400"/>
          </a:xfrm>
        </p:grpSpPr>
        <p:sp>
          <p:nvSpPr>
            <p:cNvPr id="7786" name="Google Shape;7786;p57"/>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7"/>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7"/>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7"/>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57"/>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1" name="Google Shape;7791;p57"/>
          <p:cNvGrpSpPr/>
          <p:nvPr/>
        </p:nvGrpSpPr>
        <p:grpSpPr>
          <a:xfrm>
            <a:off x="4207794" y="2088443"/>
            <a:ext cx="1433821" cy="191501"/>
            <a:chOff x="4273350" y="2088443"/>
            <a:chExt cx="1433821" cy="191501"/>
          </a:xfrm>
        </p:grpSpPr>
        <p:grpSp>
          <p:nvGrpSpPr>
            <p:cNvPr id="7792" name="Google Shape;7792;p57"/>
            <p:cNvGrpSpPr/>
            <p:nvPr/>
          </p:nvGrpSpPr>
          <p:grpSpPr>
            <a:xfrm>
              <a:off x="4273350" y="2088443"/>
              <a:ext cx="1433821" cy="0"/>
              <a:chOff x="5224975" y="2962250"/>
              <a:chExt cx="1544400" cy="0"/>
            </a:xfrm>
          </p:grpSpPr>
          <p:cxnSp>
            <p:nvCxnSpPr>
              <p:cNvPr id="7793" name="Google Shape;7793;p5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794" name="Google Shape;7794;p57"/>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795" name="Google Shape;7795;p57"/>
            <p:cNvGrpSpPr/>
            <p:nvPr/>
          </p:nvGrpSpPr>
          <p:grpSpPr>
            <a:xfrm>
              <a:off x="4273350" y="2279944"/>
              <a:ext cx="1433821" cy="0"/>
              <a:chOff x="5224975" y="2962250"/>
              <a:chExt cx="1544400" cy="0"/>
            </a:xfrm>
          </p:grpSpPr>
          <p:cxnSp>
            <p:nvCxnSpPr>
              <p:cNvPr id="7796" name="Google Shape;7796;p5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797" name="Google Shape;7797;p57"/>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798" name="Google Shape;7798;p57"/>
          <p:cNvGrpSpPr/>
          <p:nvPr/>
        </p:nvGrpSpPr>
        <p:grpSpPr>
          <a:xfrm>
            <a:off x="2658741" y="4097347"/>
            <a:ext cx="1304609" cy="294074"/>
            <a:chOff x="2658741" y="4097347"/>
            <a:chExt cx="1304609" cy="294074"/>
          </a:xfrm>
        </p:grpSpPr>
        <p:grpSp>
          <p:nvGrpSpPr>
            <p:cNvPr id="7799" name="Google Shape;7799;p57"/>
            <p:cNvGrpSpPr/>
            <p:nvPr/>
          </p:nvGrpSpPr>
          <p:grpSpPr>
            <a:xfrm>
              <a:off x="2658741" y="4097347"/>
              <a:ext cx="118572" cy="294074"/>
              <a:chOff x="3343310" y="4475555"/>
              <a:chExt cx="127717" cy="316753"/>
            </a:xfrm>
          </p:grpSpPr>
          <p:sp>
            <p:nvSpPr>
              <p:cNvPr id="7800" name="Google Shape;7800;p5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5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2" name="Google Shape;7802;p57"/>
            <p:cNvGrpSpPr/>
            <p:nvPr/>
          </p:nvGrpSpPr>
          <p:grpSpPr>
            <a:xfrm>
              <a:off x="3815519" y="4098388"/>
              <a:ext cx="147831" cy="291991"/>
              <a:chOff x="3527539" y="4476677"/>
              <a:chExt cx="159232" cy="314510"/>
            </a:xfrm>
          </p:grpSpPr>
          <p:sp>
            <p:nvSpPr>
              <p:cNvPr id="7803" name="Google Shape;7803;p5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5" name="Google Shape;7805;p57"/>
            <p:cNvGrpSpPr/>
            <p:nvPr/>
          </p:nvGrpSpPr>
          <p:grpSpPr>
            <a:xfrm>
              <a:off x="3511696" y="4098388"/>
              <a:ext cx="147831" cy="291991"/>
              <a:chOff x="3527539" y="4476677"/>
              <a:chExt cx="159232" cy="314510"/>
            </a:xfrm>
          </p:grpSpPr>
          <p:sp>
            <p:nvSpPr>
              <p:cNvPr id="7806" name="Google Shape;7806;p5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5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8" name="Google Shape;7808;p57"/>
            <p:cNvGrpSpPr/>
            <p:nvPr/>
          </p:nvGrpSpPr>
          <p:grpSpPr>
            <a:xfrm>
              <a:off x="3207874" y="4098388"/>
              <a:ext cx="147831" cy="291991"/>
              <a:chOff x="3527539" y="4476677"/>
              <a:chExt cx="159232" cy="314510"/>
            </a:xfrm>
          </p:grpSpPr>
          <p:sp>
            <p:nvSpPr>
              <p:cNvPr id="7809" name="Google Shape;7809;p5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1" name="Google Shape;7811;p57"/>
            <p:cNvGrpSpPr/>
            <p:nvPr/>
          </p:nvGrpSpPr>
          <p:grpSpPr>
            <a:xfrm>
              <a:off x="2933305" y="4097347"/>
              <a:ext cx="118572" cy="294074"/>
              <a:chOff x="3343310" y="4475555"/>
              <a:chExt cx="127717" cy="316753"/>
            </a:xfrm>
          </p:grpSpPr>
          <p:sp>
            <p:nvSpPr>
              <p:cNvPr id="7812" name="Google Shape;7812;p5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4" name="Google Shape;7814;p57"/>
          <p:cNvGrpSpPr/>
          <p:nvPr/>
        </p:nvGrpSpPr>
        <p:grpSpPr>
          <a:xfrm>
            <a:off x="4209349" y="1176041"/>
            <a:ext cx="1430711" cy="751237"/>
            <a:chOff x="5159450" y="1919950"/>
            <a:chExt cx="1541050" cy="862500"/>
          </a:xfrm>
        </p:grpSpPr>
        <p:sp>
          <p:nvSpPr>
            <p:cNvPr id="7815" name="Google Shape;7815;p5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816" name="Google Shape;7816;p57"/>
            <p:cNvGrpSpPr/>
            <p:nvPr/>
          </p:nvGrpSpPr>
          <p:grpSpPr>
            <a:xfrm>
              <a:off x="5159450" y="1919950"/>
              <a:ext cx="1541050" cy="862500"/>
              <a:chOff x="5159450" y="1919950"/>
              <a:chExt cx="1541050" cy="862500"/>
            </a:xfrm>
          </p:grpSpPr>
          <p:cxnSp>
            <p:nvCxnSpPr>
              <p:cNvPr id="7817" name="Google Shape;7817;p5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818" name="Google Shape;7818;p5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819" name="Google Shape;7819;p57"/>
          <p:cNvGrpSpPr/>
          <p:nvPr/>
        </p:nvGrpSpPr>
        <p:grpSpPr>
          <a:xfrm>
            <a:off x="4257486" y="2439811"/>
            <a:ext cx="1334436" cy="967914"/>
            <a:chOff x="4294923" y="2439811"/>
            <a:chExt cx="1334436" cy="967914"/>
          </a:xfrm>
        </p:grpSpPr>
        <p:grpSp>
          <p:nvGrpSpPr>
            <p:cNvPr id="7820" name="Google Shape;7820;p57"/>
            <p:cNvGrpSpPr/>
            <p:nvPr/>
          </p:nvGrpSpPr>
          <p:grpSpPr>
            <a:xfrm>
              <a:off x="4960455" y="2469658"/>
              <a:ext cx="668904" cy="885524"/>
              <a:chOff x="4960455" y="2469658"/>
              <a:chExt cx="668904" cy="885524"/>
            </a:xfrm>
          </p:grpSpPr>
          <p:sp>
            <p:nvSpPr>
              <p:cNvPr id="7821" name="Google Shape;7821;p57"/>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57"/>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7"/>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7"/>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7"/>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7"/>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57"/>
            <p:cNvGrpSpPr/>
            <p:nvPr/>
          </p:nvGrpSpPr>
          <p:grpSpPr>
            <a:xfrm>
              <a:off x="4294923" y="2469658"/>
              <a:ext cx="668951" cy="885524"/>
              <a:chOff x="4294923" y="2469658"/>
              <a:chExt cx="668951" cy="885524"/>
            </a:xfrm>
          </p:grpSpPr>
          <p:sp>
            <p:nvSpPr>
              <p:cNvPr id="7828" name="Google Shape;7828;p57"/>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57"/>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7"/>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57"/>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57"/>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7"/>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4" name="Google Shape;7834;p57"/>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57"/>
          <p:cNvGrpSpPr/>
          <p:nvPr/>
        </p:nvGrpSpPr>
        <p:grpSpPr>
          <a:xfrm>
            <a:off x="4243690" y="3494256"/>
            <a:ext cx="1430949" cy="897289"/>
            <a:chOff x="4351371" y="3547942"/>
            <a:chExt cx="1345130" cy="843475"/>
          </a:xfrm>
        </p:grpSpPr>
        <p:grpSp>
          <p:nvGrpSpPr>
            <p:cNvPr id="7836" name="Google Shape;7836;p57"/>
            <p:cNvGrpSpPr/>
            <p:nvPr/>
          </p:nvGrpSpPr>
          <p:grpSpPr>
            <a:xfrm>
              <a:off x="4351371" y="4209917"/>
              <a:ext cx="1345130" cy="181500"/>
              <a:chOff x="4351371" y="4209917"/>
              <a:chExt cx="1345130" cy="181500"/>
            </a:xfrm>
          </p:grpSpPr>
          <p:sp>
            <p:nvSpPr>
              <p:cNvPr id="7837" name="Google Shape;7837;p57"/>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8" name="Google Shape;7838;p57"/>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839" name="Google Shape;7839;p57"/>
            <p:cNvGrpSpPr/>
            <p:nvPr/>
          </p:nvGrpSpPr>
          <p:grpSpPr>
            <a:xfrm>
              <a:off x="4403010" y="3985221"/>
              <a:ext cx="1109518" cy="181500"/>
              <a:chOff x="4403010" y="3985221"/>
              <a:chExt cx="1109518" cy="181500"/>
            </a:xfrm>
          </p:grpSpPr>
          <p:sp>
            <p:nvSpPr>
              <p:cNvPr id="7840" name="Google Shape;7840;p57"/>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41" name="Google Shape;7841;p57"/>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842" name="Google Shape;7842;p57"/>
            <p:cNvGrpSpPr/>
            <p:nvPr/>
          </p:nvGrpSpPr>
          <p:grpSpPr>
            <a:xfrm>
              <a:off x="4618704" y="3766582"/>
              <a:ext cx="807858" cy="181500"/>
              <a:chOff x="4618704" y="3766582"/>
              <a:chExt cx="807858" cy="181500"/>
            </a:xfrm>
          </p:grpSpPr>
          <p:sp>
            <p:nvSpPr>
              <p:cNvPr id="7843" name="Google Shape;7843;p57"/>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44" name="Google Shape;7844;p57"/>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845" name="Google Shape;7845;p57"/>
            <p:cNvGrpSpPr/>
            <p:nvPr/>
          </p:nvGrpSpPr>
          <p:grpSpPr>
            <a:xfrm>
              <a:off x="4735238" y="3547942"/>
              <a:ext cx="462839" cy="181500"/>
              <a:chOff x="4735238" y="3547942"/>
              <a:chExt cx="462839" cy="181500"/>
            </a:xfrm>
          </p:grpSpPr>
          <p:sp>
            <p:nvSpPr>
              <p:cNvPr id="7846" name="Google Shape;7846;p57"/>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47" name="Google Shape;7847;p57"/>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848" name="Google Shape;7848;p57"/>
          <p:cNvGrpSpPr/>
          <p:nvPr/>
        </p:nvGrpSpPr>
        <p:grpSpPr>
          <a:xfrm>
            <a:off x="7420047" y="2429580"/>
            <a:ext cx="1020955" cy="928853"/>
            <a:chOff x="926675" y="238125"/>
            <a:chExt cx="5755100" cy="5232975"/>
          </a:xfrm>
        </p:grpSpPr>
        <p:sp>
          <p:nvSpPr>
            <p:cNvPr id="7849" name="Google Shape;7849;p57"/>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7"/>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57"/>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57"/>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57"/>
          <p:cNvGrpSpPr/>
          <p:nvPr/>
        </p:nvGrpSpPr>
        <p:grpSpPr>
          <a:xfrm>
            <a:off x="727421" y="2828315"/>
            <a:ext cx="1695374" cy="1560837"/>
            <a:chOff x="727421" y="2828315"/>
            <a:chExt cx="1695374" cy="1560837"/>
          </a:xfrm>
        </p:grpSpPr>
        <p:grpSp>
          <p:nvGrpSpPr>
            <p:cNvPr id="7854" name="Google Shape;7854;p57"/>
            <p:cNvGrpSpPr/>
            <p:nvPr/>
          </p:nvGrpSpPr>
          <p:grpSpPr>
            <a:xfrm>
              <a:off x="727421" y="2828315"/>
              <a:ext cx="1695374" cy="1560837"/>
              <a:chOff x="734799" y="2782450"/>
              <a:chExt cx="1571100" cy="1577400"/>
            </a:xfrm>
          </p:grpSpPr>
          <p:cxnSp>
            <p:nvCxnSpPr>
              <p:cNvPr id="7855" name="Google Shape;7855;p5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856" name="Google Shape;7856;p5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857" name="Google Shape;7857;p57"/>
            <p:cNvGrpSpPr/>
            <p:nvPr/>
          </p:nvGrpSpPr>
          <p:grpSpPr>
            <a:xfrm>
              <a:off x="819108" y="2882501"/>
              <a:ext cx="1556791" cy="1426186"/>
              <a:chOff x="819108" y="2882501"/>
              <a:chExt cx="1556791" cy="1426186"/>
            </a:xfrm>
          </p:grpSpPr>
          <p:grpSp>
            <p:nvGrpSpPr>
              <p:cNvPr id="7858" name="Google Shape;7858;p57"/>
              <p:cNvGrpSpPr/>
              <p:nvPr/>
            </p:nvGrpSpPr>
            <p:grpSpPr>
              <a:xfrm>
                <a:off x="819108" y="2882501"/>
                <a:ext cx="103104" cy="1426186"/>
                <a:chOff x="4674013" y="3100904"/>
                <a:chExt cx="122758" cy="1698043"/>
              </a:xfrm>
            </p:grpSpPr>
            <p:sp>
              <p:nvSpPr>
                <p:cNvPr id="7859" name="Google Shape;7859;p5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5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5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5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5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5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6" name="Google Shape;7866;p57"/>
              <p:cNvGrpSpPr/>
              <p:nvPr/>
            </p:nvGrpSpPr>
            <p:grpSpPr>
              <a:xfrm>
                <a:off x="1062475" y="2882501"/>
                <a:ext cx="103104" cy="1426186"/>
                <a:chOff x="4940438" y="3100904"/>
                <a:chExt cx="122758" cy="1698043"/>
              </a:xfrm>
            </p:grpSpPr>
            <p:sp>
              <p:nvSpPr>
                <p:cNvPr id="7867" name="Google Shape;7867;p5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5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5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5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5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5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5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4" name="Google Shape;7874;p57"/>
              <p:cNvGrpSpPr/>
              <p:nvPr/>
            </p:nvGrpSpPr>
            <p:grpSpPr>
              <a:xfrm>
                <a:off x="1299324" y="2882501"/>
                <a:ext cx="103104" cy="1426186"/>
                <a:chOff x="5206863" y="3100904"/>
                <a:chExt cx="122758" cy="1698043"/>
              </a:xfrm>
            </p:grpSpPr>
            <p:sp>
              <p:nvSpPr>
                <p:cNvPr id="7875" name="Google Shape;7875;p5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5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5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5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5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5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5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2" name="Google Shape;7882;p57"/>
              <p:cNvGrpSpPr/>
              <p:nvPr/>
            </p:nvGrpSpPr>
            <p:grpSpPr>
              <a:xfrm>
                <a:off x="1786057" y="2882501"/>
                <a:ext cx="103104" cy="1426186"/>
                <a:chOff x="6006138" y="3143629"/>
                <a:chExt cx="122758" cy="1698043"/>
              </a:xfrm>
            </p:grpSpPr>
            <p:sp>
              <p:nvSpPr>
                <p:cNvPr id="7883" name="Google Shape;7883;p5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5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5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5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5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0" name="Google Shape;7890;p57"/>
              <p:cNvGrpSpPr/>
              <p:nvPr/>
            </p:nvGrpSpPr>
            <p:grpSpPr>
              <a:xfrm>
                <a:off x="2029422" y="2882501"/>
                <a:ext cx="103104" cy="1426186"/>
                <a:chOff x="6805413" y="3100904"/>
                <a:chExt cx="122758" cy="1698043"/>
              </a:xfrm>
            </p:grpSpPr>
            <p:sp>
              <p:nvSpPr>
                <p:cNvPr id="7891" name="Google Shape;7891;p5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8" name="Google Shape;7898;p57"/>
              <p:cNvGrpSpPr/>
              <p:nvPr/>
            </p:nvGrpSpPr>
            <p:grpSpPr>
              <a:xfrm>
                <a:off x="2272795" y="2882501"/>
                <a:ext cx="103104" cy="1426186"/>
                <a:chOff x="5206863" y="3100904"/>
                <a:chExt cx="122758" cy="1698043"/>
              </a:xfrm>
            </p:grpSpPr>
            <p:sp>
              <p:nvSpPr>
                <p:cNvPr id="7899" name="Google Shape;7899;p5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5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57"/>
              <p:cNvGrpSpPr/>
              <p:nvPr/>
            </p:nvGrpSpPr>
            <p:grpSpPr>
              <a:xfrm>
                <a:off x="1542694" y="2882501"/>
                <a:ext cx="103104" cy="1426186"/>
                <a:chOff x="6006138" y="3143629"/>
                <a:chExt cx="122758" cy="1698043"/>
              </a:xfrm>
            </p:grpSpPr>
            <p:sp>
              <p:nvSpPr>
                <p:cNvPr id="7907" name="Google Shape;7907;p5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5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914" name="Google Shape;7914;p57"/>
          <p:cNvGrpSpPr/>
          <p:nvPr/>
        </p:nvGrpSpPr>
        <p:grpSpPr>
          <a:xfrm>
            <a:off x="5683472" y="3518037"/>
            <a:ext cx="2749952" cy="870677"/>
            <a:chOff x="238125" y="1725700"/>
            <a:chExt cx="7139025" cy="2260325"/>
          </a:xfrm>
        </p:grpSpPr>
        <p:sp>
          <p:nvSpPr>
            <p:cNvPr id="7915" name="Google Shape;7915;p57"/>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57"/>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7"/>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57"/>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7"/>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7"/>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7"/>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7"/>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7"/>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7"/>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57"/>
          <p:cNvGrpSpPr/>
          <p:nvPr/>
        </p:nvGrpSpPr>
        <p:grpSpPr>
          <a:xfrm>
            <a:off x="5953636" y="2459783"/>
            <a:ext cx="1105452" cy="916747"/>
            <a:chOff x="5249100" y="1210600"/>
            <a:chExt cx="3502700" cy="2904775"/>
          </a:xfrm>
        </p:grpSpPr>
        <p:sp>
          <p:nvSpPr>
            <p:cNvPr id="7926" name="Google Shape;7926;p5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30" name="Google Shape;7930;p57"/>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931" name="Google Shape;7931;p57"/>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932" name="Google Shape;7932;p57"/>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933" name="Google Shape;7933;p57"/>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934" name="Google Shape;7934;p57"/>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5" name="Google Shape;7935;p57"/>
          <p:cNvGrpSpPr/>
          <p:nvPr/>
        </p:nvGrpSpPr>
        <p:grpSpPr>
          <a:xfrm>
            <a:off x="7136183" y="1179201"/>
            <a:ext cx="1304650" cy="1124856"/>
            <a:chOff x="7287122" y="1165658"/>
            <a:chExt cx="1219413" cy="1051365"/>
          </a:xfrm>
        </p:grpSpPr>
        <p:grpSp>
          <p:nvGrpSpPr>
            <p:cNvPr id="7936" name="Google Shape;7936;p57"/>
            <p:cNvGrpSpPr/>
            <p:nvPr/>
          </p:nvGrpSpPr>
          <p:grpSpPr>
            <a:xfrm>
              <a:off x="7287122" y="1969723"/>
              <a:ext cx="1219413" cy="247300"/>
              <a:chOff x="7287122" y="1969723"/>
              <a:chExt cx="1219413" cy="247300"/>
            </a:xfrm>
          </p:grpSpPr>
          <p:sp>
            <p:nvSpPr>
              <p:cNvPr id="7937" name="Google Shape;7937;p5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8" name="Google Shape;7938;p57"/>
              <p:cNvGrpSpPr/>
              <p:nvPr/>
            </p:nvGrpSpPr>
            <p:grpSpPr>
              <a:xfrm>
                <a:off x="7287122" y="2063892"/>
                <a:ext cx="1151753" cy="73428"/>
                <a:chOff x="7287122" y="2063892"/>
                <a:chExt cx="1151753" cy="73428"/>
              </a:xfrm>
            </p:grpSpPr>
            <p:sp>
              <p:nvSpPr>
                <p:cNvPr id="7939" name="Google Shape;7939;p5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40" name="Google Shape;7940;p5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941" name="Google Shape;7941;p57"/>
            <p:cNvGrpSpPr/>
            <p:nvPr/>
          </p:nvGrpSpPr>
          <p:grpSpPr>
            <a:xfrm>
              <a:off x="7287122" y="1712201"/>
              <a:ext cx="1219403" cy="246767"/>
              <a:chOff x="7287122" y="1712201"/>
              <a:chExt cx="1219403" cy="246767"/>
            </a:xfrm>
          </p:grpSpPr>
          <p:sp>
            <p:nvSpPr>
              <p:cNvPr id="7942" name="Google Shape;7942;p5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3" name="Google Shape;7943;p57"/>
              <p:cNvGrpSpPr/>
              <p:nvPr/>
            </p:nvGrpSpPr>
            <p:grpSpPr>
              <a:xfrm>
                <a:off x="7287122" y="1842861"/>
                <a:ext cx="1005303" cy="73419"/>
                <a:chOff x="7287122" y="1842861"/>
                <a:chExt cx="1005303" cy="73419"/>
              </a:xfrm>
            </p:grpSpPr>
            <p:sp>
              <p:nvSpPr>
                <p:cNvPr id="7944" name="Google Shape;7944;p5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45" name="Google Shape;7945;p5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946" name="Google Shape;7946;p57"/>
            <p:cNvGrpSpPr/>
            <p:nvPr/>
          </p:nvGrpSpPr>
          <p:grpSpPr>
            <a:xfrm>
              <a:off x="7287122" y="1447520"/>
              <a:ext cx="1219403" cy="286667"/>
              <a:chOff x="7287122" y="1447520"/>
              <a:chExt cx="1219403" cy="286667"/>
            </a:xfrm>
          </p:grpSpPr>
          <p:sp>
            <p:nvSpPr>
              <p:cNvPr id="7947" name="Google Shape;7947;p5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8" name="Google Shape;7948;p57"/>
              <p:cNvGrpSpPr/>
              <p:nvPr/>
            </p:nvGrpSpPr>
            <p:grpSpPr>
              <a:xfrm>
                <a:off x="7287122" y="1581977"/>
                <a:ext cx="852803" cy="73428"/>
                <a:chOff x="7287122" y="1581977"/>
                <a:chExt cx="852803" cy="73428"/>
              </a:xfrm>
            </p:grpSpPr>
            <p:sp>
              <p:nvSpPr>
                <p:cNvPr id="7949" name="Google Shape;7949;p5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50" name="Google Shape;7950;p5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951" name="Google Shape;7951;p57"/>
            <p:cNvGrpSpPr/>
            <p:nvPr/>
          </p:nvGrpSpPr>
          <p:grpSpPr>
            <a:xfrm>
              <a:off x="7287122" y="1165658"/>
              <a:ext cx="1219403" cy="344253"/>
              <a:chOff x="7287122" y="1165658"/>
              <a:chExt cx="1219403" cy="344253"/>
            </a:xfrm>
          </p:grpSpPr>
          <p:sp>
            <p:nvSpPr>
              <p:cNvPr id="7952" name="Google Shape;7952;p5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3" name="Google Shape;7953;p57"/>
              <p:cNvGrpSpPr/>
              <p:nvPr/>
            </p:nvGrpSpPr>
            <p:grpSpPr>
              <a:xfrm>
                <a:off x="7287122" y="1341025"/>
                <a:ext cx="695703" cy="73419"/>
                <a:chOff x="7287122" y="1341025"/>
                <a:chExt cx="695703" cy="73419"/>
              </a:xfrm>
            </p:grpSpPr>
            <p:sp>
              <p:nvSpPr>
                <p:cNvPr id="7954" name="Google Shape;7954;p5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55" name="Google Shape;7955;p5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956" name="Google Shape;7956;p57"/>
          <p:cNvGrpSpPr/>
          <p:nvPr/>
        </p:nvGrpSpPr>
        <p:grpSpPr>
          <a:xfrm>
            <a:off x="5802676" y="1185224"/>
            <a:ext cx="1397729" cy="1098540"/>
            <a:chOff x="5900602" y="1193063"/>
            <a:chExt cx="1299851" cy="1021707"/>
          </a:xfrm>
        </p:grpSpPr>
        <p:grpSp>
          <p:nvGrpSpPr>
            <p:cNvPr id="7957" name="Google Shape;7957;p57"/>
            <p:cNvGrpSpPr/>
            <p:nvPr/>
          </p:nvGrpSpPr>
          <p:grpSpPr>
            <a:xfrm>
              <a:off x="6520337" y="1193063"/>
              <a:ext cx="341815" cy="799959"/>
              <a:chOff x="6520337" y="1193063"/>
              <a:chExt cx="341815" cy="799959"/>
            </a:xfrm>
          </p:grpSpPr>
          <p:grpSp>
            <p:nvGrpSpPr>
              <p:cNvPr id="7958" name="Google Shape;7958;p57"/>
              <p:cNvGrpSpPr/>
              <p:nvPr/>
            </p:nvGrpSpPr>
            <p:grpSpPr>
              <a:xfrm>
                <a:off x="6520337" y="1589527"/>
                <a:ext cx="213950" cy="403494"/>
                <a:chOff x="6520337" y="1589527"/>
                <a:chExt cx="213950" cy="403494"/>
              </a:xfrm>
            </p:grpSpPr>
            <p:sp>
              <p:nvSpPr>
                <p:cNvPr id="7959" name="Google Shape;7959;p5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7"/>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1" name="Google Shape;7961;p57"/>
              <p:cNvGrpSpPr/>
              <p:nvPr/>
            </p:nvGrpSpPr>
            <p:grpSpPr>
              <a:xfrm>
                <a:off x="6577204" y="1193063"/>
                <a:ext cx="284947" cy="464512"/>
                <a:chOff x="6577204" y="1193063"/>
                <a:chExt cx="284947" cy="464512"/>
              </a:xfrm>
            </p:grpSpPr>
            <p:sp>
              <p:nvSpPr>
                <p:cNvPr id="7962" name="Google Shape;7962;p5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63" name="Google Shape;7963;p57"/>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964" name="Google Shape;7964;p57"/>
            <p:cNvGrpSpPr/>
            <p:nvPr/>
          </p:nvGrpSpPr>
          <p:grpSpPr>
            <a:xfrm>
              <a:off x="6238903" y="1193063"/>
              <a:ext cx="300475" cy="900152"/>
              <a:chOff x="6238903" y="1193063"/>
              <a:chExt cx="300475" cy="900152"/>
            </a:xfrm>
          </p:grpSpPr>
          <p:grpSp>
            <p:nvGrpSpPr>
              <p:cNvPr id="7965" name="Google Shape;7965;p57"/>
              <p:cNvGrpSpPr/>
              <p:nvPr/>
            </p:nvGrpSpPr>
            <p:grpSpPr>
              <a:xfrm>
                <a:off x="6290865" y="1489315"/>
                <a:ext cx="248514" cy="603900"/>
                <a:chOff x="6290865" y="1489315"/>
                <a:chExt cx="248514" cy="603900"/>
              </a:xfrm>
            </p:grpSpPr>
            <p:sp>
              <p:nvSpPr>
                <p:cNvPr id="7966" name="Google Shape;7966;p5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57"/>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8" name="Google Shape;7968;p57"/>
              <p:cNvGrpSpPr/>
              <p:nvPr/>
            </p:nvGrpSpPr>
            <p:grpSpPr>
              <a:xfrm>
                <a:off x="6238903" y="1193063"/>
                <a:ext cx="284947" cy="333087"/>
                <a:chOff x="6238903" y="1193063"/>
                <a:chExt cx="284947" cy="333087"/>
              </a:xfrm>
            </p:grpSpPr>
            <p:sp>
              <p:nvSpPr>
                <p:cNvPr id="7969" name="Google Shape;7969;p5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70" name="Google Shape;7970;p57"/>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971" name="Google Shape;7971;p57"/>
            <p:cNvGrpSpPr/>
            <p:nvPr/>
          </p:nvGrpSpPr>
          <p:grpSpPr>
            <a:xfrm>
              <a:off x="5900602" y="1193063"/>
              <a:ext cx="444345" cy="1021707"/>
              <a:chOff x="5900602" y="1193063"/>
              <a:chExt cx="444345" cy="1021707"/>
            </a:xfrm>
          </p:grpSpPr>
          <p:grpSp>
            <p:nvGrpSpPr>
              <p:cNvPr id="7972" name="Google Shape;7972;p57"/>
              <p:cNvGrpSpPr/>
              <p:nvPr/>
            </p:nvGrpSpPr>
            <p:grpSpPr>
              <a:xfrm>
                <a:off x="6046501" y="1367785"/>
                <a:ext cx="298446" cy="846986"/>
                <a:chOff x="6046501" y="1367785"/>
                <a:chExt cx="298446" cy="846986"/>
              </a:xfrm>
            </p:grpSpPr>
            <p:sp>
              <p:nvSpPr>
                <p:cNvPr id="7973" name="Google Shape;7973;p5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7"/>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57"/>
              <p:cNvGrpSpPr/>
              <p:nvPr/>
            </p:nvGrpSpPr>
            <p:grpSpPr>
              <a:xfrm>
                <a:off x="5900602" y="1193063"/>
                <a:ext cx="284947" cy="182312"/>
                <a:chOff x="5900602" y="1193063"/>
                <a:chExt cx="284947" cy="182312"/>
              </a:xfrm>
            </p:grpSpPr>
            <p:sp>
              <p:nvSpPr>
                <p:cNvPr id="7976" name="Google Shape;7976;p5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77" name="Google Shape;7977;p5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978" name="Google Shape;7978;p57"/>
            <p:cNvGrpSpPr/>
            <p:nvPr/>
          </p:nvGrpSpPr>
          <p:grpSpPr>
            <a:xfrm>
              <a:off x="6738300" y="1193063"/>
              <a:ext cx="462153" cy="707634"/>
              <a:chOff x="6738300" y="1193063"/>
              <a:chExt cx="462153" cy="707634"/>
            </a:xfrm>
          </p:grpSpPr>
          <p:grpSp>
            <p:nvGrpSpPr>
              <p:cNvPr id="7979" name="Google Shape;7979;p57"/>
              <p:cNvGrpSpPr/>
              <p:nvPr/>
            </p:nvGrpSpPr>
            <p:grpSpPr>
              <a:xfrm>
                <a:off x="6915505" y="1193063"/>
                <a:ext cx="284947" cy="597387"/>
                <a:chOff x="6915505" y="1193063"/>
                <a:chExt cx="284947" cy="597387"/>
              </a:xfrm>
            </p:grpSpPr>
            <p:sp>
              <p:nvSpPr>
                <p:cNvPr id="7980" name="Google Shape;7980;p5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81" name="Google Shape;7981;p57"/>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982" name="Google Shape;7982;p57"/>
              <p:cNvGrpSpPr/>
              <p:nvPr/>
            </p:nvGrpSpPr>
            <p:grpSpPr>
              <a:xfrm>
                <a:off x="6738300" y="1684725"/>
                <a:ext cx="230066" cy="215971"/>
                <a:chOff x="6738300" y="1684725"/>
                <a:chExt cx="230066" cy="215971"/>
              </a:xfrm>
            </p:grpSpPr>
            <p:sp>
              <p:nvSpPr>
                <p:cNvPr id="7983" name="Google Shape;7983;p57"/>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7"/>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988"/>
        <p:cNvGrpSpPr/>
        <p:nvPr/>
      </p:nvGrpSpPr>
      <p:grpSpPr>
        <a:xfrm>
          <a:off x="0" y="0"/>
          <a:ext cx="0" cy="0"/>
          <a:chOff x="0" y="0"/>
          <a:chExt cx="0" cy="0"/>
        </a:xfrm>
      </p:grpSpPr>
      <p:sp>
        <p:nvSpPr>
          <p:cNvPr id="7989" name="Google Shape;7989;p5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990" name="Google Shape;7990;p58"/>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7991" name="Google Shape;7991;p58"/>
          <p:cNvGrpSpPr/>
          <p:nvPr/>
        </p:nvGrpSpPr>
        <p:grpSpPr>
          <a:xfrm>
            <a:off x="829359" y="2307635"/>
            <a:ext cx="339235" cy="298186"/>
            <a:chOff x="898875" y="244725"/>
            <a:chExt cx="481800" cy="423500"/>
          </a:xfrm>
        </p:grpSpPr>
        <p:sp>
          <p:nvSpPr>
            <p:cNvPr id="7992" name="Google Shape;7992;p58"/>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93" name="Google Shape;7993;p58"/>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94" name="Google Shape;7994;p58"/>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95" name="Google Shape;7995;p58"/>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96" name="Google Shape;7996;p58"/>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97" name="Google Shape;7997;p58"/>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98" name="Google Shape;7998;p58"/>
          <p:cNvGrpSpPr/>
          <p:nvPr/>
        </p:nvGrpSpPr>
        <p:grpSpPr>
          <a:xfrm>
            <a:off x="1267741" y="2287103"/>
            <a:ext cx="298169" cy="339253"/>
            <a:chOff x="1529350" y="258825"/>
            <a:chExt cx="423475" cy="481825"/>
          </a:xfrm>
        </p:grpSpPr>
        <p:sp>
          <p:nvSpPr>
            <p:cNvPr id="7999" name="Google Shape;7999;p58"/>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0" name="Google Shape;8000;p58"/>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01" name="Google Shape;8001;p58"/>
          <p:cNvGrpSpPr/>
          <p:nvPr/>
        </p:nvGrpSpPr>
        <p:grpSpPr>
          <a:xfrm>
            <a:off x="1660716" y="2367273"/>
            <a:ext cx="340890" cy="178912"/>
            <a:chOff x="2084325" y="363300"/>
            <a:chExt cx="484150" cy="254100"/>
          </a:xfrm>
        </p:grpSpPr>
        <p:sp>
          <p:nvSpPr>
            <p:cNvPr id="8002" name="Google Shape;8002;p58"/>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3" name="Google Shape;8003;p58"/>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04" name="Google Shape;8004;p58"/>
          <p:cNvGrpSpPr/>
          <p:nvPr/>
        </p:nvGrpSpPr>
        <p:grpSpPr>
          <a:xfrm>
            <a:off x="2110011" y="2287102"/>
            <a:ext cx="298169" cy="339253"/>
            <a:chOff x="2707500" y="249400"/>
            <a:chExt cx="423475" cy="481825"/>
          </a:xfrm>
        </p:grpSpPr>
        <p:sp>
          <p:nvSpPr>
            <p:cNvPr id="8005" name="Google Shape;8005;p58"/>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6" name="Google Shape;8006;p58"/>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07" name="Google Shape;8007;p58"/>
          <p:cNvGrpSpPr/>
          <p:nvPr/>
        </p:nvGrpSpPr>
        <p:grpSpPr>
          <a:xfrm>
            <a:off x="2523626" y="2287428"/>
            <a:ext cx="305386" cy="338602"/>
            <a:chOff x="3300325" y="249875"/>
            <a:chExt cx="433725" cy="480900"/>
          </a:xfrm>
        </p:grpSpPr>
        <p:sp>
          <p:nvSpPr>
            <p:cNvPr id="8008" name="Google Shape;8008;p58"/>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9" name="Google Shape;8009;p58"/>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0" name="Google Shape;8010;p58"/>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1" name="Google Shape;8011;p58"/>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2" name="Google Shape;8012;p58"/>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3" name="Google Shape;8013;p58"/>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14" name="Google Shape;8014;p58"/>
          <p:cNvGrpSpPr/>
          <p:nvPr/>
        </p:nvGrpSpPr>
        <p:grpSpPr>
          <a:xfrm>
            <a:off x="2912712" y="2287349"/>
            <a:ext cx="352349" cy="338760"/>
            <a:chOff x="3854700" y="249750"/>
            <a:chExt cx="500425" cy="481125"/>
          </a:xfrm>
        </p:grpSpPr>
        <p:sp>
          <p:nvSpPr>
            <p:cNvPr id="8015" name="Google Shape;8015;p58"/>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6" name="Google Shape;8016;p58"/>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7" name="Google Shape;8017;p58"/>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8" name="Google Shape;8018;p58"/>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9" name="Google Shape;8019;p58"/>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0" name="Google Shape;8020;p58"/>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1" name="Google Shape;8021;p58"/>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2" name="Google Shape;8022;p58"/>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23" name="Google Shape;8023;p58"/>
          <p:cNvGrpSpPr/>
          <p:nvPr/>
        </p:nvGrpSpPr>
        <p:grpSpPr>
          <a:xfrm>
            <a:off x="3330701" y="2287349"/>
            <a:ext cx="352349" cy="338760"/>
            <a:chOff x="4447550" y="249750"/>
            <a:chExt cx="500425" cy="481125"/>
          </a:xfrm>
        </p:grpSpPr>
        <p:sp>
          <p:nvSpPr>
            <p:cNvPr id="8024" name="Google Shape;8024;p58"/>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5" name="Google Shape;8025;p58"/>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26" name="Google Shape;8026;p58"/>
          <p:cNvGrpSpPr/>
          <p:nvPr/>
        </p:nvGrpSpPr>
        <p:grpSpPr>
          <a:xfrm>
            <a:off x="3759902" y="2287102"/>
            <a:ext cx="339253" cy="339253"/>
            <a:chOff x="5049725" y="249400"/>
            <a:chExt cx="481825" cy="481825"/>
          </a:xfrm>
        </p:grpSpPr>
        <p:sp>
          <p:nvSpPr>
            <p:cNvPr id="8027" name="Google Shape;8027;p58"/>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8" name="Google Shape;8028;p58"/>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29" name="Google Shape;8029;p58"/>
          <p:cNvGrpSpPr/>
          <p:nvPr/>
        </p:nvGrpSpPr>
        <p:grpSpPr>
          <a:xfrm>
            <a:off x="4173843" y="2287102"/>
            <a:ext cx="339253" cy="339253"/>
            <a:chOff x="5660400" y="238125"/>
            <a:chExt cx="481825" cy="481825"/>
          </a:xfrm>
        </p:grpSpPr>
        <p:sp>
          <p:nvSpPr>
            <p:cNvPr id="8030" name="Google Shape;8030;p58"/>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1" name="Google Shape;8031;p58"/>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32" name="Google Shape;8032;p58"/>
          <p:cNvGrpSpPr/>
          <p:nvPr/>
        </p:nvGrpSpPr>
        <p:grpSpPr>
          <a:xfrm>
            <a:off x="4590529" y="2287102"/>
            <a:ext cx="339253" cy="339253"/>
            <a:chOff x="6235400" y="249400"/>
            <a:chExt cx="481825" cy="481825"/>
          </a:xfrm>
        </p:grpSpPr>
        <p:sp>
          <p:nvSpPr>
            <p:cNvPr id="8033" name="Google Shape;8033;p58"/>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4" name="Google Shape;8034;p58"/>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5" name="Google Shape;8035;p58"/>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6" name="Google Shape;8036;p58"/>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7" name="Google Shape;8037;p58"/>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38" name="Google Shape;8038;p58"/>
          <p:cNvGrpSpPr/>
          <p:nvPr/>
        </p:nvGrpSpPr>
        <p:grpSpPr>
          <a:xfrm>
            <a:off x="828875" y="2731810"/>
            <a:ext cx="340204" cy="298116"/>
            <a:chOff x="899850" y="871450"/>
            <a:chExt cx="483175" cy="423400"/>
          </a:xfrm>
        </p:grpSpPr>
        <p:sp>
          <p:nvSpPr>
            <p:cNvPr id="8039" name="Google Shape;8039;p58"/>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0" name="Google Shape;8040;p58"/>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1" name="Google Shape;8041;p58"/>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2" name="Google Shape;8042;p58"/>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043" name="Google Shape;8043;p58"/>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044" name="Google Shape;8044;p58"/>
          <p:cNvGrpSpPr/>
          <p:nvPr/>
        </p:nvGrpSpPr>
        <p:grpSpPr>
          <a:xfrm>
            <a:off x="1660875" y="2711232"/>
            <a:ext cx="340573" cy="339271"/>
            <a:chOff x="2085450" y="842250"/>
            <a:chExt cx="483700" cy="481850"/>
          </a:xfrm>
        </p:grpSpPr>
        <p:sp>
          <p:nvSpPr>
            <p:cNvPr id="8045" name="Google Shape;8045;p58"/>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6" name="Google Shape;8046;p58"/>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7" name="Google Shape;8047;p58"/>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48" name="Google Shape;8048;p58"/>
          <p:cNvGrpSpPr/>
          <p:nvPr/>
        </p:nvGrpSpPr>
        <p:grpSpPr>
          <a:xfrm>
            <a:off x="2089443" y="2711241"/>
            <a:ext cx="339306" cy="339253"/>
            <a:chOff x="2685825" y="840375"/>
            <a:chExt cx="481900" cy="481825"/>
          </a:xfrm>
        </p:grpSpPr>
        <p:sp>
          <p:nvSpPr>
            <p:cNvPr id="8049" name="Google Shape;8049;p58"/>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0" name="Google Shape;8050;p58"/>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51" name="Google Shape;8051;p58"/>
          <p:cNvGrpSpPr/>
          <p:nvPr/>
        </p:nvGrpSpPr>
        <p:grpSpPr>
          <a:xfrm>
            <a:off x="2501104" y="2710924"/>
            <a:ext cx="350431" cy="339887"/>
            <a:chOff x="3270675" y="841800"/>
            <a:chExt cx="497700" cy="482725"/>
          </a:xfrm>
        </p:grpSpPr>
        <p:sp>
          <p:nvSpPr>
            <p:cNvPr id="8052" name="Google Shape;8052;p58"/>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3" name="Google Shape;8053;p58"/>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4" name="Google Shape;8054;p58"/>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055" name="Google Shape;8055;p58"/>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056" name="Google Shape;8056;p58"/>
          <p:cNvGrpSpPr/>
          <p:nvPr/>
        </p:nvGrpSpPr>
        <p:grpSpPr>
          <a:xfrm>
            <a:off x="3337249" y="2731783"/>
            <a:ext cx="339253" cy="298169"/>
            <a:chOff x="4467200" y="877100"/>
            <a:chExt cx="481825" cy="423475"/>
          </a:xfrm>
        </p:grpSpPr>
        <p:sp>
          <p:nvSpPr>
            <p:cNvPr id="8057" name="Google Shape;8057;p58"/>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8" name="Google Shape;8058;p58"/>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9" name="Google Shape;8059;p58"/>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0" name="Google Shape;8060;p58"/>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61" name="Google Shape;8061;p58"/>
          <p:cNvGrpSpPr/>
          <p:nvPr/>
        </p:nvGrpSpPr>
        <p:grpSpPr>
          <a:xfrm>
            <a:off x="3752140" y="2711232"/>
            <a:ext cx="354778" cy="339271"/>
            <a:chOff x="5045500" y="842250"/>
            <a:chExt cx="503875" cy="481850"/>
          </a:xfrm>
        </p:grpSpPr>
        <p:sp>
          <p:nvSpPr>
            <p:cNvPr id="8062" name="Google Shape;8062;p58"/>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3" name="Google Shape;8063;p58"/>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64" name="Google Shape;8064;p58"/>
          <p:cNvGrpSpPr/>
          <p:nvPr/>
        </p:nvGrpSpPr>
        <p:grpSpPr>
          <a:xfrm>
            <a:off x="4174987" y="2737451"/>
            <a:ext cx="336965" cy="286833"/>
            <a:chOff x="5645200" y="879425"/>
            <a:chExt cx="478575" cy="407375"/>
          </a:xfrm>
        </p:grpSpPr>
        <p:sp>
          <p:nvSpPr>
            <p:cNvPr id="8065" name="Google Shape;8065;p58"/>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6" name="Google Shape;8066;p58"/>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7" name="Google Shape;8067;p58"/>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8" name="Google Shape;8068;p58"/>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9" name="Google Shape;8069;p58"/>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0" name="Google Shape;8070;p58"/>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71" name="Google Shape;8071;p58"/>
          <p:cNvGrpSpPr/>
          <p:nvPr/>
        </p:nvGrpSpPr>
        <p:grpSpPr>
          <a:xfrm>
            <a:off x="4611062" y="2711241"/>
            <a:ext cx="298186" cy="339253"/>
            <a:chOff x="6264525" y="842250"/>
            <a:chExt cx="423500" cy="481825"/>
          </a:xfrm>
        </p:grpSpPr>
        <p:sp>
          <p:nvSpPr>
            <p:cNvPr id="8072" name="Google Shape;8072;p58"/>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3" name="Google Shape;8073;p58"/>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4" name="Google Shape;8074;p58"/>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5" name="Google Shape;8075;p58"/>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6" name="Google Shape;8076;p58"/>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7" name="Google Shape;8077;p58"/>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8" name="Google Shape;8078;p58"/>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79" name="Google Shape;8079;p58"/>
          <p:cNvGrpSpPr/>
          <p:nvPr/>
        </p:nvGrpSpPr>
        <p:grpSpPr>
          <a:xfrm>
            <a:off x="829350" y="3125895"/>
            <a:ext cx="339253" cy="339253"/>
            <a:chOff x="900750" y="1436075"/>
            <a:chExt cx="481825" cy="481825"/>
          </a:xfrm>
        </p:grpSpPr>
        <p:sp>
          <p:nvSpPr>
            <p:cNvPr id="8080" name="Google Shape;8080;p58"/>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81" name="Google Shape;8081;p58"/>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82" name="Google Shape;8082;p58"/>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83" name="Google Shape;8083;p58"/>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84" name="Google Shape;8084;p58"/>
          <p:cNvGrpSpPr/>
          <p:nvPr/>
        </p:nvGrpSpPr>
        <p:grpSpPr>
          <a:xfrm>
            <a:off x="1247198" y="3186183"/>
            <a:ext cx="339253" cy="218676"/>
            <a:chOff x="1492675" y="1520750"/>
            <a:chExt cx="481825" cy="310575"/>
          </a:xfrm>
        </p:grpSpPr>
        <p:sp>
          <p:nvSpPr>
            <p:cNvPr id="8085" name="Google Shape;8085;p58"/>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86" name="Google Shape;8086;p58"/>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87" name="Google Shape;8087;p58"/>
          <p:cNvGrpSpPr/>
          <p:nvPr/>
        </p:nvGrpSpPr>
        <p:grpSpPr>
          <a:xfrm>
            <a:off x="1654995" y="3125877"/>
            <a:ext cx="352332" cy="339288"/>
            <a:chOff x="2071000" y="1435025"/>
            <a:chExt cx="500400" cy="481875"/>
          </a:xfrm>
        </p:grpSpPr>
        <p:sp>
          <p:nvSpPr>
            <p:cNvPr id="8088" name="Google Shape;8088;p58"/>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89" name="Google Shape;8089;p58"/>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90" name="Google Shape;8090;p58"/>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91" name="Google Shape;8091;p58"/>
          <p:cNvGrpSpPr/>
          <p:nvPr/>
        </p:nvGrpSpPr>
        <p:grpSpPr>
          <a:xfrm>
            <a:off x="2083159" y="3146709"/>
            <a:ext cx="351874" cy="297623"/>
            <a:chOff x="2678350" y="1464650"/>
            <a:chExt cx="499750" cy="422700"/>
          </a:xfrm>
        </p:grpSpPr>
        <p:sp>
          <p:nvSpPr>
            <p:cNvPr id="8092" name="Google Shape;8092;p58"/>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93" name="Google Shape;8093;p58"/>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94" name="Google Shape;8094;p58"/>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95" name="Google Shape;8095;p58"/>
          <p:cNvGrpSpPr/>
          <p:nvPr/>
        </p:nvGrpSpPr>
        <p:grpSpPr>
          <a:xfrm>
            <a:off x="2506692" y="3125895"/>
            <a:ext cx="339253" cy="339253"/>
            <a:chOff x="3271200" y="1435075"/>
            <a:chExt cx="481825" cy="481825"/>
          </a:xfrm>
        </p:grpSpPr>
        <p:sp>
          <p:nvSpPr>
            <p:cNvPr id="8096" name="Google Shape;8096;p58"/>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97" name="Google Shape;8097;p58"/>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98" name="Google Shape;8098;p58"/>
          <p:cNvGrpSpPr/>
          <p:nvPr/>
        </p:nvGrpSpPr>
        <p:grpSpPr>
          <a:xfrm>
            <a:off x="2917165" y="3125877"/>
            <a:ext cx="343442" cy="339288"/>
            <a:chOff x="3858100" y="1435075"/>
            <a:chExt cx="487775" cy="481875"/>
          </a:xfrm>
        </p:grpSpPr>
        <p:sp>
          <p:nvSpPr>
            <p:cNvPr id="8099" name="Google Shape;8099;p58"/>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0" name="Google Shape;8100;p58"/>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1" name="Google Shape;8101;p58"/>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2" name="Google Shape;8102;p58"/>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3" name="Google Shape;8103;p58"/>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04" name="Google Shape;8104;p58"/>
          <p:cNvGrpSpPr/>
          <p:nvPr/>
        </p:nvGrpSpPr>
        <p:grpSpPr>
          <a:xfrm>
            <a:off x="3337249" y="3125895"/>
            <a:ext cx="339253" cy="339253"/>
            <a:chOff x="4456875" y="1435075"/>
            <a:chExt cx="481825" cy="481825"/>
          </a:xfrm>
        </p:grpSpPr>
        <p:sp>
          <p:nvSpPr>
            <p:cNvPr id="8105" name="Google Shape;8105;p58"/>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6" name="Google Shape;8106;p58"/>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7" name="Google Shape;8107;p58"/>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8" name="Google Shape;8108;p58"/>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9" name="Google Shape;8109;p58"/>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0" name="Google Shape;8110;p58"/>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1" name="Google Shape;8111;p58"/>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2" name="Google Shape;8112;p58"/>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3" name="Google Shape;8113;p58"/>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4" name="Google Shape;8114;p58"/>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5" name="Google Shape;8115;p58"/>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6" name="Google Shape;8116;p58"/>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7" name="Google Shape;8117;p58"/>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8" name="Google Shape;8118;p58"/>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9" name="Google Shape;8119;p58"/>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20" name="Google Shape;8120;p58"/>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21" name="Google Shape;8121;p58"/>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22" name="Google Shape;8122;p58"/>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23" name="Google Shape;8123;p58"/>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24" name="Google Shape;8124;p58"/>
          <p:cNvGrpSpPr/>
          <p:nvPr/>
        </p:nvGrpSpPr>
        <p:grpSpPr>
          <a:xfrm>
            <a:off x="3758239" y="3125886"/>
            <a:ext cx="342580" cy="339271"/>
            <a:chOff x="5049725" y="1435050"/>
            <a:chExt cx="486550" cy="481850"/>
          </a:xfrm>
        </p:grpSpPr>
        <p:sp>
          <p:nvSpPr>
            <p:cNvPr id="8125" name="Google Shape;8125;p58"/>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26" name="Google Shape;8126;p58"/>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27" name="Google Shape;8127;p58"/>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28" name="Google Shape;8128;p58"/>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29" name="Google Shape;8129;p58"/>
          <p:cNvGrpSpPr/>
          <p:nvPr/>
        </p:nvGrpSpPr>
        <p:grpSpPr>
          <a:xfrm>
            <a:off x="4173790" y="3125895"/>
            <a:ext cx="339359" cy="339253"/>
            <a:chOff x="5642475" y="1435075"/>
            <a:chExt cx="481975" cy="481825"/>
          </a:xfrm>
        </p:grpSpPr>
        <p:sp>
          <p:nvSpPr>
            <p:cNvPr id="8130" name="Google Shape;8130;p58"/>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31" name="Google Shape;8131;p58"/>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32" name="Google Shape;8132;p58"/>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33" name="Google Shape;8133;p58"/>
          <p:cNvGrpSpPr/>
          <p:nvPr/>
        </p:nvGrpSpPr>
        <p:grpSpPr>
          <a:xfrm>
            <a:off x="4588276" y="3125886"/>
            <a:ext cx="343759" cy="339271"/>
            <a:chOff x="6232000" y="1435050"/>
            <a:chExt cx="488225" cy="481850"/>
          </a:xfrm>
        </p:grpSpPr>
        <p:sp>
          <p:nvSpPr>
            <p:cNvPr id="8134" name="Google Shape;8134;p58"/>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35" name="Google Shape;8135;p58"/>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36" name="Google Shape;8136;p58"/>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37" name="Google Shape;8137;p58"/>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38" name="Google Shape;8138;p58"/>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39" name="Google Shape;8139;p58"/>
          <p:cNvGrpSpPr/>
          <p:nvPr/>
        </p:nvGrpSpPr>
        <p:grpSpPr>
          <a:xfrm>
            <a:off x="849012" y="3539545"/>
            <a:ext cx="299929" cy="337792"/>
            <a:chOff x="924450" y="2028975"/>
            <a:chExt cx="425975" cy="479750"/>
          </a:xfrm>
        </p:grpSpPr>
        <p:sp>
          <p:nvSpPr>
            <p:cNvPr id="8140" name="Google Shape;8140;p58"/>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41" name="Google Shape;8141;p58"/>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42" name="Google Shape;8142;p58"/>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43" name="Google Shape;8143;p58"/>
          <p:cNvGrpSpPr/>
          <p:nvPr/>
        </p:nvGrpSpPr>
        <p:grpSpPr>
          <a:xfrm>
            <a:off x="1661509" y="3559347"/>
            <a:ext cx="339306" cy="298186"/>
            <a:chOff x="2085450" y="2057100"/>
            <a:chExt cx="481900" cy="423500"/>
          </a:xfrm>
        </p:grpSpPr>
        <p:sp>
          <p:nvSpPr>
            <p:cNvPr id="8144" name="Google Shape;8144;p58"/>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45" name="Google Shape;8145;p58"/>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46" name="Google Shape;8146;p58"/>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47" name="Google Shape;8147;p58"/>
          <p:cNvGrpSpPr/>
          <p:nvPr/>
        </p:nvGrpSpPr>
        <p:grpSpPr>
          <a:xfrm>
            <a:off x="2089442" y="3582592"/>
            <a:ext cx="339306" cy="251698"/>
            <a:chOff x="2678275" y="2090100"/>
            <a:chExt cx="481900" cy="357475"/>
          </a:xfrm>
        </p:grpSpPr>
        <p:sp>
          <p:nvSpPr>
            <p:cNvPr id="8148" name="Google Shape;8148;p58"/>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49" name="Google Shape;8149;p58"/>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50" name="Google Shape;8150;p58"/>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51" name="Google Shape;8151;p58"/>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52" name="Google Shape;8152;p58"/>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53" name="Google Shape;8153;p58"/>
          <p:cNvGrpSpPr/>
          <p:nvPr/>
        </p:nvGrpSpPr>
        <p:grpSpPr>
          <a:xfrm>
            <a:off x="2566646" y="3594790"/>
            <a:ext cx="219345" cy="227301"/>
            <a:chOff x="3357325" y="2093500"/>
            <a:chExt cx="311525" cy="322825"/>
          </a:xfrm>
        </p:grpSpPr>
        <p:sp>
          <p:nvSpPr>
            <p:cNvPr id="8154" name="Google Shape;8154;p58"/>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55" name="Google Shape;8155;p58"/>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56" name="Google Shape;8156;p58"/>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157" name="Google Shape;8157;p58"/>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158" name="Google Shape;8158;p58"/>
          <p:cNvGrpSpPr/>
          <p:nvPr/>
        </p:nvGrpSpPr>
        <p:grpSpPr>
          <a:xfrm>
            <a:off x="3360836" y="3538814"/>
            <a:ext cx="292078" cy="339253"/>
            <a:chOff x="4492800" y="2027925"/>
            <a:chExt cx="414825" cy="481825"/>
          </a:xfrm>
        </p:grpSpPr>
        <p:sp>
          <p:nvSpPr>
            <p:cNvPr id="8159" name="Google Shape;8159;p58"/>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60" name="Google Shape;8160;p58"/>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61" name="Google Shape;8161;p58"/>
          <p:cNvGrpSpPr/>
          <p:nvPr/>
        </p:nvGrpSpPr>
        <p:grpSpPr>
          <a:xfrm>
            <a:off x="3759928" y="3538805"/>
            <a:ext cx="339200" cy="339271"/>
            <a:chOff x="5049725" y="2027900"/>
            <a:chExt cx="481750" cy="481850"/>
          </a:xfrm>
        </p:grpSpPr>
        <p:sp>
          <p:nvSpPr>
            <p:cNvPr id="8162" name="Google Shape;8162;p58"/>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63" name="Google Shape;8163;p58"/>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64" name="Google Shape;8164;p58"/>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65" name="Google Shape;8165;p58"/>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66" name="Google Shape;8166;p58"/>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67" name="Google Shape;8167;p58"/>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68" name="Google Shape;8168;p58"/>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69" name="Google Shape;8169;p58"/>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70" name="Google Shape;8170;p58"/>
          <p:cNvGrpSpPr/>
          <p:nvPr/>
        </p:nvGrpSpPr>
        <p:grpSpPr>
          <a:xfrm>
            <a:off x="4233524" y="3538893"/>
            <a:ext cx="219890" cy="339095"/>
            <a:chOff x="5726350" y="2028150"/>
            <a:chExt cx="312300" cy="481600"/>
          </a:xfrm>
        </p:grpSpPr>
        <p:sp>
          <p:nvSpPr>
            <p:cNvPr id="8171" name="Google Shape;8171;p58"/>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72" name="Google Shape;8172;p58"/>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73" name="Google Shape;8173;p58"/>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74" name="Google Shape;8174;p58"/>
          <p:cNvGrpSpPr/>
          <p:nvPr/>
        </p:nvGrpSpPr>
        <p:grpSpPr>
          <a:xfrm>
            <a:off x="4593715" y="3542000"/>
            <a:ext cx="332881" cy="332881"/>
            <a:chOff x="6239925" y="2032450"/>
            <a:chExt cx="472775" cy="472775"/>
          </a:xfrm>
        </p:grpSpPr>
        <p:sp>
          <p:nvSpPr>
            <p:cNvPr id="8175" name="Google Shape;8175;p58"/>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76" name="Google Shape;8176;p58"/>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77" name="Google Shape;8177;p58"/>
          <p:cNvGrpSpPr/>
          <p:nvPr/>
        </p:nvGrpSpPr>
        <p:grpSpPr>
          <a:xfrm>
            <a:off x="5042807" y="2364092"/>
            <a:ext cx="334641" cy="185425"/>
            <a:chOff x="903075" y="2730000"/>
            <a:chExt cx="475275" cy="263350"/>
          </a:xfrm>
        </p:grpSpPr>
        <p:sp>
          <p:nvSpPr>
            <p:cNvPr id="8178" name="Google Shape;8178;p58"/>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79" name="Google Shape;8179;p58"/>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80" name="Google Shape;8180;p58"/>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81" name="Google Shape;8181;p58"/>
          <p:cNvGrpSpPr/>
          <p:nvPr/>
        </p:nvGrpSpPr>
        <p:grpSpPr>
          <a:xfrm>
            <a:off x="1247198" y="3538814"/>
            <a:ext cx="339253" cy="339253"/>
            <a:chOff x="1492675" y="2027925"/>
            <a:chExt cx="481825" cy="481825"/>
          </a:xfrm>
        </p:grpSpPr>
        <p:sp>
          <p:nvSpPr>
            <p:cNvPr id="8182" name="Google Shape;8182;p58"/>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83" name="Google Shape;8183;p58"/>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84" name="Google Shape;8184;p58"/>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85" name="Google Shape;8185;p58"/>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86" name="Google Shape;8186;p58"/>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87" name="Google Shape;8187;p58"/>
          <p:cNvGrpSpPr/>
          <p:nvPr/>
        </p:nvGrpSpPr>
        <p:grpSpPr>
          <a:xfrm>
            <a:off x="5473575" y="2287178"/>
            <a:ext cx="339253" cy="339253"/>
            <a:chOff x="1492675" y="2620775"/>
            <a:chExt cx="481825" cy="481825"/>
          </a:xfrm>
        </p:grpSpPr>
        <p:sp>
          <p:nvSpPr>
            <p:cNvPr id="8188" name="Google Shape;8188;p58"/>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89" name="Google Shape;8189;p58"/>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190" name="Google Shape;8190;p58"/>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191" name="Google Shape;8191;p58"/>
          <p:cNvGrpSpPr/>
          <p:nvPr/>
        </p:nvGrpSpPr>
        <p:grpSpPr>
          <a:xfrm>
            <a:off x="6297328" y="2303161"/>
            <a:ext cx="333585" cy="307287"/>
            <a:chOff x="2682350" y="2643425"/>
            <a:chExt cx="473775" cy="436425"/>
          </a:xfrm>
        </p:grpSpPr>
        <p:sp>
          <p:nvSpPr>
            <p:cNvPr id="8192" name="Google Shape;8192;p58"/>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93" name="Google Shape;8193;p58"/>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94" name="Google Shape;8194;p58"/>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95" name="Google Shape;8195;p58"/>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96" name="Google Shape;8196;p58"/>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97" name="Google Shape;8197;p58"/>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98" name="Google Shape;8198;p58"/>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99" name="Google Shape;8199;p58"/>
          <p:cNvGrpSpPr/>
          <p:nvPr/>
        </p:nvGrpSpPr>
        <p:grpSpPr>
          <a:xfrm>
            <a:off x="6762818" y="2287178"/>
            <a:ext cx="238531" cy="339253"/>
            <a:chOff x="3342725" y="2620775"/>
            <a:chExt cx="338775" cy="481825"/>
          </a:xfrm>
        </p:grpSpPr>
        <p:sp>
          <p:nvSpPr>
            <p:cNvPr id="8200" name="Google Shape;8200;p58"/>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01" name="Google Shape;8201;p58"/>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02" name="Google Shape;8202;p58"/>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03" name="Google Shape;8203;p58"/>
          <p:cNvGrpSpPr/>
          <p:nvPr/>
        </p:nvGrpSpPr>
        <p:grpSpPr>
          <a:xfrm>
            <a:off x="7156568" y="2287178"/>
            <a:ext cx="278296" cy="339253"/>
            <a:chOff x="3907325" y="2620775"/>
            <a:chExt cx="395250" cy="481825"/>
          </a:xfrm>
        </p:grpSpPr>
        <p:sp>
          <p:nvSpPr>
            <p:cNvPr id="8204" name="Google Shape;8204;p58"/>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05" name="Google Shape;8205;p58"/>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06" name="Google Shape;8206;p58"/>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07" name="Google Shape;8207;p58"/>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08" name="Google Shape;8208;p58"/>
          <p:cNvGrpSpPr/>
          <p:nvPr/>
        </p:nvGrpSpPr>
        <p:grpSpPr>
          <a:xfrm>
            <a:off x="7549755" y="2297783"/>
            <a:ext cx="339253" cy="318042"/>
            <a:chOff x="4456875" y="2635825"/>
            <a:chExt cx="481825" cy="451700"/>
          </a:xfrm>
        </p:grpSpPr>
        <p:sp>
          <p:nvSpPr>
            <p:cNvPr id="8209" name="Google Shape;8209;p58"/>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10" name="Google Shape;8210;p58"/>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11" name="Google Shape;8211;p58"/>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12" name="Google Shape;8212;p58"/>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13" name="Google Shape;8213;p58"/>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14" name="Google Shape;8214;p58"/>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15" name="Google Shape;8215;p58"/>
          <p:cNvGrpSpPr/>
          <p:nvPr/>
        </p:nvGrpSpPr>
        <p:grpSpPr>
          <a:xfrm>
            <a:off x="7974679" y="2297783"/>
            <a:ext cx="339253" cy="318042"/>
            <a:chOff x="5049725" y="2635825"/>
            <a:chExt cx="481825" cy="451700"/>
          </a:xfrm>
        </p:grpSpPr>
        <p:sp>
          <p:nvSpPr>
            <p:cNvPr id="8216" name="Google Shape;8216;p58"/>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17" name="Google Shape;8217;p58"/>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18" name="Google Shape;8218;p58"/>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19" name="Google Shape;8219;p58"/>
          <p:cNvGrpSpPr/>
          <p:nvPr/>
        </p:nvGrpSpPr>
        <p:grpSpPr>
          <a:xfrm>
            <a:off x="2375386" y="3952243"/>
            <a:ext cx="338566" cy="338373"/>
            <a:chOff x="5643000" y="2621375"/>
            <a:chExt cx="480850" cy="480575"/>
          </a:xfrm>
        </p:grpSpPr>
        <p:sp>
          <p:nvSpPr>
            <p:cNvPr id="8220" name="Google Shape;8220;p58"/>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21" name="Google Shape;8221;p58"/>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22" name="Google Shape;8222;p58"/>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23" name="Google Shape;8223;p58"/>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24" name="Google Shape;8224;p58"/>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25" name="Google Shape;8225;p58"/>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26" name="Google Shape;8226;p58"/>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27" name="Google Shape;8227;p58"/>
          <p:cNvGrpSpPr/>
          <p:nvPr/>
        </p:nvGrpSpPr>
        <p:grpSpPr>
          <a:xfrm>
            <a:off x="4192782" y="3951803"/>
            <a:ext cx="339359" cy="339253"/>
            <a:chOff x="6235250" y="2620775"/>
            <a:chExt cx="481975" cy="481825"/>
          </a:xfrm>
        </p:grpSpPr>
        <p:sp>
          <p:nvSpPr>
            <p:cNvPr id="8228" name="Google Shape;8228;p58"/>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29" name="Google Shape;8229;p58"/>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30" name="Google Shape;8230;p58"/>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31" name="Google Shape;8231;p58"/>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32" name="Google Shape;8232;p58"/>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233" name="Google Shape;8233;p58"/>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234" name="Google Shape;8234;p58"/>
          <p:cNvGrpSpPr/>
          <p:nvPr/>
        </p:nvGrpSpPr>
        <p:grpSpPr>
          <a:xfrm>
            <a:off x="5472652" y="2711317"/>
            <a:ext cx="341101" cy="339253"/>
            <a:chOff x="1535000" y="3223325"/>
            <a:chExt cx="484450" cy="481825"/>
          </a:xfrm>
        </p:grpSpPr>
        <p:sp>
          <p:nvSpPr>
            <p:cNvPr id="8235" name="Google Shape;8235;p58"/>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36" name="Google Shape;8236;p58"/>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37" name="Google Shape;8237;p58"/>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38" name="Google Shape;8238;p58"/>
          <p:cNvGrpSpPr/>
          <p:nvPr/>
        </p:nvGrpSpPr>
        <p:grpSpPr>
          <a:xfrm>
            <a:off x="5880219" y="2746618"/>
            <a:ext cx="339253" cy="268649"/>
            <a:chOff x="2085525" y="3263750"/>
            <a:chExt cx="481825" cy="381550"/>
          </a:xfrm>
        </p:grpSpPr>
        <p:sp>
          <p:nvSpPr>
            <p:cNvPr id="8239" name="Google Shape;8239;p58"/>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40" name="Google Shape;8240;p58"/>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241" name="Google Shape;8241;p58"/>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242" name="Google Shape;8242;p58"/>
          <p:cNvGrpSpPr/>
          <p:nvPr/>
        </p:nvGrpSpPr>
        <p:grpSpPr>
          <a:xfrm>
            <a:off x="6711982" y="2711308"/>
            <a:ext cx="340204" cy="339271"/>
            <a:chOff x="3270450" y="3213625"/>
            <a:chExt cx="483175" cy="481850"/>
          </a:xfrm>
        </p:grpSpPr>
        <p:sp>
          <p:nvSpPr>
            <p:cNvPr id="8243" name="Google Shape;8243;p58"/>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44" name="Google Shape;8244;p58"/>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45" name="Google Shape;8245;p58"/>
          <p:cNvGrpSpPr/>
          <p:nvPr/>
        </p:nvGrpSpPr>
        <p:grpSpPr>
          <a:xfrm>
            <a:off x="7211250" y="2711317"/>
            <a:ext cx="168931" cy="339253"/>
            <a:chOff x="3984950" y="3213600"/>
            <a:chExt cx="239925" cy="481825"/>
          </a:xfrm>
        </p:grpSpPr>
        <p:sp>
          <p:nvSpPr>
            <p:cNvPr id="8246" name="Google Shape;8246;p58"/>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47" name="Google Shape;8247;p58"/>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248" name="Google Shape;8248;p58"/>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49" name="Google Shape;8249;p58"/>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250" name="Google Shape;8250;p58"/>
          <p:cNvGrpSpPr/>
          <p:nvPr/>
        </p:nvGrpSpPr>
        <p:grpSpPr>
          <a:xfrm>
            <a:off x="1874281" y="3981487"/>
            <a:ext cx="355218" cy="279880"/>
            <a:chOff x="5629975" y="3255775"/>
            <a:chExt cx="504500" cy="397500"/>
          </a:xfrm>
        </p:grpSpPr>
        <p:sp>
          <p:nvSpPr>
            <p:cNvPr id="8251" name="Google Shape;8251;p58"/>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52" name="Google Shape;8252;p58"/>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53" name="Google Shape;8253;p58"/>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54" name="Google Shape;8254;p58"/>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55" name="Google Shape;8255;p58"/>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56" name="Google Shape;8256;p58"/>
          <p:cNvGrpSpPr/>
          <p:nvPr/>
        </p:nvGrpSpPr>
        <p:grpSpPr>
          <a:xfrm>
            <a:off x="3755839" y="3981593"/>
            <a:ext cx="340256" cy="279669"/>
            <a:chOff x="6234950" y="3255925"/>
            <a:chExt cx="483250" cy="397200"/>
          </a:xfrm>
        </p:grpSpPr>
        <p:sp>
          <p:nvSpPr>
            <p:cNvPr id="8257" name="Google Shape;8257;p58"/>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58" name="Google Shape;8258;p58"/>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59" name="Google Shape;8259;p58"/>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60" name="Google Shape;8260;p58"/>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61" name="Google Shape;8261;p58"/>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62" name="Google Shape;8262;p58"/>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63" name="Google Shape;8263;p58"/>
          <p:cNvGrpSpPr/>
          <p:nvPr/>
        </p:nvGrpSpPr>
        <p:grpSpPr>
          <a:xfrm>
            <a:off x="5051107" y="3125970"/>
            <a:ext cx="318042" cy="339253"/>
            <a:chOff x="914900" y="3806450"/>
            <a:chExt cx="451700" cy="481825"/>
          </a:xfrm>
        </p:grpSpPr>
        <p:sp>
          <p:nvSpPr>
            <p:cNvPr id="8264" name="Google Shape;8264;p58"/>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65" name="Google Shape;8265;p58"/>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66" name="Google Shape;8266;p58"/>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67" name="Google Shape;8267;p58"/>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68" name="Google Shape;8268;p58"/>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69" name="Google Shape;8269;p58"/>
          <p:cNvGrpSpPr/>
          <p:nvPr/>
        </p:nvGrpSpPr>
        <p:grpSpPr>
          <a:xfrm>
            <a:off x="5470028" y="3125785"/>
            <a:ext cx="346347" cy="339623"/>
            <a:chOff x="1490050" y="3805975"/>
            <a:chExt cx="491900" cy="482350"/>
          </a:xfrm>
        </p:grpSpPr>
        <p:sp>
          <p:nvSpPr>
            <p:cNvPr id="8270" name="Google Shape;8270;p58"/>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71" name="Google Shape;8271;p58"/>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72" name="Google Shape;8272;p58"/>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73" name="Google Shape;8273;p58"/>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74" name="Google Shape;8274;p58"/>
          <p:cNvGrpSpPr/>
          <p:nvPr/>
        </p:nvGrpSpPr>
        <p:grpSpPr>
          <a:xfrm>
            <a:off x="5893896" y="3125970"/>
            <a:ext cx="311899" cy="339253"/>
            <a:chOff x="2104275" y="3806450"/>
            <a:chExt cx="442975" cy="481825"/>
          </a:xfrm>
        </p:grpSpPr>
        <p:sp>
          <p:nvSpPr>
            <p:cNvPr id="8275" name="Google Shape;8275;p58"/>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76" name="Google Shape;8276;p58"/>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77" name="Google Shape;8277;p58"/>
          <p:cNvGrpSpPr/>
          <p:nvPr/>
        </p:nvGrpSpPr>
        <p:grpSpPr>
          <a:xfrm>
            <a:off x="6317413" y="3125970"/>
            <a:ext cx="293416" cy="339253"/>
            <a:chOff x="2710875" y="3806450"/>
            <a:chExt cx="416725" cy="481825"/>
          </a:xfrm>
        </p:grpSpPr>
        <p:sp>
          <p:nvSpPr>
            <p:cNvPr id="8278" name="Google Shape;8278;p58"/>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79" name="Google Shape;8279;p58"/>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80" name="Google Shape;8280;p58"/>
          <p:cNvGrpSpPr/>
          <p:nvPr/>
        </p:nvGrpSpPr>
        <p:grpSpPr>
          <a:xfrm>
            <a:off x="6712457" y="3166412"/>
            <a:ext cx="339253" cy="258369"/>
            <a:chOff x="3271200" y="3863875"/>
            <a:chExt cx="481825" cy="366950"/>
          </a:xfrm>
        </p:grpSpPr>
        <p:sp>
          <p:nvSpPr>
            <p:cNvPr id="8281" name="Google Shape;8281;p58"/>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82" name="Google Shape;8282;p58"/>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83" name="Google Shape;8283;p58"/>
          <p:cNvGrpSpPr/>
          <p:nvPr/>
        </p:nvGrpSpPr>
        <p:grpSpPr>
          <a:xfrm>
            <a:off x="7147952" y="3126199"/>
            <a:ext cx="295528" cy="338795"/>
            <a:chOff x="3895050" y="3806775"/>
            <a:chExt cx="419725" cy="481175"/>
          </a:xfrm>
        </p:grpSpPr>
        <p:sp>
          <p:nvSpPr>
            <p:cNvPr id="8284" name="Google Shape;8284;p58"/>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85" name="Google Shape;8285;p58"/>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86" name="Google Shape;8286;p58"/>
          <p:cNvGrpSpPr/>
          <p:nvPr/>
        </p:nvGrpSpPr>
        <p:grpSpPr>
          <a:xfrm>
            <a:off x="7551234" y="3125979"/>
            <a:ext cx="336296" cy="339235"/>
            <a:chOff x="4464775" y="3806475"/>
            <a:chExt cx="477625" cy="481800"/>
          </a:xfrm>
        </p:grpSpPr>
        <p:sp>
          <p:nvSpPr>
            <p:cNvPr id="8287" name="Google Shape;8287;p58"/>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88" name="Google Shape;8288;p58"/>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89" name="Google Shape;8289;p58"/>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90" name="Google Shape;8290;p58"/>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91" name="Google Shape;8291;p58"/>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92" name="Google Shape;8292;p58"/>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93" name="Google Shape;8293;p58"/>
          <p:cNvGrpSpPr/>
          <p:nvPr/>
        </p:nvGrpSpPr>
        <p:grpSpPr>
          <a:xfrm>
            <a:off x="7974679" y="3125970"/>
            <a:ext cx="339253" cy="339253"/>
            <a:chOff x="5049725" y="3806450"/>
            <a:chExt cx="481825" cy="481825"/>
          </a:xfrm>
        </p:grpSpPr>
        <p:sp>
          <p:nvSpPr>
            <p:cNvPr id="8294" name="Google Shape;8294;p58"/>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95" name="Google Shape;8295;p58"/>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96" name="Google Shape;8296;p58"/>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97" name="Google Shape;8297;p58"/>
          <p:cNvGrpSpPr/>
          <p:nvPr/>
        </p:nvGrpSpPr>
        <p:grpSpPr>
          <a:xfrm>
            <a:off x="1461983" y="3951798"/>
            <a:ext cx="339253" cy="339253"/>
            <a:chOff x="5651375" y="3806450"/>
            <a:chExt cx="481825" cy="481825"/>
          </a:xfrm>
        </p:grpSpPr>
        <p:sp>
          <p:nvSpPr>
            <p:cNvPr id="8298" name="Google Shape;8298;p58"/>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99" name="Google Shape;8299;p58"/>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00" name="Google Shape;8300;p58"/>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01" name="Google Shape;8301;p58"/>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02" name="Google Shape;8302;p58"/>
          <p:cNvGrpSpPr/>
          <p:nvPr/>
        </p:nvGrpSpPr>
        <p:grpSpPr>
          <a:xfrm>
            <a:off x="3360663" y="3953787"/>
            <a:ext cx="298503" cy="335275"/>
            <a:chOff x="6264300" y="3809300"/>
            <a:chExt cx="423950" cy="476175"/>
          </a:xfrm>
        </p:grpSpPr>
        <p:sp>
          <p:nvSpPr>
            <p:cNvPr id="8303" name="Google Shape;8303;p58"/>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04" name="Google Shape;8304;p58"/>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05" name="Google Shape;8305;p58"/>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06" name="Google Shape;8306;p58"/>
          <p:cNvGrpSpPr/>
          <p:nvPr/>
        </p:nvGrpSpPr>
        <p:grpSpPr>
          <a:xfrm>
            <a:off x="5039841" y="3538881"/>
            <a:ext cx="340573" cy="339271"/>
            <a:chOff x="898875" y="4399275"/>
            <a:chExt cx="483700" cy="481850"/>
          </a:xfrm>
        </p:grpSpPr>
        <p:sp>
          <p:nvSpPr>
            <p:cNvPr id="8307" name="Google Shape;8307;p58"/>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08" name="Google Shape;8308;p58"/>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09" name="Google Shape;8309;p58"/>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10" name="Google Shape;8310;p58"/>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11" name="Google Shape;8311;p58"/>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12" name="Google Shape;8312;p58"/>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13" name="Google Shape;8313;p58"/>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14" name="Google Shape;8314;p58"/>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15" name="Google Shape;8315;p58"/>
          <p:cNvGrpSpPr/>
          <p:nvPr/>
        </p:nvGrpSpPr>
        <p:grpSpPr>
          <a:xfrm>
            <a:off x="5473575" y="3554133"/>
            <a:ext cx="339253" cy="308765"/>
            <a:chOff x="1492675" y="4420975"/>
            <a:chExt cx="481825" cy="438525"/>
          </a:xfrm>
        </p:grpSpPr>
        <p:sp>
          <p:nvSpPr>
            <p:cNvPr id="8316" name="Google Shape;8316;p58"/>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17" name="Google Shape;8317;p58"/>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18" name="Google Shape;8318;p58"/>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19" name="Google Shape;8319;p58"/>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20" name="Google Shape;8320;p58"/>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21" name="Google Shape;8321;p58"/>
          <p:cNvGrpSpPr/>
          <p:nvPr/>
        </p:nvGrpSpPr>
        <p:grpSpPr>
          <a:xfrm>
            <a:off x="5878556" y="3539558"/>
            <a:ext cx="342580" cy="337915"/>
            <a:chOff x="2084100" y="4400250"/>
            <a:chExt cx="486550" cy="479925"/>
          </a:xfrm>
        </p:grpSpPr>
        <p:sp>
          <p:nvSpPr>
            <p:cNvPr id="8322" name="Google Shape;8322;p58"/>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23" name="Google Shape;8323;p58"/>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24" name="Google Shape;8324;p58"/>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25" name="Google Shape;8325;p58"/>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26" name="Google Shape;8326;p58"/>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27" name="Google Shape;8327;p58"/>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28" name="Google Shape;8328;p58"/>
          <p:cNvGrpSpPr/>
          <p:nvPr/>
        </p:nvGrpSpPr>
        <p:grpSpPr>
          <a:xfrm>
            <a:off x="6315036" y="3538907"/>
            <a:ext cx="298169" cy="339218"/>
            <a:chOff x="2707950" y="4399325"/>
            <a:chExt cx="423475" cy="481775"/>
          </a:xfrm>
        </p:grpSpPr>
        <p:sp>
          <p:nvSpPr>
            <p:cNvPr id="8329" name="Google Shape;8329;p58"/>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30" name="Google Shape;8330;p58"/>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31" name="Google Shape;8331;p58"/>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32" name="Google Shape;8332;p58"/>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33" name="Google Shape;8333;p58"/>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34" name="Google Shape;8334;p58"/>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35" name="Google Shape;8335;p58"/>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36" name="Google Shape;8336;p58"/>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37" name="Google Shape;8337;p58"/>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38" name="Google Shape;8338;p58"/>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39" name="Google Shape;8339;p58"/>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40" name="Google Shape;8340;p58"/>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41" name="Google Shape;8341;p58"/>
          <p:cNvGrpSpPr/>
          <p:nvPr/>
        </p:nvGrpSpPr>
        <p:grpSpPr>
          <a:xfrm>
            <a:off x="6744555" y="3538881"/>
            <a:ext cx="275057" cy="339271"/>
            <a:chOff x="3330525" y="4399275"/>
            <a:chExt cx="390650" cy="481850"/>
          </a:xfrm>
        </p:grpSpPr>
        <p:sp>
          <p:nvSpPr>
            <p:cNvPr id="8342" name="Google Shape;8342;p58"/>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43" name="Google Shape;8343;p58"/>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44" name="Google Shape;8344;p58"/>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45" name="Google Shape;8345;p58"/>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46" name="Google Shape;8346;p58"/>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47" name="Google Shape;8347;p58"/>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48" name="Google Shape;8348;p58"/>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49" name="Google Shape;8349;p58"/>
          <p:cNvGrpSpPr/>
          <p:nvPr/>
        </p:nvGrpSpPr>
        <p:grpSpPr>
          <a:xfrm>
            <a:off x="7169084" y="3538890"/>
            <a:ext cx="253265" cy="339253"/>
            <a:chOff x="3938800" y="4399275"/>
            <a:chExt cx="359700" cy="481825"/>
          </a:xfrm>
        </p:grpSpPr>
        <p:sp>
          <p:nvSpPr>
            <p:cNvPr id="8350" name="Google Shape;8350;p58"/>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51" name="Google Shape;8351;p58"/>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52" name="Google Shape;8352;p58"/>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53" name="Google Shape;8353;p58"/>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54" name="Google Shape;8354;p58"/>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55" name="Google Shape;8355;p58"/>
          <p:cNvGrpSpPr/>
          <p:nvPr/>
        </p:nvGrpSpPr>
        <p:grpSpPr>
          <a:xfrm>
            <a:off x="7639862" y="3538890"/>
            <a:ext cx="159039" cy="339253"/>
            <a:chOff x="4584850" y="4399275"/>
            <a:chExt cx="225875" cy="481825"/>
          </a:xfrm>
        </p:grpSpPr>
        <p:sp>
          <p:nvSpPr>
            <p:cNvPr id="8356" name="Google Shape;8356;p58"/>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57" name="Google Shape;8357;p58"/>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358" name="Google Shape;8358;p58"/>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359" name="Google Shape;8359;p58"/>
          <p:cNvGrpSpPr/>
          <p:nvPr/>
        </p:nvGrpSpPr>
        <p:grpSpPr>
          <a:xfrm>
            <a:off x="1049680" y="3951795"/>
            <a:ext cx="339253" cy="339253"/>
            <a:chOff x="5642550" y="4399275"/>
            <a:chExt cx="481825" cy="481825"/>
          </a:xfrm>
        </p:grpSpPr>
        <p:sp>
          <p:nvSpPr>
            <p:cNvPr id="8360" name="Google Shape;8360;p58"/>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61" name="Google Shape;8361;p58"/>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62" name="Google Shape;8362;p58"/>
          <p:cNvGrpSpPr/>
          <p:nvPr/>
        </p:nvGrpSpPr>
        <p:grpSpPr>
          <a:xfrm>
            <a:off x="2859815" y="3963703"/>
            <a:ext cx="363316" cy="315437"/>
            <a:chOff x="6218300" y="4416175"/>
            <a:chExt cx="516000" cy="448000"/>
          </a:xfrm>
        </p:grpSpPr>
        <p:sp>
          <p:nvSpPr>
            <p:cNvPr id="8363" name="Google Shape;8363;p58"/>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64" name="Google Shape;8364;p58"/>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65" name="Google Shape;8365;p58"/>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66" name="Google Shape;8366;p58"/>
          <p:cNvGrpSpPr/>
          <p:nvPr/>
        </p:nvGrpSpPr>
        <p:grpSpPr>
          <a:xfrm>
            <a:off x="5918879" y="3951792"/>
            <a:ext cx="339253" cy="339253"/>
            <a:chOff x="899850" y="4992125"/>
            <a:chExt cx="481825" cy="481825"/>
          </a:xfrm>
        </p:grpSpPr>
        <p:sp>
          <p:nvSpPr>
            <p:cNvPr id="8367" name="Google Shape;8367;p58"/>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68" name="Google Shape;8368;p58"/>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69" name="Google Shape;8369;p58"/>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70" name="Google Shape;8370;p58"/>
          <p:cNvGrpSpPr/>
          <p:nvPr/>
        </p:nvGrpSpPr>
        <p:grpSpPr>
          <a:xfrm>
            <a:off x="5461708" y="3951792"/>
            <a:ext cx="339253" cy="339253"/>
            <a:chOff x="1492675" y="4992125"/>
            <a:chExt cx="481825" cy="481825"/>
          </a:xfrm>
        </p:grpSpPr>
        <p:sp>
          <p:nvSpPr>
            <p:cNvPr id="8371" name="Google Shape;8371;p58"/>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72" name="Google Shape;8372;p58"/>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73" name="Google Shape;8373;p58"/>
          <p:cNvGrpSpPr/>
          <p:nvPr/>
        </p:nvGrpSpPr>
        <p:grpSpPr>
          <a:xfrm>
            <a:off x="5004462" y="3951792"/>
            <a:ext cx="339253" cy="339253"/>
            <a:chOff x="2085525" y="4992125"/>
            <a:chExt cx="481825" cy="481825"/>
          </a:xfrm>
        </p:grpSpPr>
        <p:sp>
          <p:nvSpPr>
            <p:cNvPr id="8374" name="Google Shape;8374;p58"/>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75" name="Google Shape;8375;p58"/>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76" name="Google Shape;8376;p58"/>
          <p:cNvGrpSpPr/>
          <p:nvPr/>
        </p:nvGrpSpPr>
        <p:grpSpPr>
          <a:xfrm>
            <a:off x="6833221" y="3951792"/>
            <a:ext cx="339253" cy="339253"/>
            <a:chOff x="2678350" y="4992125"/>
            <a:chExt cx="481825" cy="481825"/>
          </a:xfrm>
        </p:grpSpPr>
        <p:sp>
          <p:nvSpPr>
            <p:cNvPr id="8377" name="Google Shape;8377;p58"/>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78" name="Google Shape;8378;p58"/>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79" name="Google Shape;8379;p58"/>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80" name="Google Shape;8380;p58"/>
          <p:cNvGrpSpPr/>
          <p:nvPr/>
        </p:nvGrpSpPr>
        <p:grpSpPr>
          <a:xfrm>
            <a:off x="4628816" y="3951792"/>
            <a:ext cx="339253" cy="339253"/>
            <a:chOff x="3271200" y="4992125"/>
            <a:chExt cx="481825" cy="481825"/>
          </a:xfrm>
        </p:grpSpPr>
        <p:sp>
          <p:nvSpPr>
            <p:cNvPr id="8381" name="Google Shape;8381;p58"/>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82" name="Google Shape;8382;p58"/>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83" name="Google Shape;8383;p58"/>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84" name="Google Shape;8384;p58"/>
          <p:cNvGrpSpPr/>
          <p:nvPr/>
        </p:nvGrpSpPr>
        <p:grpSpPr>
          <a:xfrm>
            <a:off x="7290263" y="3952822"/>
            <a:ext cx="339411" cy="337193"/>
            <a:chOff x="3863900" y="4993625"/>
            <a:chExt cx="482050" cy="478900"/>
          </a:xfrm>
        </p:grpSpPr>
        <p:sp>
          <p:nvSpPr>
            <p:cNvPr id="8385" name="Google Shape;8385;p58"/>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86" name="Google Shape;8386;p58"/>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87" name="Google Shape;8387;p58"/>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88" name="Google Shape;8388;p58"/>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89" name="Google Shape;8389;p58"/>
          <p:cNvGrpSpPr/>
          <p:nvPr/>
        </p:nvGrpSpPr>
        <p:grpSpPr>
          <a:xfrm>
            <a:off x="7747437" y="3952822"/>
            <a:ext cx="339411" cy="337193"/>
            <a:chOff x="4456725" y="4993625"/>
            <a:chExt cx="482050" cy="478900"/>
          </a:xfrm>
        </p:grpSpPr>
        <p:sp>
          <p:nvSpPr>
            <p:cNvPr id="8390" name="Google Shape;8390;p58"/>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91" name="Google Shape;8391;p58"/>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92" name="Google Shape;8392;p58"/>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93" name="Google Shape;8393;p58"/>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94" name="Google Shape;8394;p58"/>
          <p:cNvGrpSpPr/>
          <p:nvPr/>
        </p:nvGrpSpPr>
        <p:grpSpPr>
          <a:xfrm>
            <a:off x="6376030" y="3952813"/>
            <a:ext cx="339411" cy="337211"/>
            <a:chOff x="5049575" y="4993600"/>
            <a:chExt cx="482050" cy="478925"/>
          </a:xfrm>
        </p:grpSpPr>
        <p:sp>
          <p:nvSpPr>
            <p:cNvPr id="8395" name="Google Shape;8395;p58"/>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96" name="Google Shape;8396;p58"/>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97" name="Google Shape;8397;p58"/>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98" name="Google Shape;8398;p58"/>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02"/>
        <p:cNvGrpSpPr/>
        <p:nvPr/>
      </p:nvGrpSpPr>
      <p:grpSpPr>
        <a:xfrm>
          <a:off x="0" y="0"/>
          <a:ext cx="0" cy="0"/>
          <a:chOff x="0" y="0"/>
          <a:chExt cx="0" cy="0"/>
        </a:xfrm>
      </p:grpSpPr>
      <p:sp>
        <p:nvSpPr>
          <p:cNvPr id="8403" name="Google Shape;8403;p59"/>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404" name="Google Shape;8404;p59"/>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405" name="Google Shape;8405;p59"/>
          <p:cNvGrpSpPr/>
          <p:nvPr/>
        </p:nvGrpSpPr>
        <p:grpSpPr>
          <a:xfrm>
            <a:off x="876361" y="1533504"/>
            <a:ext cx="322099" cy="370529"/>
            <a:chOff x="-42971725" y="3217825"/>
            <a:chExt cx="275675" cy="317125"/>
          </a:xfrm>
        </p:grpSpPr>
        <p:sp>
          <p:nvSpPr>
            <p:cNvPr id="8406" name="Google Shape;8406;p59"/>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59"/>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59"/>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9" name="Google Shape;8409;p59"/>
          <p:cNvGrpSpPr/>
          <p:nvPr/>
        </p:nvGrpSpPr>
        <p:grpSpPr>
          <a:xfrm>
            <a:off x="848276" y="2002160"/>
            <a:ext cx="378270" cy="337551"/>
            <a:chOff x="-42996150" y="3612600"/>
            <a:chExt cx="323750" cy="288900"/>
          </a:xfrm>
        </p:grpSpPr>
        <p:sp>
          <p:nvSpPr>
            <p:cNvPr id="8410" name="Google Shape;8410;p59"/>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59"/>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59"/>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59"/>
          <p:cNvGrpSpPr/>
          <p:nvPr/>
        </p:nvGrpSpPr>
        <p:grpSpPr>
          <a:xfrm>
            <a:off x="851036" y="2411530"/>
            <a:ext cx="372749" cy="370909"/>
            <a:chOff x="-42994575" y="3950300"/>
            <a:chExt cx="319025" cy="317450"/>
          </a:xfrm>
        </p:grpSpPr>
        <p:sp>
          <p:nvSpPr>
            <p:cNvPr id="8414" name="Google Shape;8414;p59"/>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59"/>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59"/>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7" name="Google Shape;8417;p59"/>
          <p:cNvGrpSpPr/>
          <p:nvPr/>
        </p:nvGrpSpPr>
        <p:grpSpPr>
          <a:xfrm>
            <a:off x="3004431" y="1558362"/>
            <a:ext cx="371785" cy="370879"/>
            <a:chOff x="-41111350" y="3239100"/>
            <a:chExt cx="318200" cy="317425"/>
          </a:xfrm>
        </p:grpSpPr>
        <p:sp>
          <p:nvSpPr>
            <p:cNvPr id="8418" name="Google Shape;8418;p59"/>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59"/>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59"/>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59"/>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59"/>
          <p:cNvGrpSpPr/>
          <p:nvPr/>
        </p:nvGrpSpPr>
        <p:grpSpPr>
          <a:xfrm>
            <a:off x="3000751" y="1993894"/>
            <a:ext cx="379146" cy="370967"/>
            <a:chOff x="-41117650" y="3605525"/>
            <a:chExt cx="324500" cy="317500"/>
          </a:xfrm>
        </p:grpSpPr>
        <p:sp>
          <p:nvSpPr>
            <p:cNvPr id="8423" name="Google Shape;8423;p59"/>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59"/>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59"/>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6" name="Google Shape;8426;p59"/>
          <p:cNvSpPr/>
          <p:nvPr/>
        </p:nvSpPr>
        <p:spPr>
          <a:xfrm>
            <a:off x="3006881" y="244347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27" name="Google Shape;8427;p59"/>
          <p:cNvGrpSpPr/>
          <p:nvPr/>
        </p:nvGrpSpPr>
        <p:grpSpPr>
          <a:xfrm>
            <a:off x="1827005" y="2885417"/>
            <a:ext cx="216271" cy="371814"/>
            <a:chOff x="-39205300" y="3220175"/>
            <a:chExt cx="185100" cy="318225"/>
          </a:xfrm>
        </p:grpSpPr>
        <p:sp>
          <p:nvSpPr>
            <p:cNvPr id="8428" name="Google Shape;8428;p59"/>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59"/>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59"/>
          <p:cNvGrpSpPr/>
          <p:nvPr/>
        </p:nvGrpSpPr>
        <p:grpSpPr>
          <a:xfrm>
            <a:off x="1792533" y="3345488"/>
            <a:ext cx="300016" cy="369273"/>
            <a:chOff x="-39248625" y="3588600"/>
            <a:chExt cx="256775" cy="316050"/>
          </a:xfrm>
        </p:grpSpPr>
        <p:sp>
          <p:nvSpPr>
            <p:cNvPr id="8431" name="Google Shape;8431;p59"/>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59"/>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3" name="Google Shape;8433;p59"/>
          <p:cNvSpPr/>
          <p:nvPr/>
        </p:nvSpPr>
        <p:spPr>
          <a:xfrm>
            <a:off x="1763554" y="380111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59"/>
          <p:cNvSpPr/>
          <p:nvPr/>
        </p:nvSpPr>
        <p:spPr>
          <a:xfrm>
            <a:off x="3953101" y="287255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5" name="Google Shape;8435;p59"/>
          <p:cNvGrpSpPr/>
          <p:nvPr/>
        </p:nvGrpSpPr>
        <p:grpSpPr>
          <a:xfrm>
            <a:off x="1243246" y="1533504"/>
            <a:ext cx="429504" cy="370879"/>
            <a:chOff x="-42651700" y="3217825"/>
            <a:chExt cx="367600" cy="317425"/>
          </a:xfrm>
        </p:grpSpPr>
        <p:sp>
          <p:nvSpPr>
            <p:cNvPr id="8436" name="Google Shape;8436;p59"/>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59"/>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59"/>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59"/>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0" name="Google Shape;8440;p59"/>
          <p:cNvGrpSpPr/>
          <p:nvPr/>
        </p:nvGrpSpPr>
        <p:grpSpPr>
          <a:xfrm>
            <a:off x="1278678" y="1973154"/>
            <a:ext cx="358640" cy="363226"/>
            <a:chOff x="-42617300" y="3587775"/>
            <a:chExt cx="306950" cy="310875"/>
          </a:xfrm>
        </p:grpSpPr>
        <p:sp>
          <p:nvSpPr>
            <p:cNvPr id="8441" name="Google Shape;8441;p59"/>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59"/>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3" name="Google Shape;8443;p59"/>
          <p:cNvSpPr/>
          <p:nvPr/>
        </p:nvSpPr>
        <p:spPr>
          <a:xfrm>
            <a:off x="1275131" y="241219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4" name="Google Shape;8444;p59"/>
          <p:cNvGrpSpPr/>
          <p:nvPr/>
        </p:nvGrpSpPr>
        <p:grpSpPr>
          <a:xfrm>
            <a:off x="3450506" y="1557895"/>
            <a:ext cx="376926" cy="370324"/>
            <a:chOff x="-40748275" y="3238700"/>
            <a:chExt cx="322600" cy="316950"/>
          </a:xfrm>
        </p:grpSpPr>
        <p:sp>
          <p:nvSpPr>
            <p:cNvPr id="8445" name="Google Shape;8445;p59"/>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59"/>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59"/>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59"/>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59"/>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59"/>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1" name="Google Shape;8451;p59"/>
          <p:cNvGrpSpPr/>
          <p:nvPr/>
        </p:nvGrpSpPr>
        <p:grpSpPr>
          <a:xfrm>
            <a:off x="3453062" y="2025879"/>
            <a:ext cx="371814" cy="338690"/>
            <a:chOff x="-40745125" y="3632900"/>
            <a:chExt cx="318225" cy="289875"/>
          </a:xfrm>
        </p:grpSpPr>
        <p:sp>
          <p:nvSpPr>
            <p:cNvPr id="8452" name="Google Shape;8452;p59"/>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9"/>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59"/>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59"/>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59"/>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9"/>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9"/>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9" name="Google Shape;8459;p59"/>
          <p:cNvGrpSpPr/>
          <p:nvPr/>
        </p:nvGrpSpPr>
        <p:grpSpPr>
          <a:xfrm>
            <a:off x="3457209" y="2437089"/>
            <a:ext cx="363518" cy="370178"/>
            <a:chOff x="-40742750" y="3972175"/>
            <a:chExt cx="311125" cy="316825"/>
          </a:xfrm>
        </p:grpSpPr>
        <p:sp>
          <p:nvSpPr>
            <p:cNvPr id="8460" name="Google Shape;8460;p59"/>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59"/>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59"/>
          <p:cNvGrpSpPr/>
          <p:nvPr/>
        </p:nvGrpSpPr>
        <p:grpSpPr>
          <a:xfrm>
            <a:off x="2239871" y="2887257"/>
            <a:ext cx="266892" cy="369974"/>
            <a:chOff x="-38860325" y="3221750"/>
            <a:chExt cx="228425" cy="316650"/>
          </a:xfrm>
        </p:grpSpPr>
        <p:sp>
          <p:nvSpPr>
            <p:cNvPr id="8463" name="Google Shape;8463;p59"/>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9"/>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9"/>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59"/>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7" name="Google Shape;8467;p59"/>
          <p:cNvGrpSpPr/>
          <p:nvPr/>
        </p:nvGrpSpPr>
        <p:grpSpPr>
          <a:xfrm>
            <a:off x="2190678" y="3349314"/>
            <a:ext cx="380081" cy="367111"/>
            <a:chOff x="-38905225" y="3591875"/>
            <a:chExt cx="325300" cy="314200"/>
          </a:xfrm>
        </p:grpSpPr>
        <p:sp>
          <p:nvSpPr>
            <p:cNvPr id="8468" name="Google Shape;8468;p59"/>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9"/>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9"/>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1" name="Google Shape;8471;p59"/>
          <p:cNvSpPr/>
          <p:nvPr/>
        </p:nvSpPr>
        <p:spPr>
          <a:xfrm>
            <a:off x="2198491" y="385909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2" name="Google Shape;8472;p59"/>
          <p:cNvGrpSpPr/>
          <p:nvPr/>
        </p:nvGrpSpPr>
        <p:grpSpPr>
          <a:xfrm>
            <a:off x="3997427" y="3334394"/>
            <a:ext cx="290815" cy="369740"/>
            <a:chOff x="-37370925" y="3579105"/>
            <a:chExt cx="248900" cy="316450"/>
          </a:xfrm>
        </p:grpSpPr>
        <p:sp>
          <p:nvSpPr>
            <p:cNvPr id="8473" name="Google Shape;8473;p59"/>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9"/>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5" name="Google Shape;8475;p59"/>
          <p:cNvSpPr/>
          <p:nvPr/>
        </p:nvSpPr>
        <p:spPr>
          <a:xfrm>
            <a:off x="1697481" y="153419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9"/>
          <p:cNvSpPr/>
          <p:nvPr/>
        </p:nvSpPr>
        <p:spPr>
          <a:xfrm>
            <a:off x="1722323" y="196949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7" name="Google Shape;8477;p59"/>
          <p:cNvGrpSpPr/>
          <p:nvPr/>
        </p:nvGrpSpPr>
        <p:grpSpPr>
          <a:xfrm>
            <a:off x="1690803" y="2412465"/>
            <a:ext cx="371814" cy="369974"/>
            <a:chOff x="-42259725" y="3951100"/>
            <a:chExt cx="318225" cy="316650"/>
          </a:xfrm>
        </p:grpSpPr>
        <p:sp>
          <p:nvSpPr>
            <p:cNvPr id="8478" name="Google Shape;8478;p59"/>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9"/>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59"/>
          <p:cNvGrpSpPr/>
          <p:nvPr/>
        </p:nvGrpSpPr>
        <p:grpSpPr>
          <a:xfrm>
            <a:off x="3889164" y="1591486"/>
            <a:ext cx="370879" cy="337755"/>
            <a:chOff x="-40378075" y="3267450"/>
            <a:chExt cx="317425" cy="289075"/>
          </a:xfrm>
        </p:grpSpPr>
        <p:sp>
          <p:nvSpPr>
            <p:cNvPr id="8481" name="Google Shape;8481;p59"/>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9"/>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9"/>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9"/>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59"/>
          <p:cNvGrpSpPr/>
          <p:nvPr/>
        </p:nvGrpSpPr>
        <p:grpSpPr>
          <a:xfrm>
            <a:off x="3892830" y="1992754"/>
            <a:ext cx="363548" cy="369974"/>
            <a:chOff x="-40372575" y="3604550"/>
            <a:chExt cx="311150" cy="316650"/>
          </a:xfrm>
        </p:grpSpPr>
        <p:sp>
          <p:nvSpPr>
            <p:cNvPr id="8486" name="Google Shape;8486;p59"/>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59"/>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59"/>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9" name="Google Shape;8489;p59"/>
          <p:cNvSpPr/>
          <p:nvPr/>
        </p:nvSpPr>
        <p:spPr>
          <a:xfrm>
            <a:off x="3896162" y="243603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0" name="Google Shape;8490;p59"/>
          <p:cNvGrpSpPr/>
          <p:nvPr/>
        </p:nvGrpSpPr>
        <p:grpSpPr>
          <a:xfrm>
            <a:off x="2616780" y="2885417"/>
            <a:ext cx="399038" cy="372165"/>
            <a:chOff x="-38542250" y="3220175"/>
            <a:chExt cx="341525" cy="318525"/>
          </a:xfrm>
        </p:grpSpPr>
        <p:sp>
          <p:nvSpPr>
            <p:cNvPr id="8491" name="Google Shape;8491;p59"/>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9"/>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59"/>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4" name="Google Shape;8494;p59"/>
          <p:cNvGrpSpPr/>
          <p:nvPr/>
        </p:nvGrpSpPr>
        <p:grpSpPr>
          <a:xfrm>
            <a:off x="2638712" y="3344787"/>
            <a:ext cx="369974" cy="369068"/>
            <a:chOff x="-38537400" y="3588000"/>
            <a:chExt cx="316650" cy="315875"/>
          </a:xfrm>
        </p:grpSpPr>
        <p:sp>
          <p:nvSpPr>
            <p:cNvPr id="8495" name="Google Shape;8495;p59"/>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59"/>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59"/>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59"/>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9" name="Google Shape;8499;p59"/>
          <p:cNvGrpSpPr/>
          <p:nvPr/>
        </p:nvGrpSpPr>
        <p:grpSpPr>
          <a:xfrm>
            <a:off x="2637792" y="3802316"/>
            <a:ext cx="371814" cy="369974"/>
            <a:chOff x="-38538975" y="3954250"/>
            <a:chExt cx="318225" cy="316650"/>
          </a:xfrm>
        </p:grpSpPr>
        <p:sp>
          <p:nvSpPr>
            <p:cNvPr id="8500" name="Google Shape;8500;p59"/>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59"/>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2" name="Google Shape;8502;p59"/>
          <p:cNvGrpSpPr/>
          <p:nvPr/>
        </p:nvGrpSpPr>
        <p:grpSpPr>
          <a:xfrm>
            <a:off x="3955104" y="3797243"/>
            <a:ext cx="375465" cy="371814"/>
            <a:chOff x="-37385100" y="3949908"/>
            <a:chExt cx="321350" cy="318225"/>
          </a:xfrm>
        </p:grpSpPr>
        <p:sp>
          <p:nvSpPr>
            <p:cNvPr id="8503" name="Google Shape;8503;p59"/>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59"/>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5" name="Google Shape;8505;p59"/>
          <p:cNvGrpSpPr/>
          <p:nvPr/>
        </p:nvGrpSpPr>
        <p:grpSpPr>
          <a:xfrm>
            <a:off x="2130763" y="1532803"/>
            <a:ext cx="370909" cy="370675"/>
            <a:chOff x="-41895050" y="3217225"/>
            <a:chExt cx="317450" cy="317250"/>
          </a:xfrm>
        </p:grpSpPr>
        <p:sp>
          <p:nvSpPr>
            <p:cNvPr id="8506" name="Google Shape;8506;p59"/>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59"/>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9"/>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59"/>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59"/>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1" name="Google Shape;8511;p59"/>
          <p:cNvGrpSpPr/>
          <p:nvPr/>
        </p:nvGrpSpPr>
        <p:grpSpPr>
          <a:xfrm>
            <a:off x="2130310" y="1969737"/>
            <a:ext cx="371814" cy="369974"/>
            <a:chOff x="-41893475" y="3584850"/>
            <a:chExt cx="318225" cy="316650"/>
          </a:xfrm>
        </p:grpSpPr>
        <p:sp>
          <p:nvSpPr>
            <p:cNvPr id="8512" name="Google Shape;8512;p59"/>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59"/>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59"/>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9"/>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6" name="Google Shape;8516;p59"/>
          <p:cNvSpPr/>
          <p:nvPr/>
        </p:nvSpPr>
        <p:spPr>
          <a:xfrm>
            <a:off x="2133283" y="241403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59"/>
          <p:cNvSpPr/>
          <p:nvPr/>
        </p:nvSpPr>
        <p:spPr>
          <a:xfrm>
            <a:off x="845041" y="290637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8" name="Google Shape;8518;p59"/>
          <p:cNvGrpSpPr/>
          <p:nvPr/>
        </p:nvGrpSpPr>
        <p:grpSpPr>
          <a:xfrm>
            <a:off x="900338" y="3365029"/>
            <a:ext cx="337522" cy="370909"/>
            <a:chOff x="-39998250" y="3605325"/>
            <a:chExt cx="288875" cy="317450"/>
          </a:xfrm>
        </p:grpSpPr>
        <p:sp>
          <p:nvSpPr>
            <p:cNvPr id="8519" name="Google Shape;8519;p59"/>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9"/>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59"/>
          <p:cNvGrpSpPr/>
          <p:nvPr/>
        </p:nvGrpSpPr>
        <p:grpSpPr>
          <a:xfrm>
            <a:off x="884112" y="3823493"/>
            <a:ext cx="369974" cy="369945"/>
            <a:chOff x="-40011050" y="3972375"/>
            <a:chExt cx="316650" cy="316625"/>
          </a:xfrm>
        </p:grpSpPr>
        <p:sp>
          <p:nvSpPr>
            <p:cNvPr id="8522" name="Google Shape;8522;p59"/>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59"/>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4" name="Google Shape;8524;p59"/>
          <p:cNvGrpSpPr/>
          <p:nvPr/>
        </p:nvGrpSpPr>
        <p:grpSpPr>
          <a:xfrm>
            <a:off x="3116043" y="2888192"/>
            <a:ext cx="266921" cy="369039"/>
            <a:chOff x="-38129425" y="3222550"/>
            <a:chExt cx="228450" cy="315850"/>
          </a:xfrm>
        </p:grpSpPr>
        <p:sp>
          <p:nvSpPr>
            <p:cNvPr id="8525" name="Google Shape;8525;p59"/>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59"/>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7" name="Google Shape;8527;p59"/>
          <p:cNvGrpSpPr/>
          <p:nvPr/>
        </p:nvGrpSpPr>
        <p:grpSpPr>
          <a:xfrm>
            <a:off x="3071012" y="3344787"/>
            <a:ext cx="371785" cy="369974"/>
            <a:chOff x="-38172725" y="3588000"/>
            <a:chExt cx="318200" cy="316650"/>
          </a:xfrm>
        </p:grpSpPr>
        <p:sp>
          <p:nvSpPr>
            <p:cNvPr id="8528" name="Google Shape;8528;p59"/>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9"/>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59"/>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59"/>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59"/>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9"/>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59"/>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9"/>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6" name="Google Shape;8536;p59"/>
          <p:cNvGrpSpPr/>
          <p:nvPr/>
        </p:nvGrpSpPr>
        <p:grpSpPr>
          <a:xfrm>
            <a:off x="3146914" y="3803222"/>
            <a:ext cx="219981" cy="369974"/>
            <a:chOff x="-38109725" y="3955025"/>
            <a:chExt cx="188275" cy="316650"/>
          </a:xfrm>
        </p:grpSpPr>
        <p:sp>
          <p:nvSpPr>
            <p:cNvPr id="8537" name="Google Shape;8537;p59"/>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9"/>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9" name="Google Shape;8539;p59"/>
          <p:cNvSpPr/>
          <p:nvPr/>
        </p:nvSpPr>
        <p:spPr>
          <a:xfrm>
            <a:off x="2248517" y="426298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0" name="Google Shape;8540;p59"/>
          <p:cNvGrpSpPr/>
          <p:nvPr/>
        </p:nvGrpSpPr>
        <p:grpSpPr>
          <a:xfrm>
            <a:off x="2562313" y="1534643"/>
            <a:ext cx="373654" cy="369068"/>
            <a:chOff x="-41530375" y="3218800"/>
            <a:chExt cx="319800" cy="315875"/>
          </a:xfrm>
        </p:grpSpPr>
        <p:sp>
          <p:nvSpPr>
            <p:cNvPr id="8541" name="Google Shape;8541;p59"/>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9"/>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3" name="Google Shape;8543;p59"/>
          <p:cNvGrpSpPr/>
          <p:nvPr/>
        </p:nvGrpSpPr>
        <p:grpSpPr>
          <a:xfrm>
            <a:off x="2564607" y="2049801"/>
            <a:ext cx="369068" cy="289004"/>
            <a:chOff x="-41526450" y="3653375"/>
            <a:chExt cx="315875" cy="247350"/>
          </a:xfrm>
        </p:grpSpPr>
        <p:sp>
          <p:nvSpPr>
            <p:cNvPr id="8544" name="Google Shape;8544;p59"/>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9"/>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6" name="Google Shape;8546;p59"/>
          <p:cNvGrpSpPr/>
          <p:nvPr/>
        </p:nvGrpSpPr>
        <p:grpSpPr>
          <a:xfrm>
            <a:off x="2565994" y="2412465"/>
            <a:ext cx="366293" cy="369974"/>
            <a:chOff x="-41526450" y="3951100"/>
            <a:chExt cx="313500" cy="316650"/>
          </a:xfrm>
        </p:grpSpPr>
        <p:sp>
          <p:nvSpPr>
            <p:cNvPr id="8547" name="Google Shape;8547;p59"/>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9"/>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59"/>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0" name="Google Shape;8550;p59"/>
          <p:cNvGrpSpPr/>
          <p:nvPr/>
        </p:nvGrpSpPr>
        <p:grpSpPr>
          <a:xfrm>
            <a:off x="1331249" y="2906594"/>
            <a:ext cx="339595" cy="371814"/>
            <a:chOff x="-39625900" y="3238300"/>
            <a:chExt cx="290650" cy="318225"/>
          </a:xfrm>
        </p:grpSpPr>
        <p:sp>
          <p:nvSpPr>
            <p:cNvPr id="8551" name="Google Shape;8551;p59"/>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59"/>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53" name="Google Shape;8553;p59"/>
          <p:cNvSpPr/>
          <p:nvPr/>
        </p:nvSpPr>
        <p:spPr>
          <a:xfrm>
            <a:off x="1353422" y="336572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4" name="Google Shape;8554;p59"/>
          <p:cNvGrpSpPr/>
          <p:nvPr/>
        </p:nvGrpSpPr>
        <p:grpSpPr>
          <a:xfrm>
            <a:off x="1325300" y="3823055"/>
            <a:ext cx="366293" cy="370441"/>
            <a:chOff x="-39647175" y="3972000"/>
            <a:chExt cx="313500" cy="317050"/>
          </a:xfrm>
        </p:grpSpPr>
        <p:sp>
          <p:nvSpPr>
            <p:cNvPr id="8555" name="Google Shape;8555;p59"/>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9"/>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59"/>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59"/>
          <p:cNvGrpSpPr/>
          <p:nvPr/>
        </p:nvGrpSpPr>
        <p:grpSpPr>
          <a:xfrm>
            <a:off x="3494427" y="2887053"/>
            <a:ext cx="375495" cy="370879"/>
            <a:chOff x="-37808850" y="3221575"/>
            <a:chExt cx="321375" cy="317425"/>
          </a:xfrm>
        </p:grpSpPr>
        <p:sp>
          <p:nvSpPr>
            <p:cNvPr id="8559" name="Google Shape;8559;p59"/>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59"/>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1" name="Google Shape;8561;p59"/>
          <p:cNvGrpSpPr/>
          <p:nvPr/>
        </p:nvGrpSpPr>
        <p:grpSpPr>
          <a:xfrm>
            <a:off x="3503201" y="3409084"/>
            <a:ext cx="372749" cy="241158"/>
            <a:chOff x="-37806500" y="3643030"/>
            <a:chExt cx="319025" cy="206400"/>
          </a:xfrm>
        </p:grpSpPr>
        <p:sp>
          <p:nvSpPr>
            <p:cNvPr id="8562" name="Google Shape;8562;p59"/>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59"/>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59"/>
          <p:cNvGrpSpPr/>
          <p:nvPr/>
        </p:nvGrpSpPr>
        <p:grpSpPr>
          <a:xfrm>
            <a:off x="3505508" y="3801381"/>
            <a:ext cx="368134" cy="371814"/>
            <a:chOff x="-37804925" y="3953450"/>
            <a:chExt cx="315075" cy="318225"/>
          </a:xfrm>
        </p:grpSpPr>
        <p:sp>
          <p:nvSpPr>
            <p:cNvPr id="8565" name="Google Shape;8565;p59"/>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59"/>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59"/>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8" name="Google Shape;8568;p59"/>
          <p:cNvSpPr/>
          <p:nvPr/>
        </p:nvSpPr>
        <p:spPr>
          <a:xfrm>
            <a:off x="2754452" y="426612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9" name="Google Shape;8569;p59"/>
          <p:cNvGrpSpPr/>
          <p:nvPr/>
        </p:nvGrpSpPr>
        <p:grpSpPr>
          <a:xfrm>
            <a:off x="4860977" y="1553988"/>
            <a:ext cx="355663" cy="308725"/>
            <a:chOff x="-28462125" y="3199700"/>
            <a:chExt cx="298550" cy="259150"/>
          </a:xfrm>
        </p:grpSpPr>
        <p:sp>
          <p:nvSpPr>
            <p:cNvPr id="8570" name="Google Shape;8570;p59"/>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9"/>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9"/>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59"/>
          <p:cNvGrpSpPr/>
          <p:nvPr/>
        </p:nvGrpSpPr>
        <p:grpSpPr>
          <a:xfrm>
            <a:off x="4861930" y="1988678"/>
            <a:ext cx="353757" cy="352833"/>
            <a:chOff x="-28461325" y="3545475"/>
            <a:chExt cx="296950" cy="296175"/>
          </a:xfrm>
        </p:grpSpPr>
        <p:sp>
          <p:nvSpPr>
            <p:cNvPr id="8574" name="Google Shape;8574;p59"/>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59"/>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9"/>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59"/>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59"/>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59"/>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0" name="Google Shape;8580;p59"/>
          <p:cNvGrpSpPr/>
          <p:nvPr/>
        </p:nvGrpSpPr>
        <p:grpSpPr>
          <a:xfrm>
            <a:off x="4858162" y="2438722"/>
            <a:ext cx="361292" cy="352803"/>
            <a:chOff x="-28463700" y="3914875"/>
            <a:chExt cx="303275" cy="296150"/>
          </a:xfrm>
        </p:grpSpPr>
        <p:sp>
          <p:nvSpPr>
            <p:cNvPr id="8581" name="Google Shape;8581;p59"/>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59"/>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3" name="Google Shape;8583;p59"/>
          <p:cNvGrpSpPr/>
          <p:nvPr/>
        </p:nvGrpSpPr>
        <p:grpSpPr>
          <a:xfrm>
            <a:off x="7092947" y="1594805"/>
            <a:ext cx="351880" cy="227092"/>
            <a:chOff x="-26573400" y="3224125"/>
            <a:chExt cx="295375" cy="190625"/>
          </a:xfrm>
        </p:grpSpPr>
        <p:sp>
          <p:nvSpPr>
            <p:cNvPr id="8584" name="Google Shape;8584;p59"/>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59"/>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6" name="Google Shape;8586;p59"/>
          <p:cNvGrpSpPr/>
          <p:nvPr/>
        </p:nvGrpSpPr>
        <p:grpSpPr>
          <a:xfrm>
            <a:off x="7092947" y="1989140"/>
            <a:ext cx="351880" cy="351910"/>
            <a:chOff x="-26573400" y="3546250"/>
            <a:chExt cx="295375" cy="295400"/>
          </a:xfrm>
        </p:grpSpPr>
        <p:sp>
          <p:nvSpPr>
            <p:cNvPr id="8587" name="Google Shape;8587;p59"/>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9"/>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9"/>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59"/>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59"/>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2" name="Google Shape;8592;p59"/>
          <p:cNvGrpSpPr/>
          <p:nvPr/>
        </p:nvGrpSpPr>
        <p:grpSpPr>
          <a:xfrm>
            <a:off x="7081228" y="2439049"/>
            <a:ext cx="375319" cy="352148"/>
            <a:chOff x="-26583625" y="3917025"/>
            <a:chExt cx="315050" cy="295600"/>
          </a:xfrm>
        </p:grpSpPr>
        <p:sp>
          <p:nvSpPr>
            <p:cNvPr id="8593" name="Google Shape;8593;p59"/>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59"/>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59"/>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59"/>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7" name="Google Shape;8597;p59"/>
          <p:cNvSpPr/>
          <p:nvPr/>
        </p:nvSpPr>
        <p:spPr>
          <a:xfrm>
            <a:off x="5748315" y="291956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8" name="Google Shape;8598;p59"/>
          <p:cNvGrpSpPr/>
          <p:nvPr/>
        </p:nvGrpSpPr>
        <p:grpSpPr>
          <a:xfrm>
            <a:off x="5779742" y="3398079"/>
            <a:ext cx="289039" cy="352833"/>
            <a:chOff x="-24694925" y="3518700"/>
            <a:chExt cx="242625" cy="296175"/>
          </a:xfrm>
        </p:grpSpPr>
        <p:sp>
          <p:nvSpPr>
            <p:cNvPr id="8599" name="Google Shape;8599;p59"/>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59"/>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59"/>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59"/>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3" name="Google Shape;8603;p59"/>
          <p:cNvGrpSpPr/>
          <p:nvPr/>
        </p:nvGrpSpPr>
        <p:grpSpPr>
          <a:xfrm>
            <a:off x="5779280" y="3848107"/>
            <a:ext cx="289962" cy="352833"/>
            <a:chOff x="-24709100" y="3888875"/>
            <a:chExt cx="243400" cy="296175"/>
          </a:xfrm>
        </p:grpSpPr>
        <p:sp>
          <p:nvSpPr>
            <p:cNvPr id="8604" name="Google Shape;8604;p59"/>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59"/>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59"/>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7" name="Google Shape;8607;p59"/>
          <p:cNvGrpSpPr/>
          <p:nvPr/>
        </p:nvGrpSpPr>
        <p:grpSpPr>
          <a:xfrm>
            <a:off x="7979280" y="2920770"/>
            <a:ext cx="356556" cy="349557"/>
            <a:chOff x="-22863675" y="3131775"/>
            <a:chExt cx="299300" cy="293425"/>
          </a:xfrm>
        </p:grpSpPr>
        <p:sp>
          <p:nvSpPr>
            <p:cNvPr id="8608" name="Google Shape;8608;p59"/>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59"/>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59"/>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1" name="Google Shape;8611;p59"/>
          <p:cNvGrpSpPr/>
          <p:nvPr/>
        </p:nvGrpSpPr>
        <p:grpSpPr>
          <a:xfrm>
            <a:off x="5322144" y="1531949"/>
            <a:ext cx="310602" cy="352803"/>
            <a:chOff x="-28069875" y="3175300"/>
            <a:chExt cx="260725" cy="296150"/>
          </a:xfrm>
        </p:grpSpPr>
        <p:sp>
          <p:nvSpPr>
            <p:cNvPr id="8612" name="Google Shape;8612;p59"/>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59"/>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59"/>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59"/>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59"/>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59"/>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59"/>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59"/>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59"/>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1" name="Google Shape;8621;p59"/>
          <p:cNvSpPr/>
          <p:nvPr/>
        </p:nvSpPr>
        <p:spPr>
          <a:xfrm>
            <a:off x="5301578" y="198968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2" name="Google Shape;8622;p59"/>
          <p:cNvGrpSpPr/>
          <p:nvPr/>
        </p:nvGrpSpPr>
        <p:grpSpPr>
          <a:xfrm>
            <a:off x="5363423" y="2439183"/>
            <a:ext cx="228045" cy="351880"/>
            <a:chOff x="-28032075" y="3916450"/>
            <a:chExt cx="191425" cy="295375"/>
          </a:xfrm>
        </p:grpSpPr>
        <p:sp>
          <p:nvSpPr>
            <p:cNvPr id="8623" name="Google Shape;8623;p59"/>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59"/>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59"/>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59"/>
          <p:cNvGrpSpPr/>
          <p:nvPr/>
        </p:nvGrpSpPr>
        <p:grpSpPr>
          <a:xfrm>
            <a:off x="7528769" y="1531934"/>
            <a:ext cx="352833" cy="352833"/>
            <a:chOff x="-26201650" y="3176075"/>
            <a:chExt cx="296175" cy="296175"/>
          </a:xfrm>
        </p:grpSpPr>
        <p:sp>
          <p:nvSpPr>
            <p:cNvPr id="8627" name="Google Shape;8627;p59"/>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59"/>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59"/>
          <p:cNvGrpSpPr/>
          <p:nvPr/>
        </p:nvGrpSpPr>
        <p:grpSpPr>
          <a:xfrm>
            <a:off x="7528293" y="1989155"/>
            <a:ext cx="353786" cy="351880"/>
            <a:chOff x="-26204800" y="3547050"/>
            <a:chExt cx="296975" cy="295375"/>
          </a:xfrm>
        </p:grpSpPr>
        <p:sp>
          <p:nvSpPr>
            <p:cNvPr id="8630" name="Google Shape;8630;p59"/>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9"/>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32" name="Google Shape;8632;p59"/>
          <p:cNvSpPr/>
          <p:nvPr/>
        </p:nvSpPr>
        <p:spPr>
          <a:xfrm>
            <a:off x="7561179" y="243865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3" name="Google Shape;8633;p59"/>
          <p:cNvGrpSpPr/>
          <p:nvPr/>
        </p:nvGrpSpPr>
        <p:grpSpPr>
          <a:xfrm>
            <a:off x="6199548" y="2919133"/>
            <a:ext cx="345328" cy="352833"/>
            <a:chOff x="-24353875" y="3147725"/>
            <a:chExt cx="289875" cy="296175"/>
          </a:xfrm>
        </p:grpSpPr>
        <p:sp>
          <p:nvSpPr>
            <p:cNvPr id="8634" name="Google Shape;8634;p59"/>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59"/>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59"/>
          <p:cNvGrpSpPr/>
          <p:nvPr/>
        </p:nvGrpSpPr>
        <p:grpSpPr>
          <a:xfrm>
            <a:off x="6207530" y="3398540"/>
            <a:ext cx="329365" cy="351910"/>
            <a:chOff x="-24344425" y="3519475"/>
            <a:chExt cx="276475" cy="295400"/>
          </a:xfrm>
        </p:grpSpPr>
        <p:sp>
          <p:nvSpPr>
            <p:cNvPr id="8637" name="Google Shape;8637;p59"/>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59"/>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59"/>
          <p:cNvGrpSpPr/>
          <p:nvPr/>
        </p:nvGrpSpPr>
        <p:grpSpPr>
          <a:xfrm>
            <a:off x="6197210" y="3850460"/>
            <a:ext cx="350004" cy="348128"/>
            <a:chOff x="-24353075" y="3891250"/>
            <a:chExt cx="293800" cy="292225"/>
          </a:xfrm>
        </p:grpSpPr>
        <p:sp>
          <p:nvSpPr>
            <p:cNvPr id="8640" name="Google Shape;8640;p59"/>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59"/>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2" name="Google Shape;8642;p59"/>
          <p:cNvGrpSpPr/>
          <p:nvPr/>
        </p:nvGrpSpPr>
        <p:grpSpPr>
          <a:xfrm>
            <a:off x="7980681" y="3398763"/>
            <a:ext cx="353757" cy="351463"/>
            <a:chOff x="-22845575" y="3504075"/>
            <a:chExt cx="296950" cy="295025"/>
          </a:xfrm>
        </p:grpSpPr>
        <p:sp>
          <p:nvSpPr>
            <p:cNvPr id="8643" name="Google Shape;8643;p59"/>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59"/>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5" name="Google Shape;8645;p59"/>
          <p:cNvGrpSpPr/>
          <p:nvPr/>
        </p:nvGrpSpPr>
        <p:grpSpPr>
          <a:xfrm>
            <a:off x="5773862" y="1532411"/>
            <a:ext cx="299344" cy="351880"/>
            <a:chOff x="-27691025" y="3175300"/>
            <a:chExt cx="251275" cy="295375"/>
          </a:xfrm>
        </p:grpSpPr>
        <p:sp>
          <p:nvSpPr>
            <p:cNvPr id="8646" name="Google Shape;8646;p59"/>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59"/>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59"/>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59"/>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0" name="Google Shape;8650;p59"/>
          <p:cNvGrpSpPr/>
          <p:nvPr/>
        </p:nvGrpSpPr>
        <p:grpSpPr>
          <a:xfrm>
            <a:off x="5746179" y="2051087"/>
            <a:ext cx="354710" cy="228015"/>
            <a:chOff x="-27721750" y="3598250"/>
            <a:chExt cx="297750" cy="191400"/>
          </a:xfrm>
        </p:grpSpPr>
        <p:sp>
          <p:nvSpPr>
            <p:cNvPr id="8651" name="Google Shape;8651;p59"/>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59"/>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3" name="Google Shape;8653;p59"/>
          <p:cNvGrpSpPr/>
          <p:nvPr/>
        </p:nvGrpSpPr>
        <p:grpSpPr>
          <a:xfrm>
            <a:off x="5747579" y="2444633"/>
            <a:ext cx="351910" cy="340980"/>
            <a:chOff x="-27719400" y="3925600"/>
            <a:chExt cx="295400" cy="286225"/>
          </a:xfrm>
        </p:grpSpPr>
        <p:sp>
          <p:nvSpPr>
            <p:cNvPr id="8654" name="Google Shape;8654;p59"/>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59"/>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6" name="Google Shape;8656;p59"/>
          <p:cNvGrpSpPr/>
          <p:nvPr/>
        </p:nvGrpSpPr>
        <p:grpSpPr>
          <a:xfrm>
            <a:off x="7968851" y="1531473"/>
            <a:ext cx="353757" cy="353757"/>
            <a:chOff x="-25834600" y="3176875"/>
            <a:chExt cx="296950" cy="296950"/>
          </a:xfrm>
        </p:grpSpPr>
        <p:sp>
          <p:nvSpPr>
            <p:cNvPr id="8657" name="Google Shape;8657;p59"/>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9"/>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59"/>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59"/>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59"/>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2" name="Google Shape;8662;p59"/>
          <p:cNvGrpSpPr/>
          <p:nvPr/>
        </p:nvGrpSpPr>
        <p:grpSpPr>
          <a:xfrm>
            <a:off x="7968851" y="1999474"/>
            <a:ext cx="353757" cy="331241"/>
            <a:chOff x="-25834600" y="3564375"/>
            <a:chExt cx="296950" cy="278050"/>
          </a:xfrm>
        </p:grpSpPr>
        <p:sp>
          <p:nvSpPr>
            <p:cNvPr id="8663" name="Google Shape;8663;p59"/>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59"/>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59"/>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59"/>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59"/>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59"/>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59"/>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59"/>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1" name="Google Shape;8671;p59"/>
          <p:cNvGrpSpPr/>
          <p:nvPr/>
        </p:nvGrpSpPr>
        <p:grpSpPr>
          <a:xfrm>
            <a:off x="7966974" y="2438826"/>
            <a:ext cx="357509" cy="352595"/>
            <a:chOff x="-25834600" y="3915850"/>
            <a:chExt cx="300100" cy="295975"/>
          </a:xfrm>
        </p:grpSpPr>
        <p:sp>
          <p:nvSpPr>
            <p:cNvPr id="8672" name="Google Shape;8672;p59"/>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59"/>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59"/>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5" name="Google Shape;8675;p59"/>
          <p:cNvGrpSpPr/>
          <p:nvPr/>
        </p:nvGrpSpPr>
        <p:grpSpPr>
          <a:xfrm>
            <a:off x="6702402" y="2920056"/>
            <a:ext cx="228968" cy="350987"/>
            <a:chOff x="-23930925" y="3149300"/>
            <a:chExt cx="192200" cy="294625"/>
          </a:xfrm>
        </p:grpSpPr>
        <p:sp>
          <p:nvSpPr>
            <p:cNvPr id="8676" name="Google Shape;8676;p59"/>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59"/>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59"/>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59"/>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59"/>
          <p:cNvGrpSpPr/>
          <p:nvPr/>
        </p:nvGrpSpPr>
        <p:grpSpPr>
          <a:xfrm>
            <a:off x="6659232" y="3398540"/>
            <a:ext cx="315307" cy="351910"/>
            <a:chOff x="-23962425" y="3519475"/>
            <a:chExt cx="264675" cy="295400"/>
          </a:xfrm>
        </p:grpSpPr>
        <p:sp>
          <p:nvSpPr>
            <p:cNvPr id="8681" name="Google Shape;8681;p59"/>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59"/>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3" name="Google Shape;8683;p59"/>
          <p:cNvSpPr/>
          <p:nvPr/>
        </p:nvSpPr>
        <p:spPr>
          <a:xfrm>
            <a:off x="6629668" y="385225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4" name="Google Shape;8684;p59"/>
          <p:cNvGrpSpPr/>
          <p:nvPr/>
        </p:nvGrpSpPr>
        <p:grpSpPr>
          <a:xfrm>
            <a:off x="8037908" y="3848584"/>
            <a:ext cx="239302" cy="351880"/>
            <a:chOff x="-22788075" y="3904625"/>
            <a:chExt cx="200875" cy="295375"/>
          </a:xfrm>
        </p:grpSpPr>
        <p:sp>
          <p:nvSpPr>
            <p:cNvPr id="8685" name="Google Shape;8685;p59"/>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59"/>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59"/>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59"/>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9" name="Google Shape;8689;p59"/>
          <p:cNvGrpSpPr/>
          <p:nvPr/>
        </p:nvGrpSpPr>
        <p:grpSpPr>
          <a:xfrm>
            <a:off x="6193206" y="1531949"/>
            <a:ext cx="354710" cy="352803"/>
            <a:chOff x="-27351575" y="3175300"/>
            <a:chExt cx="297750" cy="296150"/>
          </a:xfrm>
        </p:grpSpPr>
        <p:sp>
          <p:nvSpPr>
            <p:cNvPr id="8690" name="Google Shape;8690;p59"/>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59"/>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59"/>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59"/>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4" name="Google Shape;8694;p59"/>
          <p:cNvGrpSpPr/>
          <p:nvPr/>
        </p:nvGrpSpPr>
        <p:grpSpPr>
          <a:xfrm>
            <a:off x="6235914" y="1988559"/>
            <a:ext cx="269293" cy="353072"/>
            <a:chOff x="-27313750" y="3545275"/>
            <a:chExt cx="226050" cy="296375"/>
          </a:xfrm>
        </p:grpSpPr>
        <p:sp>
          <p:nvSpPr>
            <p:cNvPr id="8695" name="Google Shape;8695;p59"/>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59"/>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59"/>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8" name="Google Shape;8698;p59"/>
          <p:cNvGrpSpPr/>
          <p:nvPr/>
        </p:nvGrpSpPr>
        <p:grpSpPr>
          <a:xfrm>
            <a:off x="6193206" y="2436830"/>
            <a:ext cx="354710" cy="356586"/>
            <a:chOff x="-27351575" y="3915650"/>
            <a:chExt cx="297750" cy="299325"/>
          </a:xfrm>
        </p:grpSpPr>
        <p:sp>
          <p:nvSpPr>
            <p:cNvPr id="8699" name="Google Shape;8699;p59"/>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59"/>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1" name="Google Shape;8701;p59"/>
          <p:cNvGrpSpPr/>
          <p:nvPr/>
        </p:nvGrpSpPr>
        <p:grpSpPr>
          <a:xfrm>
            <a:off x="4880696" y="2919029"/>
            <a:ext cx="319060" cy="353042"/>
            <a:chOff x="-25445525" y="3175900"/>
            <a:chExt cx="267825" cy="296350"/>
          </a:xfrm>
        </p:grpSpPr>
        <p:sp>
          <p:nvSpPr>
            <p:cNvPr id="8702" name="Google Shape;8702;p59"/>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59"/>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59"/>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59"/>
          <p:cNvGrpSpPr/>
          <p:nvPr/>
        </p:nvGrpSpPr>
        <p:grpSpPr>
          <a:xfrm>
            <a:off x="4862410" y="3409352"/>
            <a:ext cx="355633" cy="330288"/>
            <a:chOff x="-25465200" y="3565175"/>
            <a:chExt cx="298525" cy="277250"/>
          </a:xfrm>
        </p:grpSpPr>
        <p:sp>
          <p:nvSpPr>
            <p:cNvPr id="8706" name="Google Shape;8706;p59"/>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59"/>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59"/>
          <p:cNvGrpSpPr/>
          <p:nvPr/>
        </p:nvGrpSpPr>
        <p:grpSpPr>
          <a:xfrm>
            <a:off x="4861948" y="3848882"/>
            <a:ext cx="356556" cy="351285"/>
            <a:chOff x="-25465200" y="3916150"/>
            <a:chExt cx="299300" cy="294875"/>
          </a:xfrm>
        </p:grpSpPr>
        <p:sp>
          <p:nvSpPr>
            <p:cNvPr id="8709" name="Google Shape;8709;p59"/>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59"/>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59"/>
          <p:cNvGrpSpPr/>
          <p:nvPr/>
        </p:nvGrpSpPr>
        <p:grpSpPr>
          <a:xfrm>
            <a:off x="7089388" y="2919148"/>
            <a:ext cx="351880" cy="352803"/>
            <a:chOff x="-23615075" y="3148525"/>
            <a:chExt cx="295375" cy="296150"/>
          </a:xfrm>
        </p:grpSpPr>
        <p:sp>
          <p:nvSpPr>
            <p:cNvPr id="8712" name="Google Shape;8712;p59"/>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59"/>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59"/>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59"/>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6" name="Google Shape;8716;p59"/>
          <p:cNvSpPr/>
          <p:nvPr/>
        </p:nvSpPr>
        <p:spPr>
          <a:xfrm>
            <a:off x="7087484" y="339750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7" name="Google Shape;8717;p59"/>
          <p:cNvGrpSpPr/>
          <p:nvPr/>
        </p:nvGrpSpPr>
        <p:grpSpPr>
          <a:xfrm>
            <a:off x="7088911" y="3858427"/>
            <a:ext cx="352833" cy="332194"/>
            <a:chOff x="-23615075" y="3906200"/>
            <a:chExt cx="296175" cy="278850"/>
          </a:xfrm>
        </p:grpSpPr>
        <p:sp>
          <p:nvSpPr>
            <p:cNvPr id="8718" name="Google Shape;8718;p59"/>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59"/>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59"/>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1" name="Google Shape;8721;p59"/>
          <p:cNvSpPr/>
          <p:nvPr/>
        </p:nvSpPr>
        <p:spPr>
          <a:xfrm>
            <a:off x="6207743" y="429039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2" name="Google Shape;8722;p59"/>
          <p:cNvGrpSpPr/>
          <p:nvPr/>
        </p:nvGrpSpPr>
        <p:grpSpPr>
          <a:xfrm>
            <a:off x="6637880" y="1532068"/>
            <a:ext cx="353757" cy="352565"/>
            <a:chOff x="-26980600" y="3175500"/>
            <a:chExt cx="296950" cy="295950"/>
          </a:xfrm>
        </p:grpSpPr>
        <p:sp>
          <p:nvSpPr>
            <p:cNvPr id="8723" name="Google Shape;8723;p59"/>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59"/>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59"/>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6" name="Google Shape;8726;p59"/>
          <p:cNvSpPr/>
          <p:nvPr/>
        </p:nvSpPr>
        <p:spPr>
          <a:xfrm>
            <a:off x="6660447" y="198908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7" name="Google Shape;8727;p59"/>
          <p:cNvGrpSpPr/>
          <p:nvPr/>
        </p:nvGrpSpPr>
        <p:grpSpPr>
          <a:xfrm>
            <a:off x="6638357" y="2470604"/>
            <a:ext cx="352803" cy="289039"/>
            <a:chOff x="-26981375" y="3951875"/>
            <a:chExt cx="296150" cy="242625"/>
          </a:xfrm>
        </p:grpSpPr>
        <p:sp>
          <p:nvSpPr>
            <p:cNvPr id="8728" name="Google Shape;8728;p59"/>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59"/>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59"/>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1" name="Google Shape;8731;p59"/>
          <p:cNvGrpSpPr/>
          <p:nvPr/>
        </p:nvGrpSpPr>
        <p:grpSpPr>
          <a:xfrm>
            <a:off x="5303399" y="2918195"/>
            <a:ext cx="351910" cy="354710"/>
            <a:chOff x="-25094250" y="3176075"/>
            <a:chExt cx="295400" cy="297750"/>
          </a:xfrm>
        </p:grpSpPr>
        <p:sp>
          <p:nvSpPr>
            <p:cNvPr id="8732" name="Google Shape;8732;p59"/>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59"/>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59"/>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59"/>
          <p:cNvGrpSpPr/>
          <p:nvPr/>
        </p:nvGrpSpPr>
        <p:grpSpPr>
          <a:xfrm>
            <a:off x="5303399" y="3398556"/>
            <a:ext cx="351910" cy="351880"/>
            <a:chOff x="-25094250" y="3547050"/>
            <a:chExt cx="295400" cy="295375"/>
          </a:xfrm>
        </p:grpSpPr>
        <p:sp>
          <p:nvSpPr>
            <p:cNvPr id="8736" name="Google Shape;8736;p59"/>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59"/>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59"/>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59"/>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59"/>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1" name="Google Shape;8741;p59"/>
          <p:cNvSpPr/>
          <p:nvPr/>
        </p:nvSpPr>
        <p:spPr>
          <a:xfrm>
            <a:off x="5303415" y="390353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2" name="Google Shape;8742;p59"/>
          <p:cNvGrpSpPr/>
          <p:nvPr/>
        </p:nvGrpSpPr>
        <p:grpSpPr>
          <a:xfrm>
            <a:off x="7535476" y="2919148"/>
            <a:ext cx="352803" cy="352803"/>
            <a:chOff x="-23245675" y="3148525"/>
            <a:chExt cx="296150" cy="296150"/>
          </a:xfrm>
        </p:grpSpPr>
        <p:sp>
          <p:nvSpPr>
            <p:cNvPr id="8743" name="Google Shape;8743;p59"/>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59"/>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59"/>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6" name="Google Shape;8746;p59"/>
          <p:cNvSpPr/>
          <p:nvPr/>
        </p:nvSpPr>
        <p:spPr>
          <a:xfrm>
            <a:off x="7577658" y="339849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7" name="Google Shape;8747;p59"/>
          <p:cNvGrpSpPr/>
          <p:nvPr/>
        </p:nvGrpSpPr>
        <p:grpSpPr>
          <a:xfrm>
            <a:off x="7535938" y="3848122"/>
            <a:ext cx="351880" cy="352803"/>
            <a:chOff x="-23244900" y="3888100"/>
            <a:chExt cx="295375" cy="296150"/>
          </a:xfrm>
        </p:grpSpPr>
        <p:sp>
          <p:nvSpPr>
            <p:cNvPr id="8748" name="Google Shape;8748;p59"/>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59"/>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59"/>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59"/>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59"/>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59"/>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59"/>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59"/>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59"/>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59"/>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59"/>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59" name="Google Shape;8759;p59"/>
          <p:cNvSpPr/>
          <p:nvPr/>
        </p:nvSpPr>
        <p:spPr>
          <a:xfrm>
            <a:off x="6612202" y="428898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763"/>
        <p:cNvGrpSpPr/>
        <p:nvPr/>
      </p:nvGrpSpPr>
      <p:grpSpPr>
        <a:xfrm>
          <a:off x="0" y="0"/>
          <a:ext cx="0" cy="0"/>
          <a:chOff x="0" y="0"/>
          <a:chExt cx="0" cy="0"/>
        </a:xfrm>
      </p:grpSpPr>
      <p:sp>
        <p:nvSpPr>
          <p:cNvPr id="8764" name="Google Shape;8764;p60"/>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765" name="Google Shape;8765;p60"/>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8766" name="Google Shape;8766;p60"/>
          <p:cNvSpPr/>
          <p:nvPr/>
        </p:nvSpPr>
        <p:spPr>
          <a:xfrm>
            <a:off x="849879" y="15328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7" name="Google Shape;8767;p60"/>
          <p:cNvGrpSpPr/>
          <p:nvPr/>
        </p:nvGrpSpPr>
        <p:grpSpPr>
          <a:xfrm>
            <a:off x="850004" y="1975418"/>
            <a:ext cx="367261" cy="367261"/>
            <a:chOff x="-65145700" y="3727425"/>
            <a:chExt cx="317425" cy="317425"/>
          </a:xfrm>
        </p:grpSpPr>
        <p:sp>
          <p:nvSpPr>
            <p:cNvPr id="8768" name="Google Shape;8768;p60"/>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0"/>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0" name="Google Shape;8770;p60"/>
          <p:cNvGrpSpPr/>
          <p:nvPr/>
        </p:nvGrpSpPr>
        <p:grpSpPr>
          <a:xfrm>
            <a:off x="853201" y="2404333"/>
            <a:ext cx="360868" cy="367261"/>
            <a:chOff x="-65144125" y="4094450"/>
            <a:chExt cx="311900" cy="317425"/>
          </a:xfrm>
        </p:grpSpPr>
        <p:sp>
          <p:nvSpPr>
            <p:cNvPr id="8771" name="Google Shape;8771;p60"/>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0"/>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0"/>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4" name="Google Shape;8774;p60"/>
          <p:cNvSpPr/>
          <p:nvPr/>
        </p:nvSpPr>
        <p:spPr>
          <a:xfrm>
            <a:off x="3057429" y="15314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5" name="Google Shape;8775;p60"/>
          <p:cNvGrpSpPr/>
          <p:nvPr/>
        </p:nvGrpSpPr>
        <p:grpSpPr>
          <a:xfrm>
            <a:off x="3056770" y="1975028"/>
            <a:ext cx="370645" cy="368042"/>
            <a:chOff x="-63250675" y="3744075"/>
            <a:chExt cx="320350" cy="318100"/>
          </a:xfrm>
        </p:grpSpPr>
        <p:sp>
          <p:nvSpPr>
            <p:cNvPr id="8776" name="Google Shape;8776;p60"/>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0"/>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0"/>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9" name="Google Shape;8779;p60"/>
          <p:cNvGrpSpPr/>
          <p:nvPr/>
        </p:nvGrpSpPr>
        <p:grpSpPr>
          <a:xfrm>
            <a:off x="3058462" y="2404333"/>
            <a:ext cx="367261" cy="367261"/>
            <a:chOff x="-63250675" y="4110200"/>
            <a:chExt cx="317425" cy="317425"/>
          </a:xfrm>
        </p:grpSpPr>
        <p:sp>
          <p:nvSpPr>
            <p:cNvPr id="8780" name="Google Shape;8780;p60"/>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0"/>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0"/>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0"/>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0"/>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0"/>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0"/>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0"/>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0"/>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9" name="Google Shape;8789;p60"/>
          <p:cNvGrpSpPr/>
          <p:nvPr/>
        </p:nvGrpSpPr>
        <p:grpSpPr>
          <a:xfrm>
            <a:off x="1737509" y="2901428"/>
            <a:ext cx="359075" cy="358844"/>
            <a:chOff x="-61351725" y="3372400"/>
            <a:chExt cx="310350" cy="310150"/>
          </a:xfrm>
        </p:grpSpPr>
        <p:sp>
          <p:nvSpPr>
            <p:cNvPr id="8790" name="Google Shape;8790;p60"/>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0"/>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0"/>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60"/>
          <p:cNvGrpSpPr/>
          <p:nvPr/>
        </p:nvGrpSpPr>
        <p:grpSpPr>
          <a:xfrm>
            <a:off x="1733864" y="3364484"/>
            <a:ext cx="366364" cy="333534"/>
            <a:chOff x="-61354875" y="3751050"/>
            <a:chExt cx="316650" cy="288275"/>
          </a:xfrm>
        </p:grpSpPr>
        <p:sp>
          <p:nvSpPr>
            <p:cNvPr id="8794" name="Google Shape;8794;p60"/>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0"/>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0"/>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60"/>
          <p:cNvGrpSpPr/>
          <p:nvPr/>
        </p:nvGrpSpPr>
        <p:grpSpPr>
          <a:xfrm>
            <a:off x="1733864" y="3806124"/>
            <a:ext cx="366364" cy="367290"/>
            <a:chOff x="-61354875" y="4101525"/>
            <a:chExt cx="316650" cy="317450"/>
          </a:xfrm>
        </p:grpSpPr>
        <p:sp>
          <p:nvSpPr>
            <p:cNvPr id="8798" name="Google Shape;8798;p60"/>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0"/>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0" name="Google Shape;8800;p60"/>
          <p:cNvGrpSpPr/>
          <p:nvPr/>
        </p:nvGrpSpPr>
        <p:grpSpPr>
          <a:xfrm>
            <a:off x="3950299" y="2898000"/>
            <a:ext cx="368157" cy="365699"/>
            <a:chOff x="-59470075" y="3308975"/>
            <a:chExt cx="318200" cy="316075"/>
          </a:xfrm>
        </p:grpSpPr>
        <p:sp>
          <p:nvSpPr>
            <p:cNvPr id="8801" name="Google Shape;8801;p60"/>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0"/>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0"/>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0"/>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0"/>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0"/>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0"/>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0"/>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0"/>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0" name="Google Shape;8810;p60"/>
          <p:cNvGrpSpPr/>
          <p:nvPr/>
        </p:nvGrpSpPr>
        <p:grpSpPr>
          <a:xfrm>
            <a:off x="1295729" y="1533705"/>
            <a:ext cx="367261" cy="364686"/>
            <a:chOff x="-64781025" y="3361050"/>
            <a:chExt cx="317425" cy="315200"/>
          </a:xfrm>
        </p:grpSpPr>
        <p:sp>
          <p:nvSpPr>
            <p:cNvPr id="8811" name="Google Shape;8811;p60"/>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0"/>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0"/>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0"/>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15" name="Google Shape;8815;p60"/>
          <p:cNvSpPr/>
          <p:nvPr/>
        </p:nvSpPr>
        <p:spPr>
          <a:xfrm>
            <a:off x="1295604" y="19763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0"/>
          <p:cNvSpPr/>
          <p:nvPr/>
        </p:nvSpPr>
        <p:spPr>
          <a:xfrm>
            <a:off x="1322938" y="24043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0"/>
          <p:cNvSpPr/>
          <p:nvPr/>
        </p:nvSpPr>
        <p:spPr>
          <a:xfrm>
            <a:off x="3508223" y="15729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8" name="Google Shape;8818;p60"/>
          <p:cNvGrpSpPr/>
          <p:nvPr/>
        </p:nvGrpSpPr>
        <p:grpSpPr>
          <a:xfrm>
            <a:off x="3500129" y="1975144"/>
            <a:ext cx="382765" cy="367810"/>
            <a:chOff x="-62890750" y="3747425"/>
            <a:chExt cx="330825" cy="317900"/>
          </a:xfrm>
        </p:grpSpPr>
        <p:sp>
          <p:nvSpPr>
            <p:cNvPr id="8819" name="Google Shape;8819;p60"/>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0"/>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0"/>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0"/>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0"/>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0"/>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0"/>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0"/>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0"/>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0"/>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0"/>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0"/>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0"/>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0"/>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3" name="Google Shape;8833;p60"/>
          <p:cNvGrpSpPr/>
          <p:nvPr/>
        </p:nvGrpSpPr>
        <p:grpSpPr>
          <a:xfrm>
            <a:off x="3507881" y="2404781"/>
            <a:ext cx="367261" cy="366364"/>
            <a:chOff x="-62884425" y="4111775"/>
            <a:chExt cx="317425" cy="316650"/>
          </a:xfrm>
        </p:grpSpPr>
        <p:sp>
          <p:nvSpPr>
            <p:cNvPr id="8834" name="Google Shape;8834;p60"/>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0"/>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6" name="Google Shape;8836;p60"/>
          <p:cNvGrpSpPr/>
          <p:nvPr/>
        </p:nvGrpSpPr>
        <p:grpSpPr>
          <a:xfrm>
            <a:off x="2180515" y="2900850"/>
            <a:ext cx="365438" cy="360001"/>
            <a:chOff x="-60991775" y="3376900"/>
            <a:chExt cx="315850" cy="311150"/>
          </a:xfrm>
        </p:grpSpPr>
        <p:sp>
          <p:nvSpPr>
            <p:cNvPr id="8837" name="Google Shape;8837;p60"/>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0"/>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0"/>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0" name="Google Shape;8840;p60"/>
          <p:cNvGrpSpPr/>
          <p:nvPr/>
        </p:nvGrpSpPr>
        <p:grpSpPr>
          <a:xfrm>
            <a:off x="2180052" y="3351714"/>
            <a:ext cx="366364" cy="359075"/>
            <a:chOff x="-60988625" y="3740800"/>
            <a:chExt cx="316650" cy="310350"/>
          </a:xfrm>
        </p:grpSpPr>
        <p:sp>
          <p:nvSpPr>
            <p:cNvPr id="8841" name="Google Shape;8841;p60"/>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0"/>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0"/>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4" name="Google Shape;8844;p60"/>
          <p:cNvGrpSpPr/>
          <p:nvPr/>
        </p:nvGrpSpPr>
        <p:grpSpPr>
          <a:xfrm>
            <a:off x="2180052" y="3807165"/>
            <a:ext cx="366364" cy="365207"/>
            <a:chOff x="-60987850" y="4100950"/>
            <a:chExt cx="316650" cy="315650"/>
          </a:xfrm>
        </p:grpSpPr>
        <p:sp>
          <p:nvSpPr>
            <p:cNvPr id="8845" name="Google Shape;8845;p60"/>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0"/>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0"/>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0"/>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0"/>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0" name="Google Shape;8850;p60"/>
          <p:cNvGrpSpPr/>
          <p:nvPr/>
        </p:nvGrpSpPr>
        <p:grpSpPr>
          <a:xfrm>
            <a:off x="3949836" y="3352625"/>
            <a:ext cx="369083" cy="357253"/>
            <a:chOff x="-59447250" y="3706150"/>
            <a:chExt cx="319000" cy="308775"/>
          </a:xfrm>
        </p:grpSpPr>
        <p:sp>
          <p:nvSpPr>
            <p:cNvPr id="8851" name="Google Shape;8851;p60"/>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0"/>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0"/>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0"/>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5" name="Google Shape;8855;p60"/>
          <p:cNvGrpSpPr/>
          <p:nvPr/>
        </p:nvGrpSpPr>
        <p:grpSpPr>
          <a:xfrm>
            <a:off x="1738564" y="1533936"/>
            <a:ext cx="368186" cy="364224"/>
            <a:chOff x="-64406125" y="3362225"/>
            <a:chExt cx="318225" cy="314800"/>
          </a:xfrm>
        </p:grpSpPr>
        <p:sp>
          <p:nvSpPr>
            <p:cNvPr id="8856" name="Google Shape;8856;p60"/>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0"/>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58" name="Google Shape;8858;p60"/>
          <p:cNvSpPr/>
          <p:nvPr/>
        </p:nvSpPr>
        <p:spPr>
          <a:xfrm>
            <a:off x="1801771" y="19754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59" name="Google Shape;8859;p60"/>
          <p:cNvGrpSpPr/>
          <p:nvPr/>
        </p:nvGrpSpPr>
        <p:grpSpPr>
          <a:xfrm>
            <a:off x="1739027" y="2404781"/>
            <a:ext cx="367261" cy="366364"/>
            <a:chOff x="-64410850" y="4094450"/>
            <a:chExt cx="317425" cy="316650"/>
          </a:xfrm>
        </p:grpSpPr>
        <p:sp>
          <p:nvSpPr>
            <p:cNvPr id="8860" name="Google Shape;8860;p60"/>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0"/>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0"/>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3" name="Google Shape;8863;p60"/>
          <p:cNvSpPr/>
          <p:nvPr/>
        </p:nvSpPr>
        <p:spPr>
          <a:xfrm>
            <a:off x="3983247" y="15323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4" name="Google Shape;8864;p60"/>
          <p:cNvGrpSpPr/>
          <p:nvPr/>
        </p:nvGrpSpPr>
        <p:grpSpPr>
          <a:xfrm>
            <a:off x="3960575" y="1974854"/>
            <a:ext cx="365467" cy="368389"/>
            <a:chOff x="-62516625" y="3743175"/>
            <a:chExt cx="315875" cy="318400"/>
          </a:xfrm>
        </p:grpSpPr>
        <p:sp>
          <p:nvSpPr>
            <p:cNvPr id="8865" name="Google Shape;8865;p60"/>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0"/>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60"/>
          <p:cNvGrpSpPr/>
          <p:nvPr/>
        </p:nvGrpSpPr>
        <p:grpSpPr>
          <a:xfrm>
            <a:off x="3967415" y="2424826"/>
            <a:ext cx="351786" cy="326274"/>
            <a:chOff x="-62511900" y="4129100"/>
            <a:chExt cx="304050" cy="282000"/>
          </a:xfrm>
        </p:grpSpPr>
        <p:sp>
          <p:nvSpPr>
            <p:cNvPr id="8868" name="Google Shape;8868;p60"/>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0"/>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0"/>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0"/>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0"/>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60"/>
          <p:cNvGrpSpPr/>
          <p:nvPr/>
        </p:nvGrpSpPr>
        <p:grpSpPr>
          <a:xfrm>
            <a:off x="2645537" y="2897220"/>
            <a:ext cx="310770" cy="367261"/>
            <a:chOff x="-60597975" y="3367475"/>
            <a:chExt cx="268600" cy="317425"/>
          </a:xfrm>
        </p:grpSpPr>
        <p:sp>
          <p:nvSpPr>
            <p:cNvPr id="8874" name="Google Shape;8874;p60"/>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0"/>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0"/>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0"/>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0"/>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9" name="Google Shape;8879;p60"/>
          <p:cNvSpPr/>
          <p:nvPr/>
        </p:nvSpPr>
        <p:spPr>
          <a:xfrm>
            <a:off x="2616264" y="33487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0" name="Google Shape;8880;p60"/>
          <p:cNvGrpSpPr/>
          <p:nvPr/>
        </p:nvGrpSpPr>
        <p:grpSpPr>
          <a:xfrm>
            <a:off x="2617740" y="3858536"/>
            <a:ext cx="366364" cy="262465"/>
            <a:chOff x="-60621600" y="4145650"/>
            <a:chExt cx="316650" cy="226850"/>
          </a:xfrm>
        </p:grpSpPr>
        <p:sp>
          <p:nvSpPr>
            <p:cNvPr id="8881" name="Google Shape;8881;p60"/>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0"/>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0"/>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4" name="Google Shape;8884;p60"/>
          <p:cNvGrpSpPr/>
          <p:nvPr/>
        </p:nvGrpSpPr>
        <p:grpSpPr>
          <a:xfrm>
            <a:off x="3954392" y="3807035"/>
            <a:ext cx="359972" cy="365467"/>
            <a:chOff x="-59400775" y="4084200"/>
            <a:chExt cx="311125" cy="315875"/>
          </a:xfrm>
        </p:grpSpPr>
        <p:sp>
          <p:nvSpPr>
            <p:cNvPr id="8885" name="Google Shape;8885;p60"/>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0"/>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0"/>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0"/>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0"/>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0"/>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60"/>
          <p:cNvGrpSpPr/>
          <p:nvPr/>
        </p:nvGrpSpPr>
        <p:grpSpPr>
          <a:xfrm>
            <a:off x="2178486" y="1532866"/>
            <a:ext cx="365438" cy="366364"/>
            <a:chOff x="-64044600" y="3360375"/>
            <a:chExt cx="315850" cy="316650"/>
          </a:xfrm>
        </p:grpSpPr>
        <p:sp>
          <p:nvSpPr>
            <p:cNvPr id="8892" name="Google Shape;8892;p60"/>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0"/>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0"/>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5" name="Google Shape;8895;p60"/>
          <p:cNvGrpSpPr/>
          <p:nvPr/>
        </p:nvGrpSpPr>
        <p:grpSpPr>
          <a:xfrm>
            <a:off x="2204909" y="1975418"/>
            <a:ext cx="312592" cy="367261"/>
            <a:chOff x="-64022550" y="3727425"/>
            <a:chExt cx="270175" cy="317425"/>
          </a:xfrm>
        </p:grpSpPr>
        <p:sp>
          <p:nvSpPr>
            <p:cNvPr id="8896" name="Google Shape;8896;p60"/>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0"/>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0"/>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9" name="Google Shape;8899;p60"/>
          <p:cNvGrpSpPr/>
          <p:nvPr/>
        </p:nvGrpSpPr>
        <p:grpSpPr>
          <a:xfrm>
            <a:off x="2229047" y="2404318"/>
            <a:ext cx="264317" cy="367290"/>
            <a:chOff x="-64001300" y="4093650"/>
            <a:chExt cx="228450" cy="317450"/>
          </a:xfrm>
        </p:grpSpPr>
        <p:sp>
          <p:nvSpPr>
            <p:cNvPr id="8900" name="Google Shape;8900;p60"/>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0"/>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0"/>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0"/>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4" name="Google Shape;8904;p60"/>
          <p:cNvGrpSpPr/>
          <p:nvPr/>
        </p:nvGrpSpPr>
        <p:grpSpPr>
          <a:xfrm>
            <a:off x="848051" y="2897610"/>
            <a:ext cx="359972" cy="366480"/>
            <a:chOff x="-62148800" y="3377700"/>
            <a:chExt cx="311125" cy="316750"/>
          </a:xfrm>
        </p:grpSpPr>
        <p:sp>
          <p:nvSpPr>
            <p:cNvPr id="8905" name="Google Shape;8905;p60"/>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0"/>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7" name="Google Shape;8907;p60"/>
          <p:cNvGrpSpPr/>
          <p:nvPr/>
        </p:nvGrpSpPr>
        <p:grpSpPr>
          <a:xfrm>
            <a:off x="843958" y="3347607"/>
            <a:ext cx="368157" cy="367290"/>
            <a:chOff x="-62154300" y="3743950"/>
            <a:chExt cx="318200" cy="317450"/>
          </a:xfrm>
        </p:grpSpPr>
        <p:sp>
          <p:nvSpPr>
            <p:cNvPr id="8908" name="Google Shape;8908;p60"/>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0"/>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0" name="Google Shape;8910;p60"/>
          <p:cNvGrpSpPr/>
          <p:nvPr/>
        </p:nvGrpSpPr>
        <p:grpSpPr>
          <a:xfrm>
            <a:off x="843944" y="3806587"/>
            <a:ext cx="368186" cy="366364"/>
            <a:chOff x="-62151950" y="4111775"/>
            <a:chExt cx="318225" cy="316650"/>
          </a:xfrm>
        </p:grpSpPr>
        <p:sp>
          <p:nvSpPr>
            <p:cNvPr id="8911" name="Google Shape;8911;p60"/>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0"/>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0"/>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0"/>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5" name="Google Shape;8915;p60"/>
          <p:cNvGrpSpPr/>
          <p:nvPr/>
        </p:nvGrpSpPr>
        <p:grpSpPr>
          <a:xfrm>
            <a:off x="3062568" y="2897133"/>
            <a:ext cx="368157" cy="367434"/>
            <a:chOff x="-60254550" y="3367325"/>
            <a:chExt cx="318200" cy="317575"/>
          </a:xfrm>
        </p:grpSpPr>
        <p:sp>
          <p:nvSpPr>
            <p:cNvPr id="8916" name="Google Shape;8916;p60"/>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0"/>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0"/>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0"/>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60"/>
          <p:cNvGrpSpPr/>
          <p:nvPr/>
        </p:nvGrpSpPr>
        <p:grpSpPr>
          <a:xfrm>
            <a:off x="3063465" y="3348127"/>
            <a:ext cx="366364" cy="366248"/>
            <a:chOff x="-60255350" y="3733825"/>
            <a:chExt cx="316650" cy="316550"/>
          </a:xfrm>
        </p:grpSpPr>
        <p:sp>
          <p:nvSpPr>
            <p:cNvPr id="8921" name="Google Shape;8921;p60"/>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0"/>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0"/>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0"/>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0"/>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0"/>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0"/>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60"/>
          <p:cNvGrpSpPr/>
          <p:nvPr/>
        </p:nvGrpSpPr>
        <p:grpSpPr>
          <a:xfrm>
            <a:off x="3091262" y="3807035"/>
            <a:ext cx="310770" cy="365467"/>
            <a:chOff x="-60232500" y="4101525"/>
            <a:chExt cx="268600" cy="315875"/>
          </a:xfrm>
        </p:grpSpPr>
        <p:sp>
          <p:nvSpPr>
            <p:cNvPr id="8929" name="Google Shape;8929;p60"/>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0"/>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1" name="Google Shape;8931;p60"/>
          <p:cNvSpPr/>
          <p:nvPr/>
        </p:nvSpPr>
        <p:spPr>
          <a:xfrm>
            <a:off x="2179036" y="42759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2" name="Google Shape;8932;p60"/>
          <p:cNvGrpSpPr/>
          <p:nvPr/>
        </p:nvGrpSpPr>
        <p:grpSpPr>
          <a:xfrm>
            <a:off x="2624262" y="1532866"/>
            <a:ext cx="368186" cy="366364"/>
            <a:chOff x="-63679950" y="3360375"/>
            <a:chExt cx="318225" cy="316650"/>
          </a:xfrm>
        </p:grpSpPr>
        <p:sp>
          <p:nvSpPr>
            <p:cNvPr id="8933" name="Google Shape;8933;p60"/>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0"/>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0"/>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0"/>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7" name="Google Shape;8937;p60"/>
          <p:cNvSpPr/>
          <p:nvPr/>
        </p:nvSpPr>
        <p:spPr>
          <a:xfrm>
            <a:off x="2623229" y="19751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8" name="Google Shape;8938;p60"/>
          <p:cNvGrpSpPr/>
          <p:nvPr/>
        </p:nvGrpSpPr>
        <p:grpSpPr>
          <a:xfrm>
            <a:off x="2622889" y="2404203"/>
            <a:ext cx="370934" cy="367521"/>
            <a:chOff x="-63679950" y="4093450"/>
            <a:chExt cx="320600" cy="317650"/>
          </a:xfrm>
        </p:grpSpPr>
        <p:sp>
          <p:nvSpPr>
            <p:cNvPr id="8939" name="Google Shape;8939;p60"/>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0"/>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0"/>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60"/>
          <p:cNvGrpSpPr/>
          <p:nvPr/>
        </p:nvGrpSpPr>
        <p:grpSpPr>
          <a:xfrm>
            <a:off x="1283006" y="2897205"/>
            <a:ext cx="366364" cy="367290"/>
            <a:chOff x="-61784125" y="3377700"/>
            <a:chExt cx="316650" cy="317450"/>
          </a:xfrm>
        </p:grpSpPr>
        <p:sp>
          <p:nvSpPr>
            <p:cNvPr id="8943" name="Google Shape;8943;p60"/>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0"/>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0"/>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0"/>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0"/>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0"/>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0"/>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60"/>
          <p:cNvGrpSpPr/>
          <p:nvPr/>
        </p:nvGrpSpPr>
        <p:grpSpPr>
          <a:xfrm>
            <a:off x="1283006" y="3347607"/>
            <a:ext cx="366364" cy="367290"/>
            <a:chOff x="-61783350" y="3743950"/>
            <a:chExt cx="316650" cy="317450"/>
          </a:xfrm>
        </p:grpSpPr>
        <p:sp>
          <p:nvSpPr>
            <p:cNvPr id="8951" name="Google Shape;8951;p60"/>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0"/>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53" name="Google Shape;8953;p60"/>
          <p:cNvSpPr/>
          <p:nvPr/>
        </p:nvSpPr>
        <p:spPr>
          <a:xfrm>
            <a:off x="1282887" y="38064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0"/>
          <p:cNvSpPr/>
          <p:nvPr/>
        </p:nvSpPr>
        <p:spPr>
          <a:xfrm>
            <a:off x="3505689" y="29070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0"/>
          <p:cNvSpPr/>
          <p:nvPr/>
        </p:nvSpPr>
        <p:spPr>
          <a:xfrm>
            <a:off x="3504778" y="33876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6" name="Google Shape;8956;p60"/>
          <p:cNvGrpSpPr/>
          <p:nvPr/>
        </p:nvGrpSpPr>
        <p:grpSpPr>
          <a:xfrm>
            <a:off x="3504430" y="3807440"/>
            <a:ext cx="369112" cy="364657"/>
            <a:chOff x="-59869425" y="4102225"/>
            <a:chExt cx="319025" cy="315175"/>
          </a:xfrm>
        </p:grpSpPr>
        <p:sp>
          <p:nvSpPr>
            <p:cNvPr id="8957" name="Google Shape;8957;p60"/>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0"/>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0"/>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0"/>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1" name="Google Shape;8961;p60"/>
          <p:cNvGrpSpPr/>
          <p:nvPr/>
        </p:nvGrpSpPr>
        <p:grpSpPr>
          <a:xfrm>
            <a:off x="2623233" y="4276262"/>
            <a:ext cx="366364" cy="365467"/>
            <a:chOff x="-59029025" y="3711650"/>
            <a:chExt cx="316650" cy="315875"/>
          </a:xfrm>
        </p:grpSpPr>
        <p:sp>
          <p:nvSpPr>
            <p:cNvPr id="8962" name="Google Shape;8962;p60"/>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0"/>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0"/>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0"/>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0"/>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0"/>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0"/>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9" name="Google Shape;8969;p60"/>
          <p:cNvGrpSpPr/>
          <p:nvPr/>
        </p:nvGrpSpPr>
        <p:grpSpPr>
          <a:xfrm>
            <a:off x="4859311" y="1532317"/>
            <a:ext cx="351940" cy="348188"/>
            <a:chOff x="581525" y="3254850"/>
            <a:chExt cx="297750" cy="294575"/>
          </a:xfrm>
        </p:grpSpPr>
        <p:sp>
          <p:nvSpPr>
            <p:cNvPr id="8970" name="Google Shape;8970;p60"/>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0"/>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0"/>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3" name="Google Shape;8973;p60"/>
          <p:cNvGrpSpPr/>
          <p:nvPr/>
        </p:nvGrpSpPr>
        <p:grpSpPr>
          <a:xfrm>
            <a:off x="4858380" y="1971253"/>
            <a:ext cx="353802" cy="351497"/>
            <a:chOff x="580725" y="3617925"/>
            <a:chExt cx="299325" cy="297375"/>
          </a:xfrm>
        </p:grpSpPr>
        <p:sp>
          <p:nvSpPr>
            <p:cNvPr id="8974" name="Google Shape;8974;p60"/>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0"/>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0"/>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0"/>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0"/>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9" name="Google Shape;8979;p60"/>
          <p:cNvGrpSpPr/>
          <p:nvPr/>
        </p:nvGrpSpPr>
        <p:grpSpPr>
          <a:xfrm>
            <a:off x="4860242" y="2418443"/>
            <a:ext cx="350079" cy="350079"/>
            <a:chOff x="583100" y="3982600"/>
            <a:chExt cx="296175" cy="296175"/>
          </a:xfrm>
        </p:grpSpPr>
        <p:sp>
          <p:nvSpPr>
            <p:cNvPr id="8980" name="Google Shape;8980;p60"/>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0"/>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0"/>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0"/>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0"/>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0"/>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0"/>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7" name="Google Shape;8987;p60"/>
          <p:cNvGrpSpPr/>
          <p:nvPr/>
        </p:nvGrpSpPr>
        <p:grpSpPr>
          <a:xfrm>
            <a:off x="7092856" y="1532067"/>
            <a:ext cx="307231" cy="348690"/>
            <a:chOff x="2423775" y="3226875"/>
            <a:chExt cx="259925" cy="295000"/>
          </a:xfrm>
        </p:grpSpPr>
        <p:sp>
          <p:nvSpPr>
            <p:cNvPr id="8988" name="Google Shape;8988;p60"/>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0"/>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0"/>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1" name="Google Shape;8991;p60"/>
          <p:cNvGrpSpPr/>
          <p:nvPr/>
        </p:nvGrpSpPr>
        <p:grpSpPr>
          <a:xfrm>
            <a:off x="7070043" y="1973352"/>
            <a:ext cx="352857" cy="347301"/>
            <a:chOff x="2404875" y="3592725"/>
            <a:chExt cx="298525" cy="293825"/>
          </a:xfrm>
        </p:grpSpPr>
        <p:sp>
          <p:nvSpPr>
            <p:cNvPr id="8992" name="Google Shape;8992;p60"/>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0"/>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0"/>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5" name="Google Shape;8995;p60"/>
          <p:cNvGrpSpPr/>
          <p:nvPr/>
        </p:nvGrpSpPr>
        <p:grpSpPr>
          <a:xfrm>
            <a:off x="7070974" y="2418917"/>
            <a:ext cx="350995" cy="349133"/>
            <a:chOff x="2404875" y="3955825"/>
            <a:chExt cx="296950" cy="295375"/>
          </a:xfrm>
        </p:grpSpPr>
        <p:sp>
          <p:nvSpPr>
            <p:cNvPr id="8996" name="Google Shape;8996;p60"/>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0"/>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0"/>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0"/>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60"/>
          <p:cNvGrpSpPr/>
          <p:nvPr/>
        </p:nvGrpSpPr>
        <p:grpSpPr>
          <a:xfrm>
            <a:off x="5764954" y="2883111"/>
            <a:ext cx="349163" cy="350079"/>
            <a:chOff x="4263650" y="3235150"/>
            <a:chExt cx="295400" cy="296175"/>
          </a:xfrm>
        </p:grpSpPr>
        <p:sp>
          <p:nvSpPr>
            <p:cNvPr id="9001" name="Google Shape;9001;p60"/>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0"/>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0"/>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0"/>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0"/>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6" name="Google Shape;9006;p60"/>
          <p:cNvGrpSpPr/>
          <p:nvPr/>
        </p:nvGrpSpPr>
        <p:grpSpPr>
          <a:xfrm>
            <a:off x="5762634" y="3342272"/>
            <a:ext cx="353802" cy="327739"/>
            <a:chOff x="4266025" y="3609275"/>
            <a:chExt cx="299325" cy="277275"/>
          </a:xfrm>
        </p:grpSpPr>
        <p:sp>
          <p:nvSpPr>
            <p:cNvPr id="9007" name="Google Shape;9007;p60"/>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0"/>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60"/>
          <p:cNvGrpSpPr/>
          <p:nvPr/>
        </p:nvGrpSpPr>
        <p:grpSpPr>
          <a:xfrm>
            <a:off x="5763092" y="3807659"/>
            <a:ext cx="352886" cy="349133"/>
            <a:chOff x="4263650" y="3963700"/>
            <a:chExt cx="298550" cy="295375"/>
          </a:xfrm>
        </p:grpSpPr>
        <p:sp>
          <p:nvSpPr>
            <p:cNvPr id="9010" name="Google Shape;9010;p60"/>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0"/>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0"/>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0"/>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0"/>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0"/>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0"/>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7" name="Google Shape;9017;p60"/>
          <p:cNvGrpSpPr/>
          <p:nvPr/>
        </p:nvGrpSpPr>
        <p:grpSpPr>
          <a:xfrm>
            <a:off x="8041429" y="2883111"/>
            <a:ext cx="226264" cy="350079"/>
            <a:chOff x="6164975" y="3211525"/>
            <a:chExt cx="191425" cy="296175"/>
          </a:xfrm>
        </p:grpSpPr>
        <p:sp>
          <p:nvSpPr>
            <p:cNvPr id="9018" name="Google Shape;9018;p60"/>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0"/>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0"/>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0"/>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0"/>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0"/>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0"/>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5" name="Google Shape;9025;p60"/>
          <p:cNvGrpSpPr/>
          <p:nvPr/>
        </p:nvGrpSpPr>
        <p:grpSpPr>
          <a:xfrm>
            <a:off x="5303466" y="1531387"/>
            <a:ext cx="352886" cy="350049"/>
            <a:chOff x="946175" y="3253275"/>
            <a:chExt cx="298550" cy="296150"/>
          </a:xfrm>
        </p:grpSpPr>
        <p:sp>
          <p:nvSpPr>
            <p:cNvPr id="9026" name="Google Shape;9026;p60"/>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0"/>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0"/>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0"/>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0"/>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60"/>
          <p:cNvGrpSpPr/>
          <p:nvPr/>
        </p:nvGrpSpPr>
        <p:grpSpPr>
          <a:xfrm>
            <a:off x="5304397" y="1973351"/>
            <a:ext cx="351024" cy="347301"/>
            <a:chOff x="946175" y="3619500"/>
            <a:chExt cx="296975" cy="293825"/>
          </a:xfrm>
        </p:grpSpPr>
        <p:sp>
          <p:nvSpPr>
            <p:cNvPr id="9032" name="Google Shape;9032;p60"/>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0"/>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0"/>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0"/>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0"/>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0"/>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60"/>
          <p:cNvGrpSpPr/>
          <p:nvPr/>
        </p:nvGrpSpPr>
        <p:grpSpPr>
          <a:xfrm>
            <a:off x="5303939" y="2417985"/>
            <a:ext cx="351940" cy="350995"/>
            <a:chOff x="944600" y="3981825"/>
            <a:chExt cx="297750" cy="296950"/>
          </a:xfrm>
        </p:grpSpPr>
        <p:sp>
          <p:nvSpPr>
            <p:cNvPr id="9039" name="Google Shape;9039;p60"/>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0"/>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0"/>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0"/>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60"/>
          <p:cNvGrpSpPr/>
          <p:nvPr/>
        </p:nvGrpSpPr>
        <p:grpSpPr>
          <a:xfrm>
            <a:off x="7520875" y="1531845"/>
            <a:ext cx="350079" cy="349133"/>
            <a:chOff x="2768750" y="3227275"/>
            <a:chExt cx="296175" cy="295375"/>
          </a:xfrm>
        </p:grpSpPr>
        <p:sp>
          <p:nvSpPr>
            <p:cNvPr id="9044" name="Google Shape;9044;p60"/>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0"/>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0"/>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0"/>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0"/>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0"/>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0"/>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0"/>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60"/>
          <p:cNvGrpSpPr/>
          <p:nvPr/>
        </p:nvGrpSpPr>
        <p:grpSpPr>
          <a:xfrm>
            <a:off x="7541826" y="1972717"/>
            <a:ext cx="308177" cy="348572"/>
            <a:chOff x="2786075" y="3591800"/>
            <a:chExt cx="260725" cy="294900"/>
          </a:xfrm>
        </p:grpSpPr>
        <p:sp>
          <p:nvSpPr>
            <p:cNvPr id="9053" name="Google Shape;9053;p60"/>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0"/>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0"/>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0"/>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0"/>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60"/>
          <p:cNvGrpSpPr/>
          <p:nvPr/>
        </p:nvGrpSpPr>
        <p:grpSpPr>
          <a:xfrm>
            <a:off x="7582324" y="2418444"/>
            <a:ext cx="227180" cy="350079"/>
            <a:chOff x="2819150" y="3955025"/>
            <a:chExt cx="192200" cy="296175"/>
          </a:xfrm>
        </p:grpSpPr>
        <p:sp>
          <p:nvSpPr>
            <p:cNvPr id="9059" name="Google Shape;9059;p60"/>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0"/>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0"/>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0"/>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3" name="Google Shape;9063;p60"/>
          <p:cNvGrpSpPr/>
          <p:nvPr/>
        </p:nvGrpSpPr>
        <p:grpSpPr>
          <a:xfrm>
            <a:off x="6206097" y="2884042"/>
            <a:ext cx="349133" cy="348217"/>
            <a:chOff x="4629125" y="3235150"/>
            <a:chExt cx="295375" cy="294600"/>
          </a:xfrm>
        </p:grpSpPr>
        <p:sp>
          <p:nvSpPr>
            <p:cNvPr id="9064" name="Google Shape;9064;p60"/>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0"/>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0"/>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0"/>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0"/>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9" name="Google Shape;9069;p60"/>
          <p:cNvGrpSpPr/>
          <p:nvPr/>
        </p:nvGrpSpPr>
        <p:grpSpPr>
          <a:xfrm>
            <a:off x="6206082" y="3331575"/>
            <a:ext cx="349163" cy="349133"/>
            <a:chOff x="4628325" y="3599825"/>
            <a:chExt cx="295400" cy="295375"/>
          </a:xfrm>
        </p:grpSpPr>
        <p:sp>
          <p:nvSpPr>
            <p:cNvPr id="9070" name="Google Shape;9070;p60"/>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0"/>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0"/>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0"/>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0"/>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0"/>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0"/>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0"/>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0"/>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0"/>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0"/>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0"/>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60"/>
          <p:cNvGrpSpPr/>
          <p:nvPr/>
        </p:nvGrpSpPr>
        <p:grpSpPr>
          <a:xfrm>
            <a:off x="6227033" y="3807186"/>
            <a:ext cx="307261" cy="350079"/>
            <a:chOff x="4645650" y="3962900"/>
            <a:chExt cx="259950" cy="296175"/>
          </a:xfrm>
        </p:grpSpPr>
        <p:sp>
          <p:nvSpPr>
            <p:cNvPr id="9083" name="Google Shape;9083;p60"/>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0"/>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0"/>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0"/>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0"/>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0"/>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60"/>
          <p:cNvGrpSpPr/>
          <p:nvPr/>
        </p:nvGrpSpPr>
        <p:grpSpPr>
          <a:xfrm>
            <a:off x="7979994" y="3332048"/>
            <a:ext cx="349133" cy="348188"/>
            <a:chOff x="6143725" y="3582500"/>
            <a:chExt cx="295375" cy="294575"/>
          </a:xfrm>
        </p:grpSpPr>
        <p:sp>
          <p:nvSpPr>
            <p:cNvPr id="9090" name="Google Shape;9090;p60"/>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0"/>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0"/>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0"/>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0"/>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0"/>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0"/>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60"/>
          <p:cNvGrpSpPr/>
          <p:nvPr/>
        </p:nvGrpSpPr>
        <p:grpSpPr>
          <a:xfrm>
            <a:off x="5748820" y="1531387"/>
            <a:ext cx="350995" cy="350049"/>
            <a:chOff x="1310075" y="3253275"/>
            <a:chExt cx="296950" cy="296150"/>
          </a:xfrm>
        </p:grpSpPr>
        <p:sp>
          <p:nvSpPr>
            <p:cNvPr id="9098" name="Google Shape;9098;p60"/>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0"/>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0"/>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01" name="Google Shape;9101;p60"/>
          <p:cNvSpPr/>
          <p:nvPr/>
        </p:nvSpPr>
        <p:spPr>
          <a:xfrm>
            <a:off x="5750241" y="19734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2" name="Google Shape;9102;p60"/>
          <p:cNvGrpSpPr/>
          <p:nvPr/>
        </p:nvGrpSpPr>
        <p:grpSpPr>
          <a:xfrm>
            <a:off x="5748347" y="2417646"/>
            <a:ext cx="351941" cy="351675"/>
            <a:chOff x="1310075" y="3980250"/>
            <a:chExt cx="297750" cy="297525"/>
          </a:xfrm>
        </p:grpSpPr>
        <p:sp>
          <p:nvSpPr>
            <p:cNvPr id="9103" name="Google Shape;9103;p60"/>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0"/>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0"/>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0"/>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7" name="Google Shape;9107;p60"/>
          <p:cNvGrpSpPr/>
          <p:nvPr/>
        </p:nvGrpSpPr>
        <p:grpSpPr>
          <a:xfrm>
            <a:off x="8013136" y="1531845"/>
            <a:ext cx="266305" cy="349133"/>
            <a:chOff x="3167275" y="3227275"/>
            <a:chExt cx="225300" cy="295375"/>
          </a:xfrm>
        </p:grpSpPr>
        <p:sp>
          <p:nvSpPr>
            <p:cNvPr id="9108" name="Google Shape;9108;p60"/>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0"/>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0"/>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0"/>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0"/>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3" name="Google Shape;9113;p60"/>
          <p:cNvSpPr/>
          <p:nvPr/>
        </p:nvSpPr>
        <p:spPr>
          <a:xfrm>
            <a:off x="7962474" y="19717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4" name="Google Shape;9114;p60"/>
          <p:cNvGrpSpPr/>
          <p:nvPr/>
        </p:nvGrpSpPr>
        <p:grpSpPr>
          <a:xfrm>
            <a:off x="7970318" y="2418902"/>
            <a:ext cx="351940" cy="349163"/>
            <a:chOff x="3133425" y="3955025"/>
            <a:chExt cx="297750" cy="295400"/>
          </a:xfrm>
        </p:grpSpPr>
        <p:sp>
          <p:nvSpPr>
            <p:cNvPr id="9115" name="Google Shape;9115;p60"/>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0"/>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0"/>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8" name="Google Shape;9118;p60"/>
          <p:cNvGrpSpPr/>
          <p:nvPr/>
        </p:nvGrpSpPr>
        <p:grpSpPr>
          <a:xfrm>
            <a:off x="6650491" y="2882490"/>
            <a:ext cx="350079" cy="351320"/>
            <a:chOff x="4991425" y="3234750"/>
            <a:chExt cx="296175" cy="297225"/>
          </a:xfrm>
        </p:grpSpPr>
        <p:sp>
          <p:nvSpPr>
            <p:cNvPr id="9119" name="Google Shape;9119;p60"/>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0"/>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0"/>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0"/>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0"/>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0"/>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5" name="Google Shape;9125;p60"/>
          <p:cNvGrpSpPr/>
          <p:nvPr/>
        </p:nvGrpSpPr>
        <p:grpSpPr>
          <a:xfrm>
            <a:off x="6650491" y="3352053"/>
            <a:ext cx="350079" cy="308177"/>
            <a:chOff x="4991425" y="3617150"/>
            <a:chExt cx="296175" cy="260725"/>
          </a:xfrm>
        </p:grpSpPr>
        <p:sp>
          <p:nvSpPr>
            <p:cNvPr id="9126" name="Google Shape;9126;p60"/>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0"/>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0"/>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0"/>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0"/>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0"/>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0"/>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3" name="Google Shape;9133;p60"/>
          <p:cNvGrpSpPr/>
          <p:nvPr/>
        </p:nvGrpSpPr>
        <p:grpSpPr>
          <a:xfrm>
            <a:off x="6727764" y="3807644"/>
            <a:ext cx="195532" cy="349163"/>
            <a:chOff x="5056800" y="3962900"/>
            <a:chExt cx="165425" cy="295400"/>
          </a:xfrm>
        </p:grpSpPr>
        <p:sp>
          <p:nvSpPr>
            <p:cNvPr id="9134" name="Google Shape;9134;p60"/>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0"/>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0"/>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7" name="Google Shape;9137;p60"/>
          <p:cNvGrpSpPr/>
          <p:nvPr/>
        </p:nvGrpSpPr>
        <p:grpSpPr>
          <a:xfrm>
            <a:off x="7979062" y="3807660"/>
            <a:ext cx="350995" cy="349133"/>
            <a:chOff x="6168925" y="3936925"/>
            <a:chExt cx="296950" cy="295375"/>
          </a:xfrm>
        </p:grpSpPr>
        <p:sp>
          <p:nvSpPr>
            <p:cNvPr id="9138" name="Google Shape;9138;p60"/>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0"/>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0"/>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0"/>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0"/>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0"/>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4" name="Google Shape;9144;p60"/>
          <p:cNvGrpSpPr/>
          <p:nvPr/>
        </p:nvGrpSpPr>
        <p:grpSpPr>
          <a:xfrm>
            <a:off x="6192756" y="1531845"/>
            <a:ext cx="348188" cy="349133"/>
            <a:chOff x="1674750" y="3254050"/>
            <a:chExt cx="294575" cy="295375"/>
          </a:xfrm>
        </p:grpSpPr>
        <p:sp>
          <p:nvSpPr>
            <p:cNvPr id="9145" name="Google Shape;9145;p60"/>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0"/>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0"/>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8" name="Google Shape;9148;p60"/>
          <p:cNvGrpSpPr/>
          <p:nvPr/>
        </p:nvGrpSpPr>
        <p:grpSpPr>
          <a:xfrm>
            <a:off x="6207177" y="1972435"/>
            <a:ext cx="319347" cy="349133"/>
            <a:chOff x="1687350" y="3618725"/>
            <a:chExt cx="270175" cy="295375"/>
          </a:xfrm>
        </p:grpSpPr>
        <p:sp>
          <p:nvSpPr>
            <p:cNvPr id="9149" name="Google Shape;9149;p60"/>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0"/>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0"/>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60"/>
          <p:cNvGrpSpPr/>
          <p:nvPr/>
        </p:nvGrpSpPr>
        <p:grpSpPr>
          <a:xfrm>
            <a:off x="6190880" y="2418916"/>
            <a:ext cx="351940" cy="349133"/>
            <a:chOff x="1672375" y="3982600"/>
            <a:chExt cx="297750" cy="295375"/>
          </a:xfrm>
        </p:grpSpPr>
        <p:sp>
          <p:nvSpPr>
            <p:cNvPr id="9153" name="Google Shape;9153;p60"/>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0"/>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0"/>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6" name="Google Shape;9156;p60"/>
          <p:cNvGrpSpPr/>
          <p:nvPr/>
        </p:nvGrpSpPr>
        <p:grpSpPr>
          <a:xfrm>
            <a:off x="4882872" y="2883111"/>
            <a:ext cx="350079" cy="350079"/>
            <a:chOff x="3497300" y="3227275"/>
            <a:chExt cx="296175" cy="296175"/>
          </a:xfrm>
        </p:grpSpPr>
        <p:sp>
          <p:nvSpPr>
            <p:cNvPr id="9157" name="Google Shape;9157;p60"/>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0"/>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0"/>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0"/>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0"/>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0"/>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0"/>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0"/>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60"/>
          <p:cNvGrpSpPr/>
          <p:nvPr/>
        </p:nvGrpSpPr>
        <p:grpSpPr>
          <a:xfrm>
            <a:off x="4883345" y="3332506"/>
            <a:ext cx="349133" cy="347272"/>
            <a:chOff x="3497300" y="3591950"/>
            <a:chExt cx="295375" cy="293800"/>
          </a:xfrm>
        </p:grpSpPr>
        <p:sp>
          <p:nvSpPr>
            <p:cNvPr id="9166" name="Google Shape;9166;p60"/>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0"/>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0"/>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0"/>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0"/>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0"/>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0"/>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0"/>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4" name="Google Shape;9174;p60"/>
          <p:cNvGrpSpPr/>
          <p:nvPr/>
        </p:nvGrpSpPr>
        <p:grpSpPr>
          <a:xfrm>
            <a:off x="4883345" y="3807644"/>
            <a:ext cx="349133" cy="349163"/>
            <a:chOff x="3497300" y="3955025"/>
            <a:chExt cx="295375" cy="295400"/>
          </a:xfrm>
        </p:grpSpPr>
        <p:sp>
          <p:nvSpPr>
            <p:cNvPr id="9175" name="Google Shape;9175;p60"/>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0"/>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0"/>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8" name="Google Shape;9178;p60"/>
          <p:cNvGrpSpPr/>
          <p:nvPr/>
        </p:nvGrpSpPr>
        <p:grpSpPr>
          <a:xfrm>
            <a:off x="7107917" y="2883835"/>
            <a:ext cx="327739" cy="348631"/>
            <a:chOff x="5364750" y="3235150"/>
            <a:chExt cx="277275" cy="294950"/>
          </a:xfrm>
        </p:grpSpPr>
        <p:sp>
          <p:nvSpPr>
            <p:cNvPr id="9179" name="Google Shape;9179;p60"/>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0"/>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0"/>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0"/>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0"/>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0"/>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0"/>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0"/>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7" name="Google Shape;9187;p60"/>
          <p:cNvGrpSpPr/>
          <p:nvPr/>
        </p:nvGrpSpPr>
        <p:grpSpPr>
          <a:xfrm>
            <a:off x="7096274" y="3330171"/>
            <a:ext cx="351024" cy="351940"/>
            <a:chOff x="5355300" y="3598250"/>
            <a:chExt cx="296975" cy="297750"/>
          </a:xfrm>
        </p:grpSpPr>
        <p:sp>
          <p:nvSpPr>
            <p:cNvPr id="9188" name="Google Shape;9188;p60"/>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0"/>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0"/>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0"/>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0"/>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0"/>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0"/>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0"/>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6" name="Google Shape;9196;p60"/>
          <p:cNvGrpSpPr/>
          <p:nvPr/>
        </p:nvGrpSpPr>
        <p:grpSpPr>
          <a:xfrm>
            <a:off x="7100470" y="3869093"/>
            <a:ext cx="342632" cy="226264"/>
            <a:chOff x="5358450" y="4015675"/>
            <a:chExt cx="289875" cy="191425"/>
          </a:xfrm>
        </p:grpSpPr>
        <p:sp>
          <p:nvSpPr>
            <p:cNvPr id="9197" name="Google Shape;9197;p60"/>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0"/>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0"/>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0"/>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1" name="Google Shape;9201;p60"/>
          <p:cNvGrpSpPr/>
          <p:nvPr/>
        </p:nvGrpSpPr>
        <p:grpSpPr>
          <a:xfrm>
            <a:off x="6226953" y="4251624"/>
            <a:ext cx="351024" cy="325464"/>
            <a:chOff x="6543825" y="3202075"/>
            <a:chExt cx="296975" cy="275350"/>
          </a:xfrm>
        </p:grpSpPr>
        <p:sp>
          <p:nvSpPr>
            <p:cNvPr id="9202" name="Google Shape;9202;p60"/>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0"/>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0"/>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0"/>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0"/>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0"/>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0"/>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60"/>
          <p:cNvGrpSpPr/>
          <p:nvPr/>
        </p:nvGrpSpPr>
        <p:grpSpPr>
          <a:xfrm>
            <a:off x="6633934" y="1531372"/>
            <a:ext cx="350079" cy="350079"/>
            <a:chOff x="2037825" y="3254050"/>
            <a:chExt cx="296175" cy="296175"/>
          </a:xfrm>
        </p:grpSpPr>
        <p:sp>
          <p:nvSpPr>
            <p:cNvPr id="9210" name="Google Shape;9210;p60"/>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0"/>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0"/>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0"/>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0"/>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0"/>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60"/>
          <p:cNvGrpSpPr/>
          <p:nvPr/>
        </p:nvGrpSpPr>
        <p:grpSpPr>
          <a:xfrm>
            <a:off x="6632072" y="1972539"/>
            <a:ext cx="353802" cy="348926"/>
            <a:chOff x="2034675" y="3617925"/>
            <a:chExt cx="299325" cy="295200"/>
          </a:xfrm>
        </p:grpSpPr>
        <p:sp>
          <p:nvSpPr>
            <p:cNvPr id="9217" name="Google Shape;9217;p60"/>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0"/>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0"/>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0"/>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0"/>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2" name="Google Shape;9222;p60"/>
          <p:cNvGrpSpPr/>
          <p:nvPr/>
        </p:nvGrpSpPr>
        <p:grpSpPr>
          <a:xfrm>
            <a:off x="6633934" y="2418916"/>
            <a:ext cx="350079" cy="349133"/>
            <a:chOff x="2037825" y="3981825"/>
            <a:chExt cx="296175" cy="295375"/>
          </a:xfrm>
        </p:grpSpPr>
        <p:sp>
          <p:nvSpPr>
            <p:cNvPr id="9223" name="Google Shape;9223;p60"/>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0"/>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0"/>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6" name="Google Shape;9226;p60"/>
          <p:cNvGrpSpPr/>
          <p:nvPr/>
        </p:nvGrpSpPr>
        <p:grpSpPr>
          <a:xfrm>
            <a:off x="5318952" y="2915232"/>
            <a:ext cx="350079" cy="285837"/>
            <a:chOff x="3860400" y="3254050"/>
            <a:chExt cx="296175" cy="241825"/>
          </a:xfrm>
        </p:grpSpPr>
        <p:sp>
          <p:nvSpPr>
            <p:cNvPr id="9227" name="Google Shape;9227;p60"/>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0"/>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0"/>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0"/>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0"/>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0"/>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0"/>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60"/>
          <p:cNvGrpSpPr/>
          <p:nvPr/>
        </p:nvGrpSpPr>
        <p:grpSpPr>
          <a:xfrm>
            <a:off x="5318479" y="3331102"/>
            <a:ext cx="351024" cy="350079"/>
            <a:chOff x="3859600" y="3591950"/>
            <a:chExt cx="296975" cy="296175"/>
          </a:xfrm>
        </p:grpSpPr>
        <p:sp>
          <p:nvSpPr>
            <p:cNvPr id="9235" name="Google Shape;9235;p60"/>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0"/>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0"/>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8" name="Google Shape;9238;p60"/>
          <p:cNvGrpSpPr/>
          <p:nvPr/>
        </p:nvGrpSpPr>
        <p:grpSpPr>
          <a:xfrm>
            <a:off x="5318952" y="3807186"/>
            <a:ext cx="350079" cy="350079"/>
            <a:chOff x="3860400" y="3955025"/>
            <a:chExt cx="296175" cy="296175"/>
          </a:xfrm>
        </p:grpSpPr>
        <p:sp>
          <p:nvSpPr>
            <p:cNvPr id="9239" name="Google Shape;9239;p60"/>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0"/>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0"/>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0"/>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0"/>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4" name="Google Shape;9244;p60"/>
          <p:cNvGrpSpPr/>
          <p:nvPr/>
        </p:nvGrpSpPr>
        <p:grpSpPr>
          <a:xfrm>
            <a:off x="7534167" y="2883584"/>
            <a:ext cx="355664" cy="349133"/>
            <a:chOff x="5716825" y="3235950"/>
            <a:chExt cx="300900" cy="295375"/>
          </a:xfrm>
        </p:grpSpPr>
        <p:sp>
          <p:nvSpPr>
            <p:cNvPr id="9245" name="Google Shape;9245;p60"/>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0"/>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0"/>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0"/>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9" name="Google Shape;9249;p60"/>
          <p:cNvGrpSpPr/>
          <p:nvPr/>
        </p:nvGrpSpPr>
        <p:grpSpPr>
          <a:xfrm>
            <a:off x="7547199" y="3342272"/>
            <a:ext cx="329601" cy="327739"/>
            <a:chOff x="5727850" y="3609275"/>
            <a:chExt cx="278850" cy="277275"/>
          </a:xfrm>
        </p:grpSpPr>
        <p:sp>
          <p:nvSpPr>
            <p:cNvPr id="9250" name="Google Shape;9250;p60"/>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0"/>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0"/>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0"/>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0"/>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5" name="Google Shape;9255;p60"/>
          <p:cNvGrpSpPr/>
          <p:nvPr/>
        </p:nvGrpSpPr>
        <p:grpSpPr>
          <a:xfrm>
            <a:off x="7558383" y="3807659"/>
            <a:ext cx="307231" cy="349133"/>
            <a:chOff x="5736525" y="3963700"/>
            <a:chExt cx="259925" cy="295375"/>
          </a:xfrm>
        </p:grpSpPr>
        <p:sp>
          <p:nvSpPr>
            <p:cNvPr id="9256" name="Google Shape;9256;p60"/>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0"/>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0"/>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0"/>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0"/>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0"/>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0"/>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60"/>
          <p:cNvGrpSpPr/>
          <p:nvPr/>
        </p:nvGrpSpPr>
        <p:grpSpPr>
          <a:xfrm>
            <a:off x="6649963" y="4256985"/>
            <a:ext cx="351024" cy="350079"/>
            <a:chOff x="6553275" y="3604550"/>
            <a:chExt cx="296975" cy="296175"/>
          </a:xfrm>
        </p:grpSpPr>
        <p:sp>
          <p:nvSpPr>
            <p:cNvPr id="9264" name="Google Shape;9264;p60"/>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0"/>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0"/>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0"/>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0"/>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0"/>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73"/>
        <p:cNvGrpSpPr/>
        <p:nvPr/>
      </p:nvGrpSpPr>
      <p:grpSpPr>
        <a:xfrm>
          <a:off x="0" y="0"/>
          <a:ext cx="0" cy="0"/>
          <a:chOff x="0" y="0"/>
          <a:chExt cx="0" cy="0"/>
        </a:xfrm>
      </p:grpSpPr>
      <p:sp>
        <p:nvSpPr>
          <p:cNvPr id="9274" name="Google Shape;9274;p61"/>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275" name="Google Shape;9275;p61"/>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9276" name="Google Shape;9276;p61"/>
          <p:cNvGrpSpPr/>
          <p:nvPr/>
        </p:nvGrpSpPr>
        <p:grpSpPr>
          <a:xfrm>
            <a:off x="877057" y="1532946"/>
            <a:ext cx="294401" cy="353645"/>
            <a:chOff x="-35814600" y="3202075"/>
            <a:chExt cx="242625" cy="291450"/>
          </a:xfrm>
        </p:grpSpPr>
        <p:sp>
          <p:nvSpPr>
            <p:cNvPr id="9277" name="Google Shape;9277;p61"/>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1"/>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1"/>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1"/>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1"/>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1"/>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1"/>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4" name="Google Shape;9284;p61"/>
          <p:cNvGrpSpPr/>
          <p:nvPr/>
        </p:nvGrpSpPr>
        <p:grpSpPr>
          <a:xfrm>
            <a:off x="847435" y="1973866"/>
            <a:ext cx="353645" cy="353888"/>
            <a:chOff x="-35839800" y="3561025"/>
            <a:chExt cx="291450" cy="291650"/>
          </a:xfrm>
        </p:grpSpPr>
        <p:sp>
          <p:nvSpPr>
            <p:cNvPr id="9285" name="Google Shape;9285;p61"/>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1"/>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1"/>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1"/>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1"/>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1"/>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1"/>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2" name="Google Shape;9292;p61"/>
          <p:cNvSpPr/>
          <p:nvPr/>
        </p:nvSpPr>
        <p:spPr>
          <a:xfrm>
            <a:off x="845859" y="24094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3" name="Google Shape;9293;p61"/>
          <p:cNvGrpSpPr/>
          <p:nvPr/>
        </p:nvGrpSpPr>
        <p:grpSpPr>
          <a:xfrm>
            <a:off x="3084980" y="1532946"/>
            <a:ext cx="353645" cy="353645"/>
            <a:chOff x="-34003850" y="3227275"/>
            <a:chExt cx="291450" cy="291450"/>
          </a:xfrm>
        </p:grpSpPr>
        <p:sp>
          <p:nvSpPr>
            <p:cNvPr id="9294" name="Google Shape;9294;p61"/>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1"/>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1"/>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1"/>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1"/>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61"/>
          <p:cNvGrpSpPr/>
          <p:nvPr/>
        </p:nvGrpSpPr>
        <p:grpSpPr>
          <a:xfrm>
            <a:off x="3084510" y="1973638"/>
            <a:ext cx="354586" cy="354343"/>
            <a:chOff x="-34004625" y="3585850"/>
            <a:chExt cx="292225" cy="292025"/>
          </a:xfrm>
        </p:grpSpPr>
        <p:sp>
          <p:nvSpPr>
            <p:cNvPr id="9300" name="Google Shape;9300;p61"/>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1"/>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1"/>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1"/>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1"/>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5" name="Google Shape;9305;p61"/>
          <p:cNvGrpSpPr/>
          <p:nvPr/>
        </p:nvGrpSpPr>
        <p:grpSpPr>
          <a:xfrm>
            <a:off x="3084025" y="2408839"/>
            <a:ext cx="355557" cy="354616"/>
            <a:chOff x="-34005425" y="3945575"/>
            <a:chExt cx="293025" cy="292250"/>
          </a:xfrm>
        </p:grpSpPr>
        <p:sp>
          <p:nvSpPr>
            <p:cNvPr id="9306" name="Google Shape;9306;p61"/>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1"/>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1"/>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61"/>
          <p:cNvGrpSpPr/>
          <p:nvPr/>
        </p:nvGrpSpPr>
        <p:grpSpPr>
          <a:xfrm>
            <a:off x="1731124" y="2882015"/>
            <a:ext cx="358408" cy="355557"/>
            <a:chOff x="-32174975" y="3192625"/>
            <a:chExt cx="295375" cy="293025"/>
          </a:xfrm>
        </p:grpSpPr>
        <p:sp>
          <p:nvSpPr>
            <p:cNvPr id="9310" name="Google Shape;9310;p61"/>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1"/>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1"/>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1"/>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4" name="Google Shape;9314;p61"/>
          <p:cNvSpPr/>
          <p:nvPr/>
        </p:nvSpPr>
        <p:spPr>
          <a:xfrm>
            <a:off x="1728170" y="33530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1"/>
          <p:cNvSpPr/>
          <p:nvPr/>
        </p:nvSpPr>
        <p:spPr>
          <a:xfrm>
            <a:off x="1732948" y="38181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6" name="Google Shape;9316;p61"/>
          <p:cNvGrpSpPr/>
          <p:nvPr/>
        </p:nvGrpSpPr>
        <p:grpSpPr>
          <a:xfrm>
            <a:off x="3970274" y="2882970"/>
            <a:ext cx="354586" cy="353645"/>
            <a:chOff x="-30345325" y="3184750"/>
            <a:chExt cx="292225" cy="291450"/>
          </a:xfrm>
        </p:grpSpPr>
        <p:sp>
          <p:nvSpPr>
            <p:cNvPr id="9317" name="Google Shape;9317;p61"/>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1"/>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1"/>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1"/>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1"/>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61"/>
          <p:cNvGrpSpPr/>
          <p:nvPr/>
        </p:nvGrpSpPr>
        <p:grpSpPr>
          <a:xfrm>
            <a:off x="1295026" y="1532946"/>
            <a:ext cx="353645" cy="353645"/>
            <a:chOff x="-35481425" y="3202075"/>
            <a:chExt cx="291450" cy="291450"/>
          </a:xfrm>
        </p:grpSpPr>
        <p:sp>
          <p:nvSpPr>
            <p:cNvPr id="9323" name="Google Shape;9323;p61"/>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1"/>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1"/>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1"/>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1"/>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1"/>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1"/>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0" name="Google Shape;9330;p61"/>
          <p:cNvGrpSpPr/>
          <p:nvPr/>
        </p:nvGrpSpPr>
        <p:grpSpPr>
          <a:xfrm>
            <a:off x="1294556" y="1974472"/>
            <a:ext cx="354586" cy="352675"/>
            <a:chOff x="-35482200" y="3561225"/>
            <a:chExt cx="292225" cy="290650"/>
          </a:xfrm>
        </p:grpSpPr>
        <p:sp>
          <p:nvSpPr>
            <p:cNvPr id="9331" name="Google Shape;9331;p61"/>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1"/>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1"/>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61"/>
          <p:cNvGrpSpPr/>
          <p:nvPr/>
        </p:nvGrpSpPr>
        <p:grpSpPr>
          <a:xfrm>
            <a:off x="1295026" y="2409340"/>
            <a:ext cx="353645" cy="353615"/>
            <a:chOff x="-35481425" y="3919600"/>
            <a:chExt cx="291450" cy="291425"/>
          </a:xfrm>
        </p:grpSpPr>
        <p:sp>
          <p:nvSpPr>
            <p:cNvPr id="9335" name="Google Shape;9335;p61"/>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1"/>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1"/>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1"/>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1"/>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1"/>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1"/>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1"/>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61"/>
          <p:cNvGrpSpPr/>
          <p:nvPr/>
        </p:nvGrpSpPr>
        <p:grpSpPr>
          <a:xfrm>
            <a:off x="3530661" y="1533431"/>
            <a:ext cx="357468" cy="352675"/>
            <a:chOff x="-33645475" y="3228075"/>
            <a:chExt cx="294600" cy="290650"/>
          </a:xfrm>
        </p:grpSpPr>
        <p:sp>
          <p:nvSpPr>
            <p:cNvPr id="9344" name="Google Shape;9344;p61"/>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1"/>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1"/>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1"/>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1"/>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1"/>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1"/>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61"/>
          <p:cNvGrpSpPr/>
          <p:nvPr/>
        </p:nvGrpSpPr>
        <p:grpSpPr>
          <a:xfrm>
            <a:off x="3531631" y="1973516"/>
            <a:ext cx="355526" cy="354586"/>
            <a:chOff x="-33646250" y="3586425"/>
            <a:chExt cx="293000" cy="292225"/>
          </a:xfrm>
        </p:grpSpPr>
        <p:sp>
          <p:nvSpPr>
            <p:cNvPr id="9352" name="Google Shape;9352;p61"/>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1"/>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61"/>
          <p:cNvGrpSpPr/>
          <p:nvPr/>
        </p:nvGrpSpPr>
        <p:grpSpPr>
          <a:xfrm>
            <a:off x="3532101" y="2408369"/>
            <a:ext cx="354586" cy="355557"/>
            <a:chOff x="-33645475" y="3944800"/>
            <a:chExt cx="292225" cy="293025"/>
          </a:xfrm>
        </p:grpSpPr>
        <p:sp>
          <p:nvSpPr>
            <p:cNvPr id="9355" name="Google Shape;9355;p61"/>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1"/>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1"/>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1"/>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1"/>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1"/>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1"/>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1"/>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1"/>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1"/>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5" name="Google Shape;9365;p61"/>
          <p:cNvGrpSpPr/>
          <p:nvPr/>
        </p:nvGrpSpPr>
        <p:grpSpPr>
          <a:xfrm>
            <a:off x="2185320" y="2882106"/>
            <a:ext cx="352675" cy="355375"/>
            <a:chOff x="-31809525" y="3192625"/>
            <a:chExt cx="290650" cy="292875"/>
          </a:xfrm>
        </p:grpSpPr>
        <p:sp>
          <p:nvSpPr>
            <p:cNvPr id="9366" name="Google Shape;9366;p61"/>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1"/>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1"/>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1"/>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0" name="Google Shape;9370;p61"/>
          <p:cNvGrpSpPr/>
          <p:nvPr/>
        </p:nvGrpSpPr>
        <p:grpSpPr>
          <a:xfrm>
            <a:off x="2184835" y="3352658"/>
            <a:ext cx="353645" cy="355557"/>
            <a:chOff x="-31811100" y="3550975"/>
            <a:chExt cx="291450" cy="293025"/>
          </a:xfrm>
        </p:grpSpPr>
        <p:sp>
          <p:nvSpPr>
            <p:cNvPr id="9371" name="Google Shape;9371;p61"/>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1"/>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1"/>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1"/>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1"/>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1"/>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1"/>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61"/>
          <p:cNvGrpSpPr/>
          <p:nvPr/>
        </p:nvGrpSpPr>
        <p:grpSpPr>
          <a:xfrm>
            <a:off x="2178631" y="3816962"/>
            <a:ext cx="366052" cy="356831"/>
            <a:chOff x="-31817400" y="3910025"/>
            <a:chExt cx="301675" cy="294075"/>
          </a:xfrm>
        </p:grpSpPr>
        <p:sp>
          <p:nvSpPr>
            <p:cNvPr id="9379" name="Google Shape;9379;p61"/>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1"/>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1"/>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2" name="Google Shape;9382;p61"/>
          <p:cNvGrpSpPr/>
          <p:nvPr/>
        </p:nvGrpSpPr>
        <p:grpSpPr>
          <a:xfrm>
            <a:off x="3970259" y="3353143"/>
            <a:ext cx="354616" cy="354586"/>
            <a:chOff x="-30354000" y="3569100"/>
            <a:chExt cx="292250" cy="292225"/>
          </a:xfrm>
        </p:grpSpPr>
        <p:sp>
          <p:nvSpPr>
            <p:cNvPr id="9383" name="Google Shape;9383;p61"/>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1"/>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1"/>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1"/>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1"/>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1"/>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9" name="Google Shape;9389;p61"/>
          <p:cNvGrpSpPr/>
          <p:nvPr/>
        </p:nvGrpSpPr>
        <p:grpSpPr>
          <a:xfrm>
            <a:off x="1748837" y="1532946"/>
            <a:ext cx="342148" cy="353645"/>
            <a:chOff x="-35118325" y="3202075"/>
            <a:chExt cx="281975" cy="291450"/>
          </a:xfrm>
        </p:grpSpPr>
        <p:sp>
          <p:nvSpPr>
            <p:cNvPr id="9390" name="Google Shape;9390;p61"/>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1"/>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1"/>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1"/>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4" name="Google Shape;9394;p61"/>
          <p:cNvGrpSpPr/>
          <p:nvPr/>
        </p:nvGrpSpPr>
        <p:grpSpPr>
          <a:xfrm>
            <a:off x="1742618" y="1974199"/>
            <a:ext cx="354586" cy="353221"/>
            <a:chOff x="-35123050" y="3561225"/>
            <a:chExt cx="292225" cy="291100"/>
          </a:xfrm>
        </p:grpSpPr>
        <p:sp>
          <p:nvSpPr>
            <p:cNvPr id="9395" name="Google Shape;9395;p61"/>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1"/>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7" name="Google Shape;9397;p61"/>
          <p:cNvGrpSpPr/>
          <p:nvPr/>
        </p:nvGrpSpPr>
        <p:grpSpPr>
          <a:xfrm>
            <a:off x="1784677" y="2409340"/>
            <a:ext cx="270467" cy="353615"/>
            <a:chOff x="-35089175" y="3919600"/>
            <a:chExt cx="222900" cy="291425"/>
          </a:xfrm>
        </p:grpSpPr>
        <p:sp>
          <p:nvSpPr>
            <p:cNvPr id="9398" name="Google Shape;9398;p61"/>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1"/>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0" name="Google Shape;9400;p61"/>
          <p:cNvGrpSpPr/>
          <p:nvPr/>
        </p:nvGrpSpPr>
        <p:grpSpPr>
          <a:xfrm>
            <a:off x="3981673" y="1532703"/>
            <a:ext cx="336445" cy="354131"/>
            <a:chOff x="-33277650" y="3226875"/>
            <a:chExt cx="277275" cy="291850"/>
          </a:xfrm>
        </p:grpSpPr>
        <p:sp>
          <p:nvSpPr>
            <p:cNvPr id="9401" name="Google Shape;9401;p61"/>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1"/>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1"/>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1"/>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1"/>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1"/>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1"/>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8" name="Google Shape;9408;p61"/>
          <p:cNvGrpSpPr/>
          <p:nvPr/>
        </p:nvGrpSpPr>
        <p:grpSpPr>
          <a:xfrm>
            <a:off x="3973073" y="1973987"/>
            <a:ext cx="353645" cy="353645"/>
            <a:chOff x="-33286325" y="3586425"/>
            <a:chExt cx="291450" cy="291450"/>
          </a:xfrm>
        </p:grpSpPr>
        <p:sp>
          <p:nvSpPr>
            <p:cNvPr id="9409" name="Google Shape;9409;p61"/>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1"/>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1"/>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1"/>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1"/>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61"/>
          <p:cNvGrpSpPr/>
          <p:nvPr/>
        </p:nvGrpSpPr>
        <p:grpSpPr>
          <a:xfrm>
            <a:off x="3973073" y="2408369"/>
            <a:ext cx="353645" cy="355557"/>
            <a:chOff x="-33286325" y="3944800"/>
            <a:chExt cx="291450" cy="293025"/>
          </a:xfrm>
        </p:grpSpPr>
        <p:sp>
          <p:nvSpPr>
            <p:cNvPr id="9415" name="Google Shape;9415;p61"/>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1"/>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1"/>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1"/>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9" name="Google Shape;9419;p61"/>
          <p:cNvGrpSpPr/>
          <p:nvPr/>
        </p:nvGrpSpPr>
        <p:grpSpPr>
          <a:xfrm>
            <a:off x="2631470" y="2881529"/>
            <a:ext cx="353645" cy="356527"/>
            <a:chOff x="-31452725" y="3191825"/>
            <a:chExt cx="291450" cy="293825"/>
          </a:xfrm>
        </p:grpSpPr>
        <p:sp>
          <p:nvSpPr>
            <p:cNvPr id="9420" name="Google Shape;9420;p61"/>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1"/>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1"/>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1"/>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61"/>
          <p:cNvGrpSpPr/>
          <p:nvPr/>
        </p:nvGrpSpPr>
        <p:grpSpPr>
          <a:xfrm>
            <a:off x="2631000" y="3353144"/>
            <a:ext cx="354586" cy="354586"/>
            <a:chOff x="-31452725" y="3551775"/>
            <a:chExt cx="292225" cy="292225"/>
          </a:xfrm>
        </p:grpSpPr>
        <p:sp>
          <p:nvSpPr>
            <p:cNvPr id="9425" name="Google Shape;9425;p61"/>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1"/>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1"/>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1"/>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61"/>
          <p:cNvGrpSpPr/>
          <p:nvPr/>
        </p:nvGrpSpPr>
        <p:grpSpPr>
          <a:xfrm>
            <a:off x="2629559" y="3817129"/>
            <a:ext cx="357468" cy="356497"/>
            <a:chOff x="-31455100" y="3909350"/>
            <a:chExt cx="294600" cy="293800"/>
          </a:xfrm>
        </p:grpSpPr>
        <p:sp>
          <p:nvSpPr>
            <p:cNvPr id="9430" name="Google Shape;9430;p61"/>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1"/>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2" name="Google Shape;9432;p61"/>
          <p:cNvGrpSpPr/>
          <p:nvPr/>
        </p:nvGrpSpPr>
        <p:grpSpPr>
          <a:xfrm>
            <a:off x="3970744" y="3818084"/>
            <a:ext cx="353645" cy="354586"/>
            <a:chOff x="-30345325" y="3918800"/>
            <a:chExt cx="291450" cy="292225"/>
          </a:xfrm>
        </p:grpSpPr>
        <p:sp>
          <p:nvSpPr>
            <p:cNvPr id="9433" name="Google Shape;9433;p61"/>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1"/>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1"/>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1"/>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1"/>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61"/>
          <p:cNvGrpSpPr/>
          <p:nvPr/>
        </p:nvGrpSpPr>
        <p:grpSpPr>
          <a:xfrm>
            <a:off x="2200736" y="1532946"/>
            <a:ext cx="332593" cy="353645"/>
            <a:chOff x="-34755225" y="3202075"/>
            <a:chExt cx="274100" cy="291450"/>
          </a:xfrm>
        </p:grpSpPr>
        <p:sp>
          <p:nvSpPr>
            <p:cNvPr id="9439" name="Google Shape;9439;p61"/>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1"/>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1"/>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1"/>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1"/>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1"/>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1"/>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6" name="Google Shape;9446;p61"/>
          <p:cNvGrpSpPr/>
          <p:nvPr/>
        </p:nvGrpSpPr>
        <p:grpSpPr>
          <a:xfrm>
            <a:off x="2190209" y="1973987"/>
            <a:ext cx="353645" cy="353645"/>
            <a:chOff x="-34763900" y="3561225"/>
            <a:chExt cx="291450" cy="291450"/>
          </a:xfrm>
        </p:grpSpPr>
        <p:sp>
          <p:nvSpPr>
            <p:cNvPr id="9447" name="Google Shape;9447;p61"/>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1"/>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1"/>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0" name="Google Shape;9450;p61"/>
          <p:cNvSpPr/>
          <p:nvPr/>
        </p:nvSpPr>
        <p:spPr>
          <a:xfrm>
            <a:off x="2189608" y="24094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1" name="Google Shape;9451;p61"/>
          <p:cNvGrpSpPr/>
          <p:nvPr/>
        </p:nvGrpSpPr>
        <p:grpSpPr>
          <a:xfrm>
            <a:off x="845106" y="2882499"/>
            <a:ext cx="354586" cy="354586"/>
            <a:chOff x="-32927950" y="3227275"/>
            <a:chExt cx="292225" cy="292225"/>
          </a:xfrm>
        </p:grpSpPr>
        <p:sp>
          <p:nvSpPr>
            <p:cNvPr id="9452" name="Google Shape;9452;p61"/>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1"/>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1"/>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1"/>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1"/>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7" name="Google Shape;9457;p61"/>
          <p:cNvGrpSpPr/>
          <p:nvPr/>
        </p:nvGrpSpPr>
        <p:grpSpPr>
          <a:xfrm>
            <a:off x="844621" y="3353613"/>
            <a:ext cx="355557" cy="353645"/>
            <a:chOff x="-32927950" y="3586425"/>
            <a:chExt cx="293025" cy="291450"/>
          </a:xfrm>
        </p:grpSpPr>
        <p:sp>
          <p:nvSpPr>
            <p:cNvPr id="9458" name="Google Shape;9458;p61"/>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1"/>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1"/>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1"/>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1"/>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3" name="Google Shape;9463;p61"/>
          <p:cNvGrpSpPr/>
          <p:nvPr/>
        </p:nvGrpSpPr>
        <p:grpSpPr>
          <a:xfrm>
            <a:off x="845106" y="3817598"/>
            <a:ext cx="354586" cy="355557"/>
            <a:chOff x="-32927950" y="3944800"/>
            <a:chExt cx="292225" cy="293025"/>
          </a:xfrm>
        </p:grpSpPr>
        <p:sp>
          <p:nvSpPr>
            <p:cNvPr id="9464" name="Google Shape;9464;p61"/>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1"/>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1"/>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1"/>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1"/>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1"/>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1"/>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1"/>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1"/>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3" name="Google Shape;9473;p61"/>
          <p:cNvGrpSpPr/>
          <p:nvPr/>
        </p:nvGrpSpPr>
        <p:grpSpPr>
          <a:xfrm>
            <a:off x="3073898" y="2882849"/>
            <a:ext cx="354586" cy="353888"/>
            <a:chOff x="-31094350" y="3194000"/>
            <a:chExt cx="292225" cy="291650"/>
          </a:xfrm>
        </p:grpSpPr>
        <p:sp>
          <p:nvSpPr>
            <p:cNvPr id="9474" name="Google Shape;9474;p61"/>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1"/>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1"/>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1"/>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1"/>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1"/>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1"/>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1"/>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2" name="Google Shape;9482;p61"/>
          <p:cNvGrpSpPr/>
          <p:nvPr/>
        </p:nvGrpSpPr>
        <p:grpSpPr>
          <a:xfrm>
            <a:off x="3074368" y="3353341"/>
            <a:ext cx="353645" cy="354191"/>
            <a:chOff x="-31093575" y="3552550"/>
            <a:chExt cx="291450" cy="291900"/>
          </a:xfrm>
        </p:grpSpPr>
        <p:sp>
          <p:nvSpPr>
            <p:cNvPr id="9483" name="Google Shape;9483;p61"/>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1"/>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1"/>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1"/>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7" name="Google Shape;9487;p61"/>
          <p:cNvGrpSpPr/>
          <p:nvPr/>
        </p:nvGrpSpPr>
        <p:grpSpPr>
          <a:xfrm>
            <a:off x="3074368" y="3818569"/>
            <a:ext cx="353645" cy="353615"/>
            <a:chOff x="-31093575" y="3911725"/>
            <a:chExt cx="291450" cy="291425"/>
          </a:xfrm>
        </p:grpSpPr>
        <p:sp>
          <p:nvSpPr>
            <p:cNvPr id="9488" name="Google Shape;9488;p61"/>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1"/>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0" name="Google Shape;9490;p61"/>
          <p:cNvGrpSpPr/>
          <p:nvPr/>
        </p:nvGrpSpPr>
        <p:grpSpPr>
          <a:xfrm>
            <a:off x="2183798" y="4275536"/>
            <a:ext cx="356497" cy="354586"/>
            <a:chOff x="-29946000" y="3183175"/>
            <a:chExt cx="293800" cy="292225"/>
          </a:xfrm>
        </p:grpSpPr>
        <p:sp>
          <p:nvSpPr>
            <p:cNvPr id="9491" name="Google Shape;9491;p61"/>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1"/>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1"/>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1"/>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1"/>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1"/>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61"/>
          <p:cNvGrpSpPr/>
          <p:nvPr/>
        </p:nvGrpSpPr>
        <p:grpSpPr>
          <a:xfrm>
            <a:off x="2628330" y="1532689"/>
            <a:ext cx="358408" cy="354161"/>
            <a:chOff x="-34408675" y="3202075"/>
            <a:chExt cx="295375" cy="291875"/>
          </a:xfrm>
        </p:grpSpPr>
        <p:sp>
          <p:nvSpPr>
            <p:cNvPr id="9498" name="Google Shape;9498;p61"/>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1"/>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1"/>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1"/>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2" name="Google Shape;9502;p61"/>
          <p:cNvGrpSpPr/>
          <p:nvPr/>
        </p:nvGrpSpPr>
        <p:grpSpPr>
          <a:xfrm>
            <a:off x="2630241" y="1972683"/>
            <a:ext cx="354586" cy="356254"/>
            <a:chOff x="-34405525" y="3558075"/>
            <a:chExt cx="292225" cy="293600"/>
          </a:xfrm>
        </p:grpSpPr>
        <p:sp>
          <p:nvSpPr>
            <p:cNvPr id="9503" name="Google Shape;9503;p61"/>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1"/>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1"/>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61"/>
          <p:cNvGrpSpPr/>
          <p:nvPr/>
        </p:nvGrpSpPr>
        <p:grpSpPr>
          <a:xfrm>
            <a:off x="2629755" y="2409340"/>
            <a:ext cx="355557" cy="353615"/>
            <a:chOff x="-34406325" y="3919600"/>
            <a:chExt cx="293025" cy="291425"/>
          </a:xfrm>
        </p:grpSpPr>
        <p:sp>
          <p:nvSpPr>
            <p:cNvPr id="9507" name="Google Shape;9507;p61"/>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1"/>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1"/>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1"/>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1"/>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1"/>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1"/>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4" name="Google Shape;9514;p61"/>
          <p:cNvGrpSpPr/>
          <p:nvPr/>
        </p:nvGrpSpPr>
        <p:grpSpPr>
          <a:xfrm>
            <a:off x="1293653" y="2888703"/>
            <a:ext cx="353645" cy="342179"/>
            <a:chOff x="-32568800" y="3232000"/>
            <a:chExt cx="291450" cy="282000"/>
          </a:xfrm>
        </p:grpSpPr>
        <p:sp>
          <p:nvSpPr>
            <p:cNvPr id="9515" name="Google Shape;9515;p61"/>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1"/>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61"/>
          <p:cNvGrpSpPr/>
          <p:nvPr/>
        </p:nvGrpSpPr>
        <p:grpSpPr>
          <a:xfrm>
            <a:off x="1293183" y="3353613"/>
            <a:ext cx="354586" cy="353645"/>
            <a:chOff x="-32569575" y="3586425"/>
            <a:chExt cx="292225" cy="291450"/>
          </a:xfrm>
        </p:grpSpPr>
        <p:sp>
          <p:nvSpPr>
            <p:cNvPr id="9518" name="Google Shape;9518;p61"/>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1"/>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0" name="Google Shape;9520;p61"/>
          <p:cNvGrpSpPr/>
          <p:nvPr/>
        </p:nvGrpSpPr>
        <p:grpSpPr>
          <a:xfrm>
            <a:off x="1284098" y="3818205"/>
            <a:ext cx="372756" cy="354343"/>
            <a:chOff x="-32576675" y="3944600"/>
            <a:chExt cx="307200" cy="292025"/>
          </a:xfrm>
        </p:grpSpPr>
        <p:sp>
          <p:nvSpPr>
            <p:cNvPr id="9521" name="Google Shape;9521;p61"/>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1"/>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3" name="Google Shape;9523;p61"/>
          <p:cNvGrpSpPr/>
          <p:nvPr/>
        </p:nvGrpSpPr>
        <p:grpSpPr>
          <a:xfrm>
            <a:off x="3529065" y="2882500"/>
            <a:ext cx="354586" cy="354586"/>
            <a:chOff x="-30735200" y="3192625"/>
            <a:chExt cx="292225" cy="292225"/>
          </a:xfrm>
        </p:grpSpPr>
        <p:sp>
          <p:nvSpPr>
            <p:cNvPr id="9524" name="Google Shape;9524;p61"/>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1"/>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1"/>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1"/>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1"/>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1"/>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1"/>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1" name="Google Shape;9531;p61"/>
          <p:cNvGrpSpPr/>
          <p:nvPr/>
        </p:nvGrpSpPr>
        <p:grpSpPr>
          <a:xfrm>
            <a:off x="3529065" y="3353932"/>
            <a:ext cx="354586" cy="353008"/>
            <a:chOff x="-30735200" y="3552550"/>
            <a:chExt cx="292225" cy="290925"/>
          </a:xfrm>
        </p:grpSpPr>
        <p:sp>
          <p:nvSpPr>
            <p:cNvPr id="9532" name="Google Shape;9532;p61"/>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1"/>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61"/>
          <p:cNvGrpSpPr/>
          <p:nvPr/>
        </p:nvGrpSpPr>
        <p:grpSpPr>
          <a:xfrm>
            <a:off x="3529065" y="3818554"/>
            <a:ext cx="354586" cy="353645"/>
            <a:chOff x="-30735200" y="3910925"/>
            <a:chExt cx="292225" cy="291450"/>
          </a:xfrm>
        </p:grpSpPr>
        <p:sp>
          <p:nvSpPr>
            <p:cNvPr id="9535" name="Google Shape;9535;p61"/>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1"/>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7" name="Google Shape;9537;p61"/>
          <p:cNvSpPr/>
          <p:nvPr/>
        </p:nvSpPr>
        <p:spPr>
          <a:xfrm>
            <a:off x="2632180" y="42756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8" name="Google Shape;9538;p61"/>
          <p:cNvGrpSpPr/>
          <p:nvPr/>
        </p:nvGrpSpPr>
        <p:grpSpPr>
          <a:xfrm>
            <a:off x="4882910" y="1531421"/>
            <a:ext cx="358971" cy="359224"/>
            <a:chOff x="-57956275" y="3197925"/>
            <a:chExt cx="319000" cy="319225"/>
          </a:xfrm>
        </p:grpSpPr>
        <p:sp>
          <p:nvSpPr>
            <p:cNvPr id="9539" name="Google Shape;9539;p61"/>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1"/>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1"/>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1"/>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1"/>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1"/>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1"/>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61"/>
          <p:cNvGrpSpPr/>
          <p:nvPr/>
        </p:nvGrpSpPr>
        <p:grpSpPr>
          <a:xfrm>
            <a:off x="4905064" y="1987846"/>
            <a:ext cx="314662" cy="358971"/>
            <a:chOff x="-57940525" y="3590375"/>
            <a:chExt cx="279625" cy="319000"/>
          </a:xfrm>
        </p:grpSpPr>
        <p:sp>
          <p:nvSpPr>
            <p:cNvPr id="9547" name="Google Shape;9547;p61"/>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1"/>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1"/>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1"/>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1"/>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61"/>
          <p:cNvGrpSpPr/>
          <p:nvPr/>
        </p:nvGrpSpPr>
        <p:grpSpPr>
          <a:xfrm>
            <a:off x="4875945" y="2429217"/>
            <a:ext cx="358099" cy="358999"/>
            <a:chOff x="-57959425" y="3982600"/>
            <a:chExt cx="318225" cy="319025"/>
          </a:xfrm>
        </p:grpSpPr>
        <p:sp>
          <p:nvSpPr>
            <p:cNvPr id="9553" name="Google Shape;9553;p61"/>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1"/>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1"/>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1"/>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7" name="Google Shape;9557;p61"/>
          <p:cNvGrpSpPr/>
          <p:nvPr/>
        </p:nvGrpSpPr>
        <p:grpSpPr>
          <a:xfrm>
            <a:off x="7076112" y="1532546"/>
            <a:ext cx="357226" cy="357226"/>
            <a:chOff x="-55987225" y="3198925"/>
            <a:chExt cx="317450" cy="317450"/>
          </a:xfrm>
        </p:grpSpPr>
        <p:sp>
          <p:nvSpPr>
            <p:cNvPr id="9558" name="Google Shape;9558;p61"/>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1"/>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1"/>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1"/>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2" name="Google Shape;9562;p61"/>
          <p:cNvGrpSpPr/>
          <p:nvPr/>
        </p:nvGrpSpPr>
        <p:grpSpPr>
          <a:xfrm>
            <a:off x="7076112" y="1988578"/>
            <a:ext cx="357226" cy="357367"/>
            <a:chOff x="-55987225" y="3591025"/>
            <a:chExt cx="317450" cy="317575"/>
          </a:xfrm>
        </p:grpSpPr>
        <p:sp>
          <p:nvSpPr>
            <p:cNvPr id="9563" name="Google Shape;9563;p61"/>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1"/>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1"/>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1"/>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1"/>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61"/>
          <p:cNvGrpSpPr/>
          <p:nvPr/>
        </p:nvGrpSpPr>
        <p:grpSpPr>
          <a:xfrm>
            <a:off x="7090027" y="2429217"/>
            <a:ext cx="358999" cy="358999"/>
            <a:chOff x="-55988800" y="3982600"/>
            <a:chExt cx="319025" cy="319025"/>
          </a:xfrm>
        </p:grpSpPr>
        <p:sp>
          <p:nvSpPr>
            <p:cNvPr id="9569" name="Google Shape;9569;p61"/>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1"/>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1"/>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1"/>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1"/>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4" name="Google Shape;9574;p61"/>
          <p:cNvGrpSpPr/>
          <p:nvPr/>
        </p:nvGrpSpPr>
        <p:grpSpPr>
          <a:xfrm>
            <a:off x="5748546" y="2887174"/>
            <a:ext cx="356326" cy="358971"/>
            <a:chOff x="-54026025" y="3192625"/>
            <a:chExt cx="316650" cy="319000"/>
          </a:xfrm>
        </p:grpSpPr>
        <p:sp>
          <p:nvSpPr>
            <p:cNvPr id="9575" name="Google Shape;9575;p61"/>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1"/>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1"/>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1"/>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1"/>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1"/>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1"/>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1"/>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61"/>
          <p:cNvGrpSpPr/>
          <p:nvPr/>
        </p:nvGrpSpPr>
        <p:grpSpPr>
          <a:xfrm>
            <a:off x="5768492" y="3358148"/>
            <a:ext cx="316434" cy="358099"/>
            <a:chOff x="-54007925" y="3584850"/>
            <a:chExt cx="281200" cy="318225"/>
          </a:xfrm>
        </p:grpSpPr>
        <p:sp>
          <p:nvSpPr>
            <p:cNvPr id="9584" name="Google Shape;9584;p61"/>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1"/>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1"/>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1"/>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1"/>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1"/>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61"/>
          <p:cNvGrpSpPr/>
          <p:nvPr/>
        </p:nvGrpSpPr>
        <p:grpSpPr>
          <a:xfrm>
            <a:off x="5768492" y="3820033"/>
            <a:ext cx="316434" cy="358914"/>
            <a:chOff x="-54007925" y="3975575"/>
            <a:chExt cx="281200" cy="318950"/>
          </a:xfrm>
        </p:grpSpPr>
        <p:sp>
          <p:nvSpPr>
            <p:cNvPr id="9591" name="Google Shape;9591;p61"/>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1"/>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1"/>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1"/>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61"/>
          <p:cNvGrpSpPr/>
          <p:nvPr/>
        </p:nvGrpSpPr>
        <p:grpSpPr>
          <a:xfrm>
            <a:off x="8003359" y="2904504"/>
            <a:ext cx="274770" cy="358492"/>
            <a:chOff x="-52005775" y="3208025"/>
            <a:chExt cx="244175" cy="318575"/>
          </a:xfrm>
        </p:grpSpPr>
        <p:sp>
          <p:nvSpPr>
            <p:cNvPr id="9596" name="Google Shape;9596;p61"/>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1"/>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1"/>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1"/>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1"/>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1"/>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1"/>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1"/>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1"/>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1"/>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1"/>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7" name="Google Shape;9607;p61"/>
          <p:cNvGrpSpPr/>
          <p:nvPr/>
        </p:nvGrpSpPr>
        <p:grpSpPr>
          <a:xfrm>
            <a:off x="5309825" y="1532546"/>
            <a:ext cx="358099" cy="358099"/>
            <a:chOff x="-57568775" y="3198925"/>
            <a:chExt cx="318225" cy="318225"/>
          </a:xfrm>
        </p:grpSpPr>
        <p:sp>
          <p:nvSpPr>
            <p:cNvPr id="9608" name="Google Shape;9608;p61"/>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1"/>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1"/>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1"/>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1"/>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1"/>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61"/>
          <p:cNvGrpSpPr/>
          <p:nvPr/>
        </p:nvGrpSpPr>
        <p:grpSpPr>
          <a:xfrm>
            <a:off x="5331543" y="1987846"/>
            <a:ext cx="314662" cy="358099"/>
            <a:chOff x="-57549075" y="3590375"/>
            <a:chExt cx="279625" cy="318225"/>
          </a:xfrm>
        </p:grpSpPr>
        <p:sp>
          <p:nvSpPr>
            <p:cNvPr id="9615" name="Google Shape;9615;p61"/>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1"/>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1"/>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1"/>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61"/>
          <p:cNvGrpSpPr/>
          <p:nvPr/>
        </p:nvGrpSpPr>
        <p:grpSpPr>
          <a:xfrm>
            <a:off x="5323740" y="2429217"/>
            <a:ext cx="359871" cy="359871"/>
            <a:chOff x="-57570350" y="3982600"/>
            <a:chExt cx="319800" cy="319800"/>
          </a:xfrm>
        </p:grpSpPr>
        <p:sp>
          <p:nvSpPr>
            <p:cNvPr id="9620" name="Google Shape;9620;p61"/>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1"/>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1"/>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1"/>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4" name="Google Shape;9624;p61"/>
          <p:cNvGrpSpPr/>
          <p:nvPr/>
        </p:nvGrpSpPr>
        <p:grpSpPr>
          <a:xfrm>
            <a:off x="7538779" y="1531646"/>
            <a:ext cx="314662" cy="358999"/>
            <a:chOff x="-55576850" y="3198125"/>
            <a:chExt cx="279625" cy="319025"/>
          </a:xfrm>
        </p:grpSpPr>
        <p:sp>
          <p:nvSpPr>
            <p:cNvPr id="9625" name="Google Shape;9625;p61"/>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1"/>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1"/>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1"/>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9" name="Google Shape;9629;p61"/>
          <p:cNvGrpSpPr/>
          <p:nvPr/>
        </p:nvGrpSpPr>
        <p:grpSpPr>
          <a:xfrm>
            <a:off x="7516174" y="1987621"/>
            <a:ext cx="359871" cy="358324"/>
            <a:chOff x="-55596550" y="3590175"/>
            <a:chExt cx="319800" cy="318425"/>
          </a:xfrm>
        </p:grpSpPr>
        <p:sp>
          <p:nvSpPr>
            <p:cNvPr id="9630" name="Google Shape;9630;p61"/>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1"/>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1"/>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1"/>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4" name="Google Shape;9634;p61"/>
          <p:cNvGrpSpPr/>
          <p:nvPr/>
        </p:nvGrpSpPr>
        <p:grpSpPr>
          <a:xfrm>
            <a:off x="7531412" y="2428964"/>
            <a:ext cx="358999" cy="359252"/>
            <a:chOff x="-55595775" y="3982375"/>
            <a:chExt cx="319025" cy="319250"/>
          </a:xfrm>
        </p:grpSpPr>
        <p:sp>
          <p:nvSpPr>
            <p:cNvPr id="9635" name="Google Shape;9635;p61"/>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1"/>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1"/>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1"/>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1"/>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1"/>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1" name="Google Shape;9641;p61"/>
          <p:cNvGrpSpPr/>
          <p:nvPr/>
        </p:nvGrpSpPr>
        <p:grpSpPr>
          <a:xfrm>
            <a:off x="6188595" y="2887174"/>
            <a:ext cx="358999" cy="358099"/>
            <a:chOff x="-53635375" y="3192625"/>
            <a:chExt cx="319025" cy="318225"/>
          </a:xfrm>
        </p:grpSpPr>
        <p:sp>
          <p:nvSpPr>
            <p:cNvPr id="9642" name="Google Shape;9642;p61"/>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1"/>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1"/>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5" name="Google Shape;9645;p61"/>
          <p:cNvGrpSpPr/>
          <p:nvPr/>
        </p:nvGrpSpPr>
        <p:grpSpPr>
          <a:xfrm>
            <a:off x="6210763" y="3358148"/>
            <a:ext cx="314662" cy="358999"/>
            <a:chOff x="-53615675" y="3584850"/>
            <a:chExt cx="279625" cy="319025"/>
          </a:xfrm>
        </p:grpSpPr>
        <p:sp>
          <p:nvSpPr>
            <p:cNvPr id="9646" name="Google Shape;9646;p61"/>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1"/>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1"/>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9" name="Google Shape;9649;p61"/>
          <p:cNvGrpSpPr/>
          <p:nvPr/>
        </p:nvGrpSpPr>
        <p:grpSpPr>
          <a:xfrm>
            <a:off x="6188609" y="3821074"/>
            <a:ext cx="358971" cy="357874"/>
            <a:chOff x="-53634575" y="3976500"/>
            <a:chExt cx="319000" cy="318025"/>
          </a:xfrm>
        </p:grpSpPr>
        <p:sp>
          <p:nvSpPr>
            <p:cNvPr id="9650" name="Google Shape;9650;p61"/>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1"/>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1"/>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1"/>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1"/>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1"/>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1"/>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1"/>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8" name="Google Shape;9658;p61"/>
          <p:cNvGrpSpPr/>
          <p:nvPr/>
        </p:nvGrpSpPr>
        <p:grpSpPr>
          <a:xfrm>
            <a:off x="7983413" y="3364028"/>
            <a:ext cx="314662" cy="358436"/>
            <a:chOff x="-52023900" y="3590075"/>
            <a:chExt cx="279625" cy="318525"/>
          </a:xfrm>
        </p:grpSpPr>
        <p:sp>
          <p:nvSpPr>
            <p:cNvPr id="9659" name="Google Shape;9659;p61"/>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1"/>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1"/>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1"/>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1"/>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1"/>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1"/>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6" name="Google Shape;9666;p61"/>
          <p:cNvGrpSpPr/>
          <p:nvPr/>
        </p:nvGrpSpPr>
        <p:grpSpPr>
          <a:xfrm>
            <a:off x="5746654" y="1532546"/>
            <a:ext cx="358971" cy="358971"/>
            <a:chOff x="-57173375" y="3198925"/>
            <a:chExt cx="319000" cy="319000"/>
          </a:xfrm>
        </p:grpSpPr>
        <p:sp>
          <p:nvSpPr>
            <p:cNvPr id="9667" name="Google Shape;9667;p61"/>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1"/>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1"/>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1"/>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1" name="Google Shape;9671;p61"/>
          <p:cNvGrpSpPr/>
          <p:nvPr/>
        </p:nvGrpSpPr>
        <p:grpSpPr>
          <a:xfrm>
            <a:off x="5747541" y="2009987"/>
            <a:ext cx="357198" cy="314690"/>
            <a:chOff x="-57176525" y="3610050"/>
            <a:chExt cx="317425" cy="279650"/>
          </a:xfrm>
        </p:grpSpPr>
        <p:sp>
          <p:nvSpPr>
            <p:cNvPr id="9672" name="Google Shape;9672;p61"/>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1"/>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1"/>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1"/>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1"/>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7" name="Google Shape;9677;p61"/>
          <p:cNvGrpSpPr/>
          <p:nvPr/>
        </p:nvGrpSpPr>
        <p:grpSpPr>
          <a:xfrm>
            <a:off x="5779179" y="2428542"/>
            <a:ext cx="323524" cy="358774"/>
            <a:chOff x="-57162350" y="3982000"/>
            <a:chExt cx="287500" cy="318825"/>
          </a:xfrm>
        </p:grpSpPr>
        <p:sp>
          <p:nvSpPr>
            <p:cNvPr id="9678" name="Google Shape;9678;p61"/>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1"/>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1"/>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1"/>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1"/>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1"/>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1"/>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1"/>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61"/>
          <p:cNvGrpSpPr/>
          <p:nvPr/>
        </p:nvGrpSpPr>
        <p:grpSpPr>
          <a:xfrm>
            <a:off x="7957995" y="1532546"/>
            <a:ext cx="358099" cy="356326"/>
            <a:chOff x="-55202750" y="3198925"/>
            <a:chExt cx="318225" cy="316650"/>
          </a:xfrm>
        </p:grpSpPr>
        <p:sp>
          <p:nvSpPr>
            <p:cNvPr id="9687" name="Google Shape;9687;p61"/>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1"/>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61"/>
          <p:cNvGrpSpPr/>
          <p:nvPr/>
        </p:nvGrpSpPr>
        <p:grpSpPr>
          <a:xfrm>
            <a:off x="7968629" y="1987846"/>
            <a:ext cx="336830" cy="358099"/>
            <a:chOff x="-55194875" y="3590375"/>
            <a:chExt cx="299325" cy="318225"/>
          </a:xfrm>
        </p:grpSpPr>
        <p:sp>
          <p:nvSpPr>
            <p:cNvPr id="9690" name="Google Shape;9690;p61"/>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1"/>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1"/>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1"/>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1"/>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5" name="Google Shape;9695;p61"/>
          <p:cNvGrpSpPr/>
          <p:nvPr/>
        </p:nvGrpSpPr>
        <p:grpSpPr>
          <a:xfrm>
            <a:off x="7973247" y="2430117"/>
            <a:ext cx="357198" cy="357198"/>
            <a:chOff x="-55203525" y="3983400"/>
            <a:chExt cx="317425" cy="317425"/>
          </a:xfrm>
        </p:grpSpPr>
        <p:sp>
          <p:nvSpPr>
            <p:cNvPr id="9696" name="Google Shape;9696;p61"/>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1"/>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1"/>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9" name="Google Shape;9699;p61"/>
          <p:cNvGrpSpPr/>
          <p:nvPr/>
        </p:nvGrpSpPr>
        <p:grpSpPr>
          <a:xfrm>
            <a:off x="6639727" y="2887174"/>
            <a:ext cx="335930" cy="358971"/>
            <a:chOff x="-53232900" y="3192625"/>
            <a:chExt cx="298525" cy="319000"/>
          </a:xfrm>
        </p:grpSpPr>
        <p:sp>
          <p:nvSpPr>
            <p:cNvPr id="9700" name="Google Shape;9700;p61"/>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1"/>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1"/>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1"/>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1"/>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1"/>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1"/>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1"/>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61"/>
          <p:cNvGrpSpPr/>
          <p:nvPr/>
        </p:nvGrpSpPr>
        <p:grpSpPr>
          <a:xfrm>
            <a:off x="6629093" y="3358148"/>
            <a:ext cx="357198" cy="356326"/>
            <a:chOff x="-53242350" y="3584850"/>
            <a:chExt cx="317425" cy="316650"/>
          </a:xfrm>
        </p:grpSpPr>
        <p:sp>
          <p:nvSpPr>
            <p:cNvPr id="9709" name="Google Shape;9709;p61"/>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1"/>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1"/>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1"/>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1"/>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4" name="Google Shape;9714;p61"/>
          <p:cNvGrpSpPr/>
          <p:nvPr/>
        </p:nvGrpSpPr>
        <p:grpSpPr>
          <a:xfrm>
            <a:off x="6650362" y="3820849"/>
            <a:ext cx="314662" cy="358999"/>
            <a:chOff x="-53224225" y="3976300"/>
            <a:chExt cx="279625" cy="319025"/>
          </a:xfrm>
        </p:grpSpPr>
        <p:sp>
          <p:nvSpPr>
            <p:cNvPr id="9715" name="Google Shape;9715;p61"/>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1"/>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1"/>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1"/>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1"/>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1"/>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1"/>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61"/>
          <p:cNvGrpSpPr/>
          <p:nvPr/>
        </p:nvGrpSpPr>
        <p:grpSpPr>
          <a:xfrm>
            <a:off x="7961258" y="3828529"/>
            <a:ext cx="358971" cy="358408"/>
            <a:chOff x="-52043575" y="3983125"/>
            <a:chExt cx="319000" cy="318500"/>
          </a:xfrm>
        </p:grpSpPr>
        <p:sp>
          <p:nvSpPr>
            <p:cNvPr id="9723" name="Google Shape;9723;p61"/>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1"/>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1"/>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1"/>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1"/>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1"/>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1"/>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1"/>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1"/>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61"/>
          <p:cNvGrpSpPr/>
          <p:nvPr/>
        </p:nvGrpSpPr>
        <p:grpSpPr>
          <a:xfrm>
            <a:off x="6215199" y="1532546"/>
            <a:ext cx="314662" cy="358971"/>
            <a:chOff x="-56766175" y="3198925"/>
            <a:chExt cx="279625" cy="319000"/>
          </a:xfrm>
        </p:grpSpPr>
        <p:sp>
          <p:nvSpPr>
            <p:cNvPr id="9733" name="Google Shape;9733;p61"/>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1"/>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1"/>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1"/>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1"/>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1"/>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1"/>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0" name="Google Shape;9740;p61"/>
          <p:cNvGrpSpPr/>
          <p:nvPr/>
        </p:nvGrpSpPr>
        <p:grpSpPr>
          <a:xfrm>
            <a:off x="6214313" y="1987846"/>
            <a:ext cx="316434" cy="358099"/>
            <a:chOff x="-56766175" y="3590375"/>
            <a:chExt cx="281200" cy="318225"/>
          </a:xfrm>
        </p:grpSpPr>
        <p:sp>
          <p:nvSpPr>
            <p:cNvPr id="9741" name="Google Shape;9741;p61"/>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1"/>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1"/>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1"/>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61"/>
          <p:cNvGrpSpPr/>
          <p:nvPr/>
        </p:nvGrpSpPr>
        <p:grpSpPr>
          <a:xfrm>
            <a:off x="6251269" y="2429217"/>
            <a:ext cx="272126" cy="358099"/>
            <a:chOff x="-56747275" y="3982600"/>
            <a:chExt cx="241825" cy="318225"/>
          </a:xfrm>
        </p:grpSpPr>
        <p:sp>
          <p:nvSpPr>
            <p:cNvPr id="9746" name="Google Shape;9746;p61"/>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1"/>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1"/>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1"/>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1"/>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1"/>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1"/>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3" name="Google Shape;9753;p61"/>
          <p:cNvGrpSpPr/>
          <p:nvPr/>
        </p:nvGrpSpPr>
        <p:grpSpPr>
          <a:xfrm>
            <a:off x="4881188" y="2894264"/>
            <a:ext cx="314662" cy="358971"/>
            <a:chOff x="-54793175" y="3198925"/>
            <a:chExt cx="279625" cy="319000"/>
          </a:xfrm>
        </p:grpSpPr>
        <p:sp>
          <p:nvSpPr>
            <p:cNvPr id="9754" name="Google Shape;9754;p61"/>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1"/>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1"/>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1"/>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1"/>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1"/>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1"/>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1" name="Google Shape;9761;p61"/>
          <p:cNvGrpSpPr/>
          <p:nvPr/>
        </p:nvGrpSpPr>
        <p:grpSpPr>
          <a:xfrm>
            <a:off x="4859020" y="3371455"/>
            <a:ext cx="358999" cy="342991"/>
            <a:chOff x="-54812875" y="3596675"/>
            <a:chExt cx="319025" cy="304800"/>
          </a:xfrm>
        </p:grpSpPr>
        <p:sp>
          <p:nvSpPr>
            <p:cNvPr id="9762" name="Google Shape;9762;p61"/>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1"/>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1"/>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1"/>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1"/>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1"/>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1"/>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9" name="Google Shape;9769;p61"/>
          <p:cNvSpPr/>
          <p:nvPr/>
        </p:nvSpPr>
        <p:spPr>
          <a:xfrm>
            <a:off x="5033910" y="37457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1"/>
          <p:cNvSpPr/>
          <p:nvPr/>
        </p:nvSpPr>
        <p:spPr>
          <a:xfrm>
            <a:off x="5034361" y="37465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1" name="Google Shape;9771;p61"/>
          <p:cNvGrpSpPr/>
          <p:nvPr/>
        </p:nvGrpSpPr>
        <p:grpSpPr>
          <a:xfrm>
            <a:off x="4881188" y="3827938"/>
            <a:ext cx="314662" cy="358099"/>
            <a:chOff x="-54793175" y="3982600"/>
            <a:chExt cx="279625" cy="318225"/>
          </a:xfrm>
        </p:grpSpPr>
        <p:sp>
          <p:nvSpPr>
            <p:cNvPr id="9772" name="Google Shape;9772;p61"/>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1"/>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1"/>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1"/>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1"/>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1"/>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1"/>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61"/>
          <p:cNvGrpSpPr/>
          <p:nvPr/>
        </p:nvGrpSpPr>
        <p:grpSpPr>
          <a:xfrm>
            <a:off x="7092647" y="2887174"/>
            <a:ext cx="314662" cy="358099"/>
            <a:chOff x="-52832000" y="3192625"/>
            <a:chExt cx="279625" cy="318225"/>
          </a:xfrm>
        </p:grpSpPr>
        <p:sp>
          <p:nvSpPr>
            <p:cNvPr id="9780" name="Google Shape;9780;p61"/>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1"/>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1"/>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1"/>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1"/>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1"/>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1"/>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1"/>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8" name="Google Shape;9788;p61"/>
          <p:cNvGrpSpPr/>
          <p:nvPr/>
        </p:nvGrpSpPr>
        <p:grpSpPr>
          <a:xfrm>
            <a:off x="7070492" y="3359048"/>
            <a:ext cx="358971" cy="357198"/>
            <a:chOff x="-52851675" y="3585650"/>
            <a:chExt cx="319000" cy="317425"/>
          </a:xfrm>
        </p:grpSpPr>
        <p:sp>
          <p:nvSpPr>
            <p:cNvPr id="9789" name="Google Shape;9789;p61"/>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1"/>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1"/>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1"/>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1"/>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1"/>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61"/>
          <p:cNvGrpSpPr/>
          <p:nvPr/>
        </p:nvGrpSpPr>
        <p:grpSpPr>
          <a:xfrm>
            <a:off x="7092647" y="3820849"/>
            <a:ext cx="314662" cy="358999"/>
            <a:chOff x="-52832000" y="3976300"/>
            <a:chExt cx="279625" cy="319025"/>
          </a:xfrm>
        </p:grpSpPr>
        <p:sp>
          <p:nvSpPr>
            <p:cNvPr id="9796" name="Google Shape;9796;p61"/>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1"/>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1"/>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1"/>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1"/>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1" name="Google Shape;9801;p61"/>
          <p:cNvGrpSpPr/>
          <p:nvPr/>
        </p:nvGrpSpPr>
        <p:grpSpPr>
          <a:xfrm>
            <a:off x="6209853" y="4275497"/>
            <a:ext cx="316434" cy="358099"/>
            <a:chOff x="-51633225" y="3198925"/>
            <a:chExt cx="281200" cy="318225"/>
          </a:xfrm>
        </p:grpSpPr>
        <p:sp>
          <p:nvSpPr>
            <p:cNvPr id="9802" name="Google Shape;9802;p61"/>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1"/>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1"/>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1"/>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1"/>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1"/>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1"/>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9" name="Google Shape;9809;p61"/>
          <p:cNvGrpSpPr/>
          <p:nvPr/>
        </p:nvGrpSpPr>
        <p:grpSpPr>
          <a:xfrm>
            <a:off x="6628676" y="1533418"/>
            <a:ext cx="365188" cy="357226"/>
            <a:chOff x="-56396775" y="3199700"/>
            <a:chExt cx="324525" cy="317450"/>
          </a:xfrm>
        </p:grpSpPr>
        <p:sp>
          <p:nvSpPr>
            <p:cNvPr id="9810" name="Google Shape;9810;p61"/>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1"/>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1"/>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1"/>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1"/>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1"/>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61"/>
          <p:cNvGrpSpPr/>
          <p:nvPr/>
        </p:nvGrpSpPr>
        <p:grpSpPr>
          <a:xfrm>
            <a:off x="6631771" y="1999353"/>
            <a:ext cx="358999" cy="335958"/>
            <a:chOff x="-56394425" y="3600600"/>
            <a:chExt cx="319025" cy="298550"/>
          </a:xfrm>
        </p:grpSpPr>
        <p:sp>
          <p:nvSpPr>
            <p:cNvPr id="9817" name="Google Shape;9817;p61"/>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1"/>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1"/>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61"/>
          <p:cNvGrpSpPr/>
          <p:nvPr/>
        </p:nvGrpSpPr>
        <p:grpSpPr>
          <a:xfrm>
            <a:off x="6662538" y="2430117"/>
            <a:ext cx="327068" cy="357198"/>
            <a:chOff x="-56379450" y="3983400"/>
            <a:chExt cx="290650" cy="317425"/>
          </a:xfrm>
        </p:grpSpPr>
        <p:sp>
          <p:nvSpPr>
            <p:cNvPr id="9821" name="Google Shape;9821;p61"/>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1"/>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1"/>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1"/>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1"/>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1"/>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1"/>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1"/>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9" name="Google Shape;9829;p61"/>
          <p:cNvGrpSpPr/>
          <p:nvPr/>
        </p:nvGrpSpPr>
        <p:grpSpPr>
          <a:xfrm>
            <a:off x="5326242" y="2894264"/>
            <a:ext cx="316434" cy="358971"/>
            <a:chOff x="-54401725" y="3198925"/>
            <a:chExt cx="281200" cy="319000"/>
          </a:xfrm>
        </p:grpSpPr>
        <p:sp>
          <p:nvSpPr>
            <p:cNvPr id="9830" name="Google Shape;9830;p61"/>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1"/>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1"/>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1"/>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1"/>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1"/>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1"/>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1"/>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1"/>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1"/>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1"/>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1" name="Google Shape;9841;p61"/>
          <p:cNvGrpSpPr/>
          <p:nvPr/>
        </p:nvGrpSpPr>
        <p:grpSpPr>
          <a:xfrm>
            <a:off x="5327128" y="3364365"/>
            <a:ext cx="314662" cy="358099"/>
            <a:chOff x="-54401725" y="3590375"/>
            <a:chExt cx="279625" cy="318225"/>
          </a:xfrm>
        </p:grpSpPr>
        <p:sp>
          <p:nvSpPr>
            <p:cNvPr id="9842" name="Google Shape;9842;p61"/>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1"/>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1"/>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1"/>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1"/>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1"/>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8" name="Google Shape;9848;p61"/>
          <p:cNvGrpSpPr/>
          <p:nvPr/>
        </p:nvGrpSpPr>
        <p:grpSpPr>
          <a:xfrm>
            <a:off x="5324920" y="3827938"/>
            <a:ext cx="319079" cy="358099"/>
            <a:chOff x="-54403300" y="3982600"/>
            <a:chExt cx="283550" cy="318225"/>
          </a:xfrm>
        </p:grpSpPr>
        <p:sp>
          <p:nvSpPr>
            <p:cNvPr id="9849" name="Google Shape;9849;p61"/>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1"/>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1"/>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1"/>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1"/>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4" name="Google Shape;9854;p61"/>
          <p:cNvGrpSpPr/>
          <p:nvPr/>
        </p:nvGrpSpPr>
        <p:grpSpPr>
          <a:xfrm>
            <a:off x="7512313" y="2889172"/>
            <a:ext cx="356298" cy="356973"/>
            <a:chOff x="-52458650" y="3194400"/>
            <a:chExt cx="316625" cy="317225"/>
          </a:xfrm>
        </p:grpSpPr>
        <p:sp>
          <p:nvSpPr>
            <p:cNvPr id="9855" name="Google Shape;9855;p61"/>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1"/>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1"/>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1"/>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1"/>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1"/>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1"/>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1"/>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61"/>
          <p:cNvGrpSpPr/>
          <p:nvPr/>
        </p:nvGrpSpPr>
        <p:grpSpPr>
          <a:xfrm>
            <a:off x="7521611" y="3358148"/>
            <a:ext cx="337703" cy="357845"/>
            <a:chOff x="-52450000" y="3584850"/>
            <a:chExt cx="300100" cy="318000"/>
          </a:xfrm>
        </p:grpSpPr>
        <p:sp>
          <p:nvSpPr>
            <p:cNvPr id="9864" name="Google Shape;9864;p61"/>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1"/>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1"/>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1"/>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1"/>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1"/>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1"/>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1" name="Google Shape;9871;p61"/>
          <p:cNvGrpSpPr/>
          <p:nvPr/>
        </p:nvGrpSpPr>
        <p:grpSpPr>
          <a:xfrm>
            <a:off x="7533131" y="3822621"/>
            <a:ext cx="314662" cy="357226"/>
            <a:chOff x="-52440550" y="3977875"/>
            <a:chExt cx="279625" cy="317450"/>
          </a:xfrm>
        </p:grpSpPr>
        <p:sp>
          <p:nvSpPr>
            <p:cNvPr id="9872" name="Google Shape;9872;p61"/>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1"/>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1"/>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1"/>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1"/>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1"/>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1"/>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1"/>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0" name="Google Shape;9880;p61"/>
          <p:cNvGrpSpPr/>
          <p:nvPr/>
        </p:nvGrpSpPr>
        <p:grpSpPr>
          <a:xfrm>
            <a:off x="6645066" y="4278827"/>
            <a:ext cx="314662" cy="358999"/>
            <a:chOff x="-51623775" y="3584850"/>
            <a:chExt cx="279625" cy="319025"/>
          </a:xfrm>
        </p:grpSpPr>
        <p:sp>
          <p:nvSpPr>
            <p:cNvPr id="9881" name="Google Shape;9881;p61"/>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1"/>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1"/>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1"/>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1"/>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1"/>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1"/>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1"/>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1"/>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893"/>
        <p:cNvGrpSpPr/>
        <p:nvPr/>
      </p:nvGrpSpPr>
      <p:grpSpPr>
        <a:xfrm>
          <a:off x="0" y="0"/>
          <a:ext cx="0" cy="0"/>
          <a:chOff x="0" y="0"/>
          <a:chExt cx="0" cy="0"/>
        </a:xfrm>
      </p:grpSpPr>
      <p:sp>
        <p:nvSpPr>
          <p:cNvPr id="9894" name="Google Shape;9894;p6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895" name="Google Shape;9895;p6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9896" name="Google Shape;9896;p62"/>
          <p:cNvGrpSpPr/>
          <p:nvPr/>
        </p:nvGrpSpPr>
        <p:grpSpPr>
          <a:xfrm>
            <a:off x="885675" y="1539249"/>
            <a:ext cx="276003" cy="357300"/>
            <a:chOff x="-50469125" y="3183175"/>
            <a:chExt cx="233150" cy="301825"/>
          </a:xfrm>
        </p:grpSpPr>
        <p:sp>
          <p:nvSpPr>
            <p:cNvPr id="9897" name="Google Shape;9897;p62"/>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2"/>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2"/>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62"/>
          <p:cNvGrpSpPr/>
          <p:nvPr/>
        </p:nvGrpSpPr>
        <p:grpSpPr>
          <a:xfrm>
            <a:off x="845574" y="1974651"/>
            <a:ext cx="356205" cy="355288"/>
            <a:chOff x="-50504575" y="3550975"/>
            <a:chExt cx="300900" cy="300125"/>
          </a:xfrm>
        </p:grpSpPr>
        <p:sp>
          <p:nvSpPr>
            <p:cNvPr id="9901" name="Google Shape;9901;p62"/>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2"/>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2"/>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2"/>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62"/>
          <p:cNvGrpSpPr/>
          <p:nvPr/>
        </p:nvGrpSpPr>
        <p:grpSpPr>
          <a:xfrm>
            <a:off x="845574" y="2412893"/>
            <a:ext cx="356205" cy="354341"/>
            <a:chOff x="-50503000" y="3921175"/>
            <a:chExt cx="300900" cy="299325"/>
          </a:xfrm>
        </p:grpSpPr>
        <p:sp>
          <p:nvSpPr>
            <p:cNvPr id="9906" name="Google Shape;9906;p62"/>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2"/>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2"/>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2"/>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2"/>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1" name="Google Shape;9911;p62"/>
          <p:cNvGrpSpPr/>
          <p:nvPr/>
        </p:nvGrpSpPr>
        <p:grpSpPr>
          <a:xfrm>
            <a:off x="3049627" y="1558811"/>
            <a:ext cx="355258" cy="356205"/>
            <a:chOff x="-48630025" y="3199700"/>
            <a:chExt cx="300100" cy="300900"/>
          </a:xfrm>
        </p:grpSpPr>
        <p:sp>
          <p:nvSpPr>
            <p:cNvPr id="9912" name="Google Shape;9912;p62"/>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2"/>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2"/>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5" name="Google Shape;9915;p62"/>
          <p:cNvGrpSpPr/>
          <p:nvPr/>
        </p:nvGrpSpPr>
        <p:grpSpPr>
          <a:xfrm>
            <a:off x="3049627" y="1996107"/>
            <a:ext cx="355258" cy="355258"/>
            <a:chOff x="-48630025" y="3569100"/>
            <a:chExt cx="300100" cy="300100"/>
          </a:xfrm>
        </p:grpSpPr>
        <p:sp>
          <p:nvSpPr>
            <p:cNvPr id="9916" name="Google Shape;9916;p62"/>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2"/>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2"/>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2"/>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2"/>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2"/>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2"/>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2"/>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2"/>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2"/>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6" name="Google Shape;9926;p62"/>
          <p:cNvGrpSpPr/>
          <p:nvPr/>
        </p:nvGrpSpPr>
        <p:grpSpPr>
          <a:xfrm>
            <a:off x="3050101" y="2433403"/>
            <a:ext cx="354311" cy="353394"/>
            <a:chOff x="-48629225" y="3938500"/>
            <a:chExt cx="299300" cy="298525"/>
          </a:xfrm>
        </p:grpSpPr>
        <p:sp>
          <p:nvSpPr>
            <p:cNvPr id="9927" name="Google Shape;9927;p62"/>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2"/>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2"/>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2"/>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1" name="Google Shape;9931;p62"/>
          <p:cNvGrpSpPr/>
          <p:nvPr/>
        </p:nvGrpSpPr>
        <p:grpSpPr>
          <a:xfrm>
            <a:off x="1785504" y="2904744"/>
            <a:ext cx="311458" cy="354341"/>
            <a:chOff x="-46762575" y="3200500"/>
            <a:chExt cx="263100" cy="299325"/>
          </a:xfrm>
        </p:grpSpPr>
        <p:sp>
          <p:nvSpPr>
            <p:cNvPr id="9932" name="Google Shape;9932;p62"/>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2"/>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2"/>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2"/>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2"/>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62"/>
          <p:cNvGrpSpPr/>
          <p:nvPr/>
        </p:nvGrpSpPr>
        <p:grpSpPr>
          <a:xfrm>
            <a:off x="1763589" y="3363466"/>
            <a:ext cx="355288" cy="312375"/>
            <a:chOff x="-46779900" y="3588000"/>
            <a:chExt cx="300125" cy="263875"/>
          </a:xfrm>
        </p:grpSpPr>
        <p:sp>
          <p:nvSpPr>
            <p:cNvPr id="9938" name="Google Shape;9938;p62"/>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2"/>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2"/>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2"/>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62"/>
          <p:cNvGrpSpPr/>
          <p:nvPr/>
        </p:nvGrpSpPr>
        <p:grpSpPr>
          <a:xfrm>
            <a:off x="1764062" y="3778388"/>
            <a:ext cx="354341" cy="353394"/>
            <a:chOff x="-46779100" y="3938500"/>
            <a:chExt cx="299325" cy="298525"/>
          </a:xfrm>
        </p:grpSpPr>
        <p:sp>
          <p:nvSpPr>
            <p:cNvPr id="9943" name="Google Shape;9943;p62"/>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2"/>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5" name="Google Shape;9945;p62"/>
          <p:cNvGrpSpPr/>
          <p:nvPr/>
        </p:nvGrpSpPr>
        <p:grpSpPr>
          <a:xfrm>
            <a:off x="3971800" y="2911255"/>
            <a:ext cx="355258" cy="355288"/>
            <a:chOff x="-44924250" y="3206000"/>
            <a:chExt cx="300100" cy="300125"/>
          </a:xfrm>
        </p:grpSpPr>
        <p:sp>
          <p:nvSpPr>
            <p:cNvPr id="9946" name="Google Shape;9946;p62"/>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2"/>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2"/>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2"/>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2"/>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1" name="Google Shape;9951;p62"/>
          <p:cNvGrpSpPr/>
          <p:nvPr/>
        </p:nvGrpSpPr>
        <p:grpSpPr>
          <a:xfrm>
            <a:off x="1286286" y="1539249"/>
            <a:ext cx="355258" cy="355258"/>
            <a:chOff x="-50134375" y="3183175"/>
            <a:chExt cx="300100" cy="300100"/>
          </a:xfrm>
        </p:grpSpPr>
        <p:sp>
          <p:nvSpPr>
            <p:cNvPr id="9952" name="Google Shape;9952;p62"/>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2"/>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2"/>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2"/>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2"/>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2"/>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2"/>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2"/>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2"/>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2"/>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2" name="Google Shape;9962;p62"/>
          <p:cNvGrpSpPr/>
          <p:nvPr/>
        </p:nvGrpSpPr>
        <p:grpSpPr>
          <a:xfrm>
            <a:off x="1286286" y="1974651"/>
            <a:ext cx="355258" cy="355288"/>
            <a:chOff x="-50134375" y="3550975"/>
            <a:chExt cx="300100" cy="300125"/>
          </a:xfrm>
        </p:grpSpPr>
        <p:sp>
          <p:nvSpPr>
            <p:cNvPr id="9963" name="Google Shape;9963;p62"/>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2"/>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62"/>
          <p:cNvGrpSpPr/>
          <p:nvPr/>
        </p:nvGrpSpPr>
        <p:grpSpPr>
          <a:xfrm>
            <a:off x="1286286" y="2412183"/>
            <a:ext cx="355258" cy="355051"/>
            <a:chOff x="-50134375" y="3920575"/>
            <a:chExt cx="300100" cy="299925"/>
          </a:xfrm>
        </p:grpSpPr>
        <p:sp>
          <p:nvSpPr>
            <p:cNvPr id="9966" name="Google Shape;9966;p62"/>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2"/>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2"/>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9" name="Google Shape;9969;p62"/>
          <p:cNvGrpSpPr/>
          <p:nvPr/>
        </p:nvGrpSpPr>
        <p:grpSpPr>
          <a:xfrm>
            <a:off x="3497010" y="1559758"/>
            <a:ext cx="357123" cy="355258"/>
            <a:chOff x="-48262200" y="3200500"/>
            <a:chExt cx="301675" cy="300100"/>
          </a:xfrm>
        </p:grpSpPr>
        <p:sp>
          <p:nvSpPr>
            <p:cNvPr id="9970" name="Google Shape;9970;p62"/>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2"/>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2"/>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2"/>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2"/>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2"/>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2"/>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2"/>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2"/>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9" name="Google Shape;9979;p62"/>
          <p:cNvGrpSpPr/>
          <p:nvPr/>
        </p:nvGrpSpPr>
        <p:grpSpPr>
          <a:xfrm>
            <a:off x="3526383" y="1996847"/>
            <a:ext cx="298377" cy="354519"/>
            <a:chOff x="-48233050" y="3569725"/>
            <a:chExt cx="252050" cy="299475"/>
          </a:xfrm>
        </p:grpSpPr>
        <p:sp>
          <p:nvSpPr>
            <p:cNvPr id="9980" name="Google Shape;9980;p62"/>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2"/>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2"/>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3" name="Google Shape;9983;p62"/>
          <p:cNvGrpSpPr/>
          <p:nvPr/>
        </p:nvGrpSpPr>
        <p:grpSpPr>
          <a:xfrm>
            <a:off x="3550148" y="2430591"/>
            <a:ext cx="250847" cy="358070"/>
            <a:chOff x="-48216525" y="3936125"/>
            <a:chExt cx="211900" cy="302475"/>
          </a:xfrm>
        </p:grpSpPr>
        <p:sp>
          <p:nvSpPr>
            <p:cNvPr id="9984" name="Google Shape;9984;p62"/>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2"/>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2"/>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2"/>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8" name="Google Shape;9988;p62"/>
          <p:cNvGrpSpPr/>
          <p:nvPr/>
        </p:nvGrpSpPr>
        <p:grpSpPr>
          <a:xfrm>
            <a:off x="2205866" y="2905661"/>
            <a:ext cx="355258" cy="355288"/>
            <a:chOff x="-46410500" y="3201275"/>
            <a:chExt cx="300100" cy="300125"/>
          </a:xfrm>
        </p:grpSpPr>
        <p:sp>
          <p:nvSpPr>
            <p:cNvPr id="9989" name="Google Shape;9989;p62"/>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2"/>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2"/>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2"/>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2"/>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4" name="Google Shape;9994;p62"/>
          <p:cNvGrpSpPr/>
          <p:nvPr/>
        </p:nvGrpSpPr>
        <p:grpSpPr>
          <a:xfrm>
            <a:off x="2205866" y="3341092"/>
            <a:ext cx="355258" cy="356205"/>
            <a:chOff x="-46409700" y="3569100"/>
            <a:chExt cx="300100" cy="300900"/>
          </a:xfrm>
        </p:grpSpPr>
        <p:sp>
          <p:nvSpPr>
            <p:cNvPr id="9995" name="Google Shape;9995;p62"/>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2"/>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2"/>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2"/>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2"/>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0" name="Google Shape;10000;p62"/>
          <p:cNvGrpSpPr/>
          <p:nvPr/>
        </p:nvGrpSpPr>
        <p:grpSpPr>
          <a:xfrm>
            <a:off x="2193747" y="3776524"/>
            <a:ext cx="379497" cy="358070"/>
            <a:chOff x="-46422300" y="3936925"/>
            <a:chExt cx="320575" cy="302475"/>
          </a:xfrm>
        </p:grpSpPr>
        <p:sp>
          <p:nvSpPr>
            <p:cNvPr id="10001" name="Google Shape;10001;p62"/>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2"/>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3" name="Google Shape;10003;p62"/>
          <p:cNvGrpSpPr/>
          <p:nvPr/>
        </p:nvGrpSpPr>
        <p:grpSpPr>
          <a:xfrm>
            <a:off x="3971326" y="3330852"/>
            <a:ext cx="356205" cy="355258"/>
            <a:chOff x="-44914800" y="3560450"/>
            <a:chExt cx="300900" cy="300100"/>
          </a:xfrm>
        </p:grpSpPr>
        <p:sp>
          <p:nvSpPr>
            <p:cNvPr id="10004" name="Google Shape;10004;p62"/>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2"/>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2"/>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2"/>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2"/>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62"/>
          <p:cNvGrpSpPr/>
          <p:nvPr/>
        </p:nvGrpSpPr>
        <p:grpSpPr>
          <a:xfrm>
            <a:off x="1726378" y="1539486"/>
            <a:ext cx="354311" cy="354104"/>
            <a:chOff x="-49764975" y="3183375"/>
            <a:chExt cx="299300" cy="299125"/>
          </a:xfrm>
        </p:grpSpPr>
        <p:sp>
          <p:nvSpPr>
            <p:cNvPr id="10010" name="Google Shape;10010;p62"/>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2"/>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2"/>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2"/>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2"/>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2"/>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2"/>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2"/>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2"/>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9" name="Google Shape;10019;p62"/>
          <p:cNvGrpSpPr/>
          <p:nvPr/>
        </p:nvGrpSpPr>
        <p:grpSpPr>
          <a:xfrm>
            <a:off x="1726378" y="1974947"/>
            <a:ext cx="354311" cy="355909"/>
            <a:chOff x="-49764975" y="3551225"/>
            <a:chExt cx="299300" cy="300650"/>
          </a:xfrm>
        </p:grpSpPr>
        <p:sp>
          <p:nvSpPr>
            <p:cNvPr id="10020" name="Google Shape;10020;p62"/>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2"/>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2"/>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2"/>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2"/>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2"/>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2"/>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2"/>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2"/>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2"/>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2"/>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1" name="Google Shape;10031;p62"/>
          <p:cNvGrpSpPr/>
          <p:nvPr/>
        </p:nvGrpSpPr>
        <p:grpSpPr>
          <a:xfrm>
            <a:off x="1724040" y="2411710"/>
            <a:ext cx="358987" cy="355525"/>
            <a:chOff x="-49766550" y="3920175"/>
            <a:chExt cx="303250" cy="300325"/>
          </a:xfrm>
        </p:grpSpPr>
        <p:sp>
          <p:nvSpPr>
            <p:cNvPr id="10032" name="Google Shape;10032;p62"/>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2"/>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2"/>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2"/>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6" name="Google Shape;10036;p62"/>
          <p:cNvGrpSpPr/>
          <p:nvPr/>
        </p:nvGrpSpPr>
        <p:grpSpPr>
          <a:xfrm>
            <a:off x="3939571" y="1559758"/>
            <a:ext cx="357123" cy="354341"/>
            <a:chOff x="-47892800" y="3200500"/>
            <a:chExt cx="301675" cy="299325"/>
          </a:xfrm>
        </p:grpSpPr>
        <p:sp>
          <p:nvSpPr>
            <p:cNvPr id="10037" name="Google Shape;10037;p62"/>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2"/>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2"/>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2"/>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2"/>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2"/>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62"/>
          <p:cNvGrpSpPr/>
          <p:nvPr/>
        </p:nvGrpSpPr>
        <p:grpSpPr>
          <a:xfrm>
            <a:off x="4003437" y="1996107"/>
            <a:ext cx="229391" cy="355258"/>
            <a:chOff x="-47839250" y="3569100"/>
            <a:chExt cx="193775" cy="300100"/>
          </a:xfrm>
        </p:grpSpPr>
        <p:sp>
          <p:nvSpPr>
            <p:cNvPr id="10044" name="Google Shape;10044;p62"/>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2"/>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2"/>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2"/>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2"/>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2"/>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62"/>
          <p:cNvGrpSpPr/>
          <p:nvPr/>
        </p:nvGrpSpPr>
        <p:grpSpPr>
          <a:xfrm>
            <a:off x="3940503" y="2432456"/>
            <a:ext cx="355258" cy="356205"/>
            <a:chOff x="-47892800" y="3937700"/>
            <a:chExt cx="300100" cy="300900"/>
          </a:xfrm>
        </p:grpSpPr>
        <p:sp>
          <p:nvSpPr>
            <p:cNvPr id="10051" name="Google Shape;10051;p62"/>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2"/>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2"/>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2"/>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2"/>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2"/>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2"/>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2"/>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9" name="Google Shape;10059;p62"/>
          <p:cNvGrpSpPr/>
          <p:nvPr/>
        </p:nvGrpSpPr>
        <p:grpSpPr>
          <a:xfrm>
            <a:off x="2645798" y="2926170"/>
            <a:ext cx="355258" cy="311458"/>
            <a:chOff x="-46042675" y="3218600"/>
            <a:chExt cx="300100" cy="263100"/>
          </a:xfrm>
        </p:grpSpPr>
        <p:sp>
          <p:nvSpPr>
            <p:cNvPr id="10060" name="Google Shape;10060;p62"/>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2"/>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2"/>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2"/>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2"/>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2"/>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6" name="Google Shape;10066;p62"/>
          <p:cNvGrpSpPr/>
          <p:nvPr/>
        </p:nvGrpSpPr>
        <p:grpSpPr>
          <a:xfrm>
            <a:off x="2645798" y="3340619"/>
            <a:ext cx="355258" cy="323118"/>
            <a:chOff x="-46042675" y="3568700"/>
            <a:chExt cx="300100" cy="272950"/>
          </a:xfrm>
        </p:grpSpPr>
        <p:sp>
          <p:nvSpPr>
            <p:cNvPr id="10067" name="Google Shape;10067;p62"/>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2"/>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2"/>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2"/>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1" name="Google Shape;10071;p62"/>
          <p:cNvGrpSpPr/>
          <p:nvPr/>
        </p:nvGrpSpPr>
        <p:grpSpPr>
          <a:xfrm>
            <a:off x="2687749" y="3777589"/>
            <a:ext cx="271357" cy="356057"/>
            <a:chOff x="-46007225" y="3937825"/>
            <a:chExt cx="229225" cy="300775"/>
          </a:xfrm>
        </p:grpSpPr>
        <p:sp>
          <p:nvSpPr>
            <p:cNvPr id="10072" name="Google Shape;10072;p62"/>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2"/>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2"/>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2"/>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2"/>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2"/>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2"/>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2"/>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2"/>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2"/>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2" name="Google Shape;10082;p62"/>
          <p:cNvGrpSpPr/>
          <p:nvPr/>
        </p:nvGrpSpPr>
        <p:grpSpPr>
          <a:xfrm>
            <a:off x="3993241" y="3767675"/>
            <a:ext cx="312375" cy="357596"/>
            <a:chOff x="-44895900" y="3929450"/>
            <a:chExt cx="263875" cy="302075"/>
          </a:xfrm>
        </p:grpSpPr>
        <p:sp>
          <p:nvSpPr>
            <p:cNvPr id="10083" name="Google Shape;10083;p62"/>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2"/>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2"/>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2"/>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2"/>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2"/>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9" name="Google Shape;10089;p62"/>
          <p:cNvGrpSpPr/>
          <p:nvPr/>
        </p:nvGrpSpPr>
        <p:grpSpPr>
          <a:xfrm>
            <a:off x="2167060" y="1550436"/>
            <a:ext cx="356205" cy="332885"/>
            <a:chOff x="-49397175" y="3192625"/>
            <a:chExt cx="300900" cy="281200"/>
          </a:xfrm>
        </p:grpSpPr>
        <p:sp>
          <p:nvSpPr>
            <p:cNvPr id="10090" name="Google Shape;10090;p62"/>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2"/>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2"/>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2"/>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2"/>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2"/>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2"/>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7" name="Google Shape;10097;p62"/>
          <p:cNvGrpSpPr/>
          <p:nvPr/>
        </p:nvGrpSpPr>
        <p:grpSpPr>
          <a:xfrm>
            <a:off x="2193163" y="1974651"/>
            <a:ext cx="304000" cy="356205"/>
            <a:chOff x="-49375900" y="3550975"/>
            <a:chExt cx="256800" cy="300900"/>
          </a:xfrm>
        </p:grpSpPr>
        <p:sp>
          <p:nvSpPr>
            <p:cNvPr id="10098" name="Google Shape;10098;p62"/>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2"/>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2"/>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2"/>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2"/>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2"/>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2"/>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2"/>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2"/>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2"/>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2"/>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62"/>
          <p:cNvGrpSpPr/>
          <p:nvPr/>
        </p:nvGrpSpPr>
        <p:grpSpPr>
          <a:xfrm>
            <a:off x="2188516" y="2411946"/>
            <a:ext cx="313293" cy="356205"/>
            <a:chOff x="-49378250" y="3920375"/>
            <a:chExt cx="264650" cy="300900"/>
          </a:xfrm>
        </p:grpSpPr>
        <p:sp>
          <p:nvSpPr>
            <p:cNvPr id="10110" name="Google Shape;10110;p62"/>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2"/>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2"/>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2"/>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2"/>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2"/>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2"/>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7" name="Google Shape;10117;p62"/>
          <p:cNvGrpSpPr/>
          <p:nvPr/>
        </p:nvGrpSpPr>
        <p:grpSpPr>
          <a:xfrm>
            <a:off x="907504" y="2904744"/>
            <a:ext cx="312375" cy="357123"/>
            <a:chOff x="-47505300" y="3200500"/>
            <a:chExt cx="263875" cy="301675"/>
          </a:xfrm>
        </p:grpSpPr>
        <p:sp>
          <p:nvSpPr>
            <p:cNvPr id="10118" name="Google Shape;10118;p62"/>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2"/>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2"/>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2"/>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2"/>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2"/>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2"/>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2"/>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2"/>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2"/>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2"/>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2"/>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2"/>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62"/>
          <p:cNvGrpSpPr/>
          <p:nvPr/>
        </p:nvGrpSpPr>
        <p:grpSpPr>
          <a:xfrm>
            <a:off x="885604" y="3341092"/>
            <a:ext cx="356176" cy="355051"/>
            <a:chOff x="-47524975" y="3569100"/>
            <a:chExt cx="300875" cy="299925"/>
          </a:xfrm>
        </p:grpSpPr>
        <p:sp>
          <p:nvSpPr>
            <p:cNvPr id="10132" name="Google Shape;10132;p62"/>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2"/>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2"/>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2"/>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2"/>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7" name="Google Shape;10137;p62"/>
          <p:cNvGrpSpPr/>
          <p:nvPr/>
        </p:nvGrpSpPr>
        <p:grpSpPr>
          <a:xfrm>
            <a:off x="886062" y="3820354"/>
            <a:ext cx="355258" cy="270410"/>
            <a:chOff x="-47523400" y="3973950"/>
            <a:chExt cx="300100" cy="228425"/>
          </a:xfrm>
        </p:grpSpPr>
        <p:sp>
          <p:nvSpPr>
            <p:cNvPr id="10138" name="Google Shape;10138;p62"/>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2"/>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2"/>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2"/>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2"/>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62"/>
          <p:cNvGrpSpPr/>
          <p:nvPr/>
        </p:nvGrpSpPr>
        <p:grpSpPr>
          <a:xfrm>
            <a:off x="3091183" y="2903353"/>
            <a:ext cx="354341" cy="357596"/>
            <a:chOff x="-45673275" y="3199325"/>
            <a:chExt cx="299325" cy="302075"/>
          </a:xfrm>
        </p:grpSpPr>
        <p:sp>
          <p:nvSpPr>
            <p:cNvPr id="10144" name="Google Shape;10144;p62"/>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2"/>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2"/>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62"/>
          <p:cNvGrpSpPr/>
          <p:nvPr/>
        </p:nvGrpSpPr>
        <p:grpSpPr>
          <a:xfrm>
            <a:off x="3090251" y="3361602"/>
            <a:ext cx="356205" cy="314240"/>
            <a:chOff x="-45674075" y="3586425"/>
            <a:chExt cx="300900" cy="265450"/>
          </a:xfrm>
        </p:grpSpPr>
        <p:sp>
          <p:nvSpPr>
            <p:cNvPr id="10148" name="Google Shape;10148;p62"/>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2"/>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62"/>
          <p:cNvGrpSpPr/>
          <p:nvPr/>
        </p:nvGrpSpPr>
        <p:grpSpPr>
          <a:xfrm>
            <a:off x="3091183" y="3777441"/>
            <a:ext cx="354341" cy="356205"/>
            <a:chOff x="-45673275" y="3937700"/>
            <a:chExt cx="299325" cy="300900"/>
          </a:xfrm>
        </p:grpSpPr>
        <p:sp>
          <p:nvSpPr>
            <p:cNvPr id="10151" name="Google Shape;10151;p62"/>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2"/>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2"/>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2"/>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2"/>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2"/>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62"/>
          <p:cNvGrpSpPr/>
          <p:nvPr/>
        </p:nvGrpSpPr>
        <p:grpSpPr>
          <a:xfrm>
            <a:off x="2205349" y="4270225"/>
            <a:ext cx="356205" cy="356205"/>
            <a:chOff x="-44512325" y="3176075"/>
            <a:chExt cx="300900" cy="300900"/>
          </a:xfrm>
        </p:grpSpPr>
        <p:sp>
          <p:nvSpPr>
            <p:cNvPr id="10158" name="Google Shape;10158;p62"/>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2"/>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2"/>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1" name="Google Shape;10161;p62"/>
          <p:cNvGrpSpPr/>
          <p:nvPr/>
        </p:nvGrpSpPr>
        <p:grpSpPr>
          <a:xfrm>
            <a:off x="2608689" y="1539249"/>
            <a:ext cx="354341" cy="354341"/>
            <a:chOff x="-49027775" y="3183175"/>
            <a:chExt cx="299325" cy="299325"/>
          </a:xfrm>
        </p:grpSpPr>
        <p:sp>
          <p:nvSpPr>
            <p:cNvPr id="10162" name="Google Shape;10162;p62"/>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2"/>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2"/>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2"/>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6" name="Google Shape;10166;p62"/>
          <p:cNvGrpSpPr/>
          <p:nvPr/>
        </p:nvGrpSpPr>
        <p:grpSpPr>
          <a:xfrm>
            <a:off x="2608230" y="1974651"/>
            <a:ext cx="355258" cy="357152"/>
            <a:chOff x="-49027775" y="3550975"/>
            <a:chExt cx="300100" cy="301700"/>
          </a:xfrm>
        </p:grpSpPr>
        <p:sp>
          <p:nvSpPr>
            <p:cNvPr id="10167" name="Google Shape;10167;p62"/>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2"/>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2"/>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2"/>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2"/>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2"/>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2"/>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2"/>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2"/>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2"/>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62"/>
          <p:cNvGrpSpPr/>
          <p:nvPr/>
        </p:nvGrpSpPr>
        <p:grpSpPr>
          <a:xfrm>
            <a:off x="2606306" y="2411710"/>
            <a:ext cx="359106" cy="355525"/>
            <a:chOff x="-49031025" y="3920175"/>
            <a:chExt cx="303350" cy="300325"/>
          </a:xfrm>
        </p:grpSpPr>
        <p:sp>
          <p:nvSpPr>
            <p:cNvPr id="10178" name="Google Shape;10178;p62"/>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2"/>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2"/>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2"/>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2"/>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2"/>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4" name="Google Shape;10184;p62"/>
          <p:cNvGrpSpPr/>
          <p:nvPr/>
        </p:nvGrpSpPr>
        <p:grpSpPr>
          <a:xfrm>
            <a:off x="1322411" y="2904744"/>
            <a:ext cx="356176" cy="354341"/>
            <a:chOff x="-47155575" y="3200500"/>
            <a:chExt cx="300875" cy="299325"/>
          </a:xfrm>
        </p:grpSpPr>
        <p:sp>
          <p:nvSpPr>
            <p:cNvPr id="10185" name="Google Shape;10185;p62"/>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2"/>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2"/>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2"/>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2"/>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2"/>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1" name="Google Shape;10191;p62"/>
          <p:cNvGrpSpPr/>
          <p:nvPr/>
        </p:nvGrpSpPr>
        <p:grpSpPr>
          <a:xfrm>
            <a:off x="1322870" y="3341092"/>
            <a:ext cx="355258" cy="355258"/>
            <a:chOff x="-47154800" y="3569100"/>
            <a:chExt cx="300100" cy="300100"/>
          </a:xfrm>
        </p:grpSpPr>
        <p:sp>
          <p:nvSpPr>
            <p:cNvPr id="10192" name="Google Shape;10192;p62"/>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2"/>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2"/>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2"/>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2"/>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2"/>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8" name="Google Shape;10198;p62"/>
          <p:cNvGrpSpPr/>
          <p:nvPr/>
        </p:nvGrpSpPr>
        <p:grpSpPr>
          <a:xfrm>
            <a:off x="1323343" y="3779305"/>
            <a:ext cx="354311" cy="353423"/>
            <a:chOff x="-47154000" y="3939275"/>
            <a:chExt cx="299300" cy="298550"/>
          </a:xfrm>
        </p:grpSpPr>
        <p:sp>
          <p:nvSpPr>
            <p:cNvPr id="10199" name="Google Shape;10199;p62"/>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2"/>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2"/>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2"/>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3" name="Google Shape;10203;p62"/>
          <p:cNvGrpSpPr/>
          <p:nvPr/>
        </p:nvGrpSpPr>
        <p:grpSpPr>
          <a:xfrm>
            <a:off x="3548633" y="2904744"/>
            <a:ext cx="312375" cy="354341"/>
            <a:chOff x="-45286550" y="3200500"/>
            <a:chExt cx="263875" cy="299325"/>
          </a:xfrm>
        </p:grpSpPr>
        <p:sp>
          <p:nvSpPr>
            <p:cNvPr id="10204" name="Google Shape;10204;p62"/>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2"/>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2"/>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62"/>
          <p:cNvGrpSpPr/>
          <p:nvPr/>
        </p:nvGrpSpPr>
        <p:grpSpPr>
          <a:xfrm>
            <a:off x="3548633" y="3342039"/>
            <a:ext cx="312375" cy="354311"/>
            <a:chOff x="-45286550" y="3569900"/>
            <a:chExt cx="263875" cy="299300"/>
          </a:xfrm>
        </p:grpSpPr>
        <p:sp>
          <p:nvSpPr>
            <p:cNvPr id="10208" name="Google Shape;10208;p62"/>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2"/>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2"/>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2"/>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2"/>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2"/>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4" name="Google Shape;10214;p62"/>
          <p:cNvGrpSpPr/>
          <p:nvPr/>
        </p:nvGrpSpPr>
        <p:grpSpPr>
          <a:xfrm>
            <a:off x="3559820" y="3778388"/>
            <a:ext cx="290001" cy="355258"/>
            <a:chOff x="-45277900" y="3938500"/>
            <a:chExt cx="244975" cy="300100"/>
          </a:xfrm>
        </p:grpSpPr>
        <p:sp>
          <p:nvSpPr>
            <p:cNvPr id="10215" name="Google Shape;10215;p62"/>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2"/>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2"/>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2"/>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9" name="Google Shape;10219;p62"/>
          <p:cNvGrpSpPr/>
          <p:nvPr/>
        </p:nvGrpSpPr>
        <p:grpSpPr>
          <a:xfrm>
            <a:off x="2645769" y="4247490"/>
            <a:ext cx="355258" cy="355258"/>
            <a:chOff x="-44502875" y="3576975"/>
            <a:chExt cx="300100" cy="300100"/>
          </a:xfrm>
        </p:grpSpPr>
        <p:sp>
          <p:nvSpPr>
            <p:cNvPr id="10220" name="Google Shape;10220;p62"/>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2"/>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2"/>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3" name="Google Shape;10223;p62"/>
          <p:cNvGrpSpPr/>
          <p:nvPr/>
        </p:nvGrpSpPr>
        <p:grpSpPr>
          <a:xfrm>
            <a:off x="4858981" y="1973145"/>
            <a:ext cx="356196" cy="354670"/>
            <a:chOff x="-13946200" y="3647075"/>
            <a:chExt cx="353650" cy="352100"/>
          </a:xfrm>
        </p:grpSpPr>
        <p:sp>
          <p:nvSpPr>
            <p:cNvPr id="10224" name="Google Shape;10224;p62"/>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2"/>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2"/>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2"/>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2"/>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2"/>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0" name="Google Shape;10230;p62"/>
          <p:cNvGrpSpPr/>
          <p:nvPr/>
        </p:nvGrpSpPr>
        <p:grpSpPr>
          <a:xfrm>
            <a:off x="6642374" y="1532628"/>
            <a:ext cx="357002" cy="354267"/>
            <a:chOff x="-12163025" y="3214275"/>
            <a:chExt cx="354450" cy="351700"/>
          </a:xfrm>
        </p:grpSpPr>
        <p:sp>
          <p:nvSpPr>
            <p:cNvPr id="10231" name="Google Shape;10231;p62"/>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2"/>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2"/>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4" name="Google Shape;10234;p62"/>
          <p:cNvGrpSpPr/>
          <p:nvPr/>
        </p:nvGrpSpPr>
        <p:grpSpPr>
          <a:xfrm>
            <a:off x="6643154" y="1972365"/>
            <a:ext cx="355441" cy="356232"/>
            <a:chOff x="-12160675" y="3647875"/>
            <a:chExt cx="352900" cy="353650"/>
          </a:xfrm>
        </p:grpSpPr>
        <p:sp>
          <p:nvSpPr>
            <p:cNvPr id="10235" name="Google Shape;10235;p62"/>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2"/>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2"/>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2"/>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2"/>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2"/>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2"/>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62"/>
          <p:cNvGrpSpPr/>
          <p:nvPr/>
        </p:nvGrpSpPr>
        <p:grpSpPr>
          <a:xfrm>
            <a:off x="6653870" y="2416821"/>
            <a:ext cx="354635" cy="356232"/>
            <a:chOff x="-12160675" y="4081850"/>
            <a:chExt cx="352100" cy="353650"/>
          </a:xfrm>
        </p:grpSpPr>
        <p:sp>
          <p:nvSpPr>
            <p:cNvPr id="10243" name="Google Shape;10243;p62"/>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2"/>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2"/>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2"/>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2"/>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2"/>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9" name="Google Shape;10249;p62"/>
          <p:cNvGrpSpPr/>
          <p:nvPr/>
        </p:nvGrpSpPr>
        <p:grpSpPr>
          <a:xfrm>
            <a:off x="4858836" y="2891264"/>
            <a:ext cx="355416" cy="355652"/>
            <a:chOff x="-10391650" y="3180600"/>
            <a:chExt cx="352875" cy="353075"/>
          </a:xfrm>
        </p:grpSpPr>
        <p:sp>
          <p:nvSpPr>
            <p:cNvPr id="10250" name="Google Shape;10250;p62"/>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2"/>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2"/>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2"/>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2"/>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2"/>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6" name="Google Shape;10256;p62"/>
          <p:cNvGrpSpPr/>
          <p:nvPr/>
        </p:nvGrpSpPr>
        <p:grpSpPr>
          <a:xfrm>
            <a:off x="4858835" y="3368062"/>
            <a:ext cx="354635" cy="353890"/>
            <a:chOff x="-10390875" y="3616350"/>
            <a:chExt cx="352100" cy="351325"/>
          </a:xfrm>
        </p:grpSpPr>
        <p:sp>
          <p:nvSpPr>
            <p:cNvPr id="10257" name="Google Shape;10257;p62"/>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2"/>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2"/>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62"/>
          <p:cNvGrpSpPr/>
          <p:nvPr/>
        </p:nvGrpSpPr>
        <p:grpSpPr>
          <a:xfrm>
            <a:off x="7525810" y="2892727"/>
            <a:ext cx="312585" cy="354670"/>
            <a:chOff x="-10370400" y="4049550"/>
            <a:chExt cx="310350" cy="352100"/>
          </a:xfrm>
        </p:grpSpPr>
        <p:sp>
          <p:nvSpPr>
            <p:cNvPr id="10261" name="Google Shape;10261;p62"/>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2"/>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2"/>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2"/>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2"/>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6" name="Google Shape;10266;p62"/>
          <p:cNvGrpSpPr/>
          <p:nvPr/>
        </p:nvGrpSpPr>
        <p:grpSpPr>
          <a:xfrm>
            <a:off x="6630066" y="2891668"/>
            <a:ext cx="379236" cy="354847"/>
            <a:chOff x="-8674650" y="3210975"/>
            <a:chExt cx="376525" cy="352275"/>
          </a:xfrm>
        </p:grpSpPr>
        <p:sp>
          <p:nvSpPr>
            <p:cNvPr id="10267" name="Google Shape;10267;p62"/>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2"/>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2"/>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2"/>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2"/>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2"/>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3" name="Google Shape;10273;p62"/>
          <p:cNvGrpSpPr/>
          <p:nvPr/>
        </p:nvGrpSpPr>
        <p:grpSpPr>
          <a:xfrm>
            <a:off x="5301563" y="1973145"/>
            <a:ext cx="356221" cy="354670"/>
            <a:chOff x="-13512225" y="3647075"/>
            <a:chExt cx="353675" cy="352100"/>
          </a:xfrm>
        </p:grpSpPr>
        <p:sp>
          <p:nvSpPr>
            <p:cNvPr id="10274" name="Google Shape;10274;p62"/>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2"/>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2"/>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2"/>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2"/>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2"/>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2"/>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2"/>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2"/>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2"/>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4" name="Google Shape;10284;p62"/>
          <p:cNvGrpSpPr/>
          <p:nvPr/>
        </p:nvGrpSpPr>
        <p:grpSpPr>
          <a:xfrm>
            <a:off x="5311876" y="2417211"/>
            <a:ext cx="356221" cy="355451"/>
            <a:chOff x="-13512225" y="4080275"/>
            <a:chExt cx="353675" cy="352875"/>
          </a:xfrm>
        </p:grpSpPr>
        <p:sp>
          <p:nvSpPr>
            <p:cNvPr id="10285" name="Google Shape;10285;p62"/>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2"/>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2"/>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2"/>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2"/>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2"/>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2"/>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2"/>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2"/>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2"/>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2"/>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6" name="Google Shape;10296;p62"/>
          <p:cNvGrpSpPr/>
          <p:nvPr/>
        </p:nvGrpSpPr>
        <p:grpSpPr>
          <a:xfrm>
            <a:off x="7084956" y="1564572"/>
            <a:ext cx="356196" cy="290379"/>
            <a:chOff x="-11728250" y="3245400"/>
            <a:chExt cx="353650" cy="288275"/>
          </a:xfrm>
        </p:grpSpPr>
        <p:sp>
          <p:nvSpPr>
            <p:cNvPr id="10297" name="Google Shape;10297;p62"/>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2"/>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2"/>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2"/>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2"/>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2" name="Google Shape;10302;p62"/>
          <p:cNvSpPr/>
          <p:nvPr/>
        </p:nvSpPr>
        <p:spPr>
          <a:xfrm>
            <a:off x="7242366" y="2108233"/>
            <a:ext cx="40464" cy="84135"/>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3" name="Google Shape;10303;p62"/>
          <p:cNvGrpSpPr/>
          <p:nvPr/>
        </p:nvGrpSpPr>
        <p:grpSpPr>
          <a:xfrm>
            <a:off x="7117464" y="2417211"/>
            <a:ext cx="311804" cy="355451"/>
            <a:chOff x="-11703850" y="4081850"/>
            <a:chExt cx="309575" cy="352875"/>
          </a:xfrm>
        </p:grpSpPr>
        <p:sp>
          <p:nvSpPr>
            <p:cNvPr id="10304" name="Google Shape;10304;p62"/>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2"/>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2"/>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2"/>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2"/>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2"/>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2"/>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2"/>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62"/>
          <p:cNvGrpSpPr/>
          <p:nvPr/>
        </p:nvGrpSpPr>
        <p:grpSpPr>
          <a:xfrm>
            <a:off x="5306120" y="2891364"/>
            <a:ext cx="357002" cy="355451"/>
            <a:chOff x="-9958475" y="3180025"/>
            <a:chExt cx="354450" cy="352875"/>
          </a:xfrm>
        </p:grpSpPr>
        <p:sp>
          <p:nvSpPr>
            <p:cNvPr id="10313" name="Google Shape;10313;p62"/>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2"/>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2"/>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6" name="Google Shape;10316;p62"/>
          <p:cNvGrpSpPr/>
          <p:nvPr/>
        </p:nvGrpSpPr>
        <p:grpSpPr>
          <a:xfrm>
            <a:off x="5315247" y="3367345"/>
            <a:ext cx="337966" cy="355325"/>
            <a:chOff x="-9949025" y="3615575"/>
            <a:chExt cx="335550" cy="352750"/>
          </a:xfrm>
        </p:grpSpPr>
        <p:sp>
          <p:nvSpPr>
            <p:cNvPr id="10317" name="Google Shape;10317;p62"/>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2"/>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2"/>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0" name="Google Shape;10320;p62"/>
          <p:cNvGrpSpPr/>
          <p:nvPr/>
        </p:nvGrpSpPr>
        <p:grpSpPr>
          <a:xfrm>
            <a:off x="7950093" y="2890851"/>
            <a:ext cx="360175" cy="358423"/>
            <a:chOff x="-9961625" y="4048175"/>
            <a:chExt cx="357600" cy="355825"/>
          </a:xfrm>
        </p:grpSpPr>
        <p:sp>
          <p:nvSpPr>
            <p:cNvPr id="10321" name="Google Shape;10321;p62"/>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2"/>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2"/>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2"/>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2"/>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2"/>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7" name="Google Shape;10327;p62"/>
          <p:cNvGrpSpPr/>
          <p:nvPr/>
        </p:nvGrpSpPr>
        <p:grpSpPr>
          <a:xfrm>
            <a:off x="6636814" y="3366363"/>
            <a:ext cx="364959" cy="357289"/>
            <a:chOff x="-8680950" y="3624225"/>
            <a:chExt cx="362350" cy="354700"/>
          </a:xfrm>
        </p:grpSpPr>
        <p:sp>
          <p:nvSpPr>
            <p:cNvPr id="10328" name="Google Shape;10328;p62"/>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2"/>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2"/>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2"/>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2"/>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2"/>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4" name="Google Shape;10334;p62"/>
          <p:cNvGrpSpPr/>
          <p:nvPr/>
        </p:nvGrpSpPr>
        <p:grpSpPr>
          <a:xfrm>
            <a:off x="5773058" y="1532024"/>
            <a:ext cx="313365" cy="355476"/>
            <a:chOff x="-13056975" y="3212300"/>
            <a:chExt cx="311125" cy="352900"/>
          </a:xfrm>
        </p:grpSpPr>
        <p:sp>
          <p:nvSpPr>
            <p:cNvPr id="10335" name="Google Shape;10335;p62"/>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2"/>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2"/>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2"/>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62"/>
          <p:cNvGrpSpPr/>
          <p:nvPr/>
        </p:nvGrpSpPr>
        <p:grpSpPr>
          <a:xfrm>
            <a:off x="5750446" y="1972818"/>
            <a:ext cx="358588" cy="355325"/>
            <a:chOff x="-13077450" y="3647075"/>
            <a:chExt cx="356025" cy="352750"/>
          </a:xfrm>
        </p:grpSpPr>
        <p:sp>
          <p:nvSpPr>
            <p:cNvPr id="10340" name="Google Shape;10340;p62"/>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2"/>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2"/>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3" name="Google Shape;10343;p62"/>
          <p:cNvGrpSpPr/>
          <p:nvPr/>
        </p:nvGrpSpPr>
        <p:grpSpPr>
          <a:xfrm>
            <a:off x="5761552" y="2416418"/>
            <a:ext cx="357002" cy="357037"/>
            <a:chOff x="-13079025" y="4079475"/>
            <a:chExt cx="354450" cy="354450"/>
          </a:xfrm>
        </p:grpSpPr>
        <p:sp>
          <p:nvSpPr>
            <p:cNvPr id="10344" name="Google Shape;10344;p62"/>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2"/>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2"/>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2"/>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62"/>
          <p:cNvGrpSpPr/>
          <p:nvPr/>
        </p:nvGrpSpPr>
        <p:grpSpPr>
          <a:xfrm>
            <a:off x="7534619" y="1532427"/>
            <a:ext cx="356221" cy="354670"/>
            <a:chOff x="-11292700" y="3213875"/>
            <a:chExt cx="353675" cy="352100"/>
          </a:xfrm>
        </p:grpSpPr>
        <p:sp>
          <p:nvSpPr>
            <p:cNvPr id="10349" name="Google Shape;10349;p62"/>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2"/>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2"/>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2"/>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2"/>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2"/>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2"/>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6" name="Google Shape;10356;p62"/>
          <p:cNvGrpSpPr/>
          <p:nvPr/>
        </p:nvGrpSpPr>
        <p:grpSpPr>
          <a:xfrm>
            <a:off x="7528677" y="1972365"/>
            <a:ext cx="368106" cy="356232"/>
            <a:chOff x="-11299000" y="3647875"/>
            <a:chExt cx="365475" cy="353650"/>
          </a:xfrm>
        </p:grpSpPr>
        <p:sp>
          <p:nvSpPr>
            <p:cNvPr id="10357" name="Google Shape;10357;p62"/>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2"/>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2"/>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2"/>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2"/>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2"/>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3" name="Google Shape;10363;p62"/>
          <p:cNvGrpSpPr/>
          <p:nvPr/>
        </p:nvGrpSpPr>
        <p:grpSpPr>
          <a:xfrm>
            <a:off x="7544139" y="2428316"/>
            <a:ext cx="357808" cy="333240"/>
            <a:chOff x="-11295075" y="4092875"/>
            <a:chExt cx="355250" cy="330825"/>
          </a:xfrm>
        </p:grpSpPr>
        <p:sp>
          <p:nvSpPr>
            <p:cNvPr id="10364" name="Google Shape;10364;p62"/>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2"/>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2"/>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2"/>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2"/>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9" name="Google Shape;10369;p62"/>
          <p:cNvGrpSpPr/>
          <p:nvPr/>
        </p:nvGrpSpPr>
        <p:grpSpPr>
          <a:xfrm>
            <a:off x="5769739" y="2891364"/>
            <a:ext cx="312585" cy="355451"/>
            <a:chOff x="-9500075" y="3180800"/>
            <a:chExt cx="310350" cy="352875"/>
          </a:xfrm>
        </p:grpSpPr>
        <p:sp>
          <p:nvSpPr>
            <p:cNvPr id="10370" name="Google Shape;10370;p62"/>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2"/>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2"/>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2"/>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2"/>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2"/>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2"/>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2"/>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2"/>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9" name="Google Shape;10379;p62"/>
          <p:cNvGrpSpPr/>
          <p:nvPr/>
        </p:nvGrpSpPr>
        <p:grpSpPr>
          <a:xfrm>
            <a:off x="5747530" y="3366879"/>
            <a:ext cx="356221" cy="356257"/>
            <a:chOff x="-9523700" y="3614000"/>
            <a:chExt cx="353675" cy="353675"/>
          </a:xfrm>
        </p:grpSpPr>
        <p:sp>
          <p:nvSpPr>
            <p:cNvPr id="10380" name="Google Shape;10380;p62"/>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2"/>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2"/>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2"/>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2"/>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2"/>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2"/>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2"/>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2"/>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9" name="Google Shape;10389;p62"/>
          <p:cNvGrpSpPr/>
          <p:nvPr/>
        </p:nvGrpSpPr>
        <p:grpSpPr>
          <a:xfrm>
            <a:off x="7532481" y="3389521"/>
            <a:ext cx="356221" cy="354670"/>
            <a:chOff x="-9523700" y="4049550"/>
            <a:chExt cx="353675" cy="352100"/>
          </a:xfrm>
        </p:grpSpPr>
        <p:sp>
          <p:nvSpPr>
            <p:cNvPr id="10390" name="Google Shape;10390;p62"/>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2"/>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2"/>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2"/>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2"/>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2"/>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2"/>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7" name="Google Shape;10397;p62"/>
          <p:cNvGrpSpPr/>
          <p:nvPr/>
        </p:nvGrpSpPr>
        <p:grpSpPr>
          <a:xfrm>
            <a:off x="7088596" y="3389494"/>
            <a:ext cx="357002" cy="311029"/>
            <a:chOff x="-8209150" y="3659675"/>
            <a:chExt cx="354450" cy="308775"/>
          </a:xfrm>
        </p:grpSpPr>
        <p:sp>
          <p:nvSpPr>
            <p:cNvPr id="10398" name="Google Shape;10398;p62"/>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2"/>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2"/>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2"/>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2"/>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2"/>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4" name="Google Shape;10404;p62"/>
          <p:cNvGrpSpPr/>
          <p:nvPr/>
        </p:nvGrpSpPr>
        <p:grpSpPr>
          <a:xfrm>
            <a:off x="6202157" y="2418407"/>
            <a:ext cx="356221" cy="353059"/>
            <a:chOff x="-12643475" y="4081850"/>
            <a:chExt cx="353675" cy="350500"/>
          </a:xfrm>
        </p:grpSpPr>
        <p:sp>
          <p:nvSpPr>
            <p:cNvPr id="10405" name="Google Shape;10405;p62"/>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2"/>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2"/>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2"/>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9" name="Google Shape;10409;p62"/>
          <p:cNvSpPr/>
          <p:nvPr/>
        </p:nvSpPr>
        <p:spPr>
          <a:xfrm>
            <a:off x="8015262" y="19730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10" name="Google Shape;10410;p62"/>
          <p:cNvGrpSpPr/>
          <p:nvPr/>
        </p:nvGrpSpPr>
        <p:grpSpPr>
          <a:xfrm>
            <a:off x="7984757" y="2428316"/>
            <a:ext cx="356221" cy="333240"/>
            <a:chOff x="-10858725" y="4092875"/>
            <a:chExt cx="353675" cy="330825"/>
          </a:xfrm>
        </p:grpSpPr>
        <p:sp>
          <p:nvSpPr>
            <p:cNvPr id="10411" name="Google Shape;10411;p62"/>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2"/>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2"/>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2"/>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2"/>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2"/>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7" name="Google Shape;10417;p62"/>
          <p:cNvGrpSpPr/>
          <p:nvPr/>
        </p:nvGrpSpPr>
        <p:grpSpPr>
          <a:xfrm>
            <a:off x="6243280" y="3367282"/>
            <a:ext cx="252278" cy="355451"/>
            <a:chOff x="-9039300" y="3614000"/>
            <a:chExt cx="250475" cy="352875"/>
          </a:xfrm>
        </p:grpSpPr>
        <p:sp>
          <p:nvSpPr>
            <p:cNvPr id="10418" name="Google Shape;10418;p62"/>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2"/>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0" name="Google Shape;10420;p62"/>
          <p:cNvGrpSpPr/>
          <p:nvPr/>
        </p:nvGrpSpPr>
        <p:grpSpPr>
          <a:xfrm>
            <a:off x="7975246" y="3389521"/>
            <a:ext cx="354635" cy="354670"/>
            <a:chOff x="-9088150" y="4049550"/>
            <a:chExt cx="352100" cy="352100"/>
          </a:xfrm>
        </p:grpSpPr>
        <p:sp>
          <p:nvSpPr>
            <p:cNvPr id="10421" name="Google Shape;10421;p62"/>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2"/>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2"/>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2"/>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2"/>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2"/>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7" name="Google Shape;10427;p62"/>
          <p:cNvGrpSpPr/>
          <p:nvPr/>
        </p:nvGrpSpPr>
        <p:grpSpPr>
          <a:xfrm>
            <a:off x="7109610" y="2891754"/>
            <a:ext cx="315757" cy="354670"/>
            <a:chOff x="-8191825" y="3174500"/>
            <a:chExt cx="313500" cy="352100"/>
          </a:xfrm>
        </p:grpSpPr>
        <p:sp>
          <p:nvSpPr>
            <p:cNvPr id="10428" name="Google Shape;10428;p62"/>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2"/>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2"/>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1" name="Google Shape;10431;p62"/>
          <p:cNvGrpSpPr/>
          <p:nvPr/>
        </p:nvGrpSpPr>
        <p:grpSpPr>
          <a:xfrm>
            <a:off x="4858968" y="1532275"/>
            <a:ext cx="356221" cy="354973"/>
            <a:chOff x="-13947000" y="3212800"/>
            <a:chExt cx="353675" cy="352400"/>
          </a:xfrm>
        </p:grpSpPr>
        <p:sp>
          <p:nvSpPr>
            <p:cNvPr id="10432" name="Google Shape;10432;p62"/>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2"/>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4" name="Google Shape;10434;p62"/>
          <p:cNvSpPr/>
          <p:nvPr/>
        </p:nvSpPr>
        <p:spPr>
          <a:xfrm>
            <a:off x="4902088" y="24178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5" name="Google Shape;10435;p62"/>
          <p:cNvGrpSpPr/>
          <p:nvPr/>
        </p:nvGrpSpPr>
        <p:grpSpPr>
          <a:xfrm>
            <a:off x="5301563" y="1531633"/>
            <a:ext cx="356221" cy="356257"/>
            <a:chOff x="-13512225" y="3211525"/>
            <a:chExt cx="353675" cy="353675"/>
          </a:xfrm>
        </p:grpSpPr>
        <p:sp>
          <p:nvSpPr>
            <p:cNvPr id="10436" name="Google Shape;10436;p62"/>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2"/>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2"/>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2"/>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2"/>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1" name="Google Shape;10441;p62"/>
          <p:cNvGrpSpPr/>
          <p:nvPr/>
        </p:nvGrpSpPr>
        <p:grpSpPr>
          <a:xfrm>
            <a:off x="7083760" y="1971660"/>
            <a:ext cx="358588" cy="357642"/>
            <a:chOff x="-11729050" y="3646475"/>
            <a:chExt cx="356025" cy="355050"/>
          </a:xfrm>
        </p:grpSpPr>
        <p:sp>
          <p:nvSpPr>
            <p:cNvPr id="10442" name="Google Shape;10442;p62"/>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2"/>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2"/>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2"/>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2"/>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2"/>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2"/>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2"/>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2"/>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2"/>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2"/>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3" name="Google Shape;10453;p62"/>
          <p:cNvGrpSpPr/>
          <p:nvPr/>
        </p:nvGrpSpPr>
        <p:grpSpPr>
          <a:xfrm>
            <a:off x="6191845" y="1532024"/>
            <a:ext cx="356221" cy="355476"/>
            <a:chOff x="-12643475" y="3212300"/>
            <a:chExt cx="353675" cy="352900"/>
          </a:xfrm>
        </p:grpSpPr>
        <p:sp>
          <p:nvSpPr>
            <p:cNvPr id="10454" name="Google Shape;10454;p62"/>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2"/>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2"/>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2"/>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2"/>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2"/>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2"/>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2"/>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2"/>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3" name="Google Shape;10463;p62"/>
          <p:cNvGrpSpPr/>
          <p:nvPr/>
        </p:nvGrpSpPr>
        <p:grpSpPr>
          <a:xfrm>
            <a:off x="6191845" y="1983798"/>
            <a:ext cx="356221" cy="333366"/>
            <a:chOff x="-12643475" y="3657325"/>
            <a:chExt cx="353675" cy="330950"/>
          </a:xfrm>
        </p:grpSpPr>
        <p:sp>
          <p:nvSpPr>
            <p:cNvPr id="10464" name="Google Shape;10464;p62"/>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2"/>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2"/>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2"/>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2"/>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2"/>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0" name="Google Shape;10470;p62"/>
          <p:cNvGrpSpPr/>
          <p:nvPr/>
        </p:nvGrpSpPr>
        <p:grpSpPr>
          <a:xfrm>
            <a:off x="7974847" y="1532427"/>
            <a:ext cx="355416" cy="354670"/>
            <a:chOff x="-10857925" y="3213875"/>
            <a:chExt cx="352875" cy="352100"/>
          </a:xfrm>
        </p:grpSpPr>
        <p:sp>
          <p:nvSpPr>
            <p:cNvPr id="10471" name="Google Shape;10471;p62"/>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2"/>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2"/>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2"/>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2"/>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2"/>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2"/>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2"/>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2"/>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2"/>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62"/>
          <p:cNvGrpSpPr/>
          <p:nvPr/>
        </p:nvGrpSpPr>
        <p:grpSpPr>
          <a:xfrm>
            <a:off x="6191762" y="2891855"/>
            <a:ext cx="356096" cy="354469"/>
            <a:chOff x="-9089725" y="3180200"/>
            <a:chExt cx="353550" cy="351900"/>
          </a:xfrm>
        </p:grpSpPr>
        <p:sp>
          <p:nvSpPr>
            <p:cNvPr id="10482" name="Google Shape;10482;p62"/>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2"/>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42"/>
        <p:cNvGrpSpPr/>
        <p:nvPr/>
      </p:nvGrpSpPr>
      <p:grpSpPr>
        <a:xfrm>
          <a:off x="0" y="0"/>
          <a:ext cx="0" cy="0"/>
          <a:chOff x="0" y="0"/>
          <a:chExt cx="0" cy="0"/>
        </a:xfrm>
      </p:grpSpPr>
      <p:grpSp>
        <p:nvGrpSpPr>
          <p:cNvPr id="645" name="Google Shape;645;p27"/>
          <p:cNvGrpSpPr/>
          <p:nvPr/>
        </p:nvGrpSpPr>
        <p:grpSpPr>
          <a:xfrm>
            <a:off x="4572001" y="64294"/>
            <a:ext cx="4572000" cy="4672012"/>
            <a:chOff x="753176" y="747287"/>
            <a:chExt cx="7879195" cy="4042209"/>
          </a:xfrm>
        </p:grpSpPr>
        <p:sp>
          <p:nvSpPr>
            <p:cNvPr id="646" name="Google Shape;646;p27"/>
            <p:cNvSpPr/>
            <p:nvPr/>
          </p:nvSpPr>
          <p:spPr>
            <a:xfrm>
              <a:off x="4708506" y="1601081"/>
              <a:ext cx="644519" cy="1341805"/>
            </a:xfrm>
            <a:custGeom>
              <a:avLst/>
              <a:gdLst/>
              <a:ahLst/>
              <a:cxnLst/>
              <a:rect l="l" t="t" r="r" b="b"/>
              <a:pathLst>
                <a:path w="27287" h="56808" extrusionOk="0">
                  <a:moveTo>
                    <a:pt x="15912" y="0"/>
                  </a:moveTo>
                  <a:lnTo>
                    <a:pt x="0" y="7305"/>
                  </a:lnTo>
                  <a:lnTo>
                    <a:pt x="9941" y="56807"/>
                  </a:lnTo>
                  <a:lnTo>
                    <a:pt x="27287" y="56807"/>
                  </a:lnTo>
                  <a:lnTo>
                    <a:pt x="15912"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7"/>
            <p:cNvSpPr/>
            <p:nvPr/>
          </p:nvSpPr>
          <p:spPr>
            <a:xfrm>
              <a:off x="5084357" y="1601081"/>
              <a:ext cx="1441883" cy="1341805"/>
            </a:xfrm>
            <a:custGeom>
              <a:avLst/>
              <a:gdLst/>
              <a:ahLst/>
              <a:cxnLst/>
              <a:rect l="l" t="t" r="r" b="b"/>
              <a:pathLst>
                <a:path w="61045" h="56808" extrusionOk="0">
                  <a:moveTo>
                    <a:pt x="1" y="0"/>
                  </a:moveTo>
                  <a:lnTo>
                    <a:pt x="11376" y="56807"/>
                  </a:lnTo>
                  <a:lnTo>
                    <a:pt x="61044" y="56807"/>
                  </a:lnTo>
                  <a:lnTo>
                    <a:pt x="4967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7"/>
            <p:cNvSpPr/>
            <p:nvPr/>
          </p:nvSpPr>
          <p:spPr>
            <a:xfrm>
              <a:off x="4604438" y="2608646"/>
              <a:ext cx="627985" cy="1288235"/>
            </a:xfrm>
            <a:custGeom>
              <a:avLst/>
              <a:gdLst/>
              <a:ahLst/>
              <a:cxnLst/>
              <a:rect l="l" t="t" r="r" b="b"/>
              <a:pathLst>
                <a:path w="26587" h="54540" extrusionOk="0">
                  <a:moveTo>
                    <a:pt x="1" y="0"/>
                  </a:moveTo>
                  <a:lnTo>
                    <a:pt x="1" y="54539"/>
                  </a:lnTo>
                  <a:lnTo>
                    <a:pt x="26586" y="54539"/>
                  </a:lnTo>
                  <a:lnTo>
                    <a:pt x="26586"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7"/>
            <p:cNvSpPr/>
            <p:nvPr/>
          </p:nvSpPr>
          <p:spPr>
            <a:xfrm>
              <a:off x="6490047" y="2608646"/>
              <a:ext cx="427853" cy="1289014"/>
            </a:xfrm>
            <a:custGeom>
              <a:avLst/>
              <a:gdLst/>
              <a:ahLst/>
              <a:cxnLst/>
              <a:rect l="l" t="t" r="r" b="b"/>
              <a:pathLst>
                <a:path w="18114" h="54573" extrusionOk="0">
                  <a:moveTo>
                    <a:pt x="0" y="0"/>
                  </a:moveTo>
                  <a:lnTo>
                    <a:pt x="10841" y="54573"/>
                  </a:lnTo>
                  <a:lnTo>
                    <a:pt x="18113" y="54573"/>
                  </a:lnTo>
                  <a:lnTo>
                    <a:pt x="18113"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7"/>
            <p:cNvSpPr/>
            <p:nvPr/>
          </p:nvSpPr>
          <p:spPr>
            <a:xfrm>
              <a:off x="5232455" y="2608646"/>
              <a:ext cx="345112" cy="1288235"/>
            </a:xfrm>
            <a:custGeom>
              <a:avLst/>
              <a:gdLst/>
              <a:ahLst/>
              <a:cxnLst/>
              <a:rect l="l" t="t" r="r" b="b"/>
              <a:pathLst>
                <a:path w="14611" h="54540" extrusionOk="0">
                  <a:moveTo>
                    <a:pt x="0" y="0"/>
                  </a:moveTo>
                  <a:lnTo>
                    <a:pt x="0" y="54539"/>
                  </a:lnTo>
                  <a:lnTo>
                    <a:pt x="14611" y="54539"/>
                  </a:lnTo>
                  <a:lnTo>
                    <a:pt x="1461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7"/>
            <p:cNvSpPr/>
            <p:nvPr/>
          </p:nvSpPr>
          <p:spPr>
            <a:xfrm>
              <a:off x="6917914" y="2608646"/>
              <a:ext cx="345112" cy="1288235"/>
            </a:xfrm>
            <a:custGeom>
              <a:avLst/>
              <a:gdLst/>
              <a:ahLst/>
              <a:cxnLst/>
              <a:rect l="l" t="t" r="r" b="b"/>
              <a:pathLst>
                <a:path w="14611" h="54540" extrusionOk="0">
                  <a:moveTo>
                    <a:pt x="0" y="0"/>
                  </a:moveTo>
                  <a:lnTo>
                    <a:pt x="0" y="54539"/>
                  </a:lnTo>
                  <a:lnTo>
                    <a:pt x="14611" y="54539"/>
                  </a:lnTo>
                  <a:lnTo>
                    <a:pt x="1461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7"/>
            <p:cNvSpPr/>
            <p:nvPr/>
          </p:nvSpPr>
          <p:spPr>
            <a:xfrm>
              <a:off x="5577573" y="3235864"/>
              <a:ext cx="1340246" cy="661077"/>
            </a:xfrm>
            <a:custGeom>
              <a:avLst/>
              <a:gdLst/>
              <a:ahLst/>
              <a:cxnLst/>
              <a:rect l="l" t="t" r="r" b="b"/>
              <a:pathLst>
                <a:path w="56742" h="27988" extrusionOk="0">
                  <a:moveTo>
                    <a:pt x="1" y="0"/>
                  </a:moveTo>
                  <a:lnTo>
                    <a:pt x="1" y="27987"/>
                  </a:lnTo>
                  <a:lnTo>
                    <a:pt x="56741" y="27987"/>
                  </a:lnTo>
                  <a:lnTo>
                    <a:pt x="5674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7"/>
            <p:cNvSpPr/>
            <p:nvPr/>
          </p:nvSpPr>
          <p:spPr>
            <a:xfrm>
              <a:off x="5577573" y="2949822"/>
              <a:ext cx="1340246" cy="288400"/>
            </a:xfrm>
            <a:custGeom>
              <a:avLst/>
              <a:gdLst/>
              <a:ahLst/>
              <a:cxnLst/>
              <a:rect l="l" t="t" r="r" b="b"/>
              <a:pathLst>
                <a:path w="56742" h="12210" extrusionOk="0">
                  <a:moveTo>
                    <a:pt x="1" y="1"/>
                  </a:moveTo>
                  <a:lnTo>
                    <a:pt x="1" y="12210"/>
                  </a:lnTo>
                  <a:lnTo>
                    <a:pt x="56741" y="12210"/>
                  </a:lnTo>
                  <a:lnTo>
                    <a:pt x="5674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7"/>
            <p:cNvSpPr/>
            <p:nvPr/>
          </p:nvSpPr>
          <p:spPr>
            <a:xfrm>
              <a:off x="5317541" y="2605481"/>
              <a:ext cx="264757" cy="1209462"/>
            </a:xfrm>
            <a:custGeom>
              <a:avLst/>
              <a:gdLst/>
              <a:ahLst/>
              <a:cxnLst/>
              <a:rect l="l" t="t" r="r" b="b"/>
              <a:pathLst>
                <a:path w="11209" h="51205" extrusionOk="0">
                  <a:moveTo>
                    <a:pt x="11009" y="1"/>
                  </a:moveTo>
                  <a:lnTo>
                    <a:pt x="5505" y="34"/>
                  </a:lnTo>
                  <a:lnTo>
                    <a:pt x="1" y="134"/>
                  </a:lnTo>
                  <a:lnTo>
                    <a:pt x="5471" y="201"/>
                  </a:lnTo>
                  <a:lnTo>
                    <a:pt x="10841" y="233"/>
                  </a:lnTo>
                  <a:lnTo>
                    <a:pt x="10841" y="233"/>
                  </a:lnTo>
                  <a:lnTo>
                    <a:pt x="10809" y="6505"/>
                  </a:lnTo>
                  <a:lnTo>
                    <a:pt x="10809" y="12877"/>
                  </a:lnTo>
                  <a:cubicBezTo>
                    <a:pt x="10809" y="17146"/>
                    <a:pt x="10809" y="21416"/>
                    <a:pt x="10809" y="25652"/>
                  </a:cubicBezTo>
                  <a:cubicBezTo>
                    <a:pt x="10809" y="29922"/>
                    <a:pt x="10809" y="34192"/>
                    <a:pt x="10842" y="38428"/>
                  </a:cubicBezTo>
                  <a:cubicBezTo>
                    <a:pt x="10875" y="42698"/>
                    <a:pt x="10909" y="46934"/>
                    <a:pt x="11009" y="51204"/>
                  </a:cubicBezTo>
                  <a:cubicBezTo>
                    <a:pt x="11075" y="46968"/>
                    <a:pt x="11075" y="42698"/>
                    <a:pt x="11142" y="38428"/>
                  </a:cubicBezTo>
                  <a:cubicBezTo>
                    <a:pt x="11175" y="34192"/>
                    <a:pt x="11175" y="29922"/>
                    <a:pt x="11175" y="25652"/>
                  </a:cubicBezTo>
                  <a:cubicBezTo>
                    <a:pt x="11209" y="21416"/>
                    <a:pt x="11175" y="17146"/>
                    <a:pt x="11175" y="12877"/>
                  </a:cubicBezTo>
                  <a:lnTo>
                    <a:pt x="11175" y="6505"/>
                  </a:lnTo>
                  <a:lnTo>
                    <a:pt x="11142" y="134"/>
                  </a:lnTo>
                  <a:lnTo>
                    <a:pt x="11142"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7"/>
            <p:cNvSpPr/>
            <p:nvPr/>
          </p:nvSpPr>
          <p:spPr>
            <a:xfrm>
              <a:off x="6913189" y="2608646"/>
              <a:ext cx="9472" cy="1211021"/>
            </a:xfrm>
            <a:custGeom>
              <a:avLst/>
              <a:gdLst/>
              <a:ahLst/>
              <a:cxnLst/>
              <a:rect l="l" t="t" r="r" b="b"/>
              <a:pathLst>
                <a:path w="401" h="51271" extrusionOk="0">
                  <a:moveTo>
                    <a:pt x="200" y="0"/>
                  </a:moveTo>
                  <a:cubicBezTo>
                    <a:pt x="100" y="4270"/>
                    <a:pt x="67" y="8540"/>
                    <a:pt x="33" y="12809"/>
                  </a:cubicBezTo>
                  <a:lnTo>
                    <a:pt x="0" y="25618"/>
                  </a:lnTo>
                  <a:lnTo>
                    <a:pt x="33" y="38461"/>
                  </a:lnTo>
                  <a:lnTo>
                    <a:pt x="100" y="44866"/>
                  </a:lnTo>
                  <a:lnTo>
                    <a:pt x="200" y="51270"/>
                  </a:lnTo>
                  <a:lnTo>
                    <a:pt x="300" y="44866"/>
                  </a:lnTo>
                  <a:lnTo>
                    <a:pt x="367" y="38461"/>
                  </a:lnTo>
                  <a:lnTo>
                    <a:pt x="400" y="25618"/>
                  </a:lnTo>
                  <a:lnTo>
                    <a:pt x="367" y="12809"/>
                  </a:lnTo>
                  <a:cubicBezTo>
                    <a:pt x="334" y="8540"/>
                    <a:pt x="267" y="4270"/>
                    <a:pt x="200"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7"/>
            <p:cNvSpPr/>
            <p:nvPr/>
          </p:nvSpPr>
          <p:spPr>
            <a:xfrm>
              <a:off x="5578376" y="3231139"/>
              <a:ext cx="1339443" cy="9472"/>
            </a:xfrm>
            <a:custGeom>
              <a:avLst/>
              <a:gdLst/>
              <a:ahLst/>
              <a:cxnLst/>
              <a:rect l="l" t="t" r="r" b="b"/>
              <a:pathLst>
                <a:path w="56708" h="401" extrusionOk="0">
                  <a:moveTo>
                    <a:pt x="28354" y="0"/>
                  </a:moveTo>
                  <a:lnTo>
                    <a:pt x="14177" y="34"/>
                  </a:lnTo>
                  <a:lnTo>
                    <a:pt x="7072" y="100"/>
                  </a:lnTo>
                  <a:lnTo>
                    <a:pt x="0" y="200"/>
                  </a:lnTo>
                  <a:lnTo>
                    <a:pt x="7072" y="301"/>
                  </a:lnTo>
                  <a:lnTo>
                    <a:pt x="14177" y="367"/>
                  </a:lnTo>
                  <a:lnTo>
                    <a:pt x="28354" y="401"/>
                  </a:lnTo>
                  <a:lnTo>
                    <a:pt x="42530" y="367"/>
                  </a:lnTo>
                  <a:cubicBezTo>
                    <a:pt x="47234" y="334"/>
                    <a:pt x="51970" y="301"/>
                    <a:pt x="56707" y="200"/>
                  </a:cubicBezTo>
                  <a:cubicBezTo>
                    <a:pt x="51970" y="100"/>
                    <a:pt x="47234" y="67"/>
                    <a:pt x="42530" y="34"/>
                  </a:cubicBezTo>
                  <a:lnTo>
                    <a:pt x="2835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7"/>
            <p:cNvSpPr/>
            <p:nvPr/>
          </p:nvSpPr>
          <p:spPr>
            <a:xfrm>
              <a:off x="5578376" y="2945098"/>
              <a:ext cx="1339443" cy="9472"/>
            </a:xfrm>
            <a:custGeom>
              <a:avLst/>
              <a:gdLst/>
              <a:ahLst/>
              <a:cxnLst/>
              <a:rect l="l" t="t" r="r" b="b"/>
              <a:pathLst>
                <a:path w="56708" h="401" extrusionOk="0">
                  <a:moveTo>
                    <a:pt x="28354" y="1"/>
                  </a:moveTo>
                  <a:lnTo>
                    <a:pt x="14177" y="34"/>
                  </a:lnTo>
                  <a:lnTo>
                    <a:pt x="7072" y="101"/>
                  </a:lnTo>
                  <a:lnTo>
                    <a:pt x="0" y="201"/>
                  </a:lnTo>
                  <a:lnTo>
                    <a:pt x="7072" y="301"/>
                  </a:lnTo>
                  <a:lnTo>
                    <a:pt x="14177" y="368"/>
                  </a:lnTo>
                  <a:lnTo>
                    <a:pt x="28354" y="401"/>
                  </a:lnTo>
                  <a:lnTo>
                    <a:pt x="42530" y="368"/>
                  </a:lnTo>
                  <a:cubicBezTo>
                    <a:pt x="47234" y="334"/>
                    <a:pt x="51970" y="301"/>
                    <a:pt x="56707" y="201"/>
                  </a:cubicBezTo>
                  <a:cubicBezTo>
                    <a:pt x="51970" y="134"/>
                    <a:pt x="47234" y="67"/>
                    <a:pt x="42530" y="34"/>
                  </a:cubicBezTo>
                  <a:lnTo>
                    <a:pt x="2835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7"/>
            <p:cNvSpPr/>
            <p:nvPr/>
          </p:nvSpPr>
          <p:spPr>
            <a:xfrm>
              <a:off x="4695855" y="3896979"/>
              <a:ext cx="147342" cy="345891"/>
            </a:xfrm>
            <a:custGeom>
              <a:avLst/>
              <a:gdLst/>
              <a:ahLst/>
              <a:cxnLst/>
              <a:rect l="l" t="t" r="r" b="b"/>
              <a:pathLst>
                <a:path w="6238" h="14644" extrusionOk="0">
                  <a:moveTo>
                    <a:pt x="0" y="0"/>
                  </a:moveTo>
                  <a:lnTo>
                    <a:pt x="334" y="4437"/>
                  </a:lnTo>
                  <a:lnTo>
                    <a:pt x="1201" y="14644"/>
                  </a:lnTo>
                  <a:lnTo>
                    <a:pt x="5037" y="14644"/>
                  </a:lnTo>
                  <a:lnTo>
                    <a:pt x="5871" y="4437"/>
                  </a:lnTo>
                  <a:lnTo>
                    <a:pt x="623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7"/>
            <p:cNvSpPr/>
            <p:nvPr/>
          </p:nvSpPr>
          <p:spPr>
            <a:xfrm>
              <a:off x="4695855" y="3896979"/>
              <a:ext cx="147342" cy="104802"/>
            </a:xfrm>
            <a:custGeom>
              <a:avLst/>
              <a:gdLst/>
              <a:ahLst/>
              <a:cxnLst/>
              <a:rect l="l" t="t" r="r" b="b"/>
              <a:pathLst>
                <a:path w="6238" h="4437" extrusionOk="0">
                  <a:moveTo>
                    <a:pt x="0" y="0"/>
                  </a:moveTo>
                  <a:lnTo>
                    <a:pt x="334" y="4437"/>
                  </a:lnTo>
                  <a:lnTo>
                    <a:pt x="5871" y="4437"/>
                  </a:lnTo>
                  <a:lnTo>
                    <a:pt x="6238"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7"/>
            <p:cNvSpPr/>
            <p:nvPr/>
          </p:nvSpPr>
          <p:spPr>
            <a:xfrm>
              <a:off x="5331738" y="3896979"/>
              <a:ext cx="147365" cy="345891"/>
            </a:xfrm>
            <a:custGeom>
              <a:avLst/>
              <a:gdLst/>
              <a:ahLst/>
              <a:cxnLst/>
              <a:rect l="l" t="t" r="r" b="b"/>
              <a:pathLst>
                <a:path w="6239" h="14644" extrusionOk="0">
                  <a:moveTo>
                    <a:pt x="0" y="0"/>
                  </a:moveTo>
                  <a:lnTo>
                    <a:pt x="334" y="4437"/>
                  </a:lnTo>
                  <a:lnTo>
                    <a:pt x="1201" y="14644"/>
                  </a:lnTo>
                  <a:lnTo>
                    <a:pt x="5037" y="14644"/>
                  </a:lnTo>
                  <a:lnTo>
                    <a:pt x="5871" y="4437"/>
                  </a:lnTo>
                  <a:lnTo>
                    <a:pt x="623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7"/>
            <p:cNvSpPr/>
            <p:nvPr/>
          </p:nvSpPr>
          <p:spPr>
            <a:xfrm>
              <a:off x="5331738" y="3896979"/>
              <a:ext cx="147365" cy="104802"/>
            </a:xfrm>
            <a:custGeom>
              <a:avLst/>
              <a:gdLst/>
              <a:ahLst/>
              <a:cxnLst/>
              <a:rect l="l" t="t" r="r" b="b"/>
              <a:pathLst>
                <a:path w="6239" h="4437" extrusionOk="0">
                  <a:moveTo>
                    <a:pt x="0" y="0"/>
                  </a:moveTo>
                  <a:lnTo>
                    <a:pt x="334" y="4437"/>
                  </a:lnTo>
                  <a:lnTo>
                    <a:pt x="5871" y="4437"/>
                  </a:lnTo>
                  <a:lnTo>
                    <a:pt x="6238"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7"/>
            <p:cNvSpPr/>
            <p:nvPr/>
          </p:nvSpPr>
          <p:spPr>
            <a:xfrm>
              <a:off x="6386039" y="3896979"/>
              <a:ext cx="147342" cy="345891"/>
            </a:xfrm>
            <a:custGeom>
              <a:avLst/>
              <a:gdLst/>
              <a:ahLst/>
              <a:cxnLst/>
              <a:rect l="l" t="t" r="r" b="b"/>
              <a:pathLst>
                <a:path w="6238" h="14644" extrusionOk="0">
                  <a:moveTo>
                    <a:pt x="0" y="0"/>
                  </a:moveTo>
                  <a:lnTo>
                    <a:pt x="367" y="4437"/>
                  </a:lnTo>
                  <a:lnTo>
                    <a:pt x="1201" y="14644"/>
                  </a:lnTo>
                  <a:lnTo>
                    <a:pt x="5037" y="14644"/>
                  </a:lnTo>
                  <a:lnTo>
                    <a:pt x="5904" y="4437"/>
                  </a:lnTo>
                  <a:lnTo>
                    <a:pt x="623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7"/>
            <p:cNvSpPr/>
            <p:nvPr/>
          </p:nvSpPr>
          <p:spPr>
            <a:xfrm>
              <a:off x="6386039" y="3896979"/>
              <a:ext cx="147342" cy="104802"/>
            </a:xfrm>
            <a:custGeom>
              <a:avLst/>
              <a:gdLst/>
              <a:ahLst/>
              <a:cxnLst/>
              <a:rect l="l" t="t" r="r" b="b"/>
              <a:pathLst>
                <a:path w="6238" h="4437" extrusionOk="0">
                  <a:moveTo>
                    <a:pt x="0" y="0"/>
                  </a:moveTo>
                  <a:lnTo>
                    <a:pt x="367" y="4437"/>
                  </a:lnTo>
                  <a:lnTo>
                    <a:pt x="5904" y="4437"/>
                  </a:lnTo>
                  <a:lnTo>
                    <a:pt x="6238"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7"/>
            <p:cNvSpPr/>
            <p:nvPr/>
          </p:nvSpPr>
          <p:spPr>
            <a:xfrm>
              <a:off x="7021922" y="3896979"/>
              <a:ext cx="148145" cy="345891"/>
            </a:xfrm>
            <a:custGeom>
              <a:avLst/>
              <a:gdLst/>
              <a:ahLst/>
              <a:cxnLst/>
              <a:rect l="l" t="t" r="r" b="b"/>
              <a:pathLst>
                <a:path w="6272" h="14644" extrusionOk="0">
                  <a:moveTo>
                    <a:pt x="0" y="0"/>
                  </a:moveTo>
                  <a:lnTo>
                    <a:pt x="367" y="4437"/>
                  </a:lnTo>
                  <a:lnTo>
                    <a:pt x="1201" y="14644"/>
                  </a:lnTo>
                  <a:lnTo>
                    <a:pt x="5071" y="14644"/>
                  </a:lnTo>
                  <a:lnTo>
                    <a:pt x="5905" y="4437"/>
                  </a:lnTo>
                  <a:lnTo>
                    <a:pt x="627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7"/>
            <p:cNvSpPr/>
            <p:nvPr/>
          </p:nvSpPr>
          <p:spPr>
            <a:xfrm>
              <a:off x="7021922" y="3896979"/>
              <a:ext cx="148145" cy="104802"/>
            </a:xfrm>
            <a:custGeom>
              <a:avLst/>
              <a:gdLst/>
              <a:ahLst/>
              <a:cxnLst/>
              <a:rect l="l" t="t" r="r" b="b"/>
              <a:pathLst>
                <a:path w="6272" h="4437" extrusionOk="0">
                  <a:moveTo>
                    <a:pt x="0" y="0"/>
                  </a:moveTo>
                  <a:lnTo>
                    <a:pt x="367" y="4437"/>
                  </a:lnTo>
                  <a:lnTo>
                    <a:pt x="5905" y="4437"/>
                  </a:lnTo>
                  <a:lnTo>
                    <a:pt x="6271"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7"/>
            <p:cNvSpPr/>
            <p:nvPr/>
          </p:nvSpPr>
          <p:spPr>
            <a:xfrm>
              <a:off x="753176" y="4501600"/>
              <a:ext cx="7645533" cy="287896"/>
            </a:xfrm>
            <a:custGeom>
              <a:avLst/>
              <a:gdLst/>
              <a:ahLst/>
              <a:cxnLst/>
              <a:rect l="l" t="t" r="r" b="b"/>
              <a:pathLst>
                <a:path w="141068" h="21683" extrusionOk="0">
                  <a:moveTo>
                    <a:pt x="70517" y="0"/>
                  </a:moveTo>
                  <a:cubicBezTo>
                    <a:pt x="31556" y="0"/>
                    <a:pt x="0" y="4837"/>
                    <a:pt x="0" y="10841"/>
                  </a:cubicBezTo>
                  <a:cubicBezTo>
                    <a:pt x="0" y="16845"/>
                    <a:pt x="31556" y="21682"/>
                    <a:pt x="70550" y="21682"/>
                  </a:cubicBezTo>
                  <a:cubicBezTo>
                    <a:pt x="109512" y="21682"/>
                    <a:pt x="141067" y="16845"/>
                    <a:pt x="141067" y="10841"/>
                  </a:cubicBezTo>
                  <a:cubicBezTo>
                    <a:pt x="141067" y="4837"/>
                    <a:pt x="109512" y="0"/>
                    <a:pt x="7051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7"/>
            <p:cNvSpPr/>
            <p:nvPr/>
          </p:nvSpPr>
          <p:spPr>
            <a:xfrm rot="10800000" flipH="1">
              <a:off x="4159808" y="4424791"/>
              <a:ext cx="4472563" cy="37465"/>
            </a:xfrm>
            <a:custGeom>
              <a:avLst/>
              <a:gdLst/>
              <a:ahLst/>
              <a:cxnLst/>
              <a:rect l="l" t="t" r="r" b="b"/>
              <a:pathLst>
                <a:path w="170790" h="402" extrusionOk="0">
                  <a:moveTo>
                    <a:pt x="85395" y="1"/>
                  </a:moveTo>
                  <a:lnTo>
                    <a:pt x="42698" y="68"/>
                  </a:lnTo>
                  <a:lnTo>
                    <a:pt x="21349" y="101"/>
                  </a:lnTo>
                  <a:lnTo>
                    <a:pt x="1" y="201"/>
                  </a:lnTo>
                  <a:lnTo>
                    <a:pt x="21349" y="301"/>
                  </a:lnTo>
                  <a:lnTo>
                    <a:pt x="42698" y="334"/>
                  </a:lnTo>
                  <a:lnTo>
                    <a:pt x="85395" y="401"/>
                  </a:lnTo>
                  <a:lnTo>
                    <a:pt x="128092" y="334"/>
                  </a:lnTo>
                  <a:lnTo>
                    <a:pt x="149441" y="301"/>
                  </a:lnTo>
                  <a:lnTo>
                    <a:pt x="170789" y="201"/>
                  </a:lnTo>
                  <a:lnTo>
                    <a:pt x="149441" y="101"/>
                  </a:lnTo>
                  <a:lnTo>
                    <a:pt x="128092" y="68"/>
                  </a:lnTo>
                  <a:lnTo>
                    <a:pt x="8539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7"/>
            <p:cNvSpPr/>
            <p:nvPr/>
          </p:nvSpPr>
          <p:spPr>
            <a:xfrm>
              <a:off x="4940911" y="2785978"/>
              <a:ext cx="470936" cy="965538"/>
            </a:xfrm>
            <a:custGeom>
              <a:avLst/>
              <a:gdLst/>
              <a:ahLst/>
              <a:cxnLst/>
              <a:rect l="l" t="t" r="r" b="b"/>
              <a:pathLst>
                <a:path w="19938" h="40878" extrusionOk="0">
                  <a:moveTo>
                    <a:pt x="8460" y="0"/>
                  </a:moveTo>
                  <a:cubicBezTo>
                    <a:pt x="8277" y="0"/>
                    <a:pt x="8092" y="10"/>
                    <a:pt x="7906" y="32"/>
                  </a:cubicBezTo>
                  <a:cubicBezTo>
                    <a:pt x="6138" y="332"/>
                    <a:pt x="4570" y="1299"/>
                    <a:pt x="3536" y="2767"/>
                  </a:cubicBezTo>
                  <a:cubicBezTo>
                    <a:pt x="2335" y="4302"/>
                    <a:pt x="1735" y="6203"/>
                    <a:pt x="1268" y="8071"/>
                  </a:cubicBezTo>
                  <a:cubicBezTo>
                    <a:pt x="801" y="10106"/>
                    <a:pt x="500" y="12207"/>
                    <a:pt x="400" y="14309"/>
                  </a:cubicBezTo>
                  <a:cubicBezTo>
                    <a:pt x="100" y="18679"/>
                    <a:pt x="33" y="23115"/>
                    <a:pt x="0" y="27518"/>
                  </a:cubicBezTo>
                  <a:cubicBezTo>
                    <a:pt x="0" y="29686"/>
                    <a:pt x="33" y="31888"/>
                    <a:pt x="33" y="34090"/>
                  </a:cubicBezTo>
                  <a:cubicBezTo>
                    <a:pt x="33" y="35190"/>
                    <a:pt x="67" y="36325"/>
                    <a:pt x="67" y="37459"/>
                  </a:cubicBezTo>
                  <a:cubicBezTo>
                    <a:pt x="33" y="38526"/>
                    <a:pt x="100" y="39627"/>
                    <a:pt x="234" y="40728"/>
                  </a:cubicBezTo>
                  <a:cubicBezTo>
                    <a:pt x="250" y="40828"/>
                    <a:pt x="350" y="40878"/>
                    <a:pt x="455" y="40878"/>
                  </a:cubicBezTo>
                  <a:cubicBezTo>
                    <a:pt x="559" y="40878"/>
                    <a:pt x="667" y="40828"/>
                    <a:pt x="701" y="40728"/>
                  </a:cubicBezTo>
                  <a:cubicBezTo>
                    <a:pt x="834" y="39594"/>
                    <a:pt x="867" y="38426"/>
                    <a:pt x="834" y="37292"/>
                  </a:cubicBezTo>
                  <a:cubicBezTo>
                    <a:pt x="867" y="36124"/>
                    <a:pt x="867" y="34924"/>
                    <a:pt x="867" y="33723"/>
                  </a:cubicBezTo>
                  <a:cubicBezTo>
                    <a:pt x="867" y="31388"/>
                    <a:pt x="934" y="29053"/>
                    <a:pt x="967" y="26684"/>
                  </a:cubicBezTo>
                  <a:cubicBezTo>
                    <a:pt x="1068" y="22548"/>
                    <a:pt x="1168" y="18412"/>
                    <a:pt x="1501" y="14275"/>
                  </a:cubicBezTo>
                  <a:cubicBezTo>
                    <a:pt x="1635" y="12274"/>
                    <a:pt x="1935" y="10273"/>
                    <a:pt x="2368" y="8304"/>
                  </a:cubicBezTo>
                  <a:cubicBezTo>
                    <a:pt x="2802" y="6503"/>
                    <a:pt x="3403" y="4669"/>
                    <a:pt x="4537" y="3201"/>
                  </a:cubicBezTo>
                  <a:cubicBezTo>
                    <a:pt x="5537" y="1942"/>
                    <a:pt x="7037" y="996"/>
                    <a:pt x="8674" y="996"/>
                  </a:cubicBezTo>
                  <a:cubicBezTo>
                    <a:pt x="8729" y="996"/>
                    <a:pt x="8784" y="997"/>
                    <a:pt x="8840" y="999"/>
                  </a:cubicBezTo>
                  <a:cubicBezTo>
                    <a:pt x="10541" y="1066"/>
                    <a:pt x="12042" y="2133"/>
                    <a:pt x="13243" y="3301"/>
                  </a:cubicBezTo>
                  <a:cubicBezTo>
                    <a:pt x="14544" y="4602"/>
                    <a:pt x="15711" y="6036"/>
                    <a:pt x="16745" y="7571"/>
                  </a:cubicBezTo>
                  <a:cubicBezTo>
                    <a:pt x="17913" y="9138"/>
                    <a:pt x="18914" y="10806"/>
                    <a:pt x="19814" y="12574"/>
                  </a:cubicBezTo>
                  <a:cubicBezTo>
                    <a:pt x="19824" y="12594"/>
                    <a:pt x="19840" y="12602"/>
                    <a:pt x="19856" y="12602"/>
                  </a:cubicBezTo>
                  <a:cubicBezTo>
                    <a:pt x="19895" y="12602"/>
                    <a:pt x="19938" y="12555"/>
                    <a:pt x="19914" y="12507"/>
                  </a:cubicBezTo>
                  <a:cubicBezTo>
                    <a:pt x="18880" y="10439"/>
                    <a:pt x="17746" y="8438"/>
                    <a:pt x="16479" y="6503"/>
                  </a:cubicBezTo>
                  <a:cubicBezTo>
                    <a:pt x="15344" y="4802"/>
                    <a:pt x="14144" y="3001"/>
                    <a:pt x="12542" y="1666"/>
                  </a:cubicBezTo>
                  <a:cubicBezTo>
                    <a:pt x="11381" y="714"/>
                    <a:pt x="9981" y="0"/>
                    <a:pt x="846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7"/>
            <p:cNvSpPr/>
            <p:nvPr/>
          </p:nvSpPr>
          <p:spPr>
            <a:xfrm>
              <a:off x="5046076" y="2748962"/>
              <a:ext cx="573234" cy="590098"/>
            </a:xfrm>
            <a:custGeom>
              <a:avLst/>
              <a:gdLst/>
              <a:ahLst/>
              <a:cxnLst/>
              <a:rect l="l" t="t" r="r" b="b"/>
              <a:pathLst>
                <a:path w="24269" h="24983" extrusionOk="0">
                  <a:moveTo>
                    <a:pt x="6777" y="8478"/>
                  </a:moveTo>
                  <a:cubicBezTo>
                    <a:pt x="6853" y="8478"/>
                    <a:pt x="6925" y="8496"/>
                    <a:pt x="6990" y="8537"/>
                  </a:cubicBezTo>
                  <a:cubicBezTo>
                    <a:pt x="7513" y="8857"/>
                    <a:pt x="6896" y="10595"/>
                    <a:pt x="6111" y="10595"/>
                  </a:cubicBezTo>
                  <a:cubicBezTo>
                    <a:pt x="5995" y="10595"/>
                    <a:pt x="5875" y="10558"/>
                    <a:pt x="5755" y="10472"/>
                  </a:cubicBezTo>
                  <a:cubicBezTo>
                    <a:pt x="5066" y="9932"/>
                    <a:pt x="6100" y="8478"/>
                    <a:pt x="6777" y="8478"/>
                  </a:cubicBezTo>
                  <a:close/>
                  <a:moveTo>
                    <a:pt x="19232" y="12152"/>
                  </a:moveTo>
                  <a:cubicBezTo>
                    <a:pt x="20009" y="12152"/>
                    <a:pt x="21611" y="13576"/>
                    <a:pt x="21066" y="14408"/>
                  </a:cubicBezTo>
                  <a:cubicBezTo>
                    <a:pt x="20955" y="14570"/>
                    <a:pt x="20803" y="14639"/>
                    <a:pt x="20631" y="14639"/>
                  </a:cubicBezTo>
                  <a:cubicBezTo>
                    <a:pt x="19773" y="14639"/>
                    <a:pt x="18404" y="12912"/>
                    <a:pt x="18931" y="12273"/>
                  </a:cubicBezTo>
                  <a:cubicBezTo>
                    <a:pt x="19001" y="12189"/>
                    <a:pt x="19106" y="12152"/>
                    <a:pt x="19232" y="12152"/>
                  </a:cubicBezTo>
                  <a:close/>
                  <a:moveTo>
                    <a:pt x="12524" y="0"/>
                  </a:moveTo>
                  <a:cubicBezTo>
                    <a:pt x="11951" y="0"/>
                    <a:pt x="11441" y="67"/>
                    <a:pt x="11026" y="198"/>
                  </a:cubicBezTo>
                  <a:cubicBezTo>
                    <a:pt x="9317" y="756"/>
                    <a:pt x="9745" y="5038"/>
                    <a:pt x="9439" y="5038"/>
                  </a:cubicBezTo>
                  <a:cubicBezTo>
                    <a:pt x="9434" y="5038"/>
                    <a:pt x="9430" y="5037"/>
                    <a:pt x="9425" y="5035"/>
                  </a:cubicBezTo>
                  <a:cubicBezTo>
                    <a:pt x="7481" y="4254"/>
                    <a:pt x="5833" y="3843"/>
                    <a:pt x="4523" y="3843"/>
                  </a:cubicBezTo>
                  <a:cubicBezTo>
                    <a:pt x="1132" y="3843"/>
                    <a:pt x="0" y="6591"/>
                    <a:pt x="1853" y="12774"/>
                  </a:cubicBezTo>
                  <a:cubicBezTo>
                    <a:pt x="2053" y="11606"/>
                    <a:pt x="2453" y="10072"/>
                    <a:pt x="3120" y="9171"/>
                  </a:cubicBezTo>
                  <a:cubicBezTo>
                    <a:pt x="3589" y="8533"/>
                    <a:pt x="4073" y="8251"/>
                    <a:pt x="4417" y="8251"/>
                  </a:cubicBezTo>
                  <a:cubicBezTo>
                    <a:pt x="4955" y="8251"/>
                    <a:pt x="5153" y="8940"/>
                    <a:pt x="4421" y="10038"/>
                  </a:cubicBezTo>
                  <a:cubicBezTo>
                    <a:pt x="3520" y="11373"/>
                    <a:pt x="2953" y="12907"/>
                    <a:pt x="2753" y="14475"/>
                  </a:cubicBezTo>
                  <a:cubicBezTo>
                    <a:pt x="2753" y="14475"/>
                    <a:pt x="4755" y="17377"/>
                    <a:pt x="7190" y="18778"/>
                  </a:cubicBezTo>
                  <a:cubicBezTo>
                    <a:pt x="7090" y="17677"/>
                    <a:pt x="6756" y="15976"/>
                    <a:pt x="6990" y="14341"/>
                  </a:cubicBezTo>
                  <a:cubicBezTo>
                    <a:pt x="7229" y="12515"/>
                    <a:pt x="7905" y="11684"/>
                    <a:pt x="8436" y="11684"/>
                  </a:cubicBezTo>
                  <a:cubicBezTo>
                    <a:pt x="8943" y="11684"/>
                    <a:pt x="9318" y="12440"/>
                    <a:pt x="9058" y="13808"/>
                  </a:cubicBezTo>
                  <a:cubicBezTo>
                    <a:pt x="8657" y="16076"/>
                    <a:pt x="8457" y="18478"/>
                    <a:pt x="8591" y="19512"/>
                  </a:cubicBezTo>
                  <a:cubicBezTo>
                    <a:pt x="9391" y="20045"/>
                    <a:pt x="10259" y="20446"/>
                    <a:pt x="11159" y="20779"/>
                  </a:cubicBezTo>
                  <a:cubicBezTo>
                    <a:pt x="11026" y="20346"/>
                    <a:pt x="10892" y="19879"/>
                    <a:pt x="10726" y="19278"/>
                  </a:cubicBezTo>
                  <a:cubicBezTo>
                    <a:pt x="10146" y="17159"/>
                    <a:pt x="10893" y="16009"/>
                    <a:pt x="11482" y="16009"/>
                  </a:cubicBezTo>
                  <a:cubicBezTo>
                    <a:pt x="11774" y="16009"/>
                    <a:pt x="12027" y="16291"/>
                    <a:pt x="12060" y="16876"/>
                  </a:cubicBezTo>
                  <a:cubicBezTo>
                    <a:pt x="12193" y="18411"/>
                    <a:pt x="12460" y="19912"/>
                    <a:pt x="12894" y="21413"/>
                  </a:cubicBezTo>
                  <a:cubicBezTo>
                    <a:pt x="14061" y="21780"/>
                    <a:pt x="15029" y="22047"/>
                    <a:pt x="15596" y="22280"/>
                  </a:cubicBezTo>
                  <a:cubicBezTo>
                    <a:pt x="17130" y="22814"/>
                    <a:pt x="18498" y="23748"/>
                    <a:pt x="19565" y="24982"/>
                  </a:cubicBezTo>
                  <a:cubicBezTo>
                    <a:pt x="20699" y="23982"/>
                    <a:pt x="21600" y="22781"/>
                    <a:pt x="22301" y="21480"/>
                  </a:cubicBezTo>
                  <a:cubicBezTo>
                    <a:pt x="21533" y="20846"/>
                    <a:pt x="20366" y="19879"/>
                    <a:pt x="18765" y="18744"/>
                  </a:cubicBezTo>
                  <a:cubicBezTo>
                    <a:pt x="16372" y="17054"/>
                    <a:pt x="16494" y="15040"/>
                    <a:pt x="17801" y="15040"/>
                  </a:cubicBezTo>
                  <a:cubicBezTo>
                    <a:pt x="18171" y="15040"/>
                    <a:pt x="18636" y="15201"/>
                    <a:pt x="19165" y="15576"/>
                  </a:cubicBezTo>
                  <a:cubicBezTo>
                    <a:pt x="20900" y="16776"/>
                    <a:pt x="22267" y="19045"/>
                    <a:pt x="22868" y="20212"/>
                  </a:cubicBezTo>
                  <a:cubicBezTo>
                    <a:pt x="23702" y="18177"/>
                    <a:pt x="24169" y="16009"/>
                    <a:pt x="24269" y="13841"/>
                  </a:cubicBezTo>
                  <a:cubicBezTo>
                    <a:pt x="21867" y="11606"/>
                    <a:pt x="15929" y="8470"/>
                    <a:pt x="17731" y="8470"/>
                  </a:cubicBezTo>
                  <a:cubicBezTo>
                    <a:pt x="19332" y="8470"/>
                    <a:pt x="22934" y="10805"/>
                    <a:pt x="24235" y="11739"/>
                  </a:cubicBezTo>
                  <a:cubicBezTo>
                    <a:pt x="24202" y="11106"/>
                    <a:pt x="24135" y="10505"/>
                    <a:pt x="24035" y="9871"/>
                  </a:cubicBezTo>
                  <a:cubicBezTo>
                    <a:pt x="21800" y="8404"/>
                    <a:pt x="14462" y="6102"/>
                    <a:pt x="15629" y="5435"/>
                  </a:cubicBezTo>
                  <a:cubicBezTo>
                    <a:pt x="15796" y="5339"/>
                    <a:pt x="16029" y="5296"/>
                    <a:pt x="16312" y="5296"/>
                  </a:cubicBezTo>
                  <a:cubicBezTo>
                    <a:pt x="18184" y="5296"/>
                    <a:pt x="22235" y="7170"/>
                    <a:pt x="23568" y="7837"/>
                  </a:cubicBezTo>
                  <a:cubicBezTo>
                    <a:pt x="23268" y="6836"/>
                    <a:pt x="22834" y="5869"/>
                    <a:pt x="22200" y="5035"/>
                  </a:cubicBezTo>
                  <a:cubicBezTo>
                    <a:pt x="19628" y="1577"/>
                    <a:pt x="15312" y="0"/>
                    <a:pt x="12524"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7"/>
            <p:cNvSpPr/>
            <p:nvPr/>
          </p:nvSpPr>
          <p:spPr>
            <a:xfrm>
              <a:off x="5191801" y="2873097"/>
              <a:ext cx="309824" cy="416987"/>
            </a:xfrm>
            <a:custGeom>
              <a:avLst/>
              <a:gdLst/>
              <a:ahLst/>
              <a:cxnLst/>
              <a:rect l="l" t="t" r="r" b="b"/>
              <a:pathLst>
                <a:path w="13117" h="17654" extrusionOk="0">
                  <a:moveTo>
                    <a:pt x="3625" y="0"/>
                  </a:moveTo>
                  <a:cubicBezTo>
                    <a:pt x="3594" y="0"/>
                    <a:pt x="3565" y="31"/>
                    <a:pt x="3589" y="80"/>
                  </a:cubicBezTo>
                  <a:lnTo>
                    <a:pt x="3889" y="447"/>
                  </a:lnTo>
                  <a:cubicBezTo>
                    <a:pt x="3456" y="981"/>
                    <a:pt x="3089" y="1514"/>
                    <a:pt x="2755" y="2115"/>
                  </a:cubicBezTo>
                  <a:cubicBezTo>
                    <a:pt x="2388" y="2715"/>
                    <a:pt x="2055" y="3316"/>
                    <a:pt x="1755" y="3949"/>
                  </a:cubicBezTo>
                  <a:cubicBezTo>
                    <a:pt x="1087" y="5184"/>
                    <a:pt x="554" y="6451"/>
                    <a:pt x="20" y="7685"/>
                  </a:cubicBezTo>
                  <a:cubicBezTo>
                    <a:pt x="1" y="7743"/>
                    <a:pt x="26" y="7779"/>
                    <a:pt x="58" y="7779"/>
                  </a:cubicBezTo>
                  <a:cubicBezTo>
                    <a:pt x="80" y="7779"/>
                    <a:pt x="106" y="7761"/>
                    <a:pt x="120" y="7719"/>
                  </a:cubicBezTo>
                  <a:cubicBezTo>
                    <a:pt x="620" y="6451"/>
                    <a:pt x="1221" y="5184"/>
                    <a:pt x="1921" y="3983"/>
                  </a:cubicBezTo>
                  <a:cubicBezTo>
                    <a:pt x="2222" y="3416"/>
                    <a:pt x="2555" y="2882"/>
                    <a:pt x="2922" y="2315"/>
                  </a:cubicBezTo>
                  <a:cubicBezTo>
                    <a:pt x="3289" y="1748"/>
                    <a:pt x="3689" y="1181"/>
                    <a:pt x="4023" y="614"/>
                  </a:cubicBezTo>
                  <a:cubicBezTo>
                    <a:pt x="4757" y="1514"/>
                    <a:pt x="5424" y="2482"/>
                    <a:pt x="6024" y="3482"/>
                  </a:cubicBezTo>
                  <a:cubicBezTo>
                    <a:pt x="4890" y="5717"/>
                    <a:pt x="4256" y="8086"/>
                    <a:pt x="3623" y="10487"/>
                  </a:cubicBezTo>
                  <a:cubicBezTo>
                    <a:pt x="3623" y="10529"/>
                    <a:pt x="3674" y="10557"/>
                    <a:pt x="3712" y="10557"/>
                  </a:cubicBezTo>
                  <a:cubicBezTo>
                    <a:pt x="3737" y="10557"/>
                    <a:pt x="3756" y="10546"/>
                    <a:pt x="3756" y="10521"/>
                  </a:cubicBezTo>
                  <a:cubicBezTo>
                    <a:pt x="4190" y="8119"/>
                    <a:pt x="5157" y="5884"/>
                    <a:pt x="6124" y="3649"/>
                  </a:cubicBezTo>
                  <a:cubicBezTo>
                    <a:pt x="6658" y="4583"/>
                    <a:pt x="7192" y="5550"/>
                    <a:pt x="7659" y="6518"/>
                  </a:cubicBezTo>
                  <a:lnTo>
                    <a:pt x="7659" y="6551"/>
                  </a:lnTo>
                  <a:cubicBezTo>
                    <a:pt x="7659" y="9086"/>
                    <a:pt x="8092" y="11588"/>
                    <a:pt x="8259" y="14123"/>
                  </a:cubicBezTo>
                  <a:cubicBezTo>
                    <a:pt x="8259" y="14173"/>
                    <a:pt x="8293" y="14198"/>
                    <a:pt x="8326" y="14198"/>
                  </a:cubicBezTo>
                  <a:cubicBezTo>
                    <a:pt x="8359" y="14198"/>
                    <a:pt x="8393" y="14173"/>
                    <a:pt x="8393" y="14123"/>
                  </a:cubicBezTo>
                  <a:cubicBezTo>
                    <a:pt x="7992" y="11788"/>
                    <a:pt x="8026" y="9387"/>
                    <a:pt x="7926" y="6985"/>
                  </a:cubicBezTo>
                  <a:lnTo>
                    <a:pt x="7926" y="6985"/>
                  </a:lnTo>
                  <a:cubicBezTo>
                    <a:pt x="8126" y="7418"/>
                    <a:pt x="8326" y="7852"/>
                    <a:pt x="8526" y="8286"/>
                  </a:cubicBezTo>
                  <a:cubicBezTo>
                    <a:pt x="9227" y="9753"/>
                    <a:pt x="9860" y="11221"/>
                    <a:pt x="10561" y="12689"/>
                  </a:cubicBezTo>
                  <a:cubicBezTo>
                    <a:pt x="11328" y="14357"/>
                    <a:pt x="12129" y="15958"/>
                    <a:pt x="12829" y="17626"/>
                  </a:cubicBezTo>
                  <a:cubicBezTo>
                    <a:pt x="12829" y="17645"/>
                    <a:pt x="12841" y="17653"/>
                    <a:pt x="12856" y="17653"/>
                  </a:cubicBezTo>
                  <a:cubicBezTo>
                    <a:pt x="12893" y="17653"/>
                    <a:pt x="12953" y="17606"/>
                    <a:pt x="12929" y="17559"/>
                  </a:cubicBezTo>
                  <a:cubicBezTo>
                    <a:pt x="10628" y="12822"/>
                    <a:pt x="8926" y="7685"/>
                    <a:pt x="6091" y="3249"/>
                  </a:cubicBezTo>
                  <a:lnTo>
                    <a:pt x="6091" y="3249"/>
                  </a:lnTo>
                  <a:cubicBezTo>
                    <a:pt x="7225" y="3749"/>
                    <a:pt x="8359" y="4183"/>
                    <a:pt x="9493" y="4717"/>
                  </a:cubicBezTo>
                  <a:cubicBezTo>
                    <a:pt x="10694" y="5284"/>
                    <a:pt x="11862" y="5851"/>
                    <a:pt x="12996" y="6518"/>
                  </a:cubicBezTo>
                  <a:cubicBezTo>
                    <a:pt x="13009" y="6531"/>
                    <a:pt x="13022" y="6536"/>
                    <a:pt x="13034" y="6536"/>
                  </a:cubicBezTo>
                  <a:cubicBezTo>
                    <a:pt x="13084" y="6536"/>
                    <a:pt x="13116" y="6445"/>
                    <a:pt x="13063" y="6418"/>
                  </a:cubicBezTo>
                  <a:cubicBezTo>
                    <a:pt x="11929" y="5784"/>
                    <a:pt x="10761" y="5083"/>
                    <a:pt x="9527" y="4516"/>
                  </a:cubicBezTo>
                  <a:cubicBezTo>
                    <a:pt x="8393" y="3949"/>
                    <a:pt x="7192" y="3449"/>
                    <a:pt x="5958" y="3049"/>
                  </a:cubicBezTo>
                  <a:cubicBezTo>
                    <a:pt x="5757" y="2748"/>
                    <a:pt x="5557" y="2448"/>
                    <a:pt x="5324" y="2148"/>
                  </a:cubicBezTo>
                  <a:lnTo>
                    <a:pt x="5324" y="2148"/>
                  </a:lnTo>
                  <a:cubicBezTo>
                    <a:pt x="5991" y="2315"/>
                    <a:pt x="6625" y="2482"/>
                    <a:pt x="7292" y="2715"/>
                  </a:cubicBezTo>
                  <a:cubicBezTo>
                    <a:pt x="7959" y="2949"/>
                    <a:pt x="8660" y="3215"/>
                    <a:pt x="9293" y="3516"/>
                  </a:cubicBezTo>
                  <a:cubicBezTo>
                    <a:pt x="9303" y="3520"/>
                    <a:pt x="9311" y="3522"/>
                    <a:pt x="9319" y="3522"/>
                  </a:cubicBezTo>
                  <a:cubicBezTo>
                    <a:pt x="9367" y="3522"/>
                    <a:pt x="9384" y="3444"/>
                    <a:pt x="9327" y="3416"/>
                  </a:cubicBezTo>
                  <a:cubicBezTo>
                    <a:pt x="8660" y="3115"/>
                    <a:pt x="7992" y="2882"/>
                    <a:pt x="7325" y="2648"/>
                  </a:cubicBezTo>
                  <a:cubicBezTo>
                    <a:pt x="6658" y="2415"/>
                    <a:pt x="5958" y="2248"/>
                    <a:pt x="5290" y="2081"/>
                  </a:cubicBezTo>
                  <a:cubicBezTo>
                    <a:pt x="4890" y="1514"/>
                    <a:pt x="4490" y="1014"/>
                    <a:pt x="4056" y="480"/>
                  </a:cubicBezTo>
                  <a:cubicBezTo>
                    <a:pt x="4056" y="447"/>
                    <a:pt x="4023" y="447"/>
                    <a:pt x="4023" y="413"/>
                  </a:cubicBezTo>
                  <a:cubicBezTo>
                    <a:pt x="3889" y="280"/>
                    <a:pt x="3789" y="147"/>
                    <a:pt x="3656" y="13"/>
                  </a:cubicBezTo>
                  <a:cubicBezTo>
                    <a:pt x="3647" y="4"/>
                    <a:pt x="3636" y="0"/>
                    <a:pt x="362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7"/>
            <p:cNvSpPr/>
            <p:nvPr/>
          </p:nvSpPr>
          <p:spPr>
            <a:xfrm>
              <a:off x="4701501" y="2993948"/>
              <a:ext cx="365472" cy="762524"/>
            </a:xfrm>
            <a:custGeom>
              <a:avLst/>
              <a:gdLst/>
              <a:ahLst/>
              <a:cxnLst/>
              <a:rect l="l" t="t" r="r" b="b"/>
              <a:pathLst>
                <a:path w="15473" h="32283" extrusionOk="0">
                  <a:moveTo>
                    <a:pt x="6799" y="1"/>
                  </a:moveTo>
                  <a:cubicBezTo>
                    <a:pt x="3997" y="1"/>
                    <a:pt x="1863" y="2403"/>
                    <a:pt x="28" y="4237"/>
                  </a:cubicBezTo>
                  <a:cubicBezTo>
                    <a:pt x="1" y="4292"/>
                    <a:pt x="40" y="4346"/>
                    <a:pt x="92" y="4346"/>
                  </a:cubicBezTo>
                  <a:cubicBezTo>
                    <a:pt x="103" y="4346"/>
                    <a:pt x="116" y="4343"/>
                    <a:pt x="128" y="4337"/>
                  </a:cubicBezTo>
                  <a:cubicBezTo>
                    <a:pt x="1758" y="2707"/>
                    <a:pt x="4009" y="820"/>
                    <a:pt x="6401" y="820"/>
                  </a:cubicBezTo>
                  <a:cubicBezTo>
                    <a:pt x="6994" y="820"/>
                    <a:pt x="7597" y="936"/>
                    <a:pt x="8200" y="1202"/>
                  </a:cubicBezTo>
                  <a:cubicBezTo>
                    <a:pt x="10469" y="2169"/>
                    <a:pt x="11736" y="4704"/>
                    <a:pt x="12437" y="6906"/>
                  </a:cubicBezTo>
                  <a:cubicBezTo>
                    <a:pt x="13204" y="9374"/>
                    <a:pt x="13437" y="12009"/>
                    <a:pt x="13738" y="14545"/>
                  </a:cubicBezTo>
                  <a:cubicBezTo>
                    <a:pt x="14071" y="17447"/>
                    <a:pt x="14305" y="20382"/>
                    <a:pt x="14405" y="23284"/>
                  </a:cubicBezTo>
                  <a:cubicBezTo>
                    <a:pt x="14472" y="24752"/>
                    <a:pt x="14505" y="26186"/>
                    <a:pt x="14472" y="27654"/>
                  </a:cubicBezTo>
                  <a:cubicBezTo>
                    <a:pt x="14438" y="29122"/>
                    <a:pt x="14405" y="30589"/>
                    <a:pt x="14472" y="32057"/>
                  </a:cubicBezTo>
                  <a:cubicBezTo>
                    <a:pt x="14488" y="32207"/>
                    <a:pt x="14605" y="32282"/>
                    <a:pt x="14726" y="32282"/>
                  </a:cubicBezTo>
                  <a:cubicBezTo>
                    <a:pt x="14847" y="32282"/>
                    <a:pt x="14972" y="32207"/>
                    <a:pt x="15005" y="32057"/>
                  </a:cubicBezTo>
                  <a:cubicBezTo>
                    <a:pt x="15272" y="30323"/>
                    <a:pt x="15406" y="28555"/>
                    <a:pt x="15406" y="26787"/>
                  </a:cubicBezTo>
                  <a:cubicBezTo>
                    <a:pt x="15439" y="25019"/>
                    <a:pt x="15472" y="23284"/>
                    <a:pt x="15406" y="21550"/>
                  </a:cubicBezTo>
                  <a:cubicBezTo>
                    <a:pt x="15305" y="18381"/>
                    <a:pt x="15072" y="15245"/>
                    <a:pt x="14672" y="12109"/>
                  </a:cubicBezTo>
                  <a:cubicBezTo>
                    <a:pt x="14338" y="9508"/>
                    <a:pt x="13904" y="6839"/>
                    <a:pt x="12704" y="4471"/>
                  </a:cubicBezTo>
                  <a:cubicBezTo>
                    <a:pt x="11536" y="2202"/>
                    <a:pt x="9535" y="1"/>
                    <a:pt x="679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7"/>
            <p:cNvSpPr/>
            <p:nvPr/>
          </p:nvSpPr>
          <p:spPr>
            <a:xfrm>
              <a:off x="4479950" y="2894475"/>
              <a:ext cx="478258" cy="498169"/>
            </a:xfrm>
            <a:custGeom>
              <a:avLst/>
              <a:gdLst/>
              <a:ahLst/>
              <a:cxnLst/>
              <a:rect l="l" t="t" r="r" b="b"/>
              <a:pathLst>
                <a:path w="20248" h="21091" extrusionOk="0">
                  <a:moveTo>
                    <a:pt x="3758" y="8286"/>
                  </a:moveTo>
                  <a:cubicBezTo>
                    <a:pt x="4086" y="8286"/>
                    <a:pt x="4397" y="8390"/>
                    <a:pt x="4503" y="8615"/>
                  </a:cubicBezTo>
                  <a:cubicBezTo>
                    <a:pt x="4656" y="8943"/>
                    <a:pt x="3949" y="9300"/>
                    <a:pt x="3397" y="9300"/>
                  </a:cubicBezTo>
                  <a:cubicBezTo>
                    <a:pt x="3107" y="9300"/>
                    <a:pt x="2860" y="9201"/>
                    <a:pt x="2802" y="8949"/>
                  </a:cubicBezTo>
                  <a:cubicBezTo>
                    <a:pt x="2722" y="8526"/>
                    <a:pt x="3260" y="8286"/>
                    <a:pt x="3758" y="8286"/>
                  </a:cubicBezTo>
                  <a:close/>
                  <a:moveTo>
                    <a:pt x="16602" y="12815"/>
                  </a:moveTo>
                  <a:cubicBezTo>
                    <a:pt x="16955" y="12815"/>
                    <a:pt x="17520" y="13148"/>
                    <a:pt x="17446" y="13518"/>
                  </a:cubicBezTo>
                  <a:cubicBezTo>
                    <a:pt x="17410" y="13687"/>
                    <a:pt x="17306" y="13754"/>
                    <a:pt x="17175" y="13754"/>
                  </a:cubicBezTo>
                  <a:cubicBezTo>
                    <a:pt x="16814" y="13754"/>
                    <a:pt x="16247" y="13245"/>
                    <a:pt x="16345" y="12951"/>
                  </a:cubicBezTo>
                  <a:cubicBezTo>
                    <a:pt x="16380" y="12856"/>
                    <a:pt x="16478" y="12815"/>
                    <a:pt x="16602" y="12815"/>
                  </a:cubicBezTo>
                  <a:close/>
                  <a:moveTo>
                    <a:pt x="9043" y="15455"/>
                  </a:moveTo>
                  <a:cubicBezTo>
                    <a:pt x="9802" y="15455"/>
                    <a:pt x="10782" y="17152"/>
                    <a:pt x="10007" y="17555"/>
                  </a:cubicBezTo>
                  <a:cubicBezTo>
                    <a:pt x="9934" y="17593"/>
                    <a:pt x="9860" y="17610"/>
                    <a:pt x="9786" y="17610"/>
                  </a:cubicBezTo>
                  <a:cubicBezTo>
                    <a:pt x="9021" y="17610"/>
                    <a:pt x="8295" y="15730"/>
                    <a:pt x="8873" y="15487"/>
                  </a:cubicBezTo>
                  <a:cubicBezTo>
                    <a:pt x="8928" y="15465"/>
                    <a:pt x="8985" y="15455"/>
                    <a:pt x="9043" y="15455"/>
                  </a:cubicBezTo>
                  <a:close/>
                  <a:moveTo>
                    <a:pt x="8767" y="1"/>
                  </a:moveTo>
                  <a:cubicBezTo>
                    <a:pt x="7751" y="1"/>
                    <a:pt x="6538" y="289"/>
                    <a:pt x="5337" y="1010"/>
                  </a:cubicBezTo>
                  <a:cubicBezTo>
                    <a:pt x="6471" y="1110"/>
                    <a:pt x="7839" y="1477"/>
                    <a:pt x="8373" y="2277"/>
                  </a:cubicBezTo>
                  <a:cubicBezTo>
                    <a:pt x="8902" y="3008"/>
                    <a:pt x="8403" y="3511"/>
                    <a:pt x="7824" y="3511"/>
                  </a:cubicBezTo>
                  <a:cubicBezTo>
                    <a:pt x="7638" y="3511"/>
                    <a:pt x="7443" y="3459"/>
                    <a:pt x="7272" y="3345"/>
                  </a:cubicBezTo>
                  <a:cubicBezTo>
                    <a:pt x="6772" y="3011"/>
                    <a:pt x="5838" y="1977"/>
                    <a:pt x="4170" y="1843"/>
                  </a:cubicBezTo>
                  <a:cubicBezTo>
                    <a:pt x="3469" y="2444"/>
                    <a:pt x="2836" y="3144"/>
                    <a:pt x="2302" y="3945"/>
                  </a:cubicBezTo>
                  <a:cubicBezTo>
                    <a:pt x="2102" y="4212"/>
                    <a:pt x="1935" y="4479"/>
                    <a:pt x="1768" y="4779"/>
                  </a:cubicBezTo>
                  <a:cubicBezTo>
                    <a:pt x="2692" y="4349"/>
                    <a:pt x="3676" y="4140"/>
                    <a:pt x="4659" y="4140"/>
                  </a:cubicBezTo>
                  <a:cubicBezTo>
                    <a:pt x="5736" y="4140"/>
                    <a:pt x="6812" y="4391"/>
                    <a:pt x="7806" y="4879"/>
                  </a:cubicBezTo>
                  <a:cubicBezTo>
                    <a:pt x="9720" y="5808"/>
                    <a:pt x="9116" y="7616"/>
                    <a:pt x="7717" y="7616"/>
                  </a:cubicBezTo>
                  <a:cubicBezTo>
                    <a:pt x="7459" y="7616"/>
                    <a:pt x="7174" y="7555"/>
                    <a:pt x="6872" y="7414"/>
                  </a:cubicBezTo>
                  <a:cubicBezTo>
                    <a:pt x="5321" y="6692"/>
                    <a:pt x="3834" y="5970"/>
                    <a:pt x="2256" y="5970"/>
                  </a:cubicBezTo>
                  <a:cubicBezTo>
                    <a:pt x="1866" y="5970"/>
                    <a:pt x="1471" y="6014"/>
                    <a:pt x="1068" y="6113"/>
                  </a:cubicBezTo>
                  <a:cubicBezTo>
                    <a:pt x="334" y="7948"/>
                    <a:pt x="0" y="9916"/>
                    <a:pt x="67" y="11917"/>
                  </a:cubicBezTo>
                  <a:cubicBezTo>
                    <a:pt x="1068" y="11183"/>
                    <a:pt x="2202" y="10650"/>
                    <a:pt x="3403" y="10316"/>
                  </a:cubicBezTo>
                  <a:cubicBezTo>
                    <a:pt x="3795" y="10217"/>
                    <a:pt x="4141" y="10175"/>
                    <a:pt x="4430" y="10175"/>
                  </a:cubicBezTo>
                  <a:cubicBezTo>
                    <a:pt x="5786" y="10175"/>
                    <a:pt x="5904" y="11097"/>
                    <a:pt x="3870" y="11317"/>
                  </a:cubicBezTo>
                  <a:cubicBezTo>
                    <a:pt x="2535" y="11450"/>
                    <a:pt x="1268" y="11884"/>
                    <a:pt x="100" y="12551"/>
                  </a:cubicBezTo>
                  <a:cubicBezTo>
                    <a:pt x="100" y="12918"/>
                    <a:pt x="134" y="13285"/>
                    <a:pt x="167" y="13652"/>
                  </a:cubicBezTo>
                  <a:cubicBezTo>
                    <a:pt x="1034" y="12985"/>
                    <a:pt x="2068" y="12551"/>
                    <a:pt x="3136" y="12384"/>
                  </a:cubicBezTo>
                  <a:cubicBezTo>
                    <a:pt x="3301" y="12367"/>
                    <a:pt x="3454" y="12359"/>
                    <a:pt x="3597" y="12359"/>
                  </a:cubicBezTo>
                  <a:cubicBezTo>
                    <a:pt x="5710" y="12359"/>
                    <a:pt x="5461" y="14092"/>
                    <a:pt x="3836" y="14186"/>
                  </a:cubicBezTo>
                  <a:cubicBezTo>
                    <a:pt x="2635" y="14186"/>
                    <a:pt x="1401" y="14419"/>
                    <a:pt x="300" y="14886"/>
                  </a:cubicBezTo>
                  <a:cubicBezTo>
                    <a:pt x="701" y="18322"/>
                    <a:pt x="1668" y="21057"/>
                    <a:pt x="1801" y="21091"/>
                  </a:cubicBezTo>
                  <a:cubicBezTo>
                    <a:pt x="4103" y="20957"/>
                    <a:pt x="6371" y="20690"/>
                    <a:pt x="8640" y="20223"/>
                  </a:cubicBezTo>
                  <a:cubicBezTo>
                    <a:pt x="8006" y="18856"/>
                    <a:pt x="6538" y="17021"/>
                    <a:pt x="7272" y="16888"/>
                  </a:cubicBezTo>
                  <a:cubicBezTo>
                    <a:pt x="7301" y="16882"/>
                    <a:pt x="7331" y="16880"/>
                    <a:pt x="7361" y="16880"/>
                  </a:cubicBezTo>
                  <a:cubicBezTo>
                    <a:pt x="8100" y="16880"/>
                    <a:pt x="8856" y="18455"/>
                    <a:pt x="9273" y="20123"/>
                  </a:cubicBezTo>
                  <a:cubicBezTo>
                    <a:pt x="10941" y="19790"/>
                    <a:pt x="12609" y="19356"/>
                    <a:pt x="14244" y="18756"/>
                  </a:cubicBezTo>
                  <a:cubicBezTo>
                    <a:pt x="13110" y="17755"/>
                    <a:pt x="11308" y="16521"/>
                    <a:pt x="12009" y="16020"/>
                  </a:cubicBezTo>
                  <a:cubicBezTo>
                    <a:pt x="12098" y="15952"/>
                    <a:pt x="12199" y="15921"/>
                    <a:pt x="12308" y="15921"/>
                  </a:cubicBezTo>
                  <a:cubicBezTo>
                    <a:pt x="13057" y="15921"/>
                    <a:pt x="14217" y="17383"/>
                    <a:pt x="14944" y="18489"/>
                  </a:cubicBezTo>
                  <a:cubicBezTo>
                    <a:pt x="15678" y="18155"/>
                    <a:pt x="16412" y="17755"/>
                    <a:pt x="17079" y="17288"/>
                  </a:cubicBezTo>
                  <a:cubicBezTo>
                    <a:pt x="15545" y="15020"/>
                    <a:pt x="11809" y="14553"/>
                    <a:pt x="12276" y="12918"/>
                  </a:cubicBezTo>
                  <a:cubicBezTo>
                    <a:pt x="12383" y="12541"/>
                    <a:pt x="12655" y="12371"/>
                    <a:pt x="13027" y="12371"/>
                  </a:cubicBezTo>
                  <a:cubicBezTo>
                    <a:pt x="14270" y="12371"/>
                    <a:pt x="16640" y="14252"/>
                    <a:pt x="17846" y="16587"/>
                  </a:cubicBezTo>
                  <a:cubicBezTo>
                    <a:pt x="19681" y="14653"/>
                    <a:pt x="20248" y="11951"/>
                    <a:pt x="20048" y="9649"/>
                  </a:cubicBezTo>
                  <a:cubicBezTo>
                    <a:pt x="18413" y="9449"/>
                    <a:pt x="15311" y="9782"/>
                    <a:pt x="15545" y="8648"/>
                  </a:cubicBezTo>
                  <a:cubicBezTo>
                    <a:pt x="15663" y="8054"/>
                    <a:pt x="16301" y="7814"/>
                    <a:pt x="17140" y="7814"/>
                  </a:cubicBezTo>
                  <a:cubicBezTo>
                    <a:pt x="17949" y="7814"/>
                    <a:pt x="18947" y="8037"/>
                    <a:pt x="19848" y="8381"/>
                  </a:cubicBezTo>
                  <a:cubicBezTo>
                    <a:pt x="19681" y="7447"/>
                    <a:pt x="19314" y="6580"/>
                    <a:pt x="18780" y="5813"/>
                  </a:cubicBezTo>
                  <a:cubicBezTo>
                    <a:pt x="18306" y="5208"/>
                    <a:pt x="17561" y="4990"/>
                    <a:pt x="16734" y="4990"/>
                  </a:cubicBezTo>
                  <a:cubicBezTo>
                    <a:pt x="14597" y="4990"/>
                    <a:pt x="11909" y="6447"/>
                    <a:pt x="11909" y="6447"/>
                  </a:cubicBezTo>
                  <a:cubicBezTo>
                    <a:pt x="11909" y="6447"/>
                    <a:pt x="12476" y="1243"/>
                    <a:pt x="10474" y="342"/>
                  </a:cubicBezTo>
                  <a:cubicBezTo>
                    <a:pt x="10034" y="129"/>
                    <a:pt x="9444" y="1"/>
                    <a:pt x="8767"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7"/>
            <p:cNvSpPr/>
            <p:nvPr/>
          </p:nvSpPr>
          <p:spPr>
            <a:xfrm>
              <a:off x="4529107" y="3050358"/>
              <a:ext cx="308572" cy="335286"/>
            </a:xfrm>
            <a:custGeom>
              <a:avLst/>
              <a:gdLst/>
              <a:ahLst/>
              <a:cxnLst/>
              <a:rect l="l" t="t" r="r" b="b"/>
              <a:pathLst>
                <a:path w="13064" h="14195" extrusionOk="0">
                  <a:moveTo>
                    <a:pt x="3800" y="11800"/>
                  </a:moveTo>
                  <a:cubicBezTo>
                    <a:pt x="3805" y="11882"/>
                    <a:pt x="3811" y="11964"/>
                    <a:pt x="3818" y="12046"/>
                  </a:cubicBezTo>
                  <a:lnTo>
                    <a:pt x="3818" y="12046"/>
                  </a:lnTo>
                  <a:cubicBezTo>
                    <a:pt x="3815" y="11963"/>
                    <a:pt x="3809" y="11881"/>
                    <a:pt x="3800" y="11800"/>
                  </a:cubicBezTo>
                  <a:close/>
                  <a:moveTo>
                    <a:pt x="3818" y="12046"/>
                  </a:moveTo>
                  <a:cubicBezTo>
                    <a:pt x="3823" y="12170"/>
                    <a:pt x="3823" y="12297"/>
                    <a:pt x="3823" y="12423"/>
                  </a:cubicBezTo>
                  <a:cubicBezTo>
                    <a:pt x="3823" y="12440"/>
                    <a:pt x="3832" y="12448"/>
                    <a:pt x="3840" y="12448"/>
                  </a:cubicBezTo>
                  <a:cubicBezTo>
                    <a:pt x="3848" y="12448"/>
                    <a:pt x="3857" y="12440"/>
                    <a:pt x="3857" y="12423"/>
                  </a:cubicBezTo>
                  <a:cubicBezTo>
                    <a:pt x="3843" y="12302"/>
                    <a:pt x="3830" y="12174"/>
                    <a:pt x="3818" y="12046"/>
                  </a:cubicBezTo>
                  <a:close/>
                  <a:moveTo>
                    <a:pt x="9889" y="1"/>
                  </a:moveTo>
                  <a:cubicBezTo>
                    <a:pt x="9881" y="1"/>
                    <a:pt x="9871" y="5"/>
                    <a:pt x="9861" y="15"/>
                  </a:cubicBezTo>
                  <a:cubicBezTo>
                    <a:pt x="9461" y="548"/>
                    <a:pt x="9027" y="1049"/>
                    <a:pt x="8593" y="1549"/>
                  </a:cubicBezTo>
                  <a:lnTo>
                    <a:pt x="7493" y="2917"/>
                  </a:lnTo>
                  <a:cubicBezTo>
                    <a:pt x="5458" y="1916"/>
                    <a:pt x="3256" y="1282"/>
                    <a:pt x="1021" y="949"/>
                  </a:cubicBezTo>
                  <a:cubicBezTo>
                    <a:pt x="988" y="949"/>
                    <a:pt x="988" y="1015"/>
                    <a:pt x="1021" y="1015"/>
                  </a:cubicBezTo>
                  <a:cubicBezTo>
                    <a:pt x="3223" y="1382"/>
                    <a:pt x="5358" y="2083"/>
                    <a:pt x="7359" y="3050"/>
                  </a:cubicBezTo>
                  <a:cubicBezTo>
                    <a:pt x="6692" y="3884"/>
                    <a:pt x="6025" y="4718"/>
                    <a:pt x="5425" y="5585"/>
                  </a:cubicBezTo>
                  <a:cubicBezTo>
                    <a:pt x="5291" y="5552"/>
                    <a:pt x="5191" y="5552"/>
                    <a:pt x="5091" y="5518"/>
                  </a:cubicBezTo>
                  <a:cubicBezTo>
                    <a:pt x="4891" y="5485"/>
                    <a:pt x="4724" y="5452"/>
                    <a:pt x="4557" y="5418"/>
                  </a:cubicBezTo>
                  <a:cubicBezTo>
                    <a:pt x="4224" y="5385"/>
                    <a:pt x="3923" y="5352"/>
                    <a:pt x="3557" y="5318"/>
                  </a:cubicBezTo>
                  <a:cubicBezTo>
                    <a:pt x="3312" y="5318"/>
                    <a:pt x="3082" y="5304"/>
                    <a:pt x="2847" y="5304"/>
                  </a:cubicBezTo>
                  <a:cubicBezTo>
                    <a:pt x="2730" y="5304"/>
                    <a:pt x="2611" y="5307"/>
                    <a:pt x="2489" y="5318"/>
                  </a:cubicBezTo>
                  <a:cubicBezTo>
                    <a:pt x="2122" y="5318"/>
                    <a:pt x="1755" y="5352"/>
                    <a:pt x="1388" y="5352"/>
                  </a:cubicBezTo>
                  <a:cubicBezTo>
                    <a:pt x="1355" y="5352"/>
                    <a:pt x="1355" y="5385"/>
                    <a:pt x="1388" y="5385"/>
                  </a:cubicBezTo>
                  <a:cubicBezTo>
                    <a:pt x="1648" y="5361"/>
                    <a:pt x="1907" y="5338"/>
                    <a:pt x="2167" y="5338"/>
                  </a:cubicBezTo>
                  <a:cubicBezTo>
                    <a:pt x="2274" y="5338"/>
                    <a:pt x="2382" y="5342"/>
                    <a:pt x="2489" y="5352"/>
                  </a:cubicBezTo>
                  <a:cubicBezTo>
                    <a:pt x="2823" y="5352"/>
                    <a:pt x="3156" y="5352"/>
                    <a:pt x="3523" y="5385"/>
                  </a:cubicBezTo>
                  <a:cubicBezTo>
                    <a:pt x="3857" y="5452"/>
                    <a:pt x="4224" y="5485"/>
                    <a:pt x="4591" y="5552"/>
                  </a:cubicBezTo>
                  <a:cubicBezTo>
                    <a:pt x="4757" y="5585"/>
                    <a:pt x="4891" y="5585"/>
                    <a:pt x="5058" y="5619"/>
                  </a:cubicBezTo>
                  <a:lnTo>
                    <a:pt x="5324" y="5719"/>
                  </a:lnTo>
                  <a:cubicBezTo>
                    <a:pt x="4724" y="6553"/>
                    <a:pt x="4124" y="7420"/>
                    <a:pt x="3557" y="8320"/>
                  </a:cubicBezTo>
                  <a:cubicBezTo>
                    <a:pt x="2322" y="10222"/>
                    <a:pt x="1188" y="12190"/>
                    <a:pt x="21" y="14125"/>
                  </a:cubicBezTo>
                  <a:cubicBezTo>
                    <a:pt x="0" y="14166"/>
                    <a:pt x="18" y="14194"/>
                    <a:pt x="50" y="14194"/>
                  </a:cubicBezTo>
                  <a:cubicBezTo>
                    <a:pt x="70" y="14194"/>
                    <a:pt x="95" y="14183"/>
                    <a:pt x="121" y="14158"/>
                  </a:cubicBezTo>
                  <a:cubicBezTo>
                    <a:pt x="788" y="13057"/>
                    <a:pt x="1455" y="11956"/>
                    <a:pt x="2122" y="10889"/>
                  </a:cubicBezTo>
                  <a:cubicBezTo>
                    <a:pt x="2456" y="10355"/>
                    <a:pt x="2823" y="9822"/>
                    <a:pt x="3156" y="9254"/>
                  </a:cubicBezTo>
                  <a:cubicBezTo>
                    <a:pt x="3190" y="9321"/>
                    <a:pt x="3223" y="9388"/>
                    <a:pt x="3223" y="9455"/>
                  </a:cubicBezTo>
                  <a:cubicBezTo>
                    <a:pt x="3290" y="9588"/>
                    <a:pt x="3323" y="9721"/>
                    <a:pt x="3356" y="9855"/>
                  </a:cubicBezTo>
                  <a:cubicBezTo>
                    <a:pt x="3456" y="10122"/>
                    <a:pt x="3523" y="10355"/>
                    <a:pt x="3590" y="10655"/>
                  </a:cubicBezTo>
                  <a:cubicBezTo>
                    <a:pt x="3657" y="10956"/>
                    <a:pt x="3690" y="11256"/>
                    <a:pt x="3757" y="11556"/>
                  </a:cubicBezTo>
                  <a:cubicBezTo>
                    <a:pt x="3776" y="11635"/>
                    <a:pt x="3790" y="11717"/>
                    <a:pt x="3800" y="11800"/>
                  </a:cubicBezTo>
                  <a:lnTo>
                    <a:pt x="3800" y="11800"/>
                  </a:lnTo>
                  <a:cubicBezTo>
                    <a:pt x="3794" y="11695"/>
                    <a:pt x="3790" y="11590"/>
                    <a:pt x="3790" y="11489"/>
                  </a:cubicBezTo>
                  <a:cubicBezTo>
                    <a:pt x="3757" y="11189"/>
                    <a:pt x="3723" y="10922"/>
                    <a:pt x="3690" y="10655"/>
                  </a:cubicBezTo>
                  <a:cubicBezTo>
                    <a:pt x="3623" y="10355"/>
                    <a:pt x="3557" y="10055"/>
                    <a:pt x="3490" y="9788"/>
                  </a:cubicBezTo>
                  <a:cubicBezTo>
                    <a:pt x="3456" y="9655"/>
                    <a:pt x="3390" y="9488"/>
                    <a:pt x="3356" y="9355"/>
                  </a:cubicBezTo>
                  <a:cubicBezTo>
                    <a:pt x="3323" y="9288"/>
                    <a:pt x="3290" y="9188"/>
                    <a:pt x="3256" y="9121"/>
                  </a:cubicBezTo>
                  <a:cubicBezTo>
                    <a:pt x="3990" y="7954"/>
                    <a:pt x="4757" y="6819"/>
                    <a:pt x="5558" y="5685"/>
                  </a:cubicBezTo>
                  <a:cubicBezTo>
                    <a:pt x="5558" y="5685"/>
                    <a:pt x="5591" y="5652"/>
                    <a:pt x="5558" y="5652"/>
                  </a:cubicBezTo>
                  <a:cubicBezTo>
                    <a:pt x="5658" y="5552"/>
                    <a:pt x="5725" y="5418"/>
                    <a:pt x="5791" y="5318"/>
                  </a:cubicBezTo>
                  <a:cubicBezTo>
                    <a:pt x="6058" y="4985"/>
                    <a:pt x="6292" y="4618"/>
                    <a:pt x="6559" y="4284"/>
                  </a:cubicBezTo>
                  <a:cubicBezTo>
                    <a:pt x="6792" y="4818"/>
                    <a:pt x="7059" y="5285"/>
                    <a:pt x="7326" y="5852"/>
                  </a:cubicBezTo>
                  <a:cubicBezTo>
                    <a:pt x="7593" y="6419"/>
                    <a:pt x="7860" y="7020"/>
                    <a:pt x="8060" y="7587"/>
                  </a:cubicBezTo>
                  <a:cubicBezTo>
                    <a:pt x="8527" y="8754"/>
                    <a:pt x="8894" y="9955"/>
                    <a:pt x="9127" y="11189"/>
                  </a:cubicBezTo>
                  <a:cubicBezTo>
                    <a:pt x="9127" y="11206"/>
                    <a:pt x="9144" y="11214"/>
                    <a:pt x="9161" y="11214"/>
                  </a:cubicBezTo>
                  <a:cubicBezTo>
                    <a:pt x="9177" y="11214"/>
                    <a:pt x="9194" y="11206"/>
                    <a:pt x="9194" y="11189"/>
                  </a:cubicBezTo>
                  <a:cubicBezTo>
                    <a:pt x="8960" y="9955"/>
                    <a:pt x="8627" y="8721"/>
                    <a:pt x="8227" y="7520"/>
                  </a:cubicBezTo>
                  <a:cubicBezTo>
                    <a:pt x="7993" y="6986"/>
                    <a:pt x="7793" y="6419"/>
                    <a:pt x="7526" y="5852"/>
                  </a:cubicBezTo>
                  <a:cubicBezTo>
                    <a:pt x="7259" y="5285"/>
                    <a:pt x="6959" y="4751"/>
                    <a:pt x="6625" y="4251"/>
                  </a:cubicBezTo>
                  <a:cubicBezTo>
                    <a:pt x="6926" y="3851"/>
                    <a:pt x="7226" y="3450"/>
                    <a:pt x="7526" y="3050"/>
                  </a:cubicBezTo>
                  <a:lnTo>
                    <a:pt x="7526" y="3017"/>
                  </a:lnTo>
                  <a:lnTo>
                    <a:pt x="7793" y="2683"/>
                  </a:lnTo>
                  <a:lnTo>
                    <a:pt x="8327" y="1949"/>
                  </a:lnTo>
                  <a:cubicBezTo>
                    <a:pt x="9127" y="2616"/>
                    <a:pt x="9961" y="3217"/>
                    <a:pt x="10728" y="3851"/>
                  </a:cubicBezTo>
                  <a:cubicBezTo>
                    <a:pt x="11529" y="4518"/>
                    <a:pt x="12296" y="5185"/>
                    <a:pt x="12997" y="5919"/>
                  </a:cubicBezTo>
                  <a:cubicBezTo>
                    <a:pt x="13016" y="5929"/>
                    <a:pt x="13030" y="5933"/>
                    <a:pt x="13040" y="5933"/>
                  </a:cubicBezTo>
                  <a:cubicBezTo>
                    <a:pt x="13063" y="5933"/>
                    <a:pt x="13063" y="5909"/>
                    <a:pt x="13063" y="5885"/>
                  </a:cubicBezTo>
                  <a:cubicBezTo>
                    <a:pt x="12329" y="5152"/>
                    <a:pt x="11562" y="4451"/>
                    <a:pt x="10795" y="3751"/>
                  </a:cubicBezTo>
                  <a:cubicBezTo>
                    <a:pt x="10028" y="3083"/>
                    <a:pt x="9261" y="2450"/>
                    <a:pt x="8427" y="1849"/>
                  </a:cubicBezTo>
                  <a:cubicBezTo>
                    <a:pt x="8894" y="1215"/>
                    <a:pt x="9361" y="615"/>
                    <a:pt x="9894" y="48"/>
                  </a:cubicBezTo>
                  <a:cubicBezTo>
                    <a:pt x="9918" y="24"/>
                    <a:pt x="9908" y="1"/>
                    <a:pt x="988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7"/>
            <p:cNvSpPr/>
            <p:nvPr/>
          </p:nvSpPr>
          <p:spPr>
            <a:xfrm>
              <a:off x="4952722" y="3288588"/>
              <a:ext cx="316768" cy="452370"/>
            </a:xfrm>
            <a:custGeom>
              <a:avLst/>
              <a:gdLst/>
              <a:ahLst/>
              <a:cxnLst/>
              <a:rect l="l" t="t" r="r" b="b"/>
              <a:pathLst>
                <a:path w="13411" h="19152" extrusionOk="0">
                  <a:moveTo>
                    <a:pt x="6817" y="1"/>
                  </a:moveTo>
                  <a:cubicBezTo>
                    <a:pt x="6769" y="1"/>
                    <a:pt x="6720" y="2"/>
                    <a:pt x="6672" y="3"/>
                  </a:cubicBezTo>
                  <a:cubicBezTo>
                    <a:pt x="5705" y="103"/>
                    <a:pt x="4804" y="537"/>
                    <a:pt x="4137" y="1238"/>
                  </a:cubicBezTo>
                  <a:cubicBezTo>
                    <a:pt x="2802" y="2505"/>
                    <a:pt x="1902" y="4173"/>
                    <a:pt x="1535" y="5974"/>
                  </a:cubicBezTo>
                  <a:cubicBezTo>
                    <a:pt x="1068" y="8076"/>
                    <a:pt x="934" y="10244"/>
                    <a:pt x="701" y="12346"/>
                  </a:cubicBezTo>
                  <a:cubicBezTo>
                    <a:pt x="568" y="13446"/>
                    <a:pt x="467" y="14581"/>
                    <a:pt x="334" y="15648"/>
                  </a:cubicBezTo>
                  <a:cubicBezTo>
                    <a:pt x="234" y="16749"/>
                    <a:pt x="34" y="17883"/>
                    <a:pt x="0" y="18984"/>
                  </a:cubicBezTo>
                  <a:cubicBezTo>
                    <a:pt x="0" y="19092"/>
                    <a:pt x="98" y="19151"/>
                    <a:pt x="198" y="19151"/>
                  </a:cubicBezTo>
                  <a:cubicBezTo>
                    <a:pt x="283" y="19151"/>
                    <a:pt x="370" y="19109"/>
                    <a:pt x="401" y="19017"/>
                  </a:cubicBezTo>
                  <a:cubicBezTo>
                    <a:pt x="634" y="17883"/>
                    <a:pt x="734" y="16682"/>
                    <a:pt x="868" y="15515"/>
                  </a:cubicBezTo>
                  <a:cubicBezTo>
                    <a:pt x="1035" y="14347"/>
                    <a:pt x="1201" y="13213"/>
                    <a:pt x="1335" y="12045"/>
                  </a:cubicBezTo>
                  <a:cubicBezTo>
                    <a:pt x="1602" y="10077"/>
                    <a:pt x="1768" y="8043"/>
                    <a:pt x="2302" y="6141"/>
                  </a:cubicBezTo>
                  <a:cubicBezTo>
                    <a:pt x="2736" y="4540"/>
                    <a:pt x="3470" y="2905"/>
                    <a:pt x="4771" y="1771"/>
                  </a:cubicBezTo>
                  <a:cubicBezTo>
                    <a:pt x="5378" y="1196"/>
                    <a:pt x="6168" y="835"/>
                    <a:pt x="6996" y="835"/>
                  </a:cubicBezTo>
                  <a:cubicBezTo>
                    <a:pt x="7033" y="835"/>
                    <a:pt x="7069" y="836"/>
                    <a:pt x="7106" y="837"/>
                  </a:cubicBezTo>
                  <a:cubicBezTo>
                    <a:pt x="8006" y="937"/>
                    <a:pt x="8840" y="1271"/>
                    <a:pt x="9541" y="1838"/>
                  </a:cubicBezTo>
                  <a:cubicBezTo>
                    <a:pt x="11075" y="3006"/>
                    <a:pt x="12376" y="4473"/>
                    <a:pt x="13343" y="6141"/>
                  </a:cubicBezTo>
                  <a:cubicBezTo>
                    <a:pt x="13353" y="6151"/>
                    <a:pt x="13363" y="6155"/>
                    <a:pt x="13372" y="6155"/>
                  </a:cubicBezTo>
                  <a:cubicBezTo>
                    <a:pt x="13393" y="6155"/>
                    <a:pt x="13410" y="6131"/>
                    <a:pt x="13410" y="6108"/>
                  </a:cubicBezTo>
                  <a:cubicBezTo>
                    <a:pt x="12876" y="5107"/>
                    <a:pt x="12309" y="4140"/>
                    <a:pt x="11642" y="3239"/>
                  </a:cubicBezTo>
                  <a:cubicBezTo>
                    <a:pt x="11008" y="2305"/>
                    <a:pt x="10241" y="1504"/>
                    <a:pt x="9374" y="837"/>
                  </a:cubicBezTo>
                  <a:cubicBezTo>
                    <a:pt x="8613" y="299"/>
                    <a:pt x="7733" y="1"/>
                    <a:pt x="68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7"/>
            <p:cNvSpPr/>
            <p:nvPr/>
          </p:nvSpPr>
          <p:spPr>
            <a:xfrm>
              <a:off x="5017328" y="3275950"/>
              <a:ext cx="422349" cy="375960"/>
            </a:xfrm>
            <a:custGeom>
              <a:avLst/>
              <a:gdLst/>
              <a:ahLst/>
              <a:cxnLst/>
              <a:rect l="l" t="t" r="r" b="b"/>
              <a:pathLst>
                <a:path w="17881" h="15917" extrusionOk="0">
                  <a:moveTo>
                    <a:pt x="14155" y="3364"/>
                  </a:moveTo>
                  <a:cubicBezTo>
                    <a:pt x="14575" y="3364"/>
                    <a:pt x="14997" y="3509"/>
                    <a:pt x="15045" y="3841"/>
                  </a:cubicBezTo>
                  <a:cubicBezTo>
                    <a:pt x="15090" y="4202"/>
                    <a:pt x="14748" y="4346"/>
                    <a:pt x="14352" y="4346"/>
                  </a:cubicBezTo>
                  <a:cubicBezTo>
                    <a:pt x="13872" y="4346"/>
                    <a:pt x="13313" y="4134"/>
                    <a:pt x="13277" y="3841"/>
                  </a:cubicBezTo>
                  <a:cubicBezTo>
                    <a:pt x="13224" y="3542"/>
                    <a:pt x="13689" y="3364"/>
                    <a:pt x="14155" y="3364"/>
                  </a:cubicBezTo>
                  <a:close/>
                  <a:moveTo>
                    <a:pt x="16500" y="9315"/>
                  </a:moveTo>
                  <a:cubicBezTo>
                    <a:pt x="16705" y="9315"/>
                    <a:pt x="16931" y="9416"/>
                    <a:pt x="17013" y="9645"/>
                  </a:cubicBezTo>
                  <a:cubicBezTo>
                    <a:pt x="17063" y="9795"/>
                    <a:pt x="16846" y="9878"/>
                    <a:pt x="16613" y="9878"/>
                  </a:cubicBezTo>
                  <a:cubicBezTo>
                    <a:pt x="16379" y="9878"/>
                    <a:pt x="16129" y="9795"/>
                    <a:pt x="16112" y="9612"/>
                  </a:cubicBezTo>
                  <a:cubicBezTo>
                    <a:pt x="16095" y="9424"/>
                    <a:pt x="16286" y="9315"/>
                    <a:pt x="16500" y="9315"/>
                  </a:cubicBezTo>
                  <a:close/>
                  <a:moveTo>
                    <a:pt x="6615" y="9944"/>
                  </a:moveTo>
                  <a:cubicBezTo>
                    <a:pt x="6623" y="9944"/>
                    <a:pt x="6631" y="9944"/>
                    <a:pt x="6639" y="9945"/>
                  </a:cubicBezTo>
                  <a:lnTo>
                    <a:pt x="6605" y="9945"/>
                  </a:lnTo>
                  <a:cubicBezTo>
                    <a:pt x="7201" y="10011"/>
                    <a:pt x="7534" y="12114"/>
                    <a:pt x="6529" y="12114"/>
                  </a:cubicBezTo>
                  <a:cubicBezTo>
                    <a:pt x="6521" y="12114"/>
                    <a:pt x="6513" y="12114"/>
                    <a:pt x="6505" y="12113"/>
                  </a:cubicBezTo>
                  <a:cubicBezTo>
                    <a:pt x="5750" y="12081"/>
                    <a:pt x="6094" y="9944"/>
                    <a:pt x="6615" y="9944"/>
                  </a:cubicBezTo>
                  <a:close/>
                  <a:moveTo>
                    <a:pt x="11651" y="1"/>
                  </a:moveTo>
                  <a:cubicBezTo>
                    <a:pt x="7953" y="1"/>
                    <a:pt x="9307" y="4775"/>
                    <a:pt x="9307" y="4775"/>
                  </a:cubicBezTo>
                  <a:cubicBezTo>
                    <a:pt x="9307" y="4775"/>
                    <a:pt x="6730" y="2938"/>
                    <a:pt x="4235" y="2938"/>
                  </a:cubicBezTo>
                  <a:cubicBezTo>
                    <a:pt x="4191" y="2938"/>
                    <a:pt x="4147" y="2939"/>
                    <a:pt x="4104" y="2940"/>
                  </a:cubicBezTo>
                  <a:cubicBezTo>
                    <a:pt x="1569" y="2973"/>
                    <a:pt x="1" y="7176"/>
                    <a:pt x="2703" y="10946"/>
                  </a:cubicBezTo>
                  <a:cubicBezTo>
                    <a:pt x="3036" y="11413"/>
                    <a:pt x="3437" y="11813"/>
                    <a:pt x="3904" y="12180"/>
                  </a:cubicBezTo>
                  <a:cubicBezTo>
                    <a:pt x="3703" y="11113"/>
                    <a:pt x="3470" y="9178"/>
                    <a:pt x="4037" y="8177"/>
                  </a:cubicBezTo>
                  <a:cubicBezTo>
                    <a:pt x="4364" y="7550"/>
                    <a:pt x="4716" y="7291"/>
                    <a:pt x="4994" y="7291"/>
                  </a:cubicBezTo>
                  <a:cubicBezTo>
                    <a:pt x="5425" y="7291"/>
                    <a:pt x="5675" y="7913"/>
                    <a:pt x="5371" y="8744"/>
                  </a:cubicBezTo>
                  <a:cubicBezTo>
                    <a:pt x="4871" y="9979"/>
                    <a:pt x="4571" y="11313"/>
                    <a:pt x="4537" y="12647"/>
                  </a:cubicBezTo>
                  <a:cubicBezTo>
                    <a:pt x="5705" y="13348"/>
                    <a:pt x="6906" y="13948"/>
                    <a:pt x="8207" y="14382"/>
                  </a:cubicBezTo>
                  <a:cubicBezTo>
                    <a:pt x="8073" y="13748"/>
                    <a:pt x="8040" y="13114"/>
                    <a:pt x="8073" y="12480"/>
                  </a:cubicBezTo>
                  <a:cubicBezTo>
                    <a:pt x="8155" y="11646"/>
                    <a:pt x="8509" y="11229"/>
                    <a:pt x="8810" y="11229"/>
                  </a:cubicBezTo>
                  <a:cubicBezTo>
                    <a:pt x="9123" y="11229"/>
                    <a:pt x="9377" y="11679"/>
                    <a:pt x="9207" y="12580"/>
                  </a:cubicBezTo>
                  <a:cubicBezTo>
                    <a:pt x="9074" y="13281"/>
                    <a:pt x="9007" y="13948"/>
                    <a:pt x="9041" y="14649"/>
                  </a:cubicBezTo>
                  <a:cubicBezTo>
                    <a:pt x="10909" y="15216"/>
                    <a:pt x="12810" y="15649"/>
                    <a:pt x="14745" y="15916"/>
                  </a:cubicBezTo>
                  <a:cubicBezTo>
                    <a:pt x="15712" y="14649"/>
                    <a:pt x="16513" y="13248"/>
                    <a:pt x="17080" y="11713"/>
                  </a:cubicBezTo>
                  <a:cubicBezTo>
                    <a:pt x="15712" y="11380"/>
                    <a:pt x="12910" y="11313"/>
                    <a:pt x="13010" y="10312"/>
                  </a:cubicBezTo>
                  <a:cubicBezTo>
                    <a:pt x="13033" y="9867"/>
                    <a:pt x="13364" y="9692"/>
                    <a:pt x="13852" y="9692"/>
                  </a:cubicBezTo>
                  <a:cubicBezTo>
                    <a:pt x="14792" y="9692"/>
                    <a:pt x="16315" y="10343"/>
                    <a:pt x="17346" y="10979"/>
                  </a:cubicBezTo>
                  <a:cubicBezTo>
                    <a:pt x="17713" y="9845"/>
                    <a:pt x="17880" y="8644"/>
                    <a:pt x="17813" y="7410"/>
                  </a:cubicBezTo>
                  <a:cubicBezTo>
                    <a:pt x="16579" y="7076"/>
                    <a:pt x="15312" y="6876"/>
                    <a:pt x="14044" y="6810"/>
                  </a:cubicBezTo>
                  <a:cubicBezTo>
                    <a:pt x="11238" y="6545"/>
                    <a:pt x="11340" y="4974"/>
                    <a:pt x="13315" y="4974"/>
                  </a:cubicBezTo>
                  <a:cubicBezTo>
                    <a:pt x="13335" y="4974"/>
                    <a:pt x="13356" y="4975"/>
                    <a:pt x="13377" y="4975"/>
                  </a:cubicBezTo>
                  <a:cubicBezTo>
                    <a:pt x="14911" y="5008"/>
                    <a:pt x="16813" y="5942"/>
                    <a:pt x="17713" y="6409"/>
                  </a:cubicBezTo>
                  <a:cubicBezTo>
                    <a:pt x="17146" y="2573"/>
                    <a:pt x="14211" y="105"/>
                    <a:pt x="11843" y="5"/>
                  </a:cubicBezTo>
                  <a:cubicBezTo>
                    <a:pt x="11777" y="2"/>
                    <a:pt x="11713" y="1"/>
                    <a:pt x="11651"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7"/>
            <p:cNvSpPr/>
            <p:nvPr/>
          </p:nvSpPr>
          <p:spPr>
            <a:xfrm>
              <a:off x="5192486" y="3547889"/>
              <a:ext cx="6897" cy="20053"/>
            </a:xfrm>
            <a:custGeom>
              <a:avLst/>
              <a:gdLst/>
              <a:ahLst/>
              <a:cxnLst/>
              <a:rect l="l" t="t" r="r" b="b"/>
              <a:pathLst>
                <a:path w="292" h="849" extrusionOk="0">
                  <a:moveTo>
                    <a:pt x="291" y="1"/>
                  </a:moveTo>
                  <a:lnTo>
                    <a:pt x="291" y="1"/>
                  </a:lnTo>
                  <a:cubicBezTo>
                    <a:pt x="191" y="268"/>
                    <a:pt x="124" y="535"/>
                    <a:pt x="24" y="802"/>
                  </a:cubicBezTo>
                  <a:cubicBezTo>
                    <a:pt x="1" y="825"/>
                    <a:pt x="27" y="849"/>
                    <a:pt x="57" y="849"/>
                  </a:cubicBezTo>
                  <a:cubicBezTo>
                    <a:pt x="69" y="849"/>
                    <a:pt x="81" y="845"/>
                    <a:pt x="91" y="835"/>
                  </a:cubicBezTo>
                  <a:cubicBezTo>
                    <a:pt x="158" y="535"/>
                    <a:pt x="225" y="268"/>
                    <a:pt x="29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7"/>
            <p:cNvSpPr/>
            <p:nvPr/>
          </p:nvSpPr>
          <p:spPr>
            <a:xfrm>
              <a:off x="5200919" y="3393447"/>
              <a:ext cx="196117" cy="254057"/>
            </a:xfrm>
            <a:custGeom>
              <a:avLst/>
              <a:gdLst/>
              <a:ahLst/>
              <a:cxnLst/>
              <a:rect l="l" t="t" r="r" b="b"/>
              <a:pathLst>
                <a:path w="8303" h="10756" extrusionOk="0">
                  <a:moveTo>
                    <a:pt x="1736" y="1"/>
                  </a:moveTo>
                  <a:cubicBezTo>
                    <a:pt x="1702" y="1"/>
                    <a:pt x="1702" y="1"/>
                    <a:pt x="1702" y="34"/>
                  </a:cubicBezTo>
                  <a:cubicBezTo>
                    <a:pt x="1802" y="268"/>
                    <a:pt x="1902" y="501"/>
                    <a:pt x="2002" y="735"/>
                  </a:cubicBezTo>
                  <a:cubicBezTo>
                    <a:pt x="1869" y="935"/>
                    <a:pt x="1769" y="1168"/>
                    <a:pt x="1669" y="1435"/>
                  </a:cubicBezTo>
                  <a:cubicBezTo>
                    <a:pt x="1535" y="1702"/>
                    <a:pt x="1435" y="2002"/>
                    <a:pt x="1302" y="2303"/>
                  </a:cubicBezTo>
                  <a:cubicBezTo>
                    <a:pt x="1135" y="2836"/>
                    <a:pt x="902" y="3370"/>
                    <a:pt x="701" y="3904"/>
                  </a:cubicBezTo>
                  <a:cubicBezTo>
                    <a:pt x="435" y="4704"/>
                    <a:pt x="234" y="5538"/>
                    <a:pt x="1" y="6339"/>
                  </a:cubicBezTo>
                  <a:cubicBezTo>
                    <a:pt x="268" y="5505"/>
                    <a:pt x="601" y="4704"/>
                    <a:pt x="902" y="3904"/>
                  </a:cubicBezTo>
                  <a:cubicBezTo>
                    <a:pt x="1135" y="3370"/>
                    <a:pt x="1302" y="2803"/>
                    <a:pt x="1535" y="2236"/>
                  </a:cubicBezTo>
                  <a:lnTo>
                    <a:pt x="1836" y="1502"/>
                  </a:lnTo>
                  <a:cubicBezTo>
                    <a:pt x="1969" y="1268"/>
                    <a:pt x="2036" y="1068"/>
                    <a:pt x="2102" y="835"/>
                  </a:cubicBezTo>
                  <a:cubicBezTo>
                    <a:pt x="2203" y="1035"/>
                    <a:pt x="2303" y="1202"/>
                    <a:pt x="2403" y="1402"/>
                  </a:cubicBezTo>
                  <a:cubicBezTo>
                    <a:pt x="2636" y="1836"/>
                    <a:pt x="2836" y="2236"/>
                    <a:pt x="3070" y="2703"/>
                  </a:cubicBezTo>
                  <a:cubicBezTo>
                    <a:pt x="3303" y="3137"/>
                    <a:pt x="3537" y="3604"/>
                    <a:pt x="3770" y="4071"/>
                  </a:cubicBezTo>
                  <a:cubicBezTo>
                    <a:pt x="3704" y="4237"/>
                    <a:pt x="3670" y="4404"/>
                    <a:pt x="3637" y="4571"/>
                  </a:cubicBezTo>
                  <a:cubicBezTo>
                    <a:pt x="3604" y="4771"/>
                    <a:pt x="3570" y="5005"/>
                    <a:pt x="3537" y="5238"/>
                  </a:cubicBezTo>
                  <a:cubicBezTo>
                    <a:pt x="3470" y="5672"/>
                    <a:pt x="3403" y="6105"/>
                    <a:pt x="3370" y="6539"/>
                  </a:cubicBezTo>
                  <a:cubicBezTo>
                    <a:pt x="3303" y="7006"/>
                    <a:pt x="3270" y="7506"/>
                    <a:pt x="3237" y="7940"/>
                  </a:cubicBezTo>
                  <a:cubicBezTo>
                    <a:pt x="3203" y="8374"/>
                    <a:pt x="3203" y="8841"/>
                    <a:pt x="3137" y="9274"/>
                  </a:cubicBezTo>
                  <a:cubicBezTo>
                    <a:pt x="3137" y="9308"/>
                    <a:pt x="3153" y="9324"/>
                    <a:pt x="3170" y="9324"/>
                  </a:cubicBezTo>
                  <a:cubicBezTo>
                    <a:pt x="3187" y="9324"/>
                    <a:pt x="3203" y="9308"/>
                    <a:pt x="3203" y="9274"/>
                  </a:cubicBezTo>
                  <a:cubicBezTo>
                    <a:pt x="3237" y="8340"/>
                    <a:pt x="3337" y="7440"/>
                    <a:pt x="3537" y="6539"/>
                  </a:cubicBezTo>
                  <a:cubicBezTo>
                    <a:pt x="3604" y="6072"/>
                    <a:pt x="3670" y="5638"/>
                    <a:pt x="3737" y="5205"/>
                  </a:cubicBezTo>
                  <a:cubicBezTo>
                    <a:pt x="3770" y="4971"/>
                    <a:pt x="3837" y="4771"/>
                    <a:pt x="3870" y="4538"/>
                  </a:cubicBezTo>
                  <a:cubicBezTo>
                    <a:pt x="3870" y="4471"/>
                    <a:pt x="3904" y="4404"/>
                    <a:pt x="3904" y="4337"/>
                  </a:cubicBezTo>
                  <a:cubicBezTo>
                    <a:pt x="4071" y="4671"/>
                    <a:pt x="4237" y="4971"/>
                    <a:pt x="4404" y="5305"/>
                  </a:cubicBezTo>
                  <a:cubicBezTo>
                    <a:pt x="5271" y="7073"/>
                    <a:pt x="6072" y="8874"/>
                    <a:pt x="6739" y="10742"/>
                  </a:cubicBezTo>
                  <a:cubicBezTo>
                    <a:pt x="6749" y="10752"/>
                    <a:pt x="6759" y="10756"/>
                    <a:pt x="6768" y="10756"/>
                  </a:cubicBezTo>
                  <a:cubicBezTo>
                    <a:pt x="6789" y="10756"/>
                    <a:pt x="6806" y="10732"/>
                    <a:pt x="6806" y="10709"/>
                  </a:cubicBezTo>
                  <a:cubicBezTo>
                    <a:pt x="6105" y="8841"/>
                    <a:pt x="5438" y="6973"/>
                    <a:pt x="4604" y="5138"/>
                  </a:cubicBezTo>
                  <a:cubicBezTo>
                    <a:pt x="4204" y="4304"/>
                    <a:pt x="3804" y="3503"/>
                    <a:pt x="3370" y="2703"/>
                  </a:cubicBezTo>
                  <a:lnTo>
                    <a:pt x="3370" y="2703"/>
                  </a:lnTo>
                  <a:cubicBezTo>
                    <a:pt x="3537" y="2736"/>
                    <a:pt x="3704" y="2770"/>
                    <a:pt x="3837" y="2803"/>
                  </a:cubicBezTo>
                  <a:lnTo>
                    <a:pt x="4471" y="2936"/>
                  </a:lnTo>
                  <a:cubicBezTo>
                    <a:pt x="4871" y="3003"/>
                    <a:pt x="5271" y="3103"/>
                    <a:pt x="5672" y="3203"/>
                  </a:cubicBezTo>
                  <a:cubicBezTo>
                    <a:pt x="6539" y="3403"/>
                    <a:pt x="7406" y="3637"/>
                    <a:pt x="8240" y="3904"/>
                  </a:cubicBezTo>
                  <a:cubicBezTo>
                    <a:pt x="8245" y="3908"/>
                    <a:pt x="8250" y="3911"/>
                    <a:pt x="8254" y="3911"/>
                  </a:cubicBezTo>
                  <a:cubicBezTo>
                    <a:pt x="8282" y="3911"/>
                    <a:pt x="8302" y="3837"/>
                    <a:pt x="8274" y="3837"/>
                  </a:cubicBezTo>
                  <a:cubicBezTo>
                    <a:pt x="7406" y="3570"/>
                    <a:pt x="6539" y="3303"/>
                    <a:pt x="5705" y="3036"/>
                  </a:cubicBezTo>
                  <a:cubicBezTo>
                    <a:pt x="5305" y="2936"/>
                    <a:pt x="4871" y="2836"/>
                    <a:pt x="4471" y="2736"/>
                  </a:cubicBezTo>
                  <a:cubicBezTo>
                    <a:pt x="4271" y="2703"/>
                    <a:pt x="4071" y="2670"/>
                    <a:pt x="3870" y="2636"/>
                  </a:cubicBezTo>
                  <a:cubicBezTo>
                    <a:pt x="3670" y="2569"/>
                    <a:pt x="3470" y="2569"/>
                    <a:pt x="3303" y="2569"/>
                  </a:cubicBezTo>
                  <a:cubicBezTo>
                    <a:pt x="3270" y="2536"/>
                    <a:pt x="3270" y="2503"/>
                    <a:pt x="3237" y="2469"/>
                  </a:cubicBezTo>
                  <a:cubicBezTo>
                    <a:pt x="3170" y="2303"/>
                    <a:pt x="3070" y="2136"/>
                    <a:pt x="2970" y="1969"/>
                  </a:cubicBezTo>
                  <a:lnTo>
                    <a:pt x="2970" y="1969"/>
                  </a:lnTo>
                  <a:lnTo>
                    <a:pt x="3503" y="2036"/>
                  </a:lnTo>
                  <a:lnTo>
                    <a:pt x="4171" y="2102"/>
                  </a:lnTo>
                  <a:cubicBezTo>
                    <a:pt x="4404" y="2136"/>
                    <a:pt x="4638" y="2169"/>
                    <a:pt x="4871" y="2236"/>
                  </a:cubicBezTo>
                  <a:cubicBezTo>
                    <a:pt x="5105" y="2269"/>
                    <a:pt x="5371" y="2336"/>
                    <a:pt x="5605" y="2436"/>
                  </a:cubicBezTo>
                  <a:cubicBezTo>
                    <a:pt x="5638" y="2436"/>
                    <a:pt x="5672" y="2336"/>
                    <a:pt x="5605" y="2336"/>
                  </a:cubicBezTo>
                  <a:cubicBezTo>
                    <a:pt x="5371" y="2303"/>
                    <a:pt x="5138" y="2236"/>
                    <a:pt x="4904" y="2169"/>
                  </a:cubicBezTo>
                  <a:lnTo>
                    <a:pt x="4204" y="2002"/>
                  </a:lnTo>
                  <a:cubicBezTo>
                    <a:pt x="3970" y="1969"/>
                    <a:pt x="3737" y="1902"/>
                    <a:pt x="3503" y="1869"/>
                  </a:cubicBezTo>
                  <a:cubicBezTo>
                    <a:pt x="3270" y="1836"/>
                    <a:pt x="3036" y="1769"/>
                    <a:pt x="2836" y="1769"/>
                  </a:cubicBezTo>
                  <a:lnTo>
                    <a:pt x="2503" y="1202"/>
                  </a:lnTo>
                  <a:cubicBezTo>
                    <a:pt x="2269" y="768"/>
                    <a:pt x="2036" y="368"/>
                    <a:pt x="173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7"/>
            <p:cNvSpPr/>
            <p:nvPr/>
          </p:nvSpPr>
          <p:spPr>
            <a:xfrm>
              <a:off x="5199360" y="3543165"/>
              <a:ext cx="1583" cy="4748"/>
            </a:xfrm>
            <a:custGeom>
              <a:avLst/>
              <a:gdLst/>
              <a:ahLst/>
              <a:cxnLst/>
              <a:rect l="l" t="t" r="r" b="b"/>
              <a:pathLst>
                <a:path w="67" h="201" extrusionOk="0">
                  <a:moveTo>
                    <a:pt x="0" y="201"/>
                  </a:moveTo>
                  <a:cubicBezTo>
                    <a:pt x="0" y="134"/>
                    <a:pt x="34" y="68"/>
                    <a:pt x="67" y="1"/>
                  </a:cubicBezTo>
                  <a:cubicBezTo>
                    <a:pt x="34" y="68"/>
                    <a:pt x="0" y="134"/>
                    <a:pt x="0" y="20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7"/>
            <p:cNvSpPr/>
            <p:nvPr/>
          </p:nvSpPr>
          <p:spPr>
            <a:xfrm>
              <a:off x="4840045" y="3684213"/>
              <a:ext cx="331719" cy="497201"/>
            </a:xfrm>
            <a:custGeom>
              <a:avLst/>
              <a:gdLst/>
              <a:ahLst/>
              <a:cxnLst/>
              <a:rect l="l" t="t" r="r" b="b"/>
              <a:pathLst>
                <a:path w="14044" h="21050" extrusionOk="0">
                  <a:moveTo>
                    <a:pt x="0" y="1"/>
                  </a:moveTo>
                  <a:lnTo>
                    <a:pt x="234" y="5872"/>
                  </a:lnTo>
                  <a:lnTo>
                    <a:pt x="801" y="21049"/>
                  </a:lnTo>
                  <a:lnTo>
                    <a:pt x="13243" y="21049"/>
                  </a:lnTo>
                  <a:lnTo>
                    <a:pt x="13844" y="5872"/>
                  </a:lnTo>
                  <a:lnTo>
                    <a:pt x="1404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7"/>
            <p:cNvSpPr/>
            <p:nvPr/>
          </p:nvSpPr>
          <p:spPr>
            <a:xfrm>
              <a:off x="4840045" y="3684213"/>
              <a:ext cx="331719" cy="138697"/>
            </a:xfrm>
            <a:custGeom>
              <a:avLst/>
              <a:gdLst/>
              <a:ahLst/>
              <a:cxnLst/>
              <a:rect l="l" t="t" r="r" b="b"/>
              <a:pathLst>
                <a:path w="14044" h="5872" extrusionOk="0">
                  <a:moveTo>
                    <a:pt x="0" y="1"/>
                  </a:moveTo>
                  <a:lnTo>
                    <a:pt x="234" y="5872"/>
                  </a:lnTo>
                  <a:lnTo>
                    <a:pt x="13844" y="5872"/>
                  </a:lnTo>
                  <a:lnTo>
                    <a:pt x="1404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7"/>
            <p:cNvSpPr/>
            <p:nvPr/>
          </p:nvSpPr>
          <p:spPr>
            <a:xfrm>
              <a:off x="4818761" y="3627496"/>
              <a:ext cx="374283" cy="112691"/>
            </a:xfrm>
            <a:custGeom>
              <a:avLst/>
              <a:gdLst/>
              <a:ahLst/>
              <a:cxnLst/>
              <a:rect l="l" t="t" r="r" b="b"/>
              <a:pathLst>
                <a:path w="15846" h="4771" extrusionOk="0">
                  <a:moveTo>
                    <a:pt x="1" y="0"/>
                  </a:moveTo>
                  <a:lnTo>
                    <a:pt x="1" y="4770"/>
                  </a:lnTo>
                  <a:lnTo>
                    <a:pt x="15845" y="4770"/>
                  </a:lnTo>
                  <a:lnTo>
                    <a:pt x="15845"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7"/>
            <p:cNvSpPr/>
            <p:nvPr/>
          </p:nvSpPr>
          <p:spPr>
            <a:xfrm>
              <a:off x="5077210" y="4181438"/>
              <a:ext cx="52035" cy="59097"/>
            </a:xfrm>
            <a:custGeom>
              <a:avLst/>
              <a:gdLst/>
              <a:ahLst/>
              <a:cxnLst/>
              <a:rect l="l" t="t" r="r" b="b"/>
              <a:pathLst>
                <a:path w="2203" h="2502" extrusionOk="0">
                  <a:moveTo>
                    <a:pt x="1" y="0"/>
                  </a:moveTo>
                  <a:lnTo>
                    <a:pt x="1" y="2502"/>
                  </a:lnTo>
                  <a:lnTo>
                    <a:pt x="2202" y="2502"/>
                  </a:lnTo>
                  <a:lnTo>
                    <a:pt x="2202"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7"/>
            <p:cNvSpPr/>
            <p:nvPr/>
          </p:nvSpPr>
          <p:spPr>
            <a:xfrm>
              <a:off x="5077210" y="4181438"/>
              <a:ext cx="52035" cy="29950"/>
            </a:xfrm>
            <a:custGeom>
              <a:avLst/>
              <a:gdLst/>
              <a:ahLst/>
              <a:cxnLst/>
              <a:rect l="l" t="t" r="r" b="b"/>
              <a:pathLst>
                <a:path w="2203" h="1268" extrusionOk="0">
                  <a:moveTo>
                    <a:pt x="1" y="0"/>
                  </a:moveTo>
                  <a:lnTo>
                    <a:pt x="1" y="1268"/>
                  </a:lnTo>
                  <a:lnTo>
                    <a:pt x="2202" y="1268"/>
                  </a:lnTo>
                  <a:lnTo>
                    <a:pt x="220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7"/>
            <p:cNvSpPr/>
            <p:nvPr/>
          </p:nvSpPr>
          <p:spPr>
            <a:xfrm>
              <a:off x="4882588" y="4181438"/>
              <a:ext cx="52035" cy="59097"/>
            </a:xfrm>
            <a:custGeom>
              <a:avLst/>
              <a:gdLst/>
              <a:ahLst/>
              <a:cxnLst/>
              <a:rect l="l" t="t" r="r" b="b"/>
              <a:pathLst>
                <a:path w="2203" h="2502" extrusionOk="0">
                  <a:moveTo>
                    <a:pt x="1" y="0"/>
                  </a:moveTo>
                  <a:lnTo>
                    <a:pt x="1" y="2502"/>
                  </a:lnTo>
                  <a:lnTo>
                    <a:pt x="2202" y="2502"/>
                  </a:lnTo>
                  <a:lnTo>
                    <a:pt x="2202"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7"/>
            <p:cNvSpPr/>
            <p:nvPr/>
          </p:nvSpPr>
          <p:spPr>
            <a:xfrm>
              <a:off x="4882588" y="4181438"/>
              <a:ext cx="52035" cy="29950"/>
            </a:xfrm>
            <a:custGeom>
              <a:avLst/>
              <a:gdLst/>
              <a:ahLst/>
              <a:cxnLst/>
              <a:rect l="l" t="t" r="r" b="b"/>
              <a:pathLst>
                <a:path w="2203" h="1268" extrusionOk="0">
                  <a:moveTo>
                    <a:pt x="1" y="0"/>
                  </a:moveTo>
                  <a:lnTo>
                    <a:pt x="1" y="1268"/>
                  </a:lnTo>
                  <a:lnTo>
                    <a:pt x="2202" y="1268"/>
                  </a:lnTo>
                  <a:lnTo>
                    <a:pt x="220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7"/>
            <p:cNvSpPr/>
            <p:nvPr/>
          </p:nvSpPr>
          <p:spPr>
            <a:xfrm>
              <a:off x="6685462" y="1429473"/>
              <a:ext cx="229303" cy="207454"/>
            </a:xfrm>
            <a:custGeom>
              <a:avLst/>
              <a:gdLst/>
              <a:ahLst/>
              <a:cxnLst/>
              <a:rect l="l" t="t" r="r" b="b"/>
              <a:pathLst>
                <a:path w="9708" h="8783" extrusionOk="0">
                  <a:moveTo>
                    <a:pt x="2463" y="0"/>
                  </a:moveTo>
                  <a:cubicBezTo>
                    <a:pt x="2403" y="0"/>
                    <a:pt x="2336" y="55"/>
                    <a:pt x="2336" y="109"/>
                  </a:cubicBezTo>
                  <a:cubicBezTo>
                    <a:pt x="1569" y="1644"/>
                    <a:pt x="1002" y="3245"/>
                    <a:pt x="601" y="4913"/>
                  </a:cubicBezTo>
                  <a:cubicBezTo>
                    <a:pt x="334" y="5914"/>
                    <a:pt x="168" y="6914"/>
                    <a:pt x="68" y="7948"/>
                  </a:cubicBezTo>
                  <a:lnTo>
                    <a:pt x="1" y="8549"/>
                  </a:lnTo>
                  <a:lnTo>
                    <a:pt x="1" y="8782"/>
                  </a:lnTo>
                  <a:lnTo>
                    <a:pt x="7806" y="8782"/>
                  </a:lnTo>
                  <a:cubicBezTo>
                    <a:pt x="7973" y="5747"/>
                    <a:pt x="8607" y="2811"/>
                    <a:pt x="9708" y="9"/>
                  </a:cubicBezTo>
                  <a:lnTo>
                    <a:pt x="2503" y="9"/>
                  </a:lnTo>
                  <a:cubicBezTo>
                    <a:pt x="2490" y="3"/>
                    <a:pt x="2477" y="0"/>
                    <a:pt x="246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7"/>
            <p:cNvSpPr/>
            <p:nvPr/>
          </p:nvSpPr>
          <p:spPr>
            <a:xfrm>
              <a:off x="6686266" y="1690499"/>
              <a:ext cx="222996" cy="202518"/>
            </a:xfrm>
            <a:custGeom>
              <a:avLst/>
              <a:gdLst/>
              <a:ahLst/>
              <a:cxnLst/>
              <a:rect l="l" t="t" r="r" b="b"/>
              <a:pathLst>
                <a:path w="9441" h="8574" extrusionOk="0">
                  <a:moveTo>
                    <a:pt x="0" y="1"/>
                  </a:moveTo>
                  <a:lnTo>
                    <a:pt x="0" y="201"/>
                  </a:lnTo>
                  <a:lnTo>
                    <a:pt x="0" y="301"/>
                  </a:lnTo>
                  <a:cubicBezTo>
                    <a:pt x="34" y="1201"/>
                    <a:pt x="167" y="2135"/>
                    <a:pt x="334" y="3036"/>
                  </a:cubicBezTo>
                  <a:cubicBezTo>
                    <a:pt x="701" y="4904"/>
                    <a:pt x="1301" y="6739"/>
                    <a:pt x="2102" y="8440"/>
                  </a:cubicBezTo>
                  <a:cubicBezTo>
                    <a:pt x="2135" y="8507"/>
                    <a:pt x="2202" y="8573"/>
                    <a:pt x="2302" y="8573"/>
                  </a:cubicBezTo>
                  <a:lnTo>
                    <a:pt x="9440" y="8573"/>
                  </a:lnTo>
                  <a:cubicBezTo>
                    <a:pt x="9440" y="8507"/>
                    <a:pt x="9407" y="8473"/>
                    <a:pt x="9407" y="8440"/>
                  </a:cubicBezTo>
                  <a:cubicBezTo>
                    <a:pt x="9007" y="7306"/>
                    <a:pt x="8640" y="6138"/>
                    <a:pt x="8406" y="4937"/>
                  </a:cubicBezTo>
                  <a:cubicBezTo>
                    <a:pt x="8173" y="3970"/>
                    <a:pt x="8006" y="3003"/>
                    <a:pt x="7906" y="2002"/>
                  </a:cubicBezTo>
                  <a:cubicBezTo>
                    <a:pt x="7839" y="1368"/>
                    <a:pt x="7806" y="734"/>
                    <a:pt x="7772" y="134"/>
                  </a:cubicBezTo>
                  <a:cubicBezTo>
                    <a:pt x="7772" y="1"/>
                    <a:pt x="7772" y="1"/>
                    <a:pt x="7639"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7"/>
            <p:cNvSpPr/>
            <p:nvPr/>
          </p:nvSpPr>
          <p:spPr>
            <a:xfrm>
              <a:off x="7250432" y="1946375"/>
              <a:ext cx="368779" cy="227933"/>
            </a:xfrm>
            <a:custGeom>
              <a:avLst/>
              <a:gdLst/>
              <a:ahLst/>
              <a:cxnLst/>
              <a:rect l="l" t="t" r="r" b="b"/>
              <a:pathLst>
                <a:path w="15613" h="9650" extrusionOk="0">
                  <a:moveTo>
                    <a:pt x="8268" y="1"/>
                  </a:moveTo>
                  <a:cubicBezTo>
                    <a:pt x="8207" y="1"/>
                    <a:pt x="8140" y="55"/>
                    <a:pt x="8140" y="110"/>
                  </a:cubicBezTo>
                  <a:cubicBezTo>
                    <a:pt x="7473" y="1444"/>
                    <a:pt x="6706" y="2712"/>
                    <a:pt x="5838" y="3912"/>
                  </a:cubicBezTo>
                  <a:cubicBezTo>
                    <a:pt x="4271" y="6047"/>
                    <a:pt x="2369" y="7915"/>
                    <a:pt x="201" y="9383"/>
                  </a:cubicBezTo>
                  <a:lnTo>
                    <a:pt x="1" y="9516"/>
                  </a:lnTo>
                  <a:lnTo>
                    <a:pt x="168" y="9650"/>
                  </a:lnTo>
                  <a:lnTo>
                    <a:pt x="335" y="9650"/>
                  </a:lnTo>
                  <a:lnTo>
                    <a:pt x="635" y="9583"/>
                  </a:lnTo>
                  <a:cubicBezTo>
                    <a:pt x="1635" y="9450"/>
                    <a:pt x="2636" y="9216"/>
                    <a:pt x="3604" y="8949"/>
                  </a:cubicBezTo>
                  <a:cubicBezTo>
                    <a:pt x="6105" y="8216"/>
                    <a:pt x="8474" y="7048"/>
                    <a:pt x="10575" y="5480"/>
                  </a:cubicBezTo>
                  <a:cubicBezTo>
                    <a:pt x="11643" y="4646"/>
                    <a:pt x="12643" y="3746"/>
                    <a:pt x="13544" y="2745"/>
                  </a:cubicBezTo>
                  <a:cubicBezTo>
                    <a:pt x="14278" y="1911"/>
                    <a:pt x="14945" y="1044"/>
                    <a:pt x="15545" y="110"/>
                  </a:cubicBezTo>
                  <a:lnTo>
                    <a:pt x="15612" y="10"/>
                  </a:lnTo>
                  <a:lnTo>
                    <a:pt x="8307" y="10"/>
                  </a:lnTo>
                  <a:cubicBezTo>
                    <a:pt x="8295" y="4"/>
                    <a:pt x="8281" y="1"/>
                    <a:pt x="826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7"/>
            <p:cNvSpPr/>
            <p:nvPr/>
          </p:nvSpPr>
          <p:spPr>
            <a:xfrm>
              <a:off x="7213416" y="1429686"/>
              <a:ext cx="237168" cy="207242"/>
            </a:xfrm>
            <a:custGeom>
              <a:avLst/>
              <a:gdLst/>
              <a:ahLst/>
              <a:cxnLst/>
              <a:rect l="l" t="t" r="r" b="b"/>
              <a:pathLst>
                <a:path w="10041" h="8774" extrusionOk="0">
                  <a:moveTo>
                    <a:pt x="0" y="0"/>
                  </a:moveTo>
                  <a:lnTo>
                    <a:pt x="0" y="8773"/>
                  </a:lnTo>
                  <a:lnTo>
                    <a:pt x="10041" y="8773"/>
                  </a:lnTo>
                  <a:cubicBezTo>
                    <a:pt x="10007" y="8506"/>
                    <a:pt x="10007" y="8273"/>
                    <a:pt x="9974" y="8006"/>
                  </a:cubicBezTo>
                  <a:cubicBezTo>
                    <a:pt x="9874" y="7072"/>
                    <a:pt x="9740" y="6138"/>
                    <a:pt x="9574" y="5237"/>
                  </a:cubicBezTo>
                  <a:cubicBezTo>
                    <a:pt x="9240" y="3469"/>
                    <a:pt x="8706" y="1735"/>
                    <a:pt x="7973" y="100"/>
                  </a:cubicBezTo>
                  <a:cubicBezTo>
                    <a:pt x="7973" y="34"/>
                    <a:pt x="7906" y="0"/>
                    <a:pt x="780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7"/>
            <p:cNvSpPr/>
            <p:nvPr/>
          </p:nvSpPr>
          <p:spPr>
            <a:xfrm>
              <a:off x="7211833" y="1692861"/>
              <a:ext cx="237971" cy="199565"/>
            </a:xfrm>
            <a:custGeom>
              <a:avLst/>
              <a:gdLst/>
              <a:ahLst/>
              <a:cxnLst/>
              <a:rect l="l" t="t" r="r" b="b"/>
              <a:pathLst>
                <a:path w="10075" h="8449" extrusionOk="0">
                  <a:moveTo>
                    <a:pt x="0" y="1"/>
                  </a:moveTo>
                  <a:lnTo>
                    <a:pt x="0" y="8440"/>
                  </a:lnTo>
                  <a:lnTo>
                    <a:pt x="8040" y="8440"/>
                  </a:lnTo>
                  <a:cubicBezTo>
                    <a:pt x="8058" y="8446"/>
                    <a:pt x="8075" y="8449"/>
                    <a:pt x="8091" y="8449"/>
                  </a:cubicBezTo>
                  <a:cubicBezTo>
                    <a:pt x="8163" y="8449"/>
                    <a:pt x="8212" y="8394"/>
                    <a:pt x="8240" y="8340"/>
                  </a:cubicBezTo>
                  <a:cubicBezTo>
                    <a:pt x="8807" y="6939"/>
                    <a:pt x="9240" y="5538"/>
                    <a:pt x="9541" y="4070"/>
                  </a:cubicBezTo>
                  <a:cubicBezTo>
                    <a:pt x="9674" y="3403"/>
                    <a:pt x="9774" y="2736"/>
                    <a:pt x="9874" y="2069"/>
                  </a:cubicBezTo>
                  <a:cubicBezTo>
                    <a:pt x="9941" y="1568"/>
                    <a:pt x="9974" y="1101"/>
                    <a:pt x="10041" y="601"/>
                  </a:cubicBezTo>
                  <a:cubicBezTo>
                    <a:pt x="10074" y="401"/>
                    <a:pt x="10074" y="201"/>
                    <a:pt x="1007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7"/>
            <p:cNvSpPr/>
            <p:nvPr/>
          </p:nvSpPr>
          <p:spPr>
            <a:xfrm>
              <a:off x="6928156" y="1430466"/>
              <a:ext cx="231665" cy="208021"/>
            </a:xfrm>
            <a:custGeom>
              <a:avLst/>
              <a:gdLst/>
              <a:ahLst/>
              <a:cxnLst/>
              <a:rect l="l" t="t" r="r" b="b"/>
              <a:pathLst>
                <a:path w="9808" h="8807" extrusionOk="0">
                  <a:moveTo>
                    <a:pt x="2202" y="1"/>
                  </a:moveTo>
                  <a:cubicBezTo>
                    <a:pt x="2136" y="1"/>
                    <a:pt x="2069" y="34"/>
                    <a:pt x="2069" y="101"/>
                  </a:cubicBezTo>
                  <a:cubicBezTo>
                    <a:pt x="1435" y="1502"/>
                    <a:pt x="968" y="2936"/>
                    <a:pt x="635" y="4437"/>
                  </a:cubicBezTo>
                  <a:cubicBezTo>
                    <a:pt x="468" y="5171"/>
                    <a:pt x="334" y="5905"/>
                    <a:pt x="234" y="6672"/>
                  </a:cubicBezTo>
                  <a:cubicBezTo>
                    <a:pt x="134" y="7139"/>
                    <a:pt x="101" y="7640"/>
                    <a:pt x="34" y="8140"/>
                  </a:cubicBezTo>
                  <a:cubicBezTo>
                    <a:pt x="34" y="8340"/>
                    <a:pt x="1" y="8574"/>
                    <a:pt x="1" y="8807"/>
                  </a:cubicBezTo>
                  <a:lnTo>
                    <a:pt x="9808" y="8807"/>
                  </a:lnTo>
                  <a:lnTo>
                    <a:pt x="9808"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7"/>
            <p:cNvSpPr/>
            <p:nvPr/>
          </p:nvSpPr>
          <p:spPr>
            <a:xfrm>
              <a:off x="6928156" y="1692082"/>
              <a:ext cx="231665" cy="200935"/>
            </a:xfrm>
            <a:custGeom>
              <a:avLst/>
              <a:gdLst/>
              <a:ahLst/>
              <a:cxnLst/>
              <a:rect l="l" t="t" r="r" b="b"/>
              <a:pathLst>
                <a:path w="9808" h="8507" extrusionOk="0">
                  <a:moveTo>
                    <a:pt x="1" y="0"/>
                  </a:moveTo>
                  <a:cubicBezTo>
                    <a:pt x="1" y="0"/>
                    <a:pt x="1" y="34"/>
                    <a:pt x="1" y="34"/>
                  </a:cubicBezTo>
                  <a:cubicBezTo>
                    <a:pt x="34" y="567"/>
                    <a:pt x="68" y="1068"/>
                    <a:pt x="101" y="1601"/>
                  </a:cubicBezTo>
                  <a:cubicBezTo>
                    <a:pt x="201" y="2402"/>
                    <a:pt x="334" y="3169"/>
                    <a:pt x="468" y="3970"/>
                  </a:cubicBezTo>
                  <a:cubicBezTo>
                    <a:pt x="768" y="5471"/>
                    <a:pt x="1202" y="6939"/>
                    <a:pt x="1802" y="8373"/>
                  </a:cubicBezTo>
                  <a:cubicBezTo>
                    <a:pt x="1836" y="8440"/>
                    <a:pt x="1902" y="8506"/>
                    <a:pt x="1969" y="8506"/>
                  </a:cubicBezTo>
                  <a:lnTo>
                    <a:pt x="9808" y="8506"/>
                  </a:lnTo>
                  <a:lnTo>
                    <a:pt x="9808" y="8373"/>
                  </a:lnTo>
                  <a:lnTo>
                    <a:pt x="9808" y="100"/>
                  </a:lnTo>
                  <a:cubicBezTo>
                    <a:pt x="9808" y="34"/>
                    <a:pt x="9808" y="0"/>
                    <a:pt x="970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7"/>
            <p:cNvSpPr/>
            <p:nvPr/>
          </p:nvSpPr>
          <p:spPr>
            <a:xfrm>
              <a:off x="7462416" y="1429473"/>
              <a:ext cx="240310" cy="209013"/>
            </a:xfrm>
            <a:custGeom>
              <a:avLst/>
              <a:gdLst/>
              <a:ahLst/>
              <a:cxnLst/>
              <a:rect l="l" t="t" r="r" b="b"/>
              <a:pathLst>
                <a:path w="10174" h="8849" extrusionOk="0">
                  <a:moveTo>
                    <a:pt x="7709" y="0"/>
                  </a:moveTo>
                  <a:cubicBezTo>
                    <a:pt x="7697" y="0"/>
                    <a:pt x="7684" y="3"/>
                    <a:pt x="7672" y="9"/>
                  </a:cubicBezTo>
                  <a:lnTo>
                    <a:pt x="0" y="9"/>
                  </a:lnTo>
                  <a:cubicBezTo>
                    <a:pt x="1101" y="2811"/>
                    <a:pt x="1735" y="5813"/>
                    <a:pt x="1901" y="8849"/>
                  </a:cubicBezTo>
                  <a:lnTo>
                    <a:pt x="10141" y="8849"/>
                  </a:lnTo>
                  <a:lnTo>
                    <a:pt x="10174" y="8682"/>
                  </a:lnTo>
                  <a:cubicBezTo>
                    <a:pt x="10074" y="7648"/>
                    <a:pt x="9940" y="6614"/>
                    <a:pt x="9740" y="5613"/>
                  </a:cubicBezTo>
                  <a:cubicBezTo>
                    <a:pt x="9373" y="3679"/>
                    <a:pt x="8706" y="1844"/>
                    <a:pt x="7839" y="109"/>
                  </a:cubicBezTo>
                  <a:cubicBezTo>
                    <a:pt x="7812" y="55"/>
                    <a:pt x="7762" y="0"/>
                    <a:pt x="7709"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7"/>
            <p:cNvSpPr/>
            <p:nvPr/>
          </p:nvSpPr>
          <p:spPr>
            <a:xfrm>
              <a:off x="7467920" y="1690499"/>
              <a:ext cx="234027" cy="202518"/>
            </a:xfrm>
            <a:custGeom>
              <a:avLst/>
              <a:gdLst/>
              <a:ahLst/>
              <a:cxnLst/>
              <a:rect l="l" t="t" r="r" b="b"/>
              <a:pathLst>
                <a:path w="9908" h="8574" extrusionOk="0">
                  <a:moveTo>
                    <a:pt x="1768" y="1"/>
                  </a:moveTo>
                  <a:cubicBezTo>
                    <a:pt x="1702" y="1"/>
                    <a:pt x="1668" y="34"/>
                    <a:pt x="1668" y="101"/>
                  </a:cubicBezTo>
                  <a:cubicBezTo>
                    <a:pt x="1668" y="334"/>
                    <a:pt x="1635" y="568"/>
                    <a:pt x="1635" y="801"/>
                  </a:cubicBezTo>
                  <a:cubicBezTo>
                    <a:pt x="1568" y="1802"/>
                    <a:pt x="1468" y="2803"/>
                    <a:pt x="1268" y="3770"/>
                  </a:cubicBezTo>
                  <a:cubicBezTo>
                    <a:pt x="1035" y="5138"/>
                    <a:pt x="701" y="6472"/>
                    <a:pt x="267" y="7773"/>
                  </a:cubicBezTo>
                  <a:cubicBezTo>
                    <a:pt x="167" y="8040"/>
                    <a:pt x="101" y="8307"/>
                    <a:pt x="1" y="8573"/>
                  </a:cubicBezTo>
                  <a:lnTo>
                    <a:pt x="7639" y="8573"/>
                  </a:lnTo>
                  <a:cubicBezTo>
                    <a:pt x="7673" y="8573"/>
                    <a:pt x="7739" y="8540"/>
                    <a:pt x="7773" y="8473"/>
                  </a:cubicBezTo>
                  <a:cubicBezTo>
                    <a:pt x="7873" y="8240"/>
                    <a:pt x="8006" y="7973"/>
                    <a:pt x="8106" y="7739"/>
                  </a:cubicBezTo>
                  <a:cubicBezTo>
                    <a:pt x="8807" y="6138"/>
                    <a:pt x="9307" y="4504"/>
                    <a:pt x="9607" y="2803"/>
                  </a:cubicBezTo>
                  <a:cubicBezTo>
                    <a:pt x="9741" y="2069"/>
                    <a:pt x="9841" y="1302"/>
                    <a:pt x="9874" y="568"/>
                  </a:cubicBezTo>
                  <a:cubicBezTo>
                    <a:pt x="9908" y="401"/>
                    <a:pt x="9908" y="201"/>
                    <a:pt x="990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7"/>
            <p:cNvSpPr/>
            <p:nvPr/>
          </p:nvSpPr>
          <p:spPr>
            <a:xfrm>
              <a:off x="7251235" y="1157842"/>
              <a:ext cx="362449" cy="219264"/>
            </a:xfrm>
            <a:custGeom>
              <a:avLst/>
              <a:gdLst/>
              <a:ahLst/>
              <a:cxnLst/>
              <a:rect l="l" t="t" r="r" b="b"/>
              <a:pathLst>
                <a:path w="15345" h="9283" extrusionOk="0">
                  <a:moveTo>
                    <a:pt x="34" y="0"/>
                  </a:moveTo>
                  <a:lnTo>
                    <a:pt x="34" y="0"/>
                  </a:lnTo>
                  <a:cubicBezTo>
                    <a:pt x="67" y="33"/>
                    <a:pt x="100" y="100"/>
                    <a:pt x="100" y="134"/>
                  </a:cubicBezTo>
                  <a:lnTo>
                    <a:pt x="0" y="200"/>
                  </a:lnTo>
                  <a:lnTo>
                    <a:pt x="67" y="267"/>
                  </a:lnTo>
                  <a:cubicBezTo>
                    <a:pt x="567" y="634"/>
                    <a:pt x="1068" y="1001"/>
                    <a:pt x="1568" y="1368"/>
                  </a:cubicBezTo>
                  <a:cubicBezTo>
                    <a:pt x="2569" y="2135"/>
                    <a:pt x="3469" y="2969"/>
                    <a:pt x="4303" y="3903"/>
                  </a:cubicBezTo>
                  <a:cubicBezTo>
                    <a:pt x="5738" y="5504"/>
                    <a:pt x="6939" y="7272"/>
                    <a:pt x="7873" y="9173"/>
                  </a:cubicBezTo>
                  <a:cubicBezTo>
                    <a:pt x="7900" y="9228"/>
                    <a:pt x="7949" y="9282"/>
                    <a:pt x="8021" y="9282"/>
                  </a:cubicBezTo>
                  <a:cubicBezTo>
                    <a:pt x="8037" y="9282"/>
                    <a:pt x="8054" y="9280"/>
                    <a:pt x="8073" y="9273"/>
                  </a:cubicBezTo>
                  <a:lnTo>
                    <a:pt x="15345" y="9273"/>
                  </a:lnTo>
                  <a:cubicBezTo>
                    <a:pt x="15345" y="9273"/>
                    <a:pt x="15345" y="9273"/>
                    <a:pt x="15345" y="9240"/>
                  </a:cubicBezTo>
                  <a:cubicBezTo>
                    <a:pt x="13343" y="6238"/>
                    <a:pt x="10575" y="3803"/>
                    <a:pt x="7306" y="2168"/>
                  </a:cubicBezTo>
                  <a:cubicBezTo>
                    <a:pt x="5037" y="1001"/>
                    <a:pt x="2569" y="267"/>
                    <a:pt x="3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7"/>
            <p:cNvSpPr/>
            <p:nvPr/>
          </p:nvSpPr>
          <p:spPr>
            <a:xfrm>
              <a:off x="6768990" y="1944816"/>
              <a:ext cx="357725" cy="227933"/>
            </a:xfrm>
            <a:custGeom>
              <a:avLst/>
              <a:gdLst/>
              <a:ahLst/>
              <a:cxnLst/>
              <a:rect l="l" t="t" r="r" b="b"/>
              <a:pathLst>
                <a:path w="15145" h="9650" extrusionOk="0">
                  <a:moveTo>
                    <a:pt x="6842" y="0"/>
                  </a:moveTo>
                  <a:cubicBezTo>
                    <a:pt x="6830" y="0"/>
                    <a:pt x="6818" y="3"/>
                    <a:pt x="6806" y="9"/>
                  </a:cubicBezTo>
                  <a:lnTo>
                    <a:pt x="1" y="9"/>
                  </a:lnTo>
                  <a:cubicBezTo>
                    <a:pt x="1" y="9"/>
                    <a:pt x="1" y="42"/>
                    <a:pt x="34" y="76"/>
                  </a:cubicBezTo>
                  <a:cubicBezTo>
                    <a:pt x="501" y="843"/>
                    <a:pt x="1035" y="1577"/>
                    <a:pt x="1602" y="2277"/>
                  </a:cubicBezTo>
                  <a:cubicBezTo>
                    <a:pt x="2402" y="3211"/>
                    <a:pt x="3236" y="4079"/>
                    <a:pt x="4170" y="4846"/>
                  </a:cubicBezTo>
                  <a:cubicBezTo>
                    <a:pt x="5471" y="5947"/>
                    <a:pt x="6906" y="6881"/>
                    <a:pt x="8440" y="7614"/>
                  </a:cubicBezTo>
                  <a:cubicBezTo>
                    <a:pt x="9774" y="8282"/>
                    <a:pt x="11142" y="8815"/>
                    <a:pt x="12610" y="9182"/>
                  </a:cubicBezTo>
                  <a:cubicBezTo>
                    <a:pt x="13377" y="9382"/>
                    <a:pt x="14144" y="9516"/>
                    <a:pt x="14945" y="9649"/>
                  </a:cubicBezTo>
                  <a:cubicBezTo>
                    <a:pt x="15011" y="9616"/>
                    <a:pt x="15078" y="9616"/>
                    <a:pt x="15145" y="9616"/>
                  </a:cubicBezTo>
                  <a:lnTo>
                    <a:pt x="15112" y="9549"/>
                  </a:lnTo>
                  <a:cubicBezTo>
                    <a:pt x="14111" y="8882"/>
                    <a:pt x="13177" y="8115"/>
                    <a:pt x="12310" y="7314"/>
                  </a:cubicBezTo>
                  <a:cubicBezTo>
                    <a:pt x="11275" y="6347"/>
                    <a:pt x="10308" y="5279"/>
                    <a:pt x="9441" y="4112"/>
                  </a:cubicBezTo>
                  <a:cubicBezTo>
                    <a:pt x="8507" y="2844"/>
                    <a:pt x="7673" y="1510"/>
                    <a:pt x="6972" y="109"/>
                  </a:cubicBezTo>
                  <a:cubicBezTo>
                    <a:pt x="6945" y="55"/>
                    <a:pt x="6896" y="0"/>
                    <a:pt x="684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7"/>
            <p:cNvSpPr/>
            <p:nvPr/>
          </p:nvSpPr>
          <p:spPr>
            <a:xfrm>
              <a:off x="6773715" y="1159401"/>
              <a:ext cx="351442" cy="216714"/>
            </a:xfrm>
            <a:custGeom>
              <a:avLst/>
              <a:gdLst/>
              <a:ahLst/>
              <a:cxnLst/>
              <a:rect l="l" t="t" r="r" b="b"/>
              <a:pathLst>
                <a:path w="14879" h="9175" extrusionOk="0">
                  <a:moveTo>
                    <a:pt x="14778" y="1"/>
                  </a:moveTo>
                  <a:lnTo>
                    <a:pt x="14778" y="1"/>
                  </a:lnTo>
                  <a:cubicBezTo>
                    <a:pt x="8540" y="901"/>
                    <a:pt x="3670" y="4004"/>
                    <a:pt x="1" y="9174"/>
                  </a:cubicBezTo>
                  <a:lnTo>
                    <a:pt x="6906" y="9174"/>
                  </a:lnTo>
                  <a:cubicBezTo>
                    <a:pt x="6973" y="9141"/>
                    <a:pt x="7006" y="9141"/>
                    <a:pt x="7039" y="9107"/>
                  </a:cubicBezTo>
                  <a:cubicBezTo>
                    <a:pt x="7106" y="8974"/>
                    <a:pt x="7139" y="8874"/>
                    <a:pt x="7206" y="8774"/>
                  </a:cubicBezTo>
                  <a:cubicBezTo>
                    <a:pt x="8107" y="7006"/>
                    <a:pt x="9274" y="5371"/>
                    <a:pt x="10608" y="3904"/>
                  </a:cubicBezTo>
                  <a:cubicBezTo>
                    <a:pt x="11609" y="2803"/>
                    <a:pt x="12677" y="1802"/>
                    <a:pt x="13844" y="868"/>
                  </a:cubicBezTo>
                  <a:cubicBezTo>
                    <a:pt x="14211" y="601"/>
                    <a:pt x="14545" y="368"/>
                    <a:pt x="14878" y="134"/>
                  </a:cubicBezTo>
                  <a:lnTo>
                    <a:pt x="14745" y="68"/>
                  </a:lnTo>
                  <a:cubicBezTo>
                    <a:pt x="14745" y="34"/>
                    <a:pt x="14778" y="1"/>
                    <a:pt x="1477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7"/>
            <p:cNvSpPr/>
            <p:nvPr/>
          </p:nvSpPr>
          <p:spPr>
            <a:xfrm>
              <a:off x="7212613" y="1946588"/>
              <a:ext cx="167064" cy="181236"/>
            </a:xfrm>
            <a:custGeom>
              <a:avLst/>
              <a:gdLst/>
              <a:ahLst/>
              <a:cxnLst/>
              <a:rect l="l" t="t" r="r" b="b"/>
              <a:pathLst>
                <a:path w="7073" h="7673" extrusionOk="0">
                  <a:moveTo>
                    <a:pt x="1" y="1"/>
                  </a:moveTo>
                  <a:lnTo>
                    <a:pt x="1" y="7673"/>
                  </a:lnTo>
                  <a:cubicBezTo>
                    <a:pt x="1368" y="6772"/>
                    <a:pt x="2636" y="5705"/>
                    <a:pt x="3770" y="4471"/>
                  </a:cubicBezTo>
                  <a:cubicBezTo>
                    <a:pt x="5038" y="3103"/>
                    <a:pt x="6139" y="1602"/>
                    <a:pt x="707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7"/>
            <p:cNvSpPr/>
            <p:nvPr/>
          </p:nvSpPr>
          <p:spPr>
            <a:xfrm>
              <a:off x="6999093" y="1946588"/>
              <a:ext cx="160734" cy="178095"/>
            </a:xfrm>
            <a:custGeom>
              <a:avLst/>
              <a:gdLst/>
              <a:ahLst/>
              <a:cxnLst/>
              <a:rect l="l" t="t" r="r" b="b"/>
              <a:pathLst>
                <a:path w="6805" h="7540" extrusionOk="0">
                  <a:moveTo>
                    <a:pt x="0" y="1"/>
                  </a:moveTo>
                  <a:cubicBezTo>
                    <a:pt x="1635" y="3003"/>
                    <a:pt x="3970" y="5605"/>
                    <a:pt x="6805" y="7539"/>
                  </a:cubicBezTo>
                  <a:lnTo>
                    <a:pt x="6805"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7"/>
            <p:cNvSpPr/>
            <p:nvPr/>
          </p:nvSpPr>
          <p:spPr>
            <a:xfrm>
              <a:off x="7213416" y="1205889"/>
              <a:ext cx="160758" cy="170229"/>
            </a:xfrm>
            <a:custGeom>
              <a:avLst/>
              <a:gdLst/>
              <a:ahLst/>
              <a:cxnLst/>
              <a:rect l="l" t="t" r="r" b="b"/>
              <a:pathLst>
                <a:path w="6806" h="7207" extrusionOk="0">
                  <a:moveTo>
                    <a:pt x="0" y="1"/>
                  </a:moveTo>
                  <a:lnTo>
                    <a:pt x="0" y="7206"/>
                  </a:lnTo>
                  <a:lnTo>
                    <a:pt x="6805" y="7206"/>
                  </a:lnTo>
                  <a:cubicBezTo>
                    <a:pt x="5971" y="5772"/>
                    <a:pt x="4937" y="4437"/>
                    <a:pt x="3803" y="3203"/>
                  </a:cubicBezTo>
                  <a:cubicBezTo>
                    <a:pt x="2669" y="1969"/>
                    <a:pt x="1368" y="902"/>
                    <a:pt x="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7"/>
            <p:cNvSpPr/>
            <p:nvPr/>
          </p:nvSpPr>
          <p:spPr>
            <a:xfrm>
              <a:off x="7005376" y="1211417"/>
              <a:ext cx="154451" cy="166261"/>
            </a:xfrm>
            <a:custGeom>
              <a:avLst/>
              <a:gdLst/>
              <a:ahLst/>
              <a:cxnLst/>
              <a:rect l="l" t="t" r="r" b="b"/>
              <a:pathLst>
                <a:path w="6539" h="7039" extrusionOk="0">
                  <a:moveTo>
                    <a:pt x="6539" y="0"/>
                  </a:moveTo>
                  <a:cubicBezTo>
                    <a:pt x="3837" y="1768"/>
                    <a:pt x="1602" y="4203"/>
                    <a:pt x="1" y="7039"/>
                  </a:cubicBezTo>
                  <a:lnTo>
                    <a:pt x="6539" y="7039"/>
                  </a:lnTo>
                  <a:lnTo>
                    <a:pt x="6539"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7"/>
            <p:cNvSpPr/>
            <p:nvPr/>
          </p:nvSpPr>
          <p:spPr>
            <a:xfrm>
              <a:off x="6540494" y="1012848"/>
              <a:ext cx="1306351" cy="1306351"/>
            </a:xfrm>
            <a:custGeom>
              <a:avLst/>
              <a:gdLst/>
              <a:ahLst/>
              <a:cxnLst/>
              <a:rect l="l" t="t" r="r" b="b"/>
              <a:pathLst>
                <a:path w="55307" h="55307" extrusionOk="0">
                  <a:moveTo>
                    <a:pt x="26986" y="0"/>
                  </a:moveTo>
                  <a:cubicBezTo>
                    <a:pt x="26552" y="0"/>
                    <a:pt x="26152" y="34"/>
                    <a:pt x="25719" y="67"/>
                  </a:cubicBezTo>
                  <a:lnTo>
                    <a:pt x="25752" y="467"/>
                  </a:lnTo>
                  <a:cubicBezTo>
                    <a:pt x="26152" y="434"/>
                    <a:pt x="26586" y="434"/>
                    <a:pt x="26986" y="434"/>
                  </a:cubicBezTo>
                  <a:lnTo>
                    <a:pt x="26986" y="0"/>
                  </a:lnTo>
                  <a:close/>
                  <a:moveTo>
                    <a:pt x="28220" y="0"/>
                  </a:moveTo>
                  <a:lnTo>
                    <a:pt x="28220" y="434"/>
                  </a:lnTo>
                  <a:cubicBezTo>
                    <a:pt x="28621" y="434"/>
                    <a:pt x="29054" y="467"/>
                    <a:pt x="29455" y="467"/>
                  </a:cubicBezTo>
                  <a:lnTo>
                    <a:pt x="29455" y="67"/>
                  </a:lnTo>
                  <a:cubicBezTo>
                    <a:pt x="29054" y="34"/>
                    <a:pt x="28621" y="0"/>
                    <a:pt x="28220" y="0"/>
                  </a:cubicBezTo>
                  <a:close/>
                  <a:moveTo>
                    <a:pt x="24484" y="167"/>
                  </a:moveTo>
                  <a:cubicBezTo>
                    <a:pt x="24051" y="201"/>
                    <a:pt x="23650" y="267"/>
                    <a:pt x="23217" y="334"/>
                  </a:cubicBezTo>
                  <a:lnTo>
                    <a:pt x="23283" y="734"/>
                  </a:lnTo>
                  <a:cubicBezTo>
                    <a:pt x="23684" y="668"/>
                    <a:pt x="24117" y="634"/>
                    <a:pt x="24518" y="567"/>
                  </a:cubicBezTo>
                  <a:lnTo>
                    <a:pt x="24484" y="167"/>
                  </a:lnTo>
                  <a:close/>
                  <a:moveTo>
                    <a:pt x="30755" y="167"/>
                  </a:moveTo>
                  <a:lnTo>
                    <a:pt x="30689" y="567"/>
                  </a:lnTo>
                  <a:cubicBezTo>
                    <a:pt x="31089" y="634"/>
                    <a:pt x="31523" y="668"/>
                    <a:pt x="31923" y="734"/>
                  </a:cubicBezTo>
                  <a:lnTo>
                    <a:pt x="31990" y="334"/>
                  </a:lnTo>
                  <a:cubicBezTo>
                    <a:pt x="31589" y="267"/>
                    <a:pt x="31156" y="201"/>
                    <a:pt x="30755" y="167"/>
                  </a:cubicBezTo>
                  <a:close/>
                  <a:moveTo>
                    <a:pt x="33224" y="534"/>
                  </a:moveTo>
                  <a:lnTo>
                    <a:pt x="33157" y="968"/>
                  </a:lnTo>
                  <a:cubicBezTo>
                    <a:pt x="33557" y="1034"/>
                    <a:pt x="33958" y="1135"/>
                    <a:pt x="34358" y="1235"/>
                  </a:cubicBezTo>
                  <a:lnTo>
                    <a:pt x="34458" y="801"/>
                  </a:lnTo>
                  <a:cubicBezTo>
                    <a:pt x="34058" y="701"/>
                    <a:pt x="33658" y="634"/>
                    <a:pt x="33224" y="534"/>
                  </a:cubicBezTo>
                  <a:close/>
                  <a:moveTo>
                    <a:pt x="21983" y="567"/>
                  </a:moveTo>
                  <a:cubicBezTo>
                    <a:pt x="21582" y="634"/>
                    <a:pt x="21182" y="734"/>
                    <a:pt x="20748" y="834"/>
                  </a:cubicBezTo>
                  <a:lnTo>
                    <a:pt x="20848" y="1268"/>
                  </a:lnTo>
                  <a:cubicBezTo>
                    <a:pt x="21249" y="1168"/>
                    <a:pt x="21682" y="1068"/>
                    <a:pt x="22083" y="968"/>
                  </a:cubicBezTo>
                  <a:lnTo>
                    <a:pt x="21983" y="567"/>
                  </a:lnTo>
                  <a:close/>
                  <a:moveTo>
                    <a:pt x="35692" y="1135"/>
                  </a:moveTo>
                  <a:lnTo>
                    <a:pt x="35559" y="1568"/>
                  </a:lnTo>
                  <a:cubicBezTo>
                    <a:pt x="35959" y="1668"/>
                    <a:pt x="36359" y="1802"/>
                    <a:pt x="36726" y="1935"/>
                  </a:cubicBezTo>
                  <a:lnTo>
                    <a:pt x="36893" y="1535"/>
                  </a:lnTo>
                  <a:cubicBezTo>
                    <a:pt x="36493" y="1401"/>
                    <a:pt x="36093" y="1268"/>
                    <a:pt x="35692" y="1135"/>
                  </a:cubicBezTo>
                  <a:close/>
                  <a:moveTo>
                    <a:pt x="19547" y="1168"/>
                  </a:moveTo>
                  <a:cubicBezTo>
                    <a:pt x="19147" y="1301"/>
                    <a:pt x="18747" y="1435"/>
                    <a:pt x="18347" y="1602"/>
                  </a:cubicBezTo>
                  <a:lnTo>
                    <a:pt x="18480" y="1968"/>
                  </a:lnTo>
                  <a:cubicBezTo>
                    <a:pt x="18880" y="1835"/>
                    <a:pt x="19281" y="1702"/>
                    <a:pt x="19681" y="1602"/>
                  </a:cubicBezTo>
                  <a:lnTo>
                    <a:pt x="19547" y="1168"/>
                  </a:lnTo>
                  <a:close/>
                  <a:moveTo>
                    <a:pt x="38061" y="2002"/>
                  </a:moveTo>
                  <a:lnTo>
                    <a:pt x="37894" y="2402"/>
                  </a:lnTo>
                  <a:cubicBezTo>
                    <a:pt x="38294" y="2536"/>
                    <a:pt x="38661" y="2702"/>
                    <a:pt x="39028" y="2869"/>
                  </a:cubicBezTo>
                  <a:lnTo>
                    <a:pt x="39195" y="2502"/>
                  </a:lnTo>
                  <a:cubicBezTo>
                    <a:pt x="38828" y="2335"/>
                    <a:pt x="38428" y="2169"/>
                    <a:pt x="38061" y="2002"/>
                  </a:cubicBezTo>
                  <a:close/>
                  <a:moveTo>
                    <a:pt x="17179" y="2035"/>
                  </a:moveTo>
                  <a:cubicBezTo>
                    <a:pt x="16779" y="2202"/>
                    <a:pt x="16412" y="2369"/>
                    <a:pt x="16012" y="2536"/>
                  </a:cubicBezTo>
                  <a:lnTo>
                    <a:pt x="16212" y="2936"/>
                  </a:lnTo>
                  <a:cubicBezTo>
                    <a:pt x="16579" y="2736"/>
                    <a:pt x="16946" y="2569"/>
                    <a:pt x="17346" y="2435"/>
                  </a:cubicBezTo>
                  <a:lnTo>
                    <a:pt x="17179" y="2035"/>
                  </a:lnTo>
                  <a:close/>
                  <a:moveTo>
                    <a:pt x="40362" y="3069"/>
                  </a:moveTo>
                  <a:lnTo>
                    <a:pt x="40162" y="3436"/>
                  </a:lnTo>
                  <a:cubicBezTo>
                    <a:pt x="40529" y="3636"/>
                    <a:pt x="40896" y="3836"/>
                    <a:pt x="41263" y="4037"/>
                  </a:cubicBezTo>
                  <a:lnTo>
                    <a:pt x="41463" y="3670"/>
                  </a:lnTo>
                  <a:cubicBezTo>
                    <a:pt x="41096" y="3470"/>
                    <a:pt x="40729" y="3269"/>
                    <a:pt x="40362" y="3069"/>
                  </a:cubicBezTo>
                  <a:close/>
                  <a:moveTo>
                    <a:pt x="14911" y="3103"/>
                  </a:moveTo>
                  <a:cubicBezTo>
                    <a:pt x="14544" y="3303"/>
                    <a:pt x="14177" y="3503"/>
                    <a:pt x="13810" y="3703"/>
                  </a:cubicBezTo>
                  <a:lnTo>
                    <a:pt x="14010" y="4070"/>
                  </a:lnTo>
                  <a:cubicBezTo>
                    <a:pt x="14377" y="3870"/>
                    <a:pt x="14711" y="3670"/>
                    <a:pt x="15111" y="3470"/>
                  </a:cubicBezTo>
                  <a:lnTo>
                    <a:pt x="14911" y="3103"/>
                  </a:lnTo>
                  <a:close/>
                  <a:moveTo>
                    <a:pt x="42531" y="4337"/>
                  </a:moveTo>
                  <a:lnTo>
                    <a:pt x="42330" y="4670"/>
                  </a:lnTo>
                  <a:cubicBezTo>
                    <a:pt x="42664" y="4904"/>
                    <a:pt x="42998" y="5137"/>
                    <a:pt x="43364" y="5371"/>
                  </a:cubicBezTo>
                  <a:lnTo>
                    <a:pt x="43598" y="5037"/>
                  </a:lnTo>
                  <a:cubicBezTo>
                    <a:pt x="43231" y="4770"/>
                    <a:pt x="42897" y="4537"/>
                    <a:pt x="42531" y="4337"/>
                  </a:cubicBezTo>
                  <a:close/>
                  <a:moveTo>
                    <a:pt x="12743" y="4370"/>
                  </a:moveTo>
                  <a:cubicBezTo>
                    <a:pt x="12376" y="4604"/>
                    <a:pt x="12042" y="4837"/>
                    <a:pt x="11709" y="5071"/>
                  </a:cubicBezTo>
                  <a:lnTo>
                    <a:pt x="11942" y="5404"/>
                  </a:lnTo>
                  <a:lnTo>
                    <a:pt x="11942" y="5438"/>
                  </a:lnTo>
                  <a:cubicBezTo>
                    <a:pt x="12276" y="5171"/>
                    <a:pt x="12643" y="4937"/>
                    <a:pt x="12976" y="4737"/>
                  </a:cubicBezTo>
                  <a:lnTo>
                    <a:pt x="12743" y="4370"/>
                  </a:lnTo>
                  <a:close/>
                  <a:moveTo>
                    <a:pt x="44599" y="5771"/>
                  </a:moveTo>
                  <a:lnTo>
                    <a:pt x="44332" y="6105"/>
                  </a:lnTo>
                  <a:cubicBezTo>
                    <a:pt x="44665" y="6372"/>
                    <a:pt x="44999" y="6638"/>
                    <a:pt x="45299" y="6872"/>
                  </a:cubicBezTo>
                  <a:lnTo>
                    <a:pt x="45566" y="6572"/>
                  </a:lnTo>
                  <a:cubicBezTo>
                    <a:pt x="45266" y="6305"/>
                    <a:pt x="44932" y="6038"/>
                    <a:pt x="44599" y="5771"/>
                  </a:cubicBezTo>
                  <a:close/>
                  <a:moveTo>
                    <a:pt x="10674" y="5838"/>
                  </a:moveTo>
                  <a:cubicBezTo>
                    <a:pt x="10341" y="6071"/>
                    <a:pt x="10007" y="6338"/>
                    <a:pt x="9707" y="6605"/>
                  </a:cubicBezTo>
                  <a:lnTo>
                    <a:pt x="9974" y="6939"/>
                  </a:lnTo>
                  <a:cubicBezTo>
                    <a:pt x="10274" y="6672"/>
                    <a:pt x="10608" y="6405"/>
                    <a:pt x="10941" y="6171"/>
                  </a:cubicBezTo>
                  <a:lnTo>
                    <a:pt x="10674" y="5838"/>
                  </a:lnTo>
                  <a:close/>
                  <a:moveTo>
                    <a:pt x="46500" y="7406"/>
                  </a:moveTo>
                  <a:lnTo>
                    <a:pt x="46233" y="7706"/>
                  </a:lnTo>
                  <a:cubicBezTo>
                    <a:pt x="46533" y="8006"/>
                    <a:pt x="46834" y="8306"/>
                    <a:pt x="47100" y="8573"/>
                  </a:cubicBezTo>
                  <a:lnTo>
                    <a:pt x="47401" y="8306"/>
                  </a:lnTo>
                  <a:cubicBezTo>
                    <a:pt x="47134" y="8006"/>
                    <a:pt x="46800" y="7706"/>
                    <a:pt x="46500" y="7406"/>
                  </a:cubicBezTo>
                  <a:close/>
                  <a:moveTo>
                    <a:pt x="8773" y="7472"/>
                  </a:moveTo>
                  <a:cubicBezTo>
                    <a:pt x="8440" y="7739"/>
                    <a:pt x="8139" y="8039"/>
                    <a:pt x="7872" y="8340"/>
                  </a:cubicBezTo>
                  <a:lnTo>
                    <a:pt x="8173" y="8640"/>
                  </a:lnTo>
                  <a:lnTo>
                    <a:pt x="8173" y="8607"/>
                  </a:lnTo>
                  <a:cubicBezTo>
                    <a:pt x="8473" y="8340"/>
                    <a:pt x="8740" y="8039"/>
                    <a:pt x="9040" y="7773"/>
                  </a:cubicBezTo>
                  <a:lnTo>
                    <a:pt x="8773" y="7472"/>
                  </a:lnTo>
                  <a:close/>
                  <a:moveTo>
                    <a:pt x="48268" y="9207"/>
                  </a:moveTo>
                  <a:lnTo>
                    <a:pt x="47968" y="9474"/>
                  </a:lnTo>
                  <a:cubicBezTo>
                    <a:pt x="48235" y="9807"/>
                    <a:pt x="48501" y="10108"/>
                    <a:pt x="48768" y="10441"/>
                  </a:cubicBezTo>
                  <a:lnTo>
                    <a:pt x="49102" y="10174"/>
                  </a:lnTo>
                  <a:cubicBezTo>
                    <a:pt x="48835" y="9841"/>
                    <a:pt x="48535" y="9507"/>
                    <a:pt x="48268" y="9207"/>
                  </a:cubicBezTo>
                  <a:close/>
                  <a:moveTo>
                    <a:pt x="7005" y="9274"/>
                  </a:moveTo>
                  <a:cubicBezTo>
                    <a:pt x="6738" y="9574"/>
                    <a:pt x="6438" y="9874"/>
                    <a:pt x="6205" y="10208"/>
                  </a:cubicBezTo>
                  <a:lnTo>
                    <a:pt x="6505" y="10475"/>
                  </a:lnTo>
                  <a:cubicBezTo>
                    <a:pt x="6805" y="10141"/>
                    <a:pt x="7039" y="9841"/>
                    <a:pt x="7305" y="9541"/>
                  </a:cubicBezTo>
                  <a:lnTo>
                    <a:pt x="7005" y="9274"/>
                  </a:lnTo>
                  <a:close/>
                  <a:moveTo>
                    <a:pt x="49869" y="11142"/>
                  </a:moveTo>
                  <a:lnTo>
                    <a:pt x="49536" y="11409"/>
                  </a:lnTo>
                  <a:cubicBezTo>
                    <a:pt x="49769" y="11742"/>
                    <a:pt x="50003" y="12076"/>
                    <a:pt x="50236" y="12409"/>
                  </a:cubicBezTo>
                  <a:lnTo>
                    <a:pt x="50603" y="12176"/>
                  </a:lnTo>
                  <a:cubicBezTo>
                    <a:pt x="50369" y="11842"/>
                    <a:pt x="50103" y="11475"/>
                    <a:pt x="49869" y="11142"/>
                  </a:cubicBezTo>
                  <a:close/>
                  <a:moveTo>
                    <a:pt x="5404" y="11208"/>
                  </a:moveTo>
                  <a:cubicBezTo>
                    <a:pt x="5171" y="11542"/>
                    <a:pt x="4937" y="11876"/>
                    <a:pt x="4670" y="12242"/>
                  </a:cubicBezTo>
                  <a:lnTo>
                    <a:pt x="5037" y="12476"/>
                  </a:lnTo>
                  <a:cubicBezTo>
                    <a:pt x="5271" y="12109"/>
                    <a:pt x="5504" y="11775"/>
                    <a:pt x="5738" y="11442"/>
                  </a:cubicBezTo>
                  <a:lnTo>
                    <a:pt x="5404" y="11208"/>
                  </a:lnTo>
                  <a:close/>
                  <a:moveTo>
                    <a:pt x="51270" y="13243"/>
                  </a:moveTo>
                  <a:lnTo>
                    <a:pt x="50903" y="13443"/>
                  </a:lnTo>
                  <a:cubicBezTo>
                    <a:pt x="51137" y="13810"/>
                    <a:pt x="51337" y="14144"/>
                    <a:pt x="51537" y="14511"/>
                  </a:cubicBezTo>
                  <a:lnTo>
                    <a:pt x="51904" y="14311"/>
                  </a:lnTo>
                  <a:cubicBezTo>
                    <a:pt x="51704" y="13944"/>
                    <a:pt x="51504" y="13577"/>
                    <a:pt x="51270" y="13243"/>
                  </a:cubicBezTo>
                  <a:close/>
                  <a:moveTo>
                    <a:pt x="4003" y="13310"/>
                  </a:moveTo>
                  <a:cubicBezTo>
                    <a:pt x="3803" y="13677"/>
                    <a:pt x="3569" y="14044"/>
                    <a:pt x="3369" y="14411"/>
                  </a:cubicBezTo>
                  <a:lnTo>
                    <a:pt x="3736" y="14611"/>
                  </a:lnTo>
                  <a:cubicBezTo>
                    <a:pt x="3936" y="14211"/>
                    <a:pt x="4136" y="13877"/>
                    <a:pt x="4370" y="13510"/>
                  </a:cubicBezTo>
                  <a:lnTo>
                    <a:pt x="4003" y="13310"/>
                  </a:lnTo>
                  <a:close/>
                  <a:moveTo>
                    <a:pt x="52504" y="15411"/>
                  </a:moveTo>
                  <a:lnTo>
                    <a:pt x="52104" y="15612"/>
                  </a:lnTo>
                  <a:cubicBezTo>
                    <a:pt x="52304" y="15978"/>
                    <a:pt x="52471" y="16345"/>
                    <a:pt x="52638" y="16712"/>
                  </a:cubicBezTo>
                  <a:lnTo>
                    <a:pt x="53005" y="16546"/>
                  </a:lnTo>
                  <a:cubicBezTo>
                    <a:pt x="52838" y="16179"/>
                    <a:pt x="52671" y="15812"/>
                    <a:pt x="52504" y="15411"/>
                  </a:cubicBezTo>
                  <a:close/>
                  <a:moveTo>
                    <a:pt x="2802" y="15511"/>
                  </a:moveTo>
                  <a:cubicBezTo>
                    <a:pt x="2635" y="15878"/>
                    <a:pt x="2435" y="16279"/>
                    <a:pt x="2268" y="16646"/>
                  </a:cubicBezTo>
                  <a:lnTo>
                    <a:pt x="2669" y="16812"/>
                  </a:lnTo>
                  <a:cubicBezTo>
                    <a:pt x="2836" y="16445"/>
                    <a:pt x="3002" y="16045"/>
                    <a:pt x="3169" y="15678"/>
                  </a:cubicBezTo>
                  <a:lnTo>
                    <a:pt x="2802" y="15511"/>
                  </a:lnTo>
                  <a:close/>
                  <a:moveTo>
                    <a:pt x="53505" y="17713"/>
                  </a:moveTo>
                  <a:lnTo>
                    <a:pt x="53105" y="17880"/>
                  </a:lnTo>
                  <a:cubicBezTo>
                    <a:pt x="53272" y="18247"/>
                    <a:pt x="53405" y="18647"/>
                    <a:pt x="53538" y="19047"/>
                  </a:cubicBezTo>
                  <a:lnTo>
                    <a:pt x="53905" y="18914"/>
                  </a:lnTo>
                  <a:cubicBezTo>
                    <a:pt x="53805" y="18514"/>
                    <a:pt x="53638" y="18113"/>
                    <a:pt x="53505" y="17713"/>
                  </a:cubicBezTo>
                  <a:close/>
                  <a:moveTo>
                    <a:pt x="1801" y="17813"/>
                  </a:moveTo>
                  <a:cubicBezTo>
                    <a:pt x="1635" y="18213"/>
                    <a:pt x="1501" y="18580"/>
                    <a:pt x="1368" y="19014"/>
                  </a:cubicBezTo>
                  <a:lnTo>
                    <a:pt x="1801" y="19147"/>
                  </a:lnTo>
                  <a:cubicBezTo>
                    <a:pt x="1902" y="18780"/>
                    <a:pt x="2035" y="18347"/>
                    <a:pt x="2168" y="17980"/>
                  </a:cubicBezTo>
                  <a:lnTo>
                    <a:pt x="1801" y="17813"/>
                  </a:lnTo>
                  <a:close/>
                  <a:moveTo>
                    <a:pt x="54272" y="20115"/>
                  </a:moveTo>
                  <a:lnTo>
                    <a:pt x="53872" y="20215"/>
                  </a:lnTo>
                  <a:cubicBezTo>
                    <a:pt x="53972" y="20615"/>
                    <a:pt x="54072" y="21015"/>
                    <a:pt x="54172" y="21416"/>
                  </a:cubicBezTo>
                  <a:lnTo>
                    <a:pt x="54606" y="21316"/>
                  </a:lnTo>
                  <a:cubicBezTo>
                    <a:pt x="54506" y="20915"/>
                    <a:pt x="54406" y="20515"/>
                    <a:pt x="54272" y="20115"/>
                  </a:cubicBezTo>
                  <a:close/>
                  <a:moveTo>
                    <a:pt x="1001" y="20215"/>
                  </a:moveTo>
                  <a:cubicBezTo>
                    <a:pt x="867" y="20615"/>
                    <a:pt x="767" y="21015"/>
                    <a:pt x="667" y="21449"/>
                  </a:cubicBezTo>
                  <a:lnTo>
                    <a:pt x="1101" y="21516"/>
                  </a:lnTo>
                  <a:cubicBezTo>
                    <a:pt x="1201" y="21115"/>
                    <a:pt x="1301" y="20715"/>
                    <a:pt x="1401" y="20315"/>
                  </a:cubicBezTo>
                  <a:lnTo>
                    <a:pt x="1001" y="20215"/>
                  </a:lnTo>
                  <a:close/>
                  <a:moveTo>
                    <a:pt x="54839" y="22550"/>
                  </a:moveTo>
                  <a:lnTo>
                    <a:pt x="54439" y="22650"/>
                  </a:lnTo>
                  <a:cubicBezTo>
                    <a:pt x="54506" y="23017"/>
                    <a:pt x="54572" y="23450"/>
                    <a:pt x="54639" y="23851"/>
                  </a:cubicBezTo>
                  <a:lnTo>
                    <a:pt x="55039" y="23817"/>
                  </a:lnTo>
                  <a:cubicBezTo>
                    <a:pt x="55006" y="23384"/>
                    <a:pt x="54939" y="22983"/>
                    <a:pt x="54839" y="22550"/>
                  </a:cubicBezTo>
                  <a:close/>
                  <a:moveTo>
                    <a:pt x="434" y="22650"/>
                  </a:moveTo>
                  <a:cubicBezTo>
                    <a:pt x="367" y="23084"/>
                    <a:pt x="300" y="23484"/>
                    <a:pt x="234" y="23917"/>
                  </a:cubicBezTo>
                  <a:lnTo>
                    <a:pt x="667" y="23951"/>
                  </a:lnTo>
                  <a:cubicBezTo>
                    <a:pt x="734" y="23551"/>
                    <a:pt x="801" y="23150"/>
                    <a:pt x="867" y="22750"/>
                  </a:cubicBezTo>
                  <a:lnTo>
                    <a:pt x="434" y="22650"/>
                  </a:lnTo>
                  <a:close/>
                  <a:moveTo>
                    <a:pt x="55206" y="25052"/>
                  </a:moveTo>
                  <a:lnTo>
                    <a:pt x="54773" y="25085"/>
                  </a:lnTo>
                  <a:cubicBezTo>
                    <a:pt x="54806" y="25485"/>
                    <a:pt x="54839" y="25919"/>
                    <a:pt x="54873" y="26319"/>
                  </a:cubicBezTo>
                  <a:lnTo>
                    <a:pt x="55273" y="26286"/>
                  </a:lnTo>
                  <a:cubicBezTo>
                    <a:pt x="55273" y="25886"/>
                    <a:pt x="55240" y="25452"/>
                    <a:pt x="55206" y="25052"/>
                  </a:cubicBezTo>
                  <a:close/>
                  <a:moveTo>
                    <a:pt x="100" y="25185"/>
                  </a:moveTo>
                  <a:cubicBezTo>
                    <a:pt x="67" y="25585"/>
                    <a:pt x="34" y="26019"/>
                    <a:pt x="34" y="26419"/>
                  </a:cubicBezTo>
                  <a:lnTo>
                    <a:pt x="434" y="26419"/>
                  </a:lnTo>
                  <a:cubicBezTo>
                    <a:pt x="467" y="26019"/>
                    <a:pt x="501" y="25619"/>
                    <a:pt x="534" y="25218"/>
                  </a:cubicBezTo>
                  <a:lnTo>
                    <a:pt x="100" y="25185"/>
                  </a:lnTo>
                  <a:close/>
                  <a:moveTo>
                    <a:pt x="54906" y="27587"/>
                  </a:moveTo>
                  <a:lnTo>
                    <a:pt x="54906" y="27654"/>
                  </a:lnTo>
                  <a:cubicBezTo>
                    <a:pt x="54906" y="28054"/>
                    <a:pt x="54873" y="28487"/>
                    <a:pt x="54873" y="28888"/>
                  </a:cubicBezTo>
                  <a:lnTo>
                    <a:pt x="55306" y="28888"/>
                  </a:lnTo>
                  <a:cubicBezTo>
                    <a:pt x="55306" y="28487"/>
                    <a:pt x="55306" y="28054"/>
                    <a:pt x="55306" y="27654"/>
                  </a:cubicBezTo>
                  <a:lnTo>
                    <a:pt x="55306" y="27587"/>
                  </a:lnTo>
                  <a:close/>
                  <a:moveTo>
                    <a:pt x="0" y="27687"/>
                  </a:moveTo>
                  <a:cubicBezTo>
                    <a:pt x="0" y="28087"/>
                    <a:pt x="0" y="28521"/>
                    <a:pt x="34" y="28921"/>
                  </a:cubicBezTo>
                  <a:lnTo>
                    <a:pt x="434" y="28921"/>
                  </a:lnTo>
                  <a:cubicBezTo>
                    <a:pt x="400" y="28521"/>
                    <a:pt x="400" y="28087"/>
                    <a:pt x="400" y="27687"/>
                  </a:cubicBezTo>
                  <a:close/>
                  <a:moveTo>
                    <a:pt x="54773" y="30089"/>
                  </a:moveTo>
                  <a:cubicBezTo>
                    <a:pt x="54739" y="30522"/>
                    <a:pt x="54706" y="30923"/>
                    <a:pt x="54639" y="31356"/>
                  </a:cubicBezTo>
                  <a:lnTo>
                    <a:pt x="55073" y="31390"/>
                  </a:lnTo>
                  <a:cubicBezTo>
                    <a:pt x="55140" y="30989"/>
                    <a:pt x="55173" y="30556"/>
                    <a:pt x="55206" y="30122"/>
                  </a:cubicBezTo>
                  <a:lnTo>
                    <a:pt x="54773" y="30089"/>
                  </a:lnTo>
                  <a:close/>
                  <a:moveTo>
                    <a:pt x="534" y="30155"/>
                  </a:moveTo>
                  <a:lnTo>
                    <a:pt x="134" y="30189"/>
                  </a:lnTo>
                  <a:cubicBezTo>
                    <a:pt x="167" y="30622"/>
                    <a:pt x="200" y="31023"/>
                    <a:pt x="267" y="31456"/>
                  </a:cubicBezTo>
                  <a:lnTo>
                    <a:pt x="667" y="31390"/>
                  </a:lnTo>
                  <a:cubicBezTo>
                    <a:pt x="634" y="30989"/>
                    <a:pt x="567" y="30556"/>
                    <a:pt x="534" y="30155"/>
                  </a:cubicBezTo>
                  <a:close/>
                  <a:moveTo>
                    <a:pt x="54439" y="32590"/>
                  </a:moveTo>
                  <a:cubicBezTo>
                    <a:pt x="54372" y="33024"/>
                    <a:pt x="54306" y="33391"/>
                    <a:pt x="54206" y="33825"/>
                  </a:cubicBezTo>
                  <a:lnTo>
                    <a:pt x="54606" y="33925"/>
                  </a:lnTo>
                  <a:lnTo>
                    <a:pt x="54606" y="33891"/>
                  </a:lnTo>
                  <a:cubicBezTo>
                    <a:pt x="54706" y="33458"/>
                    <a:pt x="54806" y="33057"/>
                    <a:pt x="54873" y="32690"/>
                  </a:cubicBezTo>
                  <a:lnTo>
                    <a:pt x="54439" y="32590"/>
                  </a:lnTo>
                  <a:close/>
                  <a:moveTo>
                    <a:pt x="867" y="32624"/>
                  </a:moveTo>
                  <a:lnTo>
                    <a:pt x="467" y="32690"/>
                  </a:lnTo>
                  <a:cubicBezTo>
                    <a:pt x="534" y="33124"/>
                    <a:pt x="634" y="33524"/>
                    <a:pt x="734" y="33958"/>
                  </a:cubicBezTo>
                  <a:lnTo>
                    <a:pt x="1134" y="33825"/>
                  </a:lnTo>
                  <a:cubicBezTo>
                    <a:pt x="1034" y="33458"/>
                    <a:pt x="968" y="33024"/>
                    <a:pt x="867" y="32624"/>
                  </a:cubicBezTo>
                  <a:close/>
                  <a:moveTo>
                    <a:pt x="53905" y="35025"/>
                  </a:moveTo>
                  <a:cubicBezTo>
                    <a:pt x="53805" y="35426"/>
                    <a:pt x="53672" y="35826"/>
                    <a:pt x="53538" y="36193"/>
                  </a:cubicBezTo>
                  <a:lnTo>
                    <a:pt x="53939" y="36326"/>
                  </a:lnTo>
                  <a:lnTo>
                    <a:pt x="53939" y="36293"/>
                  </a:lnTo>
                  <a:cubicBezTo>
                    <a:pt x="54072" y="35893"/>
                    <a:pt x="54206" y="35492"/>
                    <a:pt x="54306" y="35126"/>
                  </a:cubicBezTo>
                  <a:lnTo>
                    <a:pt x="53905" y="35025"/>
                  </a:lnTo>
                  <a:close/>
                  <a:moveTo>
                    <a:pt x="1435" y="35059"/>
                  </a:moveTo>
                  <a:lnTo>
                    <a:pt x="1034" y="35159"/>
                  </a:lnTo>
                  <a:cubicBezTo>
                    <a:pt x="1134" y="35559"/>
                    <a:pt x="1268" y="35959"/>
                    <a:pt x="1401" y="36360"/>
                  </a:cubicBezTo>
                  <a:lnTo>
                    <a:pt x="1801" y="36226"/>
                  </a:lnTo>
                  <a:cubicBezTo>
                    <a:pt x="1668" y="35859"/>
                    <a:pt x="1568" y="35459"/>
                    <a:pt x="1435" y="35059"/>
                  </a:cubicBezTo>
                  <a:close/>
                  <a:moveTo>
                    <a:pt x="53138" y="37360"/>
                  </a:moveTo>
                  <a:cubicBezTo>
                    <a:pt x="52971" y="37761"/>
                    <a:pt x="52805" y="38161"/>
                    <a:pt x="52638" y="38528"/>
                  </a:cubicBezTo>
                  <a:lnTo>
                    <a:pt x="53038" y="38695"/>
                  </a:lnTo>
                  <a:lnTo>
                    <a:pt x="53038" y="38661"/>
                  </a:lnTo>
                  <a:cubicBezTo>
                    <a:pt x="53205" y="38294"/>
                    <a:pt x="53372" y="37894"/>
                    <a:pt x="53505" y="37527"/>
                  </a:cubicBezTo>
                  <a:lnTo>
                    <a:pt x="53138" y="37360"/>
                  </a:lnTo>
                  <a:close/>
                  <a:moveTo>
                    <a:pt x="2202" y="37394"/>
                  </a:moveTo>
                  <a:lnTo>
                    <a:pt x="1835" y="37561"/>
                  </a:lnTo>
                  <a:cubicBezTo>
                    <a:pt x="1968" y="37928"/>
                    <a:pt x="2135" y="38328"/>
                    <a:pt x="2302" y="38728"/>
                  </a:cubicBezTo>
                  <a:lnTo>
                    <a:pt x="2669" y="38561"/>
                  </a:lnTo>
                  <a:cubicBezTo>
                    <a:pt x="2502" y="38161"/>
                    <a:pt x="2369" y="37794"/>
                    <a:pt x="2202" y="37394"/>
                  </a:cubicBezTo>
                  <a:close/>
                  <a:moveTo>
                    <a:pt x="3202" y="39662"/>
                  </a:moveTo>
                  <a:lnTo>
                    <a:pt x="2802" y="39829"/>
                  </a:lnTo>
                  <a:cubicBezTo>
                    <a:pt x="3002" y="40229"/>
                    <a:pt x="3202" y="40596"/>
                    <a:pt x="3403" y="40963"/>
                  </a:cubicBezTo>
                  <a:lnTo>
                    <a:pt x="3770" y="40763"/>
                  </a:lnTo>
                  <a:cubicBezTo>
                    <a:pt x="3569" y="40396"/>
                    <a:pt x="3369" y="40029"/>
                    <a:pt x="3202" y="39662"/>
                  </a:cubicBezTo>
                  <a:close/>
                  <a:moveTo>
                    <a:pt x="52137" y="39662"/>
                  </a:moveTo>
                  <a:cubicBezTo>
                    <a:pt x="51937" y="40029"/>
                    <a:pt x="51737" y="40396"/>
                    <a:pt x="51537" y="40763"/>
                  </a:cubicBezTo>
                  <a:lnTo>
                    <a:pt x="51904" y="40963"/>
                  </a:lnTo>
                  <a:lnTo>
                    <a:pt x="51937" y="40930"/>
                  </a:lnTo>
                  <a:cubicBezTo>
                    <a:pt x="52137" y="40563"/>
                    <a:pt x="52338" y="40196"/>
                    <a:pt x="52504" y="39829"/>
                  </a:cubicBezTo>
                  <a:lnTo>
                    <a:pt x="52137" y="39662"/>
                  </a:lnTo>
                  <a:close/>
                  <a:moveTo>
                    <a:pt x="4370" y="41797"/>
                  </a:moveTo>
                  <a:lnTo>
                    <a:pt x="4036" y="42030"/>
                  </a:lnTo>
                  <a:cubicBezTo>
                    <a:pt x="4237" y="42397"/>
                    <a:pt x="4470" y="42731"/>
                    <a:pt x="4704" y="43098"/>
                  </a:cubicBezTo>
                  <a:lnTo>
                    <a:pt x="5037" y="42864"/>
                  </a:lnTo>
                  <a:cubicBezTo>
                    <a:pt x="4804" y="42497"/>
                    <a:pt x="4603" y="42164"/>
                    <a:pt x="4370" y="41797"/>
                  </a:cubicBezTo>
                  <a:close/>
                  <a:moveTo>
                    <a:pt x="50937" y="41797"/>
                  </a:moveTo>
                  <a:cubicBezTo>
                    <a:pt x="50703" y="42164"/>
                    <a:pt x="50503" y="42497"/>
                    <a:pt x="50269" y="42864"/>
                  </a:cubicBezTo>
                  <a:lnTo>
                    <a:pt x="50603" y="43098"/>
                  </a:lnTo>
                  <a:lnTo>
                    <a:pt x="50603" y="43065"/>
                  </a:lnTo>
                  <a:cubicBezTo>
                    <a:pt x="50836" y="42731"/>
                    <a:pt x="51070" y="42364"/>
                    <a:pt x="51270" y="42030"/>
                  </a:cubicBezTo>
                  <a:lnTo>
                    <a:pt x="50937" y="41797"/>
                  </a:lnTo>
                  <a:close/>
                  <a:moveTo>
                    <a:pt x="5738" y="43932"/>
                  </a:moveTo>
                  <a:lnTo>
                    <a:pt x="5404" y="44199"/>
                  </a:lnTo>
                  <a:cubicBezTo>
                    <a:pt x="5671" y="44532"/>
                    <a:pt x="5938" y="44866"/>
                    <a:pt x="6205" y="45166"/>
                  </a:cubicBezTo>
                  <a:lnTo>
                    <a:pt x="6505" y="44899"/>
                  </a:lnTo>
                  <a:cubicBezTo>
                    <a:pt x="6271" y="44599"/>
                    <a:pt x="6004" y="44265"/>
                    <a:pt x="5738" y="43932"/>
                  </a:cubicBezTo>
                  <a:close/>
                  <a:moveTo>
                    <a:pt x="49536" y="43932"/>
                  </a:moveTo>
                  <a:cubicBezTo>
                    <a:pt x="49269" y="44265"/>
                    <a:pt x="49035" y="44599"/>
                    <a:pt x="48768" y="44899"/>
                  </a:cubicBezTo>
                  <a:lnTo>
                    <a:pt x="49102" y="45166"/>
                  </a:lnTo>
                  <a:lnTo>
                    <a:pt x="49102" y="45099"/>
                  </a:lnTo>
                  <a:cubicBezTo>
                    <a:pt x="49369" y="44766"/>
                    <a:pt x="49636" y="44432"/>
                    <a:pt x="49869" y="44165"/>
                  </a:cubicBezTo>
                  <a:lnTo>
                    <a:pt x="49536" y="43932"/>
                  </a:lnTo>
                  <a:close/>
                  <a:moveTo>
                    <a:pt x="7305" y="45867"/>
                  </a:moveTo>
                  <a:lnTo>
                    <a:pt x="7005" y="46133"/>
                  </a:lnTo>
                  <a:cubicBezTo>
                    <a:pt x="7272" y="46434"/>
                    <a:pt x="7572" y="46734"/>
                    <a:pt x="7872" y="47034"/>
                  </a:cubicBezTo>
                  <a:lnTo>
                    <a:pt x="8139" y="46767"/>
                  </a:lnTo>
                  <a:cubicBezTo>
                    <a:pt x="7872" y="46467"/>
                    <a:pt x="7606" y="46167"/>
                    <a:pt x="7305" y="45867"/>
                  </a:cubicBezTo>
                  <a:close/>
                  <a:moveTo>
                    <a:pt x="47934" y="45867"/>
                  </a:moveTo>
                  <a:cubicBezTo>
                    <a:pt x="47701" y="46167"/>
                    <a:pt x="47401" y="46467"/>
                    <a:pt x="47100" y="46767"/>
                  </a:cubicBezTo>
                  <a:lnTo>
                    <a:pt x="47401" y="47034"/>
                  </a:lnTo>
                  <a:lnTo>
                    <a:pt x="47434" y="46967"/>
                  </a:lnTo>
                  <a:cubicBezTo>
                    <a:pt x="47734" y="46667"/>
                    <a:pt x="48034" y="46367"/>
                    <a:pt x="48268" y="46133"/>
                  </a:cubicBezTo>
                  <a:lnTo>
                    <a:pt x="47934" y="45867"/>
                  </a:lnTo>
                  <a:close/>
                  <a:moveTo>
                    <a:pt x="9073" y="47634"/>
                  </a:moveTo>
                  <a:lnTo>
                    <a:pt x="8773" y="47935"/>
                  </a:lnTo>
                  <a:cubicBezTo>
                    <a:pt x="9073" y="48202"/>
                    <a:pt x="9407" y="48502"/>
                    <a:pt x="9707" y="48769"/>
                  </a:cubicBezTo>
                  <a:lnTo>
                    <a:pt x="9974" y="48468"/>
                  </a:lnTo>
                  <a:cubicBezTo>
                    <a:pt x="9674" y="48168"/>
                    <a:pt x="9374" y="47901"/>
                    <a:pt x="9073" y="47634"/>
                  </a:cubicBezTo>
                  <a:close/>
                  <a:moveTo>
                    <a:pt x="46233" y="47601"/>
                  </a:moveTo>
                  <a:cubicBezTo>
                    <a:pt x="45933" y="47901"/>
                    <a:pt x="45633" y="48168"/>
                    <a:pt x="45299" y="48435"/>
                  </a:cubicBezTo>
                  <a:lnTo>
                    <a:pt x="45566" y="48769"/>
                  </a:lnTo>
                  <a:lnTo>
                    <a:pt x="45599" y="48702"/>
                  </a:lnTo>
                  <a:cubicBezTo>
                    <a:pt x="45933" y="48435"/>
                    <a:pt x="46233" y="48135"/>
                    <a:pt x="46500" y="47901"/>
                  </a:cubicBezTo>
                  <a:lnTo>
                    <a:pt x="46233" y="47601"/>
                  </a:lnTo>
                  <a:close/>
                  <a:moveTo>
                    <a:pt x="10941" y="49236"/>
                  </a:moveTo>
                  <a:lnTo>
                    <a:pt x="10708" y="49536"/>
                  </a:lnTo>
                  <a:cubicBezTo>
                    <a:pt x="11041" y="49803"/>
                    <a:pt x="11375" y="50070"/>
                    <a:pt x="11709" y="50303"/>
                  </a:cubicBezTo>
                  <a:lnTo>
                    <a:pt x="11942" y="49969"/>
                  </a:lnTo>
                  <a:cubicBezTo>
                    <a:pt x="11608" y="49736"/>
                    <a:pt x="11275" y="49469"/>
                    <a:pt x="10941" y="49236"/>
                  </a:cubicBezTo>
                  <a:close/>
                  <a:moveTo>
                    <a:pt x="44365" y="49236"/>
                  </a:moveTo>
                  <a:cubicBezTo>
                    <a:pt x="44032" y="49469"/>
                    <a:pt x="43698" y="49736"/>
                    <a:pt x="43364" y="49969"/>
                  </a:cubicBezTo>
                  <a:lnTo>
                    <a:pt x="43598" y="50303"/>
                  </a:lnTo>
                  <a:lnTo>
                    <a:pt x="43631" y="50236"/>
                  </a:lnTo>
                  <a:cubicBezTo>
                    <a:pt x="43965" y="50003"/>
                    <a:pt x="44332" y="49736"/>
                    <a:pt x="44599" y="49536"/>
                  </a:cubicBezTo>
                  <a:lnTo>
                    <a:pt x="44365" y="49236"/>
                  </a:lnTo>
                  <a:close/>
                  <a:moveTo>
                    <a:pt x="12976" y="50637"/>
                  </a:moveTo>
                  <a:lnTo>
                    <a:pt x="12743" y="51004"/>
                  </a:lnTo>
                  <a:cubicBezTo>
                    <a:pt x="13110" y="51237"/>
                    <a:pt x="13476" y="51437"/>
                    <a:pt x="13843" y="51637"/>
                  </a:cubicBezTo>
                  <a:lnTo>
                    <a:pt x="14044" y="51304"/>
                  </a:lnTo>
                  <a:cubicBezTo>
                    <a:pt x="13677" y="51070"/>
                    <a:pt x="13310" y="50870"/>
                    <a:pt x="12976" y="50637"/>
                  </a:cubicBezTo>
                  <a:close/>
                  <a:moveTo>
                    <a:pt x="42330" y="50637"/>
                  </a:moveTo>
                  <a:cubicBezTo>
                    <a:pt x="41997" y="50870"/>
                    <a:pt x="41630" y="51070"/>
                    <a:pt x="41263" y="51304"/>
                  </a:cubicBezTo>
                  <a:lnTo>
                    <a:pt x="41496" y="51637"/>
                  </a:lnTo>
                  <a:lnTo>
                    <a:pt x="41496" y="51604"/>
                  </a:lnTo>
                  <a:cubicBezTo>
                    <a:pt x="41863" y="51404"/>
                    <a:pt x="42230" y="51170"/>
                    <a:pt x="42564" y="51004"/>
                  </a:cubicBezTo>
                  <a:lnTo>
                    <a:pt x="42330" y="50637"/>
                  </a:lnTo>
                  <a:close/>
                  <a:moveTo>
                    <a:pt x="15144" y="51871"/>
                  </a:moveTo>
                  <a:lnTo>
                    <a:pt x="14944" y="52238"/>
                  </a:lnTo>
                  <a:cubicBezTo>
                    <a:pt x="15311" y="52438"/>
                    <a:pt x="15711" y="52638"/>
                    <a:pt x="16078" y="52805"/>
                  </a:cubicBezTo>
                  <a:lnTo>
                    <a:pt x="16245" y="52405"/>
                  </a:lnTo>
                  <a:cubicBezTo>
                    <a:pt x="15878" y="52238"/>
                    <a:pt x="15511" y="52071"/>
                    <a:pt x="15144" y="51871"/>
                  </a:cubicBezTo>
                  <a:close/>
                  <a:moveTo>
                    <a:pt x="40196" y="51871"/>
                  </a:moveTo>
                  <a:cubicBezTo>
                    <a:pt x="39829" y="52071"/>
                    <a:pt x="39462" y="52238"/>
                    <a:pt x="39095" y="52405"/>
                  </a:cubicBezTo>
                  <a:lnTo>
                    <a:pt x="39262" y="52805"/>
                  </a:lnTo>
                  <a:lnTo>
                    <a:pt x="39262" y="52738"/>
                  </a:lnTo>
                  <a:cubicBezTo>
                    <a:pt x="39662" y="52571"/>
                    <a:pt x="40029" y="52405"/>
                    <a:pt x="40396" y="52238"/>
                  </a:cubicBezTo>
                  <a:lnTo>
                    <a:pt x="40196" y="51871"/>
                  </a:lnTo>
                  <a:close/>
                  <a:moveTo>
                    <a:pt x="17379" y="52905"/>
                  </a:moveTo>
                  <a:lnTo>
                    <a:pt x="17212" y="53272"/>
                  </a:lnTo>
                  <a:cubicBezTo>
                    <a:pt x="17613" y="53439"/>
                    <a:pt x="18013" y="53605"/>
                    <a:pt x="18413" y="53739"/>
                  </a:cubicBezTo>
                  <a:lnTo>
                    <a:pt x="18547" y="53339"/>
                  </a:lnTo>
                  <a:cubicBezTo>
                    <a:pt x="18146" y="53205"/>
                    <a:pt x="17746" y="53072"/>
                    <a:pt x="17379" y="52905"/>
                  </a:cubicBezTo>
                  <a:close/>
                  <a:moveTo>
                    <a:pt x="37927" y="52905"/>
                  </a:moveTo>
                  <a:cubicBezTo>
                    <a:pt x="37560" y="53072"/>
                    <a:pt x="37160" y="53205"/>
                    <a:pt x="36793" y="53339"/>
                  </a:cubicBezTo>
                  <a:lnTo>
                    <a:pt x="36927" y="53739"/>
                  </a:lnTo>
                  <a:lnTo>
                    <a:pt x="36927" y="53705"/>
                  </a:lnTo>
                  <a:cubicBezTo>
                    <a:pt x="37327" y="53572"/>
                    <a:pt x="37727" y="53405"/>
                    <a:pt x="38094" y="53272"/>
                  </a:cubicBezTo>
                  <a:lnTo>
                    <a:pt x="37927" y="52905"/>
                  </a:lnTo>
                  <a:close/>
                  <a:moveTo>
                    <a:pt x="19714" y="53705"/>
                  </a:moveTo>
                  <a:lnTo>
                    <a:pt x="19581" y="54106"/>
                  </a:lnTo>
                  <a:cubicBezTo>
                    <a:pt x="20014" y="54239"/>
                    <a:pt x="20381" y="54339"/>
                    <a:pt x="20815" y="54473"/>
                  </a:cubicBezTo>
                  <a:lnTo>
                    <a:pt x="20915" y="54039"/>
                  </a:lnTo>
                  <a:cubicBezTo>
                    <a:pt x="20515" y="53939"/>
                    <a:pt x="20115" y="53839"/>
                    <a:pt x="19714" y="53705"/>
                  </a:cubicBezTo>
                  <a:close/>
                  <a:moveTo>
                    <a:pt x="35592" y="53705"/>
                  </a:moveTo>
                  <a:cubicBezTo>
                    <a:pt x="35225" y="53839"/>
                    <a:pt x="34825" y="53939"/>
                    <a:pt x="34425" y="54039"/>
                  </a:cubicBezTo>
                  <a:lnTo>
                    <a:pt x="34525" y="54473"/>
                  </a:lnTo>
                  <a:lnTo>
                    <a:pt x="34525" y="54439"/>
                  </a:lnTo>
                  <a:cubicBezTo>
                    <a:pt x="34925" y="54339"/>
                    <a:pt x="35359" y="54206"/>
                    <a:pt x="35726" y="54139"/>
                  </a:cubicBezTo>
                  <a:lnTo>
                    <a:pt x="35592" y="53705"/>
                  </a:lnTo>
                  <a:close/>
                  <a:moveTo>
                    <a:pt x="22116" y="54306"/>
                  </a:moveTo>
                  <a:lnTo>
                    <a:pt x="22049" y="54740"/>
                  </a:lnTo>
                  <a:cubicBezTo>
                    <a:pt x="22450" y="54806"/>
                    <a:pt x="22883" y="54906"/>
                    <a:pt x="23283" y="54973"/>
                  </a:cubicBezTo>
                  <a:lnTo>
                    <a:pt x="23350" y="54539"/>
                  </a:lnTo>
                  <a:cubicBezTo>
                    <a:pt x="22950" y="54473"/>
                    <a:pt x="22550" y="54406"/>
                    <a:pt x="22116" y="54306"/>
                  </a:cubicBezTo>
                  <a:close/>
                  <a:moveTo>
                    <a:pt x="33224" y="54306"/>
                  </a:moveTo>
                  <a:cubicBezTo>
                    <a:pt x="32824" y="54406"/>
                    <a:pt x="32423" y="54473"/>
                    <a:pt x="31990" y="54539"/>
                  </a:cubicBezTo>
                  <a:lnTo>
                    <a:pt x="32056" y="54973"/>
                  </a:lnTo>
                  <a:lnTo>
                    <a:pt x="32056" y="54940"/>
                  </a:lnTo>
                  <a:cubicBezTo>
                    <a:pt x="32490" y="54873"/>
                    <a:pt x="32890" y="54806"/>
                    <a:pt x="33324" y="54740"/>
                  </a:cubicBezTo>
                  <a:lnTo>
                    <a:pt x="33224" y="54306"/>
                  </a:lnTo>
                  <a:close/>
                  <a:moveTo>
                    <a:pt x="24584" y="54706"/>
                  </a:moveTo>
                  <a:lnTo>
                    <a:pt x="24551" y="55140"/>
                  </a:lnTo>
                  <a:cubicBezTo>
                    <a:pt x="24951" y="55173"/>
                    <a:pt x="25385" y="55207"/>
                    <a:pt x="25785" y="55240"/>
                  </a:cubicBezTo>
                  <a:lnTo>
                    <a:pt x="25852" y="54806"/>
                  </a:lnTo>
                  <a:cubicBezTo>
                    <a:pt x="25418" y="54773"/>
                    <a:pt x="25018" y="54740"/>
                    <a:pt x="24584" y="54706"/>
                  </a:cubicBezTo>
                  <a:close/>
                  <a:moveTo>
                    <a:pt x="30789" y="54706"/>
                  </a:moveTo>
                  <a:cubicBezTo>
                    <a:pt x="30389" y="54773"/>
                    <a:pt x="29955" y="54806"/>
                    <a:pt x="29555" y="54806"/>
                  </a:cubicBezTo>
                  <a:lnTo>
                    <a:pt x="29555" y="55240"/>
                  </a:lnTo>
                  <a:cubicBezTo>
                    <a:pt x="29988" y="55207"/>
                    <a:pt x="30422" y="55173"/>
                    <a:pt x="30856" y="55140"/>
                  </a:cubicBezTo>
                  <a:lnTo>
                    <a:pt x="30789" y="54706"/>
                  </a:lnTo>
                  <a:close/>
                  <a:moveTo>
                    <a:pt x="27053" y="54873"/>
                  </a:moveTo>
                  <a:lnTo>
                    <a:pt x="27053" y="55307"/>
                  </a:lnTo>
                  <a:lnTo>
                    <a:pt x="28287" y="55307"/>
                  </a:lnTo>
                  <a:lnTo>
                    <a:pt x="28287" y="54873"/>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7"/>
            <p:cNvSpPr/>
            <p:nvPr/>
          </p:nvSpPr>
          <p:spPr>
            <a:xfrm>
              <a:off x="7021156" y="747287"/>
              <a:ext cx="336443" cy="485391"/>
            </a:xfrm>
            <a:custGeom>
              <a:avLst/>
              <a:gdLst/>
              <a:ahLst/>
              <a:cxnLst/>
              <a:rect l="l" t="t" r="r" b="b"/>
              <a:pathLst>
                <a:path w="14244" h="20550" extrusionOk="0">
                  <a:moveTo>
                    <a:pt x="7085" y="3008"/>
                  </a:moveTo>
                  <a:cubicBezTo>
                    <a:pt x="8954" y="3008"/>
                    <a:pt x="10741" y="4449"/>
                    <a:pt x="10741" y="6639"/>
                  </a:cubicBezTo>
                  <a:cubicBezTo>
                    <a:pt x="10741" y="8641"/>
                    <a:pt x="9107" y="10275"/>
                    <a:pt x="7105" y="10275"/>
                  </a:cubicBezTo>
                  <a:cubicBezTo>
                    <a:pt x="3869" y="10275"/>
                    <a:pt x="2268" y="6372"/>
                    <a:pt x="4537" y="4071"/>
                  </a:cubicBezTo>
                  <a:cubicBezTo>
                    <a:pt x="5281" y="3337"/>
                    <a:pt x="6192" y="3008"/>
                    <a:pt x="7085" y="3008"/>
                  </a:cubicBezTo>
                  <a:close/>
                  <a:moveTo>
                    <a:pt x="7105" y="1"/>
                  </a:moveTo>
                  <a:cubicBezTo>
                    <a:pt x="3102" y="1"/>
                    <a:pt x="834" y="3270"/>
                    <a:pt x="500" y="6572"/>
                  </a:cubicBezTo>
                  <a:cubicBezTo>
                    <a:pt x="0" y="11709"/>
                    <a:pt x="3436" y="16313"/>
                    <a:pt x="7105" y="20549"/>
                  </a:cubicBezTo>
                  <a:cubicBezTo>
                    <a:pt x="10774" y="16313"/>
                    <a:pt x="14244" y="11709"/>
                    <a:pt x="13743" y="6606"/>
                  </a:cubicBezTo>
                  <a:cubicBezTo>
                    <a:pt x="13410" y="3270"/>
                    <a:pt x="11108" y="1"/>
                    <a:pt x="7105"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7"/>
            <p:cNvSpPr/>
            <p:nvPr/>
          </p:nvSpPr>
          <p:spPr>
            <a:xfrm>
              <a:off x="5501274" y="3822096"/>
              <a:ext cx="1335380" cy="880081"/>
            </a:xfrm>
            <a:custGeom>
              <a:avLst/>
              <a:gdLst/>
              <a:ahLst/>
              <a:cxnLst/>
              <a:rect l="l" t="t" r="r" b="b"/>
              <a:pathLst>
                <a:path w="56536" h="37260" extrusionOk="0">
                  <a:moveTo>
                    <a:pt x="22650" y="0"/>
                  </a:moveTo>
                  <a:cubicBezTo>
                    <a:pt x="22648" y="0"/>
                    <a:pt x="22646" y="0"/>
                    <a:pt x="22645" y="1"/>
                  </a:cubicBezTo>
                  <a:cubicBezTo>
                    <a:pt x="21110" y="735"/>
                    <a:pt x="562" y="33992"/>
                    <a:pt x="262" y="35360"/>
                  </a:cubicBezTo>
                  <a:cubicBezTo>
                    <a:pt x="0" y="36433"/>
                    <a:pt x="2326" y="37260"/>
                    <a:pt x="4211" y="37260"/>
                  </a:cubicBezTo>
                  <a:cubicBezTo>
                    <a:pt x="4728" y="37260"/>
                    <a:pt x="5211" y="37198"/>
                    <a:pt x="5599" y="37061"/>
                  </a:cubicBezTo>
                  <a:cubicBezTo>
                    <a:pt x="6266" y="36828"/>
                    <a:pt x="8601" y="35360"/>
                    <a:pt x="11236" y="33625"/>
                  </a:cubicBezTo>
                  <a:cubicBezTo>
                    <a:pt x="15506" y="30857"/>
                    <a:pt x="20109" y="27521"/>
                    <a:pt x="20109" y="27521"/>
                  </a:cubicBezTo>
                  <a:lnTo>
                    <a:pt x="56535" y="24819"/>
                  </a:lnTo>
                  <a:lnTo>
                    <a:pt x="54034" y="768"/>
                  </a:lnTo>
                  <a:cubicBezTo>
                    <a:pt x="54034" y="768"/>
                    <a:pt x="36081" y="6405"/>
                    <a:pt x="34174" y="6405"/>
                  </a:cubicBezTo>
                  <a:cubicBezTo>
                    <a:pt x="34091" y="6405"/>
                    <a:pt x="34039" y="6395"/>
                    <a:pt x="34019" y="6372"/>
                  </a:cubicBezTo>
                  <a:cubicBezTo>
                    <a:pt x="34019" y="6372"/>
                    <a:pt x="22983" y="0"/>
                    <a:pt x="22650"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7"/>
            <p:cNvSpPr/>
            <p:nvPr/>
          </p:nvSpPr>
          <p:spPr>
            <a:xfrm>
              <a:off x="5501888" y="3822096"/>
              <a:ext cx="919550" cy="880081"/>
            </a:xfrm>
            <a:custGeom>
              <a:avLst/>
              <a:gdLst/>
              <a:ahLst/>
              <a:cxnLst/>
              <a:rect l="l" t="t" r="r" b="b"/>
              <a:pathLst>
                <a:path w="38931" h="37260" extrusionOk="0">
                  <a:moveTo>
                    <a:pt x="22625" y="0"/>
                  </a:moveTo>
                  <a:cubicBezTo>
                    <a:pt x="22622" y="0"/>
                    <a:pt x="22620" y="0"/>
                    <a:pt x="22619" y="1"/>
                  </a:cubicBezTo>
                  <a:cubicBezTo>
                    <a:pt x="21084" y="735"/>
                    <a:pt x="569" y="33992"/>
                    <a:pt x="236" y="35360"/>
                  </a:cubicBezTo>
                  <a:cubicBezTo>
                    <a:pt x="0" y="36433"/>
                    <a:pt x="2312" y="37260"/>
                    <a:pt x="4172" y="37260"/>
                  </a:cubicBezTo>
                  <a:cubicBezTo>
                    <a:pt x="4683" y="37260"/>
                    <a:pt x="5159" y="37198"/>
                    <a:pt x="5540" y="37061"/>
                  </a:cubicBezTo>
                  <a:cubicBezTo>
                    <a:pt x="6240" y="36828"/>
                    <a:pt x="8575" y="35360"/>
                    <a:pt x="11177" y="33625"/>
                  </a:cubicBezTo>
                  <a:cubicBezTo>
                    <a:pt x="15447" y="30857"/>
                    <a:pt x="20083" y="27521"/>
                    <a:pt x="20083" y="27521"/>
                  </a:cubicBezTo>
                  <a:lnTo>
                    <a:pt x="28223" y="26921"/>
                  </a:lnTo>
                  <a:lnTo>
                    <a:pt x="38930" y="5272"/>
                  </a:lnTo>
                  <a:lnTo>
                    <a:pt x="38930" y="5272"/>
                  </a:lnTo>
                  <a:cubicBezTo>
                    <a:pt x="36605" y="5924"/>
                    <a:pt x="34785" y="6383"/>
                    <a:pt x="34190" y="6383"/>
                  </a:cubicBezTo>
                  <a:cubicBezTo>
                    <a:pt x="34085" y="6383"/>
                    <a:pt x="34018" y="6369"/>
                    <a:pt x="33993" y="6339"/>
                  </a:cubicBezTo>
                  <a:cubicBezTo>
                    <a:pt x="33993" y="6339"/>
                    <a:pt x="22990" y="0"/>
                    <a:pt x="226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7"/>
            <p:cNvSpPr/>
            <p:nvPr/>
          </p:nvSpPr>
          <p:spPr>
            <a:xfrm>
              <a:off x="5496526" y="3821577"/>
              <a:ext cx="808300" cy="883979"/>
            </a:xfrm>
            <a:custGeom>
              <a:avLst/>
              <a:gdLst/>
              <a:ahLst/>
              <a:cxnLst/>
              <a:rect l="l" t="t" r="r" b="b"/>
              <a:pathLst>
                <a:path w="34221" h="37425" extrusionOk="0">
                  <a:moveTo>
                    <a:pt x="22909" y="0"/>
                  </a:moveTo>
                  <a:cubicBezTo>
                    <a:pt x="22853" y="0"/>
                    <a:pt x="22810" y="8"/>
                    <a:pt x="22779" y="23"/>
                  </a:cubicBezTo>
                  <a:cubicBezTo>
                    <a:pt x="21211" y="790"/>
                    <a:pt x="563" y="34048"/>
                    <a:pt x="263" y="35449"/>
                  </a:cubicBezTo>
                  <a:cubicBezTo>
                    <a:pt x="1" y="36550"/>
                    <a:pt x="2376" y="37424"/>
                    <a:pt x="4296" y="37424"/>
                  </a:cubicBezTo>
                  <a:cubicBezTo>
                    <a:pt x="4818" y="37424"/>
                    <a:pt x="5307" y="37359"/>
                    <a:pt x="5700" y="37217"/>
                  </a:cubicBezTo>
                  <a:cubicBezTo>
                    <a:pt x="7535" y="36583"/>
                    <a:pt x="20877" y="27810"/>
                    <a:pt x="20877" y="27810"/>
                  </a:cubicBezTo>
                  <a:lnTo>
                    <a:pt x="34220" y="6394"/>
                  </a:lnTo>
                  <a:cubicBezTo>
                    <a:pt x="29094" y="2597"/>
                    <a:pt x="23937" y="0"/>
                    <a:pt x="22909"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7"/>
            <p:cNvSpPr/>
            <p:nvPr/>
          </p:nvSpPr>
          <p:spPr>
            <a:xfrm>
              <a:off x="5537510" y="3870640"/>
              <a:ext cx="492902" cy="797836"/>
            </a:xfrm>
            <a:custGeom>
              <a:avLst/>
              <a:gdLst/>
              <a:ahLst/>
              <a:cxnLst/>
              <a:rect l="l" t="t" r="r" b="b"/>
              <a:pathLst>
                <a:path w="20868" h="33778" extrusionOk="0">
                  <a:moveTo>
                    <a:pt x="20838" y="1"/>
                  </a:moveTo>
                  <a:cubicBezTo>
                    <a:pt x="20830" y="1"/>
                    <a:pt x="20820" y="5"/>
                    <a:pt x="20810" y="14"/>
                  </a:cubicBezTo>
                  <a:cubicBezTo>
                    <a:pt x="17141" y="5385"/>
                    <a:pt x="3331" y="27968"/>
                    <a:pt x="62" y="33638"/>
                  </a:cubicBezTo>
                  <a:cubicBezTo>
                    <a:pt x="0" y="33721"/>
                    <a:pt x="15" y="33778"/>
                    <a:pt x="51" y="33778"/>
                  </a:cubicBezTo>
                  <a:cubicBezTo>
                    <a:pt x="73" y="33778"/>
                    <a:pt x="103" y="33756"/>
                    <a:pt x="129" y="33705"/>
                  </a:cubicBezTo>
                  <a:cubicBezTo>
                    <a:pt x="3731" y="28201"/>
                    <a:pt x="17708" y="5752"/>
                    <a:pt x="20844" y="48"/>
                  </a:cubicBezTo>
                  <a:cubicBezTo>
                    <a:pt x="20867" y="24"/>
                    <a:pt x="20857" y="1"/>
                    <a:pt x="2083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7"/>
            <p:cNvSpPr/>
            <p:nvPr/>
          </p:nvSpPr>
          <p:spPr>
            <a:xfrm>
              <a:off x="5654014" y="4496629"/>
              <a:ext cx="63845" cy="171765"/>
            </a:xfrm>
            <a:custGeom>
              <a:avLst/>
              <a:gdLst/>
              <a:ahLst/>
              <a:cxnLst/>
              <a:rect l="l" t="t" r="r" b="b"/>
              <a:pathLst>
                <a:path w="2703" h="7272" extrusionOk="0">
                  <a:moveTo>
                    <a:pt x="67" y="0"/>
                  </a:moveTo>
                  <a:cubicBezTo>
                    <a:pt x="34" y="0"/>
                    <a:pt x="0" y="33"/>
                    <a:pt x="34" y="67"/>
                  </a:cubicBezTo>
                  <a:cubicBezTo>
                    <a:pt x="2035" y="1735"/>
                    <a:pt x="2702" y="4904"/>
                    <a:pt x="1501" y="7239"/>
                  </a:cubicBezTo>
                  <a:cubicBezTo>
                    <a:pt x="1501" y="7272"/>
                    <a:pt x="1535" y="7272"/>
                    <a:pt x="1568" y="7272"/>
                  </a:cubicBezTo>
                  <a:cubicBezTo>
                    <a:pt x="2369" y="6038"/>
                    <a:pt x="2636" y="4503"/>
                    <a:pt x="2269" y="3102"/>
                  </a:cubicBezTo>
                  <a:cubicBezTo>
                    <a:pt x="1968" y="1801"/>
                    <a:pt x="1168" y="701"/>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7"/>
            <p:cNvSpPr/>
            <p:nvPr/>
          </p:nvSpPr>
          <p:spPr>
            <a:xfrm>
              <a:off x="5942440" y="4325769"/>
              <a:ext cx="61436" cy="188157"/>
            </a:xfrm>
            <a:custGeom>
              <a:avLst/>
              <a:gdLst/>
              <a:ahLst/>
              <a:cxnLst/>
              <a:rect l="l" t="t" r="r" b="b"/>
              <a:pathLst>
                <a:path w="2601" h="7966" extrusionOk="0">
                  <a:moveTo>
                    <a:pt x="1529" y="1"/>
                  </a:moveTo>
                  <a:cubicBezTo>
                    <a:pt x="1478" y="1"/>
                    <a:pt x="1433" y="36"/>
                    <a:pt x="1433" y="95"/>
                  </a:cubicBezTo>
                  <a:cubicBezTo>
                    <a:pt x="1233" y="2663"/>
                    <a:pt x="800" y="5232"/>
                    <a:pt x="66" y="7733"/>
                  </a:cubicBezTo>
                  <a:cubicBezTo>
                    <a:pt x="1" y="7864"/>
                    <a:pt x="105" y="7966"/>
                    <a:pt x="214" y="7966"/>
                  </a:cubicBezTo>
                  <a:cubicBezTo>
                    <a:pt x="272" y="7966"/>
                    <a:pt x="331" y="7937"/>
                    <a:pt x="366" y="7867"/>
                  </a:cubicBezTo>
                  <a:cubicBezTo>
                    <a:pt x="1800" y="5632"/>
                    <a:pt x="2601" y="2563"/>
                    <a:pt x="1634" y="61"/>
                  </a:cubicBezTo>
                  <a:cubicBezTo>
                    <a:pt x="1606" y="19"/>
                    <a:pt x="1566" y="1"/>
                    <a:pt x="152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7"/>
            <p:cNvSpPr/>
            <p:nvPr/>
          </p:nvSpPr>
          <p:spPr>
            <a:xfrm>
              <a:off x="5901455" y="4356502"/>
              <a:ext cx="61459" cy="188157"/>
            </a:xfrm>
            <a:custGeom>
              <a:avLst/>
              <a:gdLst/>
              <a:ahLst/>
              <a:cxnLst/>
              <a:rect l="l" t="t" r="r" b="b"/>
              <a:pathLst>
                <a:path w="2602" h="7966" extrusionOk="0">
                  <a:moveTo>
                    <a:pt x="1523" y="1"/>
                  </a:moveTo>
                  <a:cubicBezTo>
                    <a:pt x="1479" y="1"/>
                    <a:pt x="1434" y="36"/>
                    <a:pt x="1434" y="95"/>
                  </a:cubicBezTo>
                  <a:cubicBezTo>
                    <a:pt x="1234" y="2663"/>
                    <a:pt x="767" y="5232"/>
                    <a:pt x="66" y="7733"/>
                  </a:cubicBezTo>
                  <a:cubicBezTo>
                    <a:pt x="1" y="7864"/>
                    <a:pt x="106" y="7966"/>
                    <a:pt x="214" y="7966"/>
                  </a:cubicBezTo>
                  <a:cubicBezTo>
                    <a:pt x="272" y="7966"/>
                    <a:pt x="332" y="7937"/>
                    <a:pt x="366" y="7867"/>
                  </a:cubicBezTo>
                  <a:cubicBezTo>
                    <a:pt x="1767" y="5632"/>
                    <a:pt x="2601" y="2563"/>
                    <a:pt x="1601" y="61"/>
                  </a:cubicBezTo>
                  <a:cubicBezTo>
                    <a:pt x="1587" y="19"/>
                    <a:pt x="1555" y="1"/>
                    <a:pt x="152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7"/>
            <p:cNvSpPr/>
            <p:nvPr/>
          </p:nvSpPr>
          <p:spPr>
            <a:xfrm>
              <a:off x="5860211" y="4387471"/>
              <a:ext cx="61719" cy="187921"/>
            </a:xfrm>
            <a:custGeom>
              <a:avLst/>
              <a:gdLst/>
              <a:ahLst/>
              <a:cxnLst/>
              <a:rect l="l" t="t" r="r" b="b"/>
              <a:pathLst>
                <a:path w="2613" h="7956" extrusionOk="0">
                  <a:moveTo>
                    <a:pt x="1546" y="0"/>
                  </a:moveTo>
                  <a:cubicBezTo>
                    <a:pt x="1499" y="0"/>
                    <a:pt x="1445" y="42"/>
                    <a:pt x="1445" y="84"/>
                  </a:cubicBezTo>
                  <a:cubicBezTo>
                    <a:pt x="1245" y="2686"/>
                    <a:pt x="778" y="5255"/>
                    <a:pt x="44" y="7723"/>
                  </a:cubicBezTo>
                  <a:cubicBezTo>
                    <a:pt x="1" y="7854"/>
                    <a:pt x="113" y="7956"/>
                    <a:pt x="224" y="7956"/>
                  </a:cubicBezTo>
                  <a:cubicBezTo>
                    <a:pt x="284" y="7956"/>
                    <a:pt x="343" y="7926"/>
                    <a:pt x="378" y="7857"/>
                  </a:cubicBezTo>
                  <a:cubicBezTo>
                    <a:pt x="1779" y="5655"/>
                    <a:pt x="2613" y="2586"/>
                    <a:pt x="1612" y="51"/>
                  </a:cubicBezTo>
                  <a:cubicBezTo>
                    <a:pt x="1600" y="14"/>
                    <a:pt x="1574" y="0"/>
                    <a:pt x="154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7"/>
            <p:cNvSpPr/>
            <p:nvPr/>
          </p:nvSpPr>
          <p:spPr>
            <a:xfrm>
              <a:off x="5818731" y="4418179"/>
              <a:ext cx="62239" cy="187944"/>
            </a:xfrm>
            <a:custGeom>
              <a:avLst/>
              <a:gdLst/>
              <a:ahLst/>
              <a:cxnLst/>
              <a:rect l="l" t="t" r="r" b="b"/>
              <a:pathLst>
                <a:path w="2635" h="7957" extrusionOk="0">
                  <a:moveTo>
                    <a:pt x="1568" y="1"/>
                  </a:moveTo>
                  <a:cubicBezTo>
                    <a:pt x="1520" y="1"/>
                    <a:pt x="1467" y="43"/>
                    <a:pt x="1467" y="85"/>
                  </a:cubicBezTo>
                  <a:cubicBezTo>
                    <a:pt x="1267" y="2687"/>
                    <a:pt x="800" y="5222"/>
                    <a:pt x="66" y="7724"/>
                  </a:cubicBezTo>
                  <a:cubicBezTo>
                    <a:pt x="0" y="7855"/>
                    <a:pt x="119" y="7957"/>
                    <a:pt x="238" y="7957"/>
                  </a:cubicBezTo>
                  <a:cubicBezTo>
                    <a:pt x="301" y="7957"/>
                    <a:pt x="364" y="7927"/>
                    <a:pt x="399" y="7858"/>
                  </a:cubicBezTo>
                  <a:cubicBezTo>
                    <a:pt x="1800" y="5656"/>
                    <a:pt x="2634" y="2554"/>
                    <a:pt x="1633" y="52"/>
                  </a:cubicBezTo>
                  <a:cubicBezTo>
                    <a:pt x="1621" y="15"/>
                    <a:pt x="1595" y="1"/>
                    <a:pt x="15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7"/>
            <p:cNvSpPr/>
            <p:nvPr/>
          </p:nvSpPr>
          <p:spPr>
            <a:xfrm>
              <a:off x="6016519" y="3901160"/>
              <a:ext cx="143350" cy="106692"/>
            </a:xfrm>
            <a:custGeom>
              <a:avLst/>
              <a:gdLst/>
              <a:ahLst/>
              <a:cxnLst/>
              <a:rect l="l" t="t" r="r" b="b"/>
              <a:pathLst>
                <a:path w="6069" h="4517" extrusionOk="0">
                  <a:moveTo>
                    <a:pt x="2900" y="0"/>
                  </a:moveTo>
                  <a:cubicBezTo>
                    <a:pt x="2228" y="0"/>
                    <a:pt x="1558" y="310"/>
                    <a:pt x="1099" y="1057"/>
                  </a:cubicBezTo>
                  <a:cubicBezTo>
                    <a:pt x="0" y="2812"/>
                    <a:pt x="1590" y="4516"/>
                    <a:pt x="3168" y="4516"/>
                  </a:cubicBezTo>
                  <a:cubicBezTo>
                    <a:pt x="3840" y="4516"/>
                    <a:pt x="4510" y="4207"/>
                    <a:pt x="4969" y="3459"/>
                  </a:cubicBezTo>
                  <a:cubicBezTo>
                    <a:pt x="6068" y="1705"/>
                    <a:pt x="4478" y="0"/>
                    <a:pt x="29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7"/>
            <p:cNvSpPr/>
            <p:nvPr/>
          </p:nvSpPr>
          <p:spPr>
            <a:xfrm>
              <a:off x="5962897" y="4433061"/>
              <a:ext cx="132390" cy="225099"/>
            </a:xfrm>
            <a:custGeom>
              <a:avLst/>
              <a:gdLst/>
              <a:ahLst/>
              <a:cxnLst/>
              <a:rect l="l" t="t" r="r" b="b"/>
              <a:pathLst>
                <a:path w="5605" h="9530" extrusionOk="0">
                  <a:moveTo>
                    <a:pt x="667" y="389"/>
                  </a:moveTo>
                  <a:lnTo>
                    <a:pt x="667" y="389"/>
                  </a:lnTo>
                  <a:cubicBezTo>
                    <a:pt x="1535" y="1490"/>
                    <a:pt x="2469" y="2524"/>
                    <a:pt x="3203" y="3692"/>
                  </a:cubicBezTo>
                  <a:cubicBezTo>
                    <a:pt x="3570" y="4259"/>
                    <a:pt x="3903" y="4859"/>
                    <a:pt x="4203" y="5460"/>
                  </a:cubicBezTo>
                  <a:cubicBezTo>
                    <a:pt x="4569" y="6248"/>
                    <a:pt x="4983" y="8746"/>
                    <a:pt x="3560" y="8746"/>
                  </a:cubicBezTo>
                  <a:cubicBezTo>
                    <a:pt x="3297" y="8746"/>
                    <a:pt x="2970" y="8660"/>
                    <a:pt x="2569" y="8462"/>
                  </a:cubicBezTo>
                  <a:cubicBezTo>
                    <a:pt x="1168" y="7761"/>
                    <a:pt x="1001" y="5059"/>
                    <a:pt x="901" y="3725"/>
                  </a:cubicBezTo>
                  <a:cubicBezTo>
                    <a:pt x="834" y="2624"/>
                    <a:pt x="801" y="1524"/>
                    <a:pt x="667" y="389"/>
                  </a:cubicBezTo>
                  <a:close/>
                  <a:moveTo>
                    <a:pt x="526" y="1"/>
                  </a:moveTo>
                  <a:cubicBezTo>
                    <a:pt x="506" y="1"/>
                    <a:pt x="487" y="17"/>
                    <a:pt x="467" y="56"/>
                  </a:cubicBezTo>
                  <a:cubicBezTo>
                    <a:pt x="432" y="44"/>
                    <a:pt x="396" y="38"/>
                    <a:pt x="362" y="38"/>
                  </a:cubicBezTo>
                  <a:cubicBezTo>
                    <a:pt x="203" y="38"/>
                    <a:pt x="67" y="158"/>
                    <a:pt x="67" y="323"/>
                  </a:cubicBezTo>
                  <a:cubicBezTo>
                    <a:pt x="167" y="2591"/>
                    <a:pt x="0" y="5026"/>
                    <a:pt x="801" y="7194"/>
                  </a:cubicBezTo>
                  <a:cubicBezTo>
                    <a:pt x="1204" y="8287"/>
                    <a:pt x="2103" y="9530"/>
                    <a:pt x="3348" y="9530"/>
                  </a:cubicBezTo>
                  <a:cubicBezTo>
                    <a:pt x="3547" y="9530"/>
                    <a:pt x="3754" y="9498"/>
                    <a:pt x="3970" y="9429"/>
                  </a:cubicBezTo>
                  <a:cubicBezTo>
                    <a:pt x="5604" y="8862"/>
                    <a:pt x="5571" y="6861"/>
                    <a:pt x="5037" y="5560"/>
                  </a:cubicBezTo>
                  <a:cubicBezTo>
                    <a:pt x="4037" y="3358"/>
                    <a:pt x="2502" y="1457"/>
                    <a:pt x="567" y="22"/>
                  </a:cubicBezTo>
                  <a:cubicBezTo>
                    <a:pt x="554" y="9"/>
                    <a:pt x="540" y="1"/>
                    <a:pt x="5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7"/>
            <p:cNvSpPr/>
            <p:nvPr/>
          </p:nvSpPr>
          <p:spPr>
            <a:xfrm>
              <a:off x="5963676" y="4256863"/>
              <a:ext cx="194629" cy="191204"/>
            </a:xfrm>
            <a:custGeom>
              <a:avLst/>
              <a:gdLst/>
              <a:ahLst/>
              <a:cxnLst/>
              <a:rect l="l" t="t" r="r" b="b"/>
              <a:pathLst>
                <a:path w="8240" h="8095" extrusionOk="0">
                  <a:moveTo>
                    <a:pt x="5648" y="822"/>
                  </a:moveTo>
                  <a:cubicBezTo>
                    <a:pt x="7952" y="822"/>
                    <a:pt x="6437" y="3547"/>
                    <a:pt x="5738" y="4246"/>
                  </a:cubicBezTo>
                  <a:cubicBezTo>
                    <a:pt x="5271" y="4713"/>
                    <a:pt x="4737" y="5146"/>
                    <a:pt x="4204" y="5547"/>
                  </a:cubicBezTo>
                  <a:cubicBezTo>
                    <a:pt x="3103" y="6381"/>
                    <a:pt x="1902" y="7048"/>
                    <a:pt x="701" y="7782"/>
                  </a:cubicBezTo>
                  <a:cubicBezTo>
                    <a:pt x="1202" y="6781"/>
                    <a:pt x="1602" y="5747"/>
                    <a:pt x="2069" y="4713"/>
                  </a:cubicBezTo>
                  <a:cubicBezTo>
                    <a:pt x="2636" y="3512"/>
                    <a:pt x="3670" y="1044"/>
                    <a:pt x="5271" y="843"/>
                  </a:cubicBezTo>
                  <a:cubicBezTo>
                    <a:pt x="5407" y="829"/>
                    <a:pt x="5532" y="822"/>
                    <a:pt x="5648" y="822"/>
                  </a:cubicBezTo>
                  <a:close/>
                  <a:moveTo>
                    <a:pt x="5667" y="1"/>
                  </a:moveTo>
                  <a:cubicBezTo>
                    <a:pt x="4720" y="1"/>
                    <a:pt x="3774" y="689"/>
                    <a:pt x="3170" y="1410"/>
                  </a:cubicBezTo>
                  <a:cubicBezTo>
                    <a:pt x="1669" y="3178"/>
                    <a:pt x="968" y="5513"/>
                    <a:pt x="67" y="7615"/>
                  </a:cubicBezTo>
                  <a:cubicBezTo>
                    <a:pt x="1" y="7815"/>
                    <a:pt x="167" y="8015"/>
                    <a:pt x="368" y="8015"/>
                  </a:cubicBezTo>
                  <a:cubicBezTo>
                    <a:pt x="368" y="8064"/>
                    <a:pt x="403" y="8095"/>
                    <a:pt x="436" y="8095"/>
                  </a:cubicBezTo>
                  <a:cubicBezTo>
                    <a:pt x="447" y="8095"/>
                    <a:pt x="459" y="8091"/>
                    <a:pt x="468" y="8082"/>
                  </a:cubicBezTo>
                  <a:cubicBezTo>
                    <a:pt x="2769" y="7415"/>
                    <a:pt x="4871" y="6147"/>
                    <a:pt x="6572" y="4413"/>
                  </a:cubicBezTo>
                  <a:cubicBezTo>
                    <a:pt x="7506" y="3379"/>
                    <a:pt x="8240" y="1511"/>
                    <a:pt x="6872" y="443"/>
                  </a:cubicBezTo>
                  <a:cubicBezTo>
                    <a:pt x="6489" y="130"/>
                    <a:pt x="6078" y="1"/>
                    <a:pt x="56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7"/>
            <p:cNvSpPr/>
            <p:nvPr/>
          </p:nvSpPr>
          <p:spPr>
            <a:xfrm>
              <a:off x="6181944" y="3364227"/>
              <a:ext cx="2178874" cy="1104731"/>
            </a:xfrm>
            <a:custGeom>
              <a:avLst/>
              <a:gdLst/>
              <a:ahLst/>
              <a:cxnLst/>
              <a:rect l="l" t="t" r="r" b="b"/>
              <a:pathLst>
                <a:path w="92247" h="46771" extrusionOk="0">
                  <a:moveTo>
                    <a:pt x="63261" y="0"/>
                  </a:moveTo>
                  <a:cubicBezTo>
                    <a:pt x="63134" y="0"/>
                    <a:pt x="63006" y="1"/>
                    <a:pt x="62879" y="4"/>
                  </a:cubicBezTo>
                  <a:cubicBezTo>
                    <a:pt x="49202" y="271"/>
                    <a:pt x="18981" y="15215"/>
                    <a:pt x="18981" y="15215"/>
                  </a:cubicBezTo>
                  <a:lnTo>
                    <a:pt x="19534" y="20532"/>
                  </a:lnTo>
                  <a:lnTo>
                    <a:pt x="19534" y="20532"/>
                  </a:lnTo>
                  <a:cubicBezTo>
                    <a:pt x="14968" y="21929"/>
                    <a:pt x="12309" y="23054"/>
                    <a:pt x="12309" y="23054"/>
                  </a:cubicBezTo>
                  <a:lnTo>
                    <a:pt x="1" y="46771"/>
                  </a:lnTo>
                  <a:cubicBezTo>
                    <a:pt x="1" y="46771"/>
                    <a:pt x="55607" y="46003"/>
                    <a:pt x="72853" y="33161"/>
                  </a:cubicBezTo>
                  <a:cubicBezTo>
                    <a:pt x="92247" y="18764"/>
                    <a:pt x="79363" y="0"/>
                    <a:pt x="6326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7"/>
            <p:cNvSpPr/>
            <p:nvPr/>
          </p:nvSpPr>
          <p:spPr>
            <a:xfrm>
              <a:off x="6641559" y="3679489"/>
              <a:ext cx="903512" cy="164750"/>
            </a:xfrm>
            <a:custGeom>
              <a:avLst/>
              <a:gdLst/>
              <a:ahLst/>
              <a:cxnLst/>
              <a:rect l="l" t="t" r="r" b="b"/>
              <a:pathLst>
                <a:path w="38252" h="6975" extrusionOk="0">
                  <a:moveTo>
                    <a:pt x="36183" y="1"/>
                  </a:moveTo>
                  <a:cubicBezTo>
                    <a:pt x="35283" y="267"/>
                    <a:pt x="34349" y="434"/>
                    <a:pt x="33415" y="668"/>
                  </a:cubicBezTo>
                  <a:cubicBezTo>
                    <a:pt x="32981" y="801"/>
                    <a:pt x="32514" y="901"/>
                    <a:pt x="32080" y="1035"/>
                  </a:cubicBezTo>
                  <a:cubicBezTo>
                    <a:pt x="31847" y="1101"/>
                    <a:pt x="31613" y="1168"/>
                    <a:pt x="31380" y="1268"/>
                  </a:cubicBezTo>
                  <a:cubicBezTo>
                    <a:pt x="31280" y="1302"/>
                    <a:pt x="31180" y="1335"/>
                    <a:pt x="31080" y="1368"/>
                  </a:cubicBezTo>
                  <a:cubicBezTo>
                    <a:pt x="30613" y="1402"/>
                    <a:pt x="30146" y="1435"/>
                    <a:pt x="29679" y="1468"/>
                  </a:cubicBezTo>
                  <a:cubicBezTo>
                    <a:pt x="24708" y="1869"/>
                    <a:pt x="19772" y="2502"/>
                    <a:pt x="14868" y="3403"/>
                  </a:cubicBezTo>
                  <a:cubicBezTo>
                    <a:pt x="12400" y="3870"/>
                    <a:pt x="9931" y="4337"/>
                    <a:pt x="7496" y="4837"/>
                  </a:cubicBezTo>
                  <a:cubicBezTo>
                    <a:pt x="5061" y="5338"/>
                    <a:pt x="2626" y="5838"/>
                    <a:pt x="258" y="6505"/>
                  </a:cubicBezTo>
                  <a:cubicBezTo>
                    <a:pt x="1" y="6569"/>
                    <a:pt x="84" y="6974"/>
                    <a:pt x="329" y="6974"/>
                  </a:cubicBezTo>
                  <a:cubicBezTo>
                    <a:pt x="338" y="6974"/>
                    <a:pt x="348" y="6973"/>
                    <a:pt x="358" y="6972"/>
                  </a:cubicBezTo>
                  <a:cubicBezTo>
                    <a:pt x="3126" y="6605"/>
                    <a:pt x="5895" y="6005"/>
                    <a:pt x="8630" y="5438"/>
                  </a:cubicBezTo>
                  <a:cubicBezTo>
                    <a:pt x="13534" y="4437"/>
                    <a:pt x="18437" y="3536"/>
                    <a:pt x="23374" y="2769"/>
                  </a:cubicBezTo>
                  <a:cubicBezTo>
                    <a:pt x="25843" y="2402"/>
                    <a:pt x="28244" y="2135"/>
                    <a:pt x="30713" y="1835"/>
                  </a:cubicBezTo>
                  <a:cubicBezTo>
                    <a:pt x="33215" y="1568"/>
                    <a:pt x="35683" y="1335"/>
                    <a:pt x="38185" y="1268"/>
                  </a:cubicBezTo>
                  <a:cubicBezTo>
                    <a:pt x="38251" y="1268"/>
                    <a:pt x="38251" y="1168"/>
                    <a:pt x="38185" y="1168"/>
                  </a:cubicBezTo>
                  <a:cubicBezTo>
                    <a:pt x="36350" y="1168"/>
                    <a:pt x="34515" y="1201"/>
                    <a:pt x="32681" y="1302"/>
                  </a:cubicBezTo>
                  <a:lnTo>
                    <a:pt x="33481" y="1035"/>
                  </a:lnTo>
                  <a:cubicBezTo>
                    <a:pt x="34415" y="734"/>
                    <a:pt x="35316" y="368"/>
                    <a:pt x="36217" y="67"/>
                  </a:cubicBezTo>
                  <a:cubicBezTo>
                    <a:pt x="36283" y="67"/>
                    <a:pt x="36250" y="1"/>
                    <a:pt x="3618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7"/>
            <p:cNvSpPr/>
            <p:nvPr/>
          </p:nvSpPr>
          <p:spPr>
            <a:xfrm>
              <a:off x="6314629" y="3884057"/>
              <a:ext cx="258946" cy="557456"/>
            </a:xfrm>
            <a:custGeom>
              <a:avLst/>
              <a:gdLst/>
              <a:ahLst/>
              <a:cxnLst/>
              <a:rect l="l" t="t" r="r" b="b"/>
              <a:pathLst>
                <a:path w="10963" h="23601" extrusionOk="0">
                  <a:moveTo>
                    <a:pt x="10894" y="0"/>
                  </a:moveTo>
                  <a:cubicBezTo>
                    <a:pt x="10882" y="0"/>
                    <a:pt x="10871" y="5"/>
                    <a:pt x="10862" y="13"/>
                  </a:cubicBezTo>
                  <a:cubicBezTo>
                    <a:pt x="10328" y="747"/>
                    <a:pt x="5425" y="11188"/>
                    <a:pt x="4091" y="14257"/>
                  </a:cubicBezTo>
                  <a:cubicBezTo>
                    <a:pt x="3390" y="15791"/>
                    <a:pt x="2723" y="17359"/>
                    <a:pt x="2056" y="18894"/>
                  </a:cubicBezTo>
                  <a:cubicBezTo>
                    <a:pt x="1389" y="20461"/>
                    <a:pt x="755" y="22029"/>
                    <a:pt x="21" y="23530"/>
                  </a:cubicBezTo>
                  <a:cubicBezTo>
                    <a:pt x="0" y="23572"/>
                    <a:pt x="31" y="23600"/>
                    <a:pt x="57" y="23600"/>
                  </a:cubicBezTo>
                  <a:cubicBezTo>
                    <a:pt x="73" y="23600"/>
                    <a:pt x="88" y="23589"/>
                    <a:pt x="88" y="23564"/>
                  </a:cubicBezTo>
                  <a:cubicBezTo>
                    <a:pt x="488" y="22696"/>
                    <a:pt x="955" y="21829"/>
                    <a:pt x="1355" y="20995"/>
                  </a:cubicBezTo>
                  <a:cubicBezTo>
                    <a:pt x="1789" y="20128"/>
                    <a:pt x="2223" y="19261"/>
                    <a:pt x="2656" y="18393"/>
                  </a:cubicBezTo>
                  <a:cubicBezTo>
                    <a:pt x="4124" y="15358"/>
                    <a:pt x="5625" y="12322"/>
                    <a:pt x="7026" y="9253"/>
                  </a:cubicBezTo>
                  <a:cubicBezTo>
                    <a:pt x="7726" y="7719"/>
                    <a:pt x="10762" y="847"/>
                    <a:pt x="10962" y="80"/>
                  </a:cubicBezTo>
                  <a:cubicBezTo>
                    <a:pt x="10962" y="31"/>
                    <a:pt x="10926" y="0"/>
                    <a:pt x="1089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7"/>
            <p:cNvSpPr/>
            <p:nvPr/>
          </p:nvSpPr>
          <p:spPr>
            <a:xfrm>
              <a:off x="6683086" y="3798450"/>
              <a:ext cx="1356166" cy="835841"/>
            </a:xfrm>
            <a:custGeom>
              <a:avLst/>
              <a:gdLst/>
              <a:ahLst/>
              <a:cxnLst/>
              <a:rect l="l" t="t" r="r" b="b"/>
              <a:pathLst>
                <a:path w="57416" h="35387" extrusionOk="0">
                  <a:moveTo>
                    <a:pt x="31385" y="1"/>
                  </a:moveTo>
                  <a:cubicBezTo>
                    <a:pt x="31084" y="1"/>
                    <a:pt x="20682" y="7407"/>
                    <a:pt x="20682" y="7407"/>
                  </a:cubicBezTo>
                  <a:cubicBezTo>
                    <a:pt x="20655" y="7443"/>
                    <a:pt x="20549" y="7459"/>
                    <a:pt x="20375" y="7459"/>
                  </a:cubicBezTo>
                  <a:cubicBezTo>
                    <a:pt x="17795" y="7459"/>
                    <a:pt x="201" y="3771"/>
                    <a:pt x="201" y="3771"/>
                  </a:cubicBezTo>
                  <a:lnTo>
                    <a:pt x="1" y="27955"/>
                  </a:lnTo>
                  <a:lnTo>
                    <a:pt x="36493" y="27154"/>
                  </a:lnTo>
                  <a:cubicBezTo>
                    <a:pt x="36493" y="27154"/>
                    <a:pt x="41430" y="30090"/>
                    <a:pt x="45934" y="32425"/>
                  </a:cubicBezTo>
                  <a:cubicBezTo>
                    <a:pt x="48702" y="33892"/>
                    <a:pt x="51171" y="35127"/>
                    <a:pt x="51871" y="35293"/>
                  </a:cubicBezTo>
                  <a:cubicBezTo>
                    <a:pt x="52122" y="35357"/>
                    <a:pt x="52409" y="35387"/>
                    <a:pt x="52717" y="35387"/>
                  </a:cubicBezTo>
                  <a:cubicBezTo>
                    <a:pt x="54658" y="35387"/>
                    <a:pt x="57416" y="34210"/>
                    <a:pt x="57041" y="33059"/>
                  </a:cubicBezTo>
                  <a:cubicBezTo>
                    <a:pt x="56574" y="31758"/>
                    <a:pt x="32991" y="602"/>
                    <a:pt x="31390" y="2"/>
                  </a:cubicBezTo>
                  <a:cubicBezTo>
                    <a:pt x="31389" y="1"/>
                    <a:pt x="31387" y="1"/>
                    <a:pt x="31385"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7"/>
            <p:cNvSpPr/>
            <p:nvPr/>
          </p:nvSpPr>
          <p:spPr>
            <a:xfrm>
              <a:off x="7052654" y="3798450"/>
              <a:ext cx="985828" cy="835888"/>
            </a:xfrm>
            <a:custGeom>
              <a:avLst/>
              <a:gdLst/>
              <a:ahLst/>
              <a:cxnLst/>
              <a:rect l="l" t="t" r="r" b="b"/>
              <a:pathLst>
                <a:path w="41737" h="35389" extrusionOk="0">
                  <a:moveTo>
                    <a:pt x="15740" y="1"/>
                  </a:moveTo>
                  <a:cubicBezTo>
                    <a:pt x="15406" y="1"/>
                    <a:pt x="5004" y="7407"/>
                    <a:pt x="5004" y="7407"/>
                  </a:cubicBezTo>
                  <a:cubicBezTo>
                    <a:pt x="4975" y="7450"/>
                    <a:pt x="4858" y="7470"/>
                    <a:pt x="4665" y="7470"/>
                  </a:cubicBezTo>
                  <a:cubicBezTo>
                    <a:pt x="3953" y="7470"/>
                    <a:pt x="2203" y="7200"/>
                    <a:pt x="0" y="6806"/>
                  </a:cubicBezTo>
                  <a:lnTo>
                    <a:pt x="0" y="6806"/>
                  </a:lnTo>
                  <a:lnTo>
                    <a:pt x="12743" y="27321"/>
                  </a:lnTo>
                  <a:lnTo>
                    <a:pt x="20848" y="27154"/>
                  </a:lnTo>
                  <a:cubicBezTo>
                    <a:pt x="20848" y="27154"/>
                    <a:pt x="25785" y="30056"/>
                    <a:pt x="30289" y="32425"/>
                  </a:cubicBezTo>
                  <a:lnTo>
                    <a:pt x="30322" y="32425"/>
                  </a:lnTo>
                  <a:cubicBezTo>
                    <a:pt x="33091" y="33892"/>
                    <a:pt x="35526" y="35127"/>
                    <a:pt x="36226" y="35293"/>
                  </a:cubicBezTo>
                  <a:cubicBezTo>
                    <a:pt x="36482" y="35359"/>
                    <a:pt x="36774" y="35389"/>
                    <a:pt x="37087" y="35389"/>
                  </a:cubicBezTo>
                  <a:cubicBezTo>
                    <a:pt x="39021" y="35389"/>
                    <a:pt x="41736" y="34240"/>
                    <a:pt x="41363" y="33092"/>
                  </a:cubicBezTo>
                  <a:cubicBezTo>
                    <a:pt x="40929" y="31758"/>
                    <a:pt x="17346" y="602"/>
                    <a:pt x="15745" y="2"/>
                  </a:cubicBezTo>
                  <a:cubicBezTo>
                    <a:pt x="15744" y="1"/>
                    <a:pt x="15742" y="1"/>
                    <a:pt x="157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7"/>
            <p:cNvSpPr/>
            <p:nvPr/>
          </p:nvSpPr>
          <p:spPr>
            <a:xfrm>
              <a:off x="7171638" y="3798191"/>
              <a:ext cx="873113" cy="839195"/>
            </a:xfrm>
            <a:custGeom>
              <a:avLst/>
              <a:gdLst/>
              <a:ahLst/>
              <a:cxnLst/>
              <a:rect l="l" t="t" r="r" b="b"/>
              <a:pathLst>
                <a:path w="36965" h="35529" extrusionOk="0">
                  <a:moveTo>
                    <a:pt x="10662" y="0"/>
                  </a:moveTo>
                  <a:cubicBezTo>
                    <a:pt x="9782" y="0"/>
                    <a:pt x="4798" y="3103"/>
                    <a:pt x="0" y="7418"/>
                  </a:cubicBezTo>
                  <a:lnTo>
                    <a:pt x="15278" y="27466"/>
                  </a:lnTo>
                  <a:cubicBezTo>
                    <a:pt x="15278" y="27466"/>
                    <a:pt x="29388" y="34938"/>
                    <a:pt x="31289" y="35438"/>
                  </a:cubicBezTo>
                  <a:cubicBezTo>
                    <a:pt x="31536" y="35500"/>
                    <a:pt x="31817" y="35528"/>
                    <a:pt x="32119" y="35528"/>
                  </a:cubicBezTo>
                  <a:cubicBezTo>
                    <a:pt x="34103" y="35528"/>
                    <a:pt x="36965" y="34294"/>
                    <a:pt x="36560" y="33136"/>
                  </a:cubicBezTo>
                  <a:cubicBezTo>
                    <a:pt x="36093" y="31769"/>
                    <a:pt x="12409" y="613"/>
                    <a:pt x="10741" y="13"/>
                  </a:cubicBezTo>
                  <a:cubicBezTo>
                    <a:pt x="10720" y="4"/>
                    <a:pt x="10694" y="0"/>
                    <a:pt x="1066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7"/>
            <p:cNvSpPr/>
            <p:nvPr/>
          </p:nvSpPr>
          <p:spPr>
            <a:xfrm>
              <a:off x="7435213" y="3846734"/>
              <a:ext cx="565581" cy="747148"/>
            </a:xfrm>
            <a:custGeom>
              <a:avLst/>
              <a:gdLst/>
              <a:ahLst/>
              <a:cxnLst/>
              <a:rect l="l" t="t" r="r" b="b"/>
              <a:pathLst>
                <a:path w="23945" h="31632" extrusionOk="0">
                  <a:moveTo>
                    <a:pt x="4" y="1"/>
                  </a:moveTo>
                  <a:cubicBezTo>
                    <a:pt x="0" y="1"/>
                    <a:pt x="0" y="9"/>
                    <a:pt x="17" y="26"/>
                  </a:cubicBezTo>
                  <a:cubicBezTo>
                    <a:pt x="17" y="9"/>
                    <a:pt x="9" y="1"/>
                    <a:pt x="4" y="1"/>
                  </a:cubicBezTo>
                  <a:close/>
                  <a:moveTo>
                    <a:pt x="17" y="26"/>
                  </a:moveTo>
                  <a:cubicBezTo>
                    <a:pt x="3653" y="5430"/>
                    <a:pt x="19698" y="26478"/>
                    <a:pt x="23800" y="31582"/>
                  </a:cubicBezTo>
                  <a:cubicBezTo>
                    <a:pt x="23835" y="31616"/>
                    <a:pt x="23866" y="31631"/>
                    <a:pt x="23889" y="31631"/>
                  </a:cubicBezTo>
                  <a:cubicBezTo>
                    <a:pt x="23931" y="31631"/>
                    <a:pt x="23944" y="31580"/>
                    <a:pt x="23901" y="31515"/>
                  </a:cubicBezTo>
                  <a:cubicBezTo>
                    <a:pt x="20098" y="26178"/>
                    <a:pt x="4186" y="5029"/>
                    <a:pt x="17" y="26"/>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7"/>
            <p:cNvSpPr/>
            <p:nvPr/>
          </p:nvSpPr>
          <p:spPr>
            <a:xfrm>
              <a:off x="7816970" y="4433369"/>
              <a:ext cx="51870" cy="175024"/>
            </a:xfrm>
            <a:custGeom>
              <a:avLst/>
              <a:gdLst/>
              <a:ahLst/>
              <a:cxnLst/>
              <a:rect l="l" t="t" r="r" b="b"/>
              <a:pathLst>
                <a:path w="2196" h="7410" extrusionOk="0">
                  <a:moveTo>
                    <a:pt x="2124" y="0"/>
                  </a:moveTo>
                  <a:cubicBezTo>
                    <a:pt x="2116" y="0"/>
                    <a:pt x="2109" y="3"/>
                    <a:pt x="2102" y="9"/>
                  </a:cubicBezTo>
                  <a:cubicBezTo>
                    <a:pt x="1068" y="810"/>
                    <a:pt x="401" y="2011"/>
                    <a:pt x="201" y="3312"/>
                  </a:cubicBezTo>
                  <a:cubicBezTo>
                    <a:pt x="1" y="4746"/>
                    <a:pt x="401" y="6247"/>
                    <a:pt x="1302" y="7381"/>
                  </a:cubicBezTo>
                  <a:cubicBezTo>
                    <a:pt x="1312" y="7402"/>
                    <a:pt x="1329" y="7410"/>
                    <a:pt x="1345" y="7410"/>
                  </a:cubicBezTo>
                  <a:cubicBezTo>
                    <a:pt x="1381" y="7410"/>
                    <a:pt x="1414" y="7371"/>
                    <a:pt x="1368" y="7348"/>
                  </a:cubicBezTo>
                  <a:cubicBezTo>
                    <a:pt x="1" y="5013"/>
                    <a:pt x="301" y="2044"/>
                    <a:pt x="2169" y="76"/>
                  </a:cubicBezTo>
                  <a:cubicBezTo>
                    <a:pt x="2196" y="49"/>
                    <a:pt x="2157" y="0"/>
                    <a:pt x="212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7"/>
            <p:cNvSpPr/>
            <p:nvPr/>
          </p:nvSpPr>
          <p:spPr>
            <a:xfrm>
              <a:off x="7509670" y="4294257"/>
              <a:ext cx="71498" cy="182842"/>
            </a:xfrm>
            <a:custGeom>
              <a:avLst/>
              <a:gdLst/>
              <a:ahLst/>
              <a:cxnLst/>
              <a:rect l="l" t="t" r="r" b="b"/>
              <a:pathLst>
                <a:path w="3027" h="7741" extrusionOk="0">
                  <a:moveTo>
                    <a:pt x="814" y="1"/>
                  </a:moveTo>
                  <a:cubicBezTo>
                    <a:pt x="780" y="1"/>
                    <a:pt x="748" y="19"/>
                    <a:pt x="734" y="61"/>
                  </a:cubicBezTo>
                  <a:cubicBezTo>
                    <a:pt x="0" y="2663"/>
                    <a:pt x="1135" y="5632"/>
                    <a:pt x="2736" y="7700"/>
                  </a:cubicBezTo>
                  <a:cubicBezTo>
                    <a:pt x="2774" y="7728"/>
                    <a:pt x="2814" y="7740"/>
                    <a:pt x="2852" y="7740"/>
                  </a:cubicBezTo>
                  <a:cubicBezTo>
                    <a:pt x="2948" y="7740"/>
                    <a:pt x="3026" y="7662"/>
                    <a:pt x="3003" y="7566"/>
                  </a:cubicBezTo>
                  <a:cubicBezTo>
                    <a:pt x="2035" y="5165"/>
                    <a:pt x="1335" y="2629"/>
                    <a:pt x="934" y="94"/>
                  </a:cubicBezTo>
                  <a:cubicBezTo>
                    <a:pt x="915" y="36"/>
                    <a:pt x="862" y="1"/>
                    <a:pt x="8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7"/>
            <p:cNvSpPr/>
            <p:nvPr/>
          </p:nvSpPr>
          <p:spPr>
            <a:xfrm>
              <a:off x="7553796" y="4321045"/>
              <a:ext cx="71498" cy="182842"/>
            </a:xfrm>
            <a:custGeom>
              <a:avLst/>
              <a:gdLst/>
              <a:ahLst/>
              <a:cxnLst/>
              <a:rect l="l" t="t" r="r" b="b"/>
              <a:pathLst>
                <a:path w="3027" h="7741" extrusionOk="0">
                  <a:moveTo>
                    <a:pt x="812" y="1"/>
                  </a:moveTo>
                  <a:cubicBezTo>
                    <a:pt x="780" y="1"/>
                    <a:pt x="748" y="19"/>
                    <a:pt x="734" y="61"/>
                  </a:cubicBezTo>
                  <a:cubicBezTo>
                    <a:pt x="0" y="2663"/>
                    <a:pt x="1101" y="5632"/>
                    <a:pt x="2736" y="7700"/>
                  </a:cubicBezTo>
                  <a:cubicBezTo>
                    <a:pt x="2764" y="7728"/>
                    <a:pt x="2800" y="7741"/>
                    <a:pt x="2837" y="7741"/>
                  </a:cubicBezTo>
                  <a:cubicBezTo>
                    <a:pt x="2930" y="7741"/>
                    <a:pt x="3026" y="7662"/>
                    <a:pt x="3003" y="7566"/>
                  </a:cubicBezTo>
                  <a:cubicBezTo>
                    <a:pt x="2035" y="5165"/>
                    <a:pt x="1335" y="2630"/>
                    <a:pt x="901" y="94"/>
                  </a:cubicBezTo>
                  <a:cubicBezTo>
                    <a:pt x="901" y="36"/>
                    <a:pt x="856" y="1"/>
                    <a:pt x="81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7"/>
            <p:cNvSpPr/>
            <p:nvPr/>
          </p:nvSpPr>
          <p:spPr>
            <a:xfrm>
              <a:off x="7597922" y="4347832"/>
              <a:ext cx="70718" cy="182842"/>
            </a:xfrm>
            <a:custGeom>
              <a:avLst/>
              <a:gdLst/>
              <a:ahLst/>
              <a:cxnLst/>
              <a:rect l="l" t="t" r="r" b="b"/>
              <a:pathLst>
                <a:path w="2994" h="7741" extrusionOk="0">
                  <a:moveTo>
                    <a:pt x="781" y="1"/>
                  </a:moveTo>
                  <a:cubicBezTo>
                    <a:pt x="746" y="1"/>
                    <a:pt x="715" y="19"/>
                    <a:pt x="701" y="61"/>
                  </a:cubicBezTo>
                  <a:cubicBezTo>
                    <a:pt x="0" y="2663"/>
                    <a:pt x="1101" y="5632"/>
                    <a:pt x="2702" y="7700"/>
                  </a:cubicBezTo>
                  <a:cubicBezTo>
                    <a:pt x="2740" y="7728"/>
                    <a:pt x="2781" y="7741"/>
                    <a:pt x="2819" y="7741"/>
                  </a:cubicBezTo>
                  <a:cubicBezTo>
                    <a:pt x="2914" y="7741"/>
                    <a:pt x="2993" y="7662"/>
                    <a:pt x="2969" y="7567"/>
                  </a:cubicBezTo>
                  <a:cubicBezTo>
                    <a:pt x="2035" y="5165"/>
                    <a:pt x="1335" y="2630"/>
                    <a:pt x="901" y="95"/>
                  </a:cubicBezTo>
                  <a:cubicBezTo>
                    <a:pt x="882" y="36"/>
                    <a:pt x="828" y="1"/>
                    <a:pt x="78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7"/>
            <p:cNvSpPr/>
            <p:nvPr/>
          </p:nvSpPr>
          <p:spPr>
            <a:xfrm>
              <a:off x="7641269" y="4374620"/>
              <a:ext cx="71498" cy="182842"/>
            </a:xfrm>
            <a:custGeom>
              <a:avLst/>
              <a:gdLst/>
              <a:ahLst/>
              <a:cxnLst/>
              <a:rect l="l" t="t" r="r" b="b"/>
              <a:pathLst>
                <a:path w="3027" h="7741" extrusionOk="0">
                  <a:moveTo>
                    <a:pt x="814" y="1"/>
                  </a:moveTo>
                  <a:cubicBezTo>
                    <a:pt x="779" y="1"/>
                    <a:pt x="748" y="19"/>
                    <a:pt x="734" y="61"/>
                  </a:cubicBezTo>
                  <a:cubicBezTo>
                    <a:pt x="0" y="2663"/>
                    <a:pt x="1101" y="5632"/>
                    <a:pt x="2735" y="7700"/>
                  </a:cubicBezTo>
                  <a:cubicBezTo>
                    <a:pt x="2764" y="7729"/>
                    <a:pt x="2800" y="7741"/>
                    <a:pt x="2837" y="7741"/>
                  </a:cubicBezTo>
                  <a:cubicBezTo>
                    <a:pt x="2930" y="7741"/>
                    <a:pt x="3026" y="7662"/>
                    <a:pt x="3002" y="7567"/>
                  </a:cubicBezTo>
                  <a:cubicBezTo>
                    <a:pt x="2035" y="5165"/>
                    <a:pt x="1334" y="2663"/>
                    <a:pt x="934" y="95"/>
                  </a:cubicBezTo>
                  <a:cubicBezTo>
                    <a:pt x="915" y="37"/>
                    <a:pt x="861" y="1"/>
                    <a:pt x="8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7"/>
            <p:cNvSpPr/>
            <p:nvPr/>
          </p:nvSpPr>
          <p:spPr>
            <a:xfrm>
              <a:off x="7311245" y="3881601"/>
              <a:ext cx="147767" cy="107660"/>
            </a:xfrm>
            <a:custGeom>
              <a:avLst/>
              <a:gdLst/>
              <a:ahLst/>
              <a:cxnLst/>
              <a:rect l="l" t="t" r="r" b="b"/>
              <a:pathLst>
                <a:path w="6256" h="4558" extrusionOk="0">
                  <a:moveTo>
                    <a:pt x="3263" y="0"/>
                  </a:moveTo>
                  <a:cubicBezTo>
                    <a:pt x="1604" y="0"/>
                    <a:pt x="1" y="1943"/>
                    <a:pt x="1295" y="3653"/>
                  </a:cubicBezTo>
                  <a:cubicBezTo>
                    <a:pt x="1781" y="4292"/>
                    <a:pt x="2401" y="4557"/>
                    <a:pt x="3011" y="4557"/>
                  </a:cubicBezTo>
                  <a:cubicBezTo>
                    <a:pt x="4665" y="4557"/>
                    <a:pt x="6256" y="2614"/>
                    <a:pt x="4965" y="885"/>
                  </a:cubicBezTo>
                  <a:cubicBezTo>
                    <a:pt x="4483" y="260"/>
                    <a:pt x="3869" y="0"/>
                    <a:pt x="326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7"/>
            <p:cNvSpPr/>
            <p:nvPr/>
          </p:nvSpPr>
          <p:spPr>
            <a:xfrm>
              <a:off x="7439536" y="4400888"/>
              <a:ext cx="126887" cy="230767"/>
            </a:xfrm>
            <a:custGeom>
              <a:avLst/>
              <a:gdLst/>
              <a:ahLst/>
              <a:cxnLst/>
              <a:rect l="l" t="t" r="r" b="b"/>
              <a:pathLst>
                <a:path w="5372" h="9770" extrusionOk="0">
                  <a:moveTo>
                    <a:pt x="4237" y="417"/>
                  </a:moveTo>
                  <a:cubicBezTo>
                    <a:pt x="4237" y="1518"/>
                    <a:pt x="4304" y="2652"/>
                    <a:pt x="4337" y="3753"/>
                  </a:cubicBezTo>
                  <a:cubicBezTo>
                    <a:pt x="4370" y="5087"/>
                    <a:pt x="4470" y="7789"/>
                    <a:pt x="3136" y="8623"/>
                  </a:cubicBezTo>
                  <a:lnTo>
                    <a:pt x="3103" y="8623"/>
                  </a:lnTo>
                  <a:cubicBezTo>
                    <a:pt x="2676" y="8890"/>
                    <a:pt x="2330" y="9003"/>
                    <a:pt x="2052" y="9003"/>
                  </a:cubicBezTo>
                  <a:cubicBezTo>
                    <a:pt x="766" y="9003"/>
                    <a:pt x="927" y="6583"/>
                    <a:pt x="1201" y="5788"/>
                  </a:cubicBezTo>
                  <a:cubicBezTo>
                    <a:pt x="1435" y="5154"/>
                    <a:pt x="1735" y="4520"/>
                    <a:pt x="2035" y="3953"/>
                  </a:cubicBezTo>
                  <a:cubicBezTo>
                    <a:pt x="2736" y="2719"/>
                    <a:pt x="3470" y="1551"/>
                    <a:pt x="4237" y="417"/>
                  </a:cubicBezTo>
                  <a:close/>
                  <a:moveTo>
                    <a:pt x="4375" y="0"/>
                  </a:moveTo>
                  <a:cubicBezTo>
                    <a:pt x="4354" y="0"/>
                    <a:pt x="4337" y="17"/>
                    <a:pt x="4337" y="50"/>
                  </a:cubicBezTo>
                  <a:cubicBezTo>
                    <a:pt x="2536" y="1651"/>
                    <a:pt x="1168" y="3686"/>
                    <a:pt x="434" y="5988"/>
                  </a:cubicBezTo>
                  <a:cubicBezTo>
                    <a:pt x="1" y="7355"/>
                    <a:pt x="167" y="9323"/>
                    <a:pt x="1835" y="9724"/>
                  </a:cubicBezTo>
                  <a:cubicBezTo>
                    <a:pt x="1986" y="9755"/>
                    <a:pt x="2132" y="9770"/>
                    <a:pt x="2272" y="9770"/>
                  </a:cubicBezTo>
                  <a:cubicBezTo>
                    <a:pt x="3619" y="9770"/>
                    <a:pt x="4469" y="8397"/>
                    <a:pt x="4771" y="7189"/>
                  </a:cubicBezTo>
                  <a:cubicBezTo>
                    <a:pt x="5371" y="4954"/>
                    <a:pt x="5004" y="2552"/>
                    <a:pt x="4904" y="284"/>
                  </a:cubicBezTo>
                  <a:cubicBezTo>
                    <a:pt x="4879" y="130"/>
                    <a:pt x="4736" y="16"/>
                    <a:pt x="4580" y="16"/>
                  </a:cubicBezTo>
                  <a:cubicBezTo>
                    <a:pt x="4533" y="16"/>
                    <a:pt x="4484" y="27"/>
                    <a:pt x="4437" y="50"/>
                  </a:cubicBezTo>
                  <a:cubicBezTo>
                    <a:pt x="4420" y="17"/>
                    <a:pt x="4395" y="0"/>
                    <a:pt x="437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7"/>
            <p:cNvSpPr/>
            <p:nvPr/>
          </p:nvSpPr>
          <p:spPr>
            <a:xfrm>
              <a:off x="7347339" y="4237021"/>
              <a:ext cx="208045" cy="178449"/>
            </a:xfrm>
            <a:custGeom>
              <a:avLst/>
              <a:gdLst/>
              <a:ahLst/>
              <a:cxnLst/>
              <a:rect l="l" t="t" r="r" b="b"/>
              <a:pathLst>
                <a:path w="8808" h="7555" extrusionOk="0">
                  <a:moveTo>
                    <a:pt x="2853" y="816"/>
                  </a:moveTo>
                  <a:cubicBezTo>
                    <a:pt x="2869" y="816"/>
                    <a:pt x="2886" y="816"/>
                    <a:pt x="2903" y="816"/>
                  </a:cubicBezTo>
                  <a:cubicBezTo>
                    <a:pt x="4504" y="849"/>
                    <a:pt x="5772" y="3184"/>
                    <a:pt x="6439" y="4352"/>
                  </a:cubicBezTo>
                  <a:cubicBezTo>
                    <a:pt x="7006" y="5319"/>
                    <a:pt x="7506" y="6320"/>
                    <a:pt x="8107" y="7287"/>
                  </a:cubicBezTo>
                  <a:cubicBezTo>
                    <a:pt x="6839" y="6720"/>
                    <a:pt x="5605" y="6087"/>
                    <a:pt x="4404" y="5386"/>
                  </a:cubicBezTo>
                  <a:cubicBezTo>
                    <a:pt x="3837" y="5052"/>
                    <a:pt x="3270" y="4652"/>
                    <a:pt x="2736" y="4252"/>
                  </a:cubicBezTo>
                  <a:cubicBezTo>
                    <a:pt x="1940" y="3589"/>
                    <a:pt x="57" y="816"/>
                    <a:pt x="2853" y="816"/>
                  </a:cubicBezTo>
                  <a:close/>
                  <a:moveTo>
                    <a:pt x="2602" y="0"/>
                  </a:moveTo>
                  <a:cubicBezTo>
                    <a:pt x="2132" y="0"/>
                    <a:pt x="1672" y="157"/>
                    <a:pt x="1268" y="549"/>
                  </a:cubicBezTo>
                  <a:cubicBezTo>
                    <a:pt x="1" y="1750"/>
                    <a:pt x="901" y="3518"/>
                    <a:pt x="1936" y="4485"/>
                  </a:cubicBezTo>
                  <a:cubicBezTo>
                    <a:pt x="3770" y="6053"/>
                    <a:pt x="6005" y="7087"/>
                    <a:pt x="8373" y="7554"/>
                  </a:cubicBezTo>
                  <a:cubicBezTo>
                    <a:pt x="8407" y="7554"/>
                    <a:pt x="8440" y="7521"/>
                    <a:pt x="8440" y="7488"/>
                  </a:cubicBezTo>
                  <a:cubicBezTo>
                    <a:pt x="8674" y="7454"/>
                    <a:pt x="8807" y="7221"/>
                    <a:pt x="8707" y="7054"/>
                  </a:cubicBezTo>
                  <a:cubicBezTo>
                    <a:pt x="7640" y="5052"/>
                    <a:pt x="6706" y="2784"/>
                    <a:pt x="5071" y="1150"/>
                  </a:cubicBezTo>
                  <a:cubicBezTo>
                    <a:pt x="4417" y="561"/>
                    <a:pt x="3491" y="0"/>
                    <a:pt x="26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7"/>
            <p:cNvSpPr/>
            <p:nvPr/>
          </p:nvSpPr>
          <p:spPr>
            <a:xfrm>
              <a:off x="5012604" y="3555472"/>
              <a:ext cx="2318020" cy="968373"/>
            </a:xfrm>
            <a:custGeom>
              <a:avLst/>
              <a:gdLst/>
              <a:ahLst/>
              <a:cxnLst/>
              <a:rect l="l" t="t" r="r" b="b"/>
              <a:pathLst>
                <a:path w="98138" h="40998" extrusionOk="0">
                  <a:moveTo>
                    <a:pt x="28804" y="0"/>
                  </a:moveTo>
                  <a:cubicBezTo>
                    <a:pt x="26458" y="0"/>
                    <a:pt x="24246" y="126"/>
                    <a:pt x="22250" y="414"/>
                  </a:cubicBezTo>
                  <a:cubicBezTo>
                    <a:pt x="6138" y="2715"/>
                    <a:pt x="1" y="23130"/>
                    <a:pt x="16012" y="33738"/>
                  </a:cubicBezTo>
                  <a:cubicBezTo>
                    <a:pt x="24790" y="39550"/>
                    <a:pt x="45461" y="40997"/>
                    <a:pt x="63868" y="40997"/>
                  </a:cubicBezTo>
                  <a:cubicBezTo>
                    <a:pt x="82116" y="40997"/>
                    <a:pt x="98137" y="39575"/>
                    <a:pt x="98137" y="39575"/>
                  </a:cubicBezTo>
                  <a:lnTo>
                    <a:pt x="83727" y="15158"/>
                  </a:lnTo>
                  <a:cubicBezTo>
                    <a:pt x="83727" y="15158"/>
                    <a:pt x="78030" y="13958"/>
                    <a:pt x="69792" y="12866"/>
                  </a:cubicBezTo>
                  <a:lnTo>
                    <a:pt x="69792" y="12866"/>
                  </a:lnTo>
                  <a:lnTo>
                    <a:pt x="69817" y="6618"/>
                  </a:lnTo>
                  <a:cubicBezTo>
                    <a:pt x="69817" y="6618"/>
                    <a:pt x="45791" y="0"/>
                    <a:pt x="2880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7"/>
            <p:cNvSpPr/>
            <p:nvPr/>
          </p:nvSpPr>
          <p:spPr>
            <a:xfrm>
              <a:off x="5753298" y="3784301"/>
              <a:ext cx="1261072" cy="169143"/>
            </a:xfrm>
            <a:custGeom>
              <a:avLst/>
              <a:gdLst/>
              <a:ahLst/>
              <a:cxnLst/>
              <a:rect l="l" t="t" r="r" b="b"/>
              <a:pathLst>
                <a:path w="53390" h="7161" extrusionOk="0">
                  <a:moveTo>
                    <a:pt x="1935" y="0"/>
                  </a:moveTo>
                  <a:cubicBezTo>
                    <a:pt x="1868" y="0"/>
                    <a:pt x="1835" y="67"/>
                    <a:pt x="1902" y="67"/>
                  </a:cubicBezTo>
                  <a:cubicBezTo>
                    <a:pt x="2836" y="267"/>
                    <a:pt x="3770" y="567"/>
                    <a:pt x="4737" y="767"/>
                  </a:cubicBezTo>
                  <a:cubicBezTo>
                    <a:pt x="5004" y="834"/>
                    <a:pt x="5271" y="867"/>
                    <a:pt x="5571" y="934"/>
                  </a:cubicBezTo>
                  <a:cubicBezTo>
                    <a:pt x="3736" y="1034"/>
                    <a:pt x="1902" y="1168"/>
                    <a:pt x="67" y="1368"/>
                  </a:cubicBezTo>
                  <a:cubicBezTo>
                    <a:pt x="34" y="1368"/>
                    <a:pt x="0" y="1434"/>
                    <a:pt x="67" y="1434"/>
                  </a:cubicBezTo>
                  <a:cubicBezTo>
                    <a:pt x="1735" y="1346"/>
                    <a:pt x="3403" y="1301"/>
                    <a:pt x="5061" y="1301"/>
                  </a:cubicBezTo>
                  <a:cubicBezTo>
                    <a:pt x="5890" y="1301"/>
                    <a:pt x="6716" y="1312"/>
                    <a:pt x="7539" y="1334"/>
                  </a:cubicBezTo>
                  <a:cubicBezTo>
                    <a:pt x="10007" y="1368"/>
                    <a:pt x="12476" y="1434"/>
                    <a:pt x="14944" y="1568"/>
                  </a:cubicBezTo>
                  <a:cubicBezTo>
                    <a:pt x="19948" y="1835"/>
                    <a:pt x="24918" y="2302"/>
                    <a:pt x="29888" y="2802"/>
                  </a:cubicBezTo>
                  <a:cubicBezTo>
                    <a:pt x="32690" y="3102"/>
                    <a:pt x="49569" y="5571"/>
                    <a:pt x="52371" y="5671"/>
                  </a:cubicBezTo>
                  <a:lnTo>
                    <a:pt x="52404" y="5671"/>
                  </a:lnTo>
                  <a:cubicBezTo>
                    <a:pt x="52438" y="5738"/>
                    <a:pt x="52471" y="5804"/>
                    <a:pt x="52504" y="5871"/>
                  </a:cubicBezTo>
                  <a:cubicBezTo>
                    <a:pt x="52571" y="6038"/>
                    <a:pt x="52638" y="6171"/>
                    <a:pt x="52738" y="6338"/>
                  </a:cubicBezTo>
                  <a:cubicBezTo>
                    <a:pt x="52805" y="6471"/>
                    <a:pt x="52871" y="6605"/>
                    <a:pt x="52971" y="6738"/>
                  </a:cubicBezTo>
                  <a:lnTo>
                    <a:pt x="53105" y="6938"/>
                  </a:lnTo>
                  <a:lnTo>
                    <a:pt x="53172" y="7038"/>
                  </a:lnTo>
                  <a:cubicBezTo>
                    <a:pt x="53205" y="7072"/>
                    <a:pt x="53238" y="7105"/>
                    <a:pt x="53272" y="7139"/>
                  </a:cubicBezTo>
                  <a:cubicBezTo>
                    <a:pt x="53287" y="7154"/>
                    <a:pt x="53303" y="7161"/>
                    <a:pt x="53317" y="7161"/>
                  </a:cubicBezTo>
                  <a:cubicBezTo>
                    <a:pt x="53362" y="7161"/>
                    <a:pt x="53390" y="7090"/>
                    <a:pt x="53338" y="7038"/>
                  </a:cubicBezTo>
                  <a:cubicBezTo>
                    <a:pt x="53305" y="7005"/>
                    <a:pt x="53305" y="6972"/>
                    <a:pt x="53305" y="6938"/>
                  </a:cubicBezTo>
                  <a:lnTo>
                    <a:pt x="53272" y="6838"/>
                  </a:lnTo>
                  <a:lnTo>
                    <a:pt x="53205" y="6605"/>
                  </a:lnTo>
                  <a:cubicBezTo>
                    <a:pt x="53172" y="6438"/>
                    <a:pt x="53105" y="6271"/>
                    <a:pt x="53038" y="6104"/>
                  </a:cubicBezTo>
                  <a:cubicBezTo>
                    <a:pt x="52971" y="5938"/>
                    <a:pt x="52905" y="5804"/>
                    <a:pt x="52838" y="5637"/>
                  </a:cubicBezTo>
                  <a:cubicBezTo>
                    <a:pt x="52771" y="5504"/>
                    <a:pt x="52671" y="5371"/>
                    <a:pt x="52571" y="5237"/>
                  </a:cubicBezTo>
                  <a:cubicBezTo>
                    <a:pt x="52571" y="5237"/>
                    <a:pt x="52538" y="5237"/>
                    <a:pt x="52538" y="5204"/>
                  </a:cubicBezTo>
                  <a:lnTo>
                    <a:pt x="52504" y="5170"/>
                  </a:lnTo>
                  <a:lnTo>
                    <a:pt x="52438" y="5170"/>
                  </a:lnTo>
                  <a:cubicBezTo>
                    <a:pt x="50003" y="4737"/>
                    <a:pt x="33424" y="2368"/>
                    <a:pt x="30956" y="2068"/>
                  </a:cubicBezTo>
                  <a:cubicBezTo>
                    <a:pt x="28487" y="1801"/>
                    <a:pt x="25986" y="1568"/>
                    <a:pt x="23484" y="1368"/>
                  </a:cubicBezTo>
                  <a:cubicBezTo>
                    <a:pt x="19140" y="989"/>
                    <a:pt x="14796" y="788"/>
                    <a:pt x="10429" y="788"/>
                  </a:cubicBezTo>
                  <a:cubicBezTo>
                    <a:pt x="9800" y="788"/>
                    <a:pt x="9170" y="792"/>
                    <a:pt x="8540" y="801"/>
                  </a:cubicBezTo>
                  <a:cubicBezTo>
                    <a:pt x="8073" y="801"/>
                    <a:pt x="7606" y="834"/>
                    <a:pt x="7139" y="867"/>
                  </a:cubicBezTo>
                  <a:cubicBezTo>
                    <a:pt x="7039" y="834"/>
                    <a:pt x="6939" y="801"/>
                    <a:pt x="6839" y="767"/>
                  </a:cubicBezTo>
                  <a:cubicBezTo>
                    <a:pt x="6605" y="734"/>
                    <a:pt x="6372" y="667"/>
                    <a:pt x="6105" y="634"/>
                  </a:cubicBezTo>
                  <a:cubicBezTo>
                    <a:pt x="5671" y="534"/>
                    <a:pt x="5204" y="467"/>
                    <a:pt x="4770" y="400"/>
                  </a:cubicBezTo>
                  <a:cubicBezTo>
                    <a:pt x="3803" y="267"/>
                    <a:pt x="2869" y="167"/>
                    <a:pt x="19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7"/>
            <p:cNvSpPr/>
            <p:nvPr/>
          </p:nvSpPr>
          <p:spPr>
            <a:xfrm>
              <a:off x="6897410" y="3926601"/>
              <a:ext cx="310957" cy="530671"/>
            </a:xfrm>
            <a:custGeom>
              <a:avLst/>
              <a:gdLst/>
              <a:ahLst/>
              <a:cxnLst/>
              <a:rect l="l" t="t" r="r" b="b"/>
              <a:pathLst>
                <a:path w="13165" h="22467" extrusionOk="0">
                  <a:moveTo>
                    <a:pt x="69" y="1"/>
                  </a:moveTo>
                  <a:cubicBezTo>
                    <a:pt x="37" y="1"/>
                    <a:pt x="1" y="32"/>
                    <a:pt x="1" y="80"/>
                  </a:cubicBezTo>
                  <a:cubicBezTo>
                    <a:pt x="301" y="848"/>
                    <a:pt x="3970" y="7386"/>
                    <a:pt x="4804" y="8820"/>
                  </a:cubicBezTo>
                  <a:cubicBezTo>
                    <a:pt x="6472" y="11755"/>
                    <a:pt x="8273" y="14624"/>
                    <a:pt x="10041" y="17493"/>
                  </a:cubicBezTo>
                  <a:cubicBezTo>
                    <a:pt x="10542" y="18327"/>
                    <a:pt x="11042" y="19127"/>
                    <a:pt x="11542" y="19961"/>
                  </a:cubicBezTo>
                  <a:cubicBezTo>
                    <a:pt x="12076" y="20795"/>
                    <a:pt x="12610" y="21596"/>
                    <a:pt x="13077" y="22430"/>
                  </a:cubicBezTo>
                  <a:cubicBezTo>
                    <a:pt x="13090" y="22455"/>
                    <a:pt x="13107" y="22466"/>
                    <a:pt x="13122" y="22466"/>
                  </a:cubicBezTo>
                  <a:cubicBezTo>
                    <a:pt x="13147" y="22466"/>
                    <a:pt x="13164" y="22438"/>
                    <a:pt x="13144" y="22396"/>
                  </a:cubicBezTo>
                  <a:cubicBezTo>
                    <a:pt x="12243" y="20962"/>
                    <a:pt x="11476" y="19461"/>
                    <a:pt x="10675" y="17960"/>
                  </a:cubicBezTo>
                  <a:lnTo>
                    <a:pt x="8207" y="13557"/>
                  </a:lnTo>
                  <a:cubicBezTo>
                    <a:pt x="6572" y="10588"/>
                    <a:pt x="701" y="714"/>
                    <a:pt x="101" y="14"/>
                  </a:cubicBezTo>
                  <a:cubicBezTo>
                    <a:pt x="92" y="5"/>
                    <a:pt x="81" y="1"/>
                    <a:pt x="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7"/>
            <p:cNvSpPr/>
            <p:nvPr/>
          </p:nvSpPr>
          <p:spPr>
            <a:xfrm>
              <a:off x="6191393" y="1967067"/>
              <a:ext cx="724118" cy="751045"/>
            </a:xfrm>
            <a:custGeom>
              <a:avLst/>
              <a:gdLst/>
              <a:ahLst/>
              <a:cxnLst/>
              <a:rect l="l" t="t" r="r" b="b"/>
              <a:pathLst>
                <a:path w="30657" h="31797" extrusionOk="0">
                  <a:moveTo>
                    <a:pt x="26286" y="13383"/>
                  </a:moveTo>
                  <a:cubicBezTo>
                    <a:pt x="26287" y="13383"/>
                    <a:pt x="26292" y="13419"/>
                    <a:pt x="26299" y="13477"/>
                  </a:cubicBezTo>
                  <a:lnTo>
                    <a:pt x="26299" y="13477"/>
                  </a:lnTo>
                  <a:cubicBezTo>
                    <a:pt x="26294" y="13446"/>
                    <a:pt x="26290" y="13415"/>
                    <a:pt x="26286" y="13384"/>
                  </a:cubicBezTo>
                  <a:cubicBezTo>
                    <a:pt x="26286" y="13383"/>
                    <a:pt x="26286" y="13383"/>
                    <a:pt x="26286" y="13383"/>
                  </a:cubicBezTo>
                  <a:close/>
                  <a:moveTo>
                    <a:pt x="18730" y="1"/>
                  </a:moveTo>
                  <a:cubicBezTo>
                    <a:pt x="16907" y="1"/>
                    <a:pt x="14821" y="706"/>
                    <a:pt x="12610" y="2409"/>
                  </a:cubicBezTo>
                  <a:cubicBezTo>
                    <a:pt x="9574" y="2876"/>
                    <a:pt x="7473" y="5545"/>
                    <a:pt x="6806" y="8847"/>
                  </a:cubicBezTo>
                  <a:cubicBezTo>
                    <a:pt x="6639" y="9748"/>
                    <a:pt x="6405" y="10648"/>
                    <a:pt x="6072" y="11516"/>
                  </a:cubicBezTo>
                  <a:cubicBezTo>
                    <a:pt x="5605" y="12716"/>
                    <a:pt x="5004" y="13817"/>
                    <a:pt x="4304" y="14851"/>
                  </a:cubicBezTo>
                  <a:lnTo>
                    <a:pt x="4271" y="14885"/>
                  </a:lnTo>
                  <a:cubicBezTo>
                    <a:pt x="3203" y="16486"/>
                    <a:pt x="2069" y="18054"/>
                    <a:pt x="1302" y="19855"/>
                  </a:cubicBezTo>
                  <a:cubicBezTo>
                    <a:pt x="568" y="21656"/>
                    <a:pt x="134" y="23558"/>
                    <a:pt x="34" y="25492"/>
                  </a:cubicBezTo>
                  <a:cubicBezTo>
                    <a:pt x="1" y="26259"/>
                    <a:pt x="101" y="28594"/>
                    <a:pt x="101" y="28594"/>
                  </a:cubicBezTo>
                  <a:cubicBezTo>
                    <a:pt x="868" y="28761"/>
                    <a:pt x="2169" y="28961"/>
                    <a:pt x="3770" y="29162"/>
                  </a:cubicBezTo>
                  <a:cubicBezTo>
                    <a:pt x="3970" y="27460"/>
                    <a:pt x="4437" y="25259"/>
                    <a:pt x="5305" y="23824"/>
                  </a:cubicBezTo>
                  <a:cubicBezTo>
                    <a:pt x="5308" y="23818"/>
                    <a:pt x="5311" y="23815"/>
                    <a:pt x="5314" y="23815"/>
                  </a:cubicBezTo>
                  <a:cubicBezTo>
                    <a:pt x="5415" y="23815"/>
                    <a:pt x="5580" y="26715"/>
                    <a:pt x="5838" y="29428"/>
                  </a:cubicBezTo>
                  <a:cubicBezTo>
                    <a:pt x="10875" y="30062"/>
                    <a:pt x="17847" y="30763"/>
                    <a:pt x="23184" y="31263"/>
                  </a:cubicBezTo>
                  <a:cubicBezTo>
                    <a:pt x="23684" y="29729"/>
                    <a:pt x="24085" y="28328"/>
                    <a:pt x="24385" y="23758"/>
                  </a:cubicBezTo>
                  <a:cubicBezTo>
                    <a:pt x="24393" y="23621"/>
                    <a:pt x="24410" y="23556"/>
                    <a:pt x="24433" y="23556"/>
                  </a:cubicBezTo>
                  <a:cubicBezTo>
                    <a:pt x="24606" y="23556"/>
                    <a:pt x="25147" y="27028"/>
                    <a:pt x="25352" y="31430"/>
                  </a:cubicBezTo>
                  <a:lnTo>
                    <a:pt x="27587" y="31630"/>
                  </a:lnTo>
                  <a:cubicBezTo>
                    <a:pt x="27721" y="30196"/>
                    <a:pt x="27654" y="28728"/>
                    <a:pt x="27387" y="27327"/>
                  </a:cubicBezTo>
                  <a:cubicBezTo>
                    <a:pt x="27363" y="27195"/>
                    <a:pt x="27359" y="27133"/>
                    <a:pt x="27373" y="27133"/>
                  </a:cubicBezTo>
                  <a:cubicBezTo>
                    <a:pt x="27452" y="27133"/>
                    <a:pt x="28119" y="29221"/>
                    <a:pt x="28688" y="31697"/>
                  </a:cubicBezTo>
                  <a:lnTo>
                    <a:pt x="29789" y="31797"/>
                  </a:lnTo>
                  <a:cubicBezTo>
                    <a:pt x="29956" y="31763"/>
                    <a:pt x="30056" y="31663"/>
                    <a:pt x="30056" y="31530"/>
                  </a:cubicBezTo>
                  <a:cubicBezTo>
                    <a:pt x="30656" y="21823"/>
                    <a:pt x="27687" y="19388"/>
                    <a:pt x="26687" y="15719"/>
                  </a:cubicBezTo>
                  <a:cubicBezTo>
                    <a:pt x="26536" y="14994"/>
                    <a:pt x="26412" y="14296"/>
                    <a:pt x="26316" y="13601"/>
                  </a:cubicBezTo>
                  <a:lnTo>
                    <a:pt x="26316" y="13601"/>
                  </a:lnTo>
                  <a:cubicBezTo>
                    <a:pt x="26307" y="13526"/>
                    <a:pt x="26297" y="13442"/>
                    <a:pt x="26286" y="13350"/>
                  </a:cubicBezTo>
                  <a:cubicBezTo>
                    <a:pt x="26053" y="11315"/>
                    <a:pt x="25853" y="8747"/>
                    <a:pt x="25552" y="6746"/>
                  </a:cubicBezTo>
                  <a:cubicBezTo>
                    <a:pt x="25452" y="6178"/>
                    <a:pt x="25352" y="5711"/>
                    <a:pt x="25252" y="5244"/>
                  </a:cubicBezTo>
                  <a:cubicBezTo>
                    <a:pt x="24499" y="2338"/>
                    <a:pt x="22050" y="1"/>
                    <a:pt x="1873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7"/>
            <p:cNvSpPr/>
            <p:nvPr/>
          </p:nvSpPr>
          <p:spPr>
            <a:xfrm>
              <a:off x="6174078" y="2041028"/>
              <a:ext cx="288684" cy="598318"/>
            </a:xfrm>
            <a:custGeom>
              <a:avLst/>
              <a:gdLst/>
              <a:ahLst/>
              <a:cxnLst/>
              <a:rect l="l" t="t" r="r" b="b"/>
              <a:pathLst>
                <a:path w="12222" h="25331" extrusionOk="0">
                  <a:moveTo>
                    <a:pt x="12033" y="0"/>
                  </a:moveTo>
                  <a:cubicBezTo>
                    <a:pt x="12015" y="0"/>
                    <a:pt x="11996" y="4"/>
                    <a:pt x="11975" y="12"/>
                  </a:cubicBezTo>
                  <a:cubicBezTo>
                    <a:pt x="9940" y="712"/>
                    <a:pt x="8406" y="2480"/>
                    <a:pt x="7972" y="4615"/>
                  </a:cubicBezTo>
                  <a:cubicBezTo>
                    <a:pt x="7605" y="6016"/>
                    <a:pt x="7372" y="7384"/>
                    <a:pt x="6671" y="8651"/>
                  </a:cubicBezTo>
                  <a:cubicBezTo>
                    <a:pt x="5971" y="9886"/>
                    <a:pt x="5070" y="11020"/>
                    <a:pt x="4003" y="11987"/>
                  </a:cubicBezTo>
                  <a:cubicBezTo>
                    <a:pt x="2435" y="13622"/>
                    <a:pt x="1268" y="15290"/>
                    <a:pt x="767" y="17658"/>
                  </a:cubicBezTo>
                  <a:cubicBezTo>
                    <a:pt x="267" y="20026"/>
                    <a:pt x="0" y="22928"/>
                    <a:pt x="500" y="25330"/>
                  </a:cubicBezTo>
                  <a:cubicBezTo>
                    <a:pt x="167" y="22928"/>
                    <a:pt x="534" y="19726"/>
                    <a:pt x="1201" y="17391"/>
                  </a:cubicBezTo>
                  <a:cubicBezTo>
                    <a:pt x="1968" y="14789"/>
                    <a:pt x="3569" y="13321"/>
                    <a:pt x="5237" y="11520"/>
                  </a:cubicBezTo>
                  <a:cubicBezTo>
                    <a:pt x="6571" y="10086"/>
                    <a:pt x="7539" y="8318"/>
                    <a:pt x="8006" y="6417"/>
                  </a:cubicBezTo>
                  <a:cubicBezTo>
                    <a:pt x="8306" y="5216"/>
                    <a:pt x="8406" y="3948"/>
                    <a:pt x="9006" y="2881"/>
                  </a:cubicBezTo>
                  <a:cubicBezTo>
                    <a:pt x="9740" y="1613"/>
                    <a:pt x="10908" y="879"/>
                    <a:pt x="12075" y="279"/>
                  </a:cubicBezTo>
                  <a:cubicBezTo>
                    <a:pt x="12222" y="191"/>
                    <a:pt x="12162" y="0"/>
                    <a:pt x="120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7"/>
            <p:cNvSpPr/>
            <p:nvPr/>
          </p:nvSpPr>
          <p:spPr>
            <a:xfrm>
              <a:off x="6725266" y="1874304"/>
              <a:ext cx="149326" cy="576470"/>
            </a:xfrm>
            <a:custGeom>
              <a:avLst/>
              <a:gdLst/>
              <a:ahLst/>
              <a:cxnLst/>
              <a:rect l="l" t="t" r="r" b="b"/>
              <a:pathLst>
                <a:path w="6322" h="24406" extrusionOk="0">
                  <a:moveTo>
                    <a:pt x="21" y="0"/>
                  </a:moveTo>
                  <a:cubicBezTo>
                    <a:pt x="9" y="0"/>
                    <a:pt x="0" y="8"/>
                    <a:pt x="17" y="25"/>
                  </a:cubicBezTo>
                  <a:cubicBezTo>
                    <a:pt x="684" y="3995"/>
                    <a:pt x="417" y="7864"/>
                    <a:pt x="2319" y="11400"/>
                  </a:cubicBezTo>
                  <a:cubicBezTo>
                    <a:pt x="3353" y="13301"/>
                    <a:pt x="4387" y="15069"/>
                    <a:pt x="4954" y="17271"/>
                  </a:cubicBezTo>
                  <a:cubicBezTo>
                    <a:pt x="5521" y="19572"/>
                    <a:pt x="5688" y="21974"/>
                    <a:pt x="5421" y="24343"/>
                  </a:cubicBezTo>
                  <a:cubicBezTo>
                    <a:pt x="5421" y="24379"/>
                    <a:pt x="5441" y="24406"/>
                    <a:pt x="5465" y="24406"/>
                  </a:cubicBezTo>
                  <a:cubicBezTo>
                    <a:pt x="5484" y="24406"/>
                    <a:pt x="5506" y="24388"/>
                    <a:pt x="5521" y="24343"/>
                  </a:cubicBezTo>
                  <a:cubicBezTo>
                    <a:pt x="6322" y="20573"/>
                    <a:pt x="5755" y="16637"/>
                    <a:pt x="3987" y="13201"/>
                  </a:cubicBezTo>
                  <a:cubicBezTo>
                    <a:pt x="2852" y="11133"/>
                    <a:pt x="1618" y="9298"/>
                    <a:pt x="1118" y="6863"/>
                  </a:cubicBezTo>
                  <a:cubicBezTo>
                    <a:pt x="651" y="4595"/>
                    <a:pt x="517" y="2260"/>
                    <a:pt x="50" y="25"/>
                  </a:cubicBezTo>
                  <a:cubicBezTo>
                    <a:pt x="50" y="8"/>
                    <a:pt x="34" y="0"/>
                    <a:pt x="2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7"/>
            <p:cNvSpPr/>
            <p:nvPr/>
          </p:nvSpPr>
          <p:spPr>
            <a:xfrm>
              <a:off x="6031448" y="2523205"/>
              <a:ext cx="913196" cy="1176512"/>
            </a:xfrm>
            <a:custGeom>
              <a:avLst/>
              <a:gdLst/>
              <a:ahLst/>
              <a:cxnLst/>
              <a:rect l="l" t="t" r="r" b="b"/>
              <a:pathLst>
                <a:path w="38662" h="49810" extrusionOk="0">
                  <a:moveTo>
                    <a:pt x="21231" y="1"/>
                  </a:moveTo>
                  <a:cubicBezTo>
                    <a:pt x="19028" y="1"/>
                    <a:pt x="16669" y="1034"/>
                    <a:pt x="14511" y="3384"/>
                  </a:cubicBezTo>
                  <a:cubicBezTo>
                    <a:pt x="6238" y="12357"/>
                    <a:pt x="0" y="46715"/>
                    <a:pt x="0" y="46715"/>
                  </a:cubicBezTo>
                  <a:cubicBezTo>
                    <a:pt x="7119" y="49039"/>
                    <a:pt x="13825" y="49810"/>
                    <a:pt x="19590" y="49810"/>
                  </a:cubicBezTo>
                  <a:cubicBezTo>
                    <a:pt x="30954" y="49810"/>
                    <a:pt x="38661" y="46815"/>
                    <a:pt x="38661" y="46815"/>
                  </a:cubicBezTo>
                  <a:lnTo>
                    <a:pt x="35326" y="27201"/>
                  </a:lnTo>
                  <a:cubicBezTo>
                    <a:pt x="35326" y="27201"/>
                    <a:pt x="37427" y="23198"/>
                    <a:pt x="36560" y="19062"/>
                  </a:cubicBezTo>
                  <a:cubicBezTo>
                    <a:pt x="35592" y="14325"/>
                    <a:pt x="27387" y="3150"/>
                    <a:pt x="26619" y="2383"/>
                  </a:cubicBezTo>
                  <a:cubicBezTo>
                    <a:pt x="25136" y="868"/>
                    <a:pt x="23249" y="1"/>
                    <a:pt x="21231"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7"/>
            <p:cNvSpPr/>
            <p:nvPr/>
          </p:nvSpPr>
          <p:spPr>
            <a:xfrm>
              <a:off x="6097401" y="2268226"/>
              <a:ext cx="1409807" cy="1373999"/>
            </a:xfrm>
            <a:custGeom>
              <a:avLst/>
              <a:gdLst/>
              <a:ahLst/>
              <a:cxnLst/>
              <a:rect l="l" t="t" r="r" b="b"/>
              <a:pathLst>
                <a:path w="59687" h="58171" extrusionOk="0">
                  <a:moveTo>
                    <a:pt x="59419" y="1"/>
                  </a:moveTo>
                  <a:cubicBezTo>
                    <a:pt x="59115" y="1"/>
                    <a:pt x="59428" y="367"/>
                    <a:pt x="59595" y="367"/>
                  </a:cubicBezTo>
                  <a:cubicBezTo>
                    <a:pt x="59648" y="367"/>
                    <a:pt x="59686" y="330"/>
                    <a:pt x="59686" y="234"/>
                  </a:cubicBezTo>
                  <a:cubicBezTo>
                    <a:pt x="59686" y="101"/>
                    <a:pt x="59553" y="1"/>
                    <a:pt x="59419" y="1"/>
                  </a:cubicBezTo>
                  <a:close/>
                  <a:moveTo>
                    <a:pt x="15121" y="13577"/>
                  </a:moveTo>
                  <a:cubicBezTo>
                    <a:pt x="14788" y="13577"/>
                    <a:pt x="15105" y="13972"/>
                    <a:pt x="15270" y="13972"/>
                  </a:cubicBezTo>
                  <a:cubicBezTo>
                    <a:pt x="15319" y="13972"/>
                    <a:pt x="15355" y="13936"/>
                    <a:pt x="15355" y="13844"/>
                  </a:cubicBezTo>
                  <a:cubicBezTo>
                    <a:pt x="15355" y="13711"/>
                    <a:pt x="15255" y="13577"/>
                    <a:pt x="15121" y="13577"/>
                  </a:cubicBezTo>
                  <a:close/>
                  <a:moveTo>
                    <a:pt x="20025" y="13577"/>
                  </a:moveTo>
                  <a:cubicBezTo>
                    <a:pt x="19717" y="13577"/>
                    <a:pt x="20040" y="13972"/>
                    <a:pt x="20206" y="13972"/>
                  </a:cubicBezTo>
                  <a:cubicBezTo>
                    <a:pt x="20256" y="13972"/>
                    <a:pt x="20292" y="13936"/>
                    <a:pt x="20292" y="13844"/>
                  </a:cubicBezTo>
                  <a:cubicBezTo>
                    <a:pt x="20292" y="13677"/>
                    <a:pt x="20158" y="13577"/>
                    <a:pt x="20025" y="13577"/>
                  </a:cubicBezTo>
                  <a:close/>
                  <a:moveTo>
                    <a:pt x="12662" y="17008"/>
                  </a:moveTo>
                  <a:cubicBezTo>
                    <a:pt x="12648" y="17008"/>
                    <a:pt x="12633" y="17009"/>
                    <a:pt x="12619" y="17013"/>
                  </a:cubicBezTo>
                  <a:lnTo>
                    <a:pt x="12653" y="17013"/>
                  </a:lnTo>
                  <a:cubicBezTo>
                    <a:pt x="12349" y="17013"/>
                    <a:pt x="12642" y="17379"/>
                    <a:pt x="12800" y="17379"/>
                  </a:cubicBezTo>
                  <a:cubicBezTo>
                    <a:pt x="12850" y="17379"/>
                    <a:pt x="12886" y="17343"/>
                    <a:pt x="12886" y="17247"/>
                  </a:cubicBezTo>
                  <a:cubicBezTo>
                    <a:pt x="12886" y="17127"/>
                    <a:pt x="12780" y="17008"/>
                    <a:pt x="12662" y="17008"/>
                  </a:cubicBezTo>
                  <a:close/>
                  <a:moveTo>
                    <a:pt x="17598" y="17008"/>
                  </a:moveTo>
                  <a:cubicBezTo>
                    <a:pt x="17584" y="17008"/>
                    <a:pt x="17570" y="17009"/>
                    <a:pt x="17556" y="17013"/>
                  </a:cubicBezTo>
                  <a:cubicBezTo>
                    <a:pt x="17277" y="17013"/>
                    <a:pt x="17577" y="17379"/>
                    <a:pt x="17736" y="17379"/>
                  </a:cubicBezTo>
                  <a:cubicBezTo>
                    <a:pt x="17787" y="17379"/>
                    <a:pt x="17823" y="17343"/>
                    <a:pt x="17823" y="17247"/>
                  </a:cubicBezTo>
                  <a:cubicBezTo>
                    <a:pt x="17823" y="17127"/>
                    <a:pt x="17716" y="17008"/>
                    <a:pt x="17598" y="17008"/>
                  </a:cubicBezTo>
                  <a:close/>
                  <a:moveTo>
                    <a:pt x="22535" y="17008"/>
                  </a:moveTo>
                  <a:cubicBezTo>
                    <a:pt x="22521" y="17008"/>
                    <a:pt x="22507" y="17009"/>
                    <a:pt x="22493" y="17013"/>
                  </a:cubicBezTo>
                  <a:cubicBezTo>
                    <a:pt x="22189" y="17013"/>
                    <a:pt x="22501" y="17379"/>
                    <a:pt x="22669" y="17379"/>
                  </a:cubicBezTo>
                  <a:cubicBezTo>
                    <a:pt x="22722" y="17379"/>
                    <a:pt x="22760" y="17343"/>
                    <a:pt x="22760" y="17247"/>
                  </a:cubicBezTo>
                  <a:cubicBezTo>
                    <a:pt x="22760" y="17127"/>
                    <a:pt x="22653" y="17008"/>
                    <a:pt x="22535" y="17008"/>
                  </a:cubicBezTo>
                  <a:close/>
                  <a:moveTo>
                    <a:pt x="24928" y="20382"/>
                  </a:moveTo>
                  <a:cubicBezTo>
                    <a:pt x="24934" y="20382"/>
                    <a:pt x="24940" y="20382"/>
                    <a:pt x="24946" y="20382"/>
                  </a:cubicBezTo>
                  <a:lnTo>
                    <a:pt x="24946" y="20382"/>
                  </a:lnTo>
                  <a:cubicBezTo>
                    <a:pt x="24951" y="20382"/>
                    <a:pt x="24956" y="20382"/>
                    <a:pt x="24962" y="20382"/>
                  </a:cubicBezTo>
                  <a:close/>
                  <a:moveTo>
                    <a:pt x="10151" y="20382"/>
                  </a:moveTo>
                  <a:cubicBezTo>
                    <a:pt x="10157" y="20382"/>
                    <a:pt x="10163" y="20382"/>
                    <a:pt x="10168" y="20382"/>
                  </a:cubicBezTo>
                  <a:lnTo>
                    <a:pt x="10168" y="20382"/>
                  </a:lnTo>
                  <a:cubicBezTo>
                    <a:pt x="10174" y="20382"/>
                    <a:pt x="10179" y="20382"/>
                    <a:pt x="10184" y="20382"/>
                  </a:cubicBezTo>
                  <a:close/>
                  <a:moveTo>
                    <a:pt x="10168" y="20382"/>
                  </a:moveTo>
                  <a:lnTo>
                    <a:pt x="10168" y="20382"/>
                  </a:lnTo>
                  <a:cubicBezTo>
                    <a:pt x="9888" y="20396"/>
                    <a:pt x="10203" y="20777"/>
                    <a:pt x="10351" y="20777"/>
                  </a:cubicBezTo>
                  <a:cubicBezTo>
                    <a:pt x="10396" y="20777"/>
                    <a:pt x="10426" y="20741"/>
                    <a:pt x="10418" y="20649"/>
                  </a:cubicBezTo>
                  <a:cubicBezTo>
                    <a:pt x="10418" y="20488"/>
                    <a:pt x="10325" y="20389"/>
                    <a:pt x="10168" y="20382"/>
                  </a:cubicBezTo>
                  <a:close/>
                  <a:moveTo>
                    <a:pt x="15121" y="20382"/>
                  </a:moveTo>
                  <a:cubicBezTo>
                    <a:pt x="14788" y="20382"/>
                    <a:pt x="15105" y="20777"/>
                    <a:pt x="15270" y="20777"/>
                  </a:cubicBezTo>
                  <a:cubicBezTo>
                    <a:pt x="15319" y="20777"/>
                    <a:pt x="15355" y="20741"/>
                    <a:pt x="15355" y="20649"/>
                  </a:cubicBezTo>
                  <a:cubicBezTo>
                    <a:pt x="15355" y="20482"/>
                    <a:pt x="15255" y="20382"/>
                    <a:pt x="15121" y="20382"/>
                  </a:cubicBezTo>
                  <a:close/>
                  <a:moveTo>
                    <a:pt x="20025" y="20382"/>
                  </a:moveTo>
                  <a:cubicBezTo>
                    <a:pt x="19717" y="20382"/>
                    <a:pt x="20040" y="20777"/>
                    <a:pt x="20206" y="20777"/>
                  </a:cubicBezTo>
                  <a:cubicBezTo>
                    <a:pt x="20256" y="20777"/>
                    <a:pt x="20292" y="20741"/>
                    <a:pt x="20292" y="20649"/>
                  </a:cubicBezTo>
                  <a:cubicBezTo>
                    <a:pt x="20292" y="20482"/>
                    <a:pt x="20158" y="20382"/>
                    <a:pt x="20025" y="20382"/>
                  </a:cubicBezTo>
                  <a:close/>
                  <a:moveTo>
                    <a:pt x="24946" y="20382"/>
                  </a:moveTo>
                  <a:cubicBezTo>
                    <a:pt x="24665" y="20396"/>
                    <a:pt x="24980" y="20777"/>
                    <a:pt x="25128" y="20777"/>
                  </a:cubicBezTo>
                  <a:cubicBezTo>
                    <a:pt x="25173" y="20777"/>
                    <a:pt x="25203" y="20741"/>
                    <a:pt x="25195" y="20649"/>
                  </a:cubicBezTo>
                  <a:cubicBezTo>
                    <a:pt x="25195" y="20488"/>
                    <a:pt x="25102" y="20389"/>
                    <a:pt x="24946" y="20382"/>
                  </a:cubicBezTo>
                  <a:close/>
                  <a:moveTo>
                    <a:pt x="27397" y="23785"/>
                  </a:moveTo>
                  <a:cubicBezTo>
                    <a:pt x="27402" y="23785"/>
                    <a:pt x="27408" y="23785"/>
                    <a:pt x="27414" y="23785"/>
                  </a:cubicBezTo>
                  <a:lnTo>
                    <a:pt x="27414" y="23785"/>
                  </a:lnTo>
                  <a:cubicBezTo>
                    <a:pt x="27419" y="23785"/>
                    <a:pt x="27424" y="23785"/>
                    <a:pt x="27430" y="23785"/>
                  </a:cubicBezTo>
                  <a:close/>
                  <a:moveTo>
                    <a:pt x="12619" y="23785"/>
                  </a:moveTo>
                  <a:cubicBezTo>
                    <a:pt x="12625" y="23785"/>
                    <a:pt x="12630" y="23785"/>
                    <a:pt x="12635" y="23785"/>
                  </a:cubicBezTo>
                  <a:lnTo>
                    <a:pt x="12635" y="23785"/>
                  </a:lnTo>
                  <a:cubicBezTo>
                    <a:pt x="12641" y="23785"/>
                    <a:pt x="12647" y="23785"/>
                    <a:pt x="12653" y="23785"/>
                  </a:cubicBezTo>
                  <a:close/>
                  <a:moveTo>
                    <a:pt x="17556" y="23785"/>
                  </a:moveTo>
                  <a:cubicBezTo>
                    <a:pt x="17272" y="23785"/>
                    <a:pt x="17589" y="24166"/>
                    <a:pt x="17746" y="24166"/>
                  </a:cubicBezTo>
                  <a:cubicBezTo>
                    <a:pt x="17791" y="24166"/>
                    <a:pt x="17823" y="24134"/>
                    <a:pt x="17823" y="24051"/>
                  </a:cubicBezTo>
                  <a:cubicBezTo>
                    <a:pt x="17823" y="23885"/>
                    <a:pt x="17690" y="23785"/>
                    <a:pt x="17556" y="23785"/>
                  </a:cubicBezTo>
                  <a:close/>
                  <a:moveTo>
                    <a:pt x="27414" y="23785"/>
                  </a:moveTo>
                  <a:lnTo>
                    <a:pt x="27414" y="23785"/>
                  </a:lnTo>
                  <a:cubicBezTo>
                    <a:pt x="27131" y="23798"/>
                    <a:pt x="27434" y="24166"/>
                    <a:pt x="27587" y="24166"/>
                  </a:cubicBezTo>
                  <a:cubicBezTo>
                    <a:pt x="27632" y="24166"/>
                    <a:pt x="27663" y="24134"/>
                    <a:pt x="27663" y="24051"/>
                  </a:cubicBezTo>
                  <a:cubicBezTo>
                    <a:pt x="27663" y="23890"/>
                    <a:pt x="27570" y="23792"/>
                    <a:pt x="27414" y="23785"/>
                  </a:cubicBezTo>
                  <a:close/>
                  <a:moveTo>
                    <a:pt x="7716" y="23785"/>
                  </a:moveTo>
                  <a:cubicBezTo>
                    <a:pt x="7408" y="23785"/>
                    <a:pt x="7732" y="24179"/>
                    <a:pt x="7897" y="24179"/>
                  </a:cubicBezTo>
                  <a:cubicBezTo>
                    <a:pt x="7947" y="24179"/>
                    <a:pt x="7983" y="24144"/>
                    <a:pt x="7983" y="24051"/>
                  </a:cubicBezTo>
                  <a:cubicBezTo>
                    <a:pt x="7983" y="23885"/>
                    <a:pt x="7849" y="23785"/>
                    <a:pt x="7716" y="23785"/>
                  </a:cubicBezTo>
                  <a:close/>
                  <a:moveTo>
                    <a:pt x="12635" y="23785"/>
                  </a:moveTo>
                  <a:cubicBezTo>
                    <a:pt x="12357" y="23800"/>
                    <a:pt x="12652" y="24179"/>
                    <a:pt x="12805" y="24179"/>
                  </a:cubicBezTo>
                  <a:cubicBezTo>
                    <a:pt x="12853" y="24179"/>
                    <a:pt x="12886" y="24144"/>
                    <a:pt x="12886" y="24051"/>
                  </a:cubicBezTo>
                  <a:cubicBezTo>
                    <a:pt x="12886" y="23891"/>
                    <a:pt x="12763" y="23792"/>
                    <a:pt x="12635" y="23785"/>
                  </a:cubicBezTo>
                  <a:close/>
                  <a:moveTo>
                    <a:pt x="22493" y="23785"/>
                  </a:moveTo>
                  <a:cubicBezTo>
                    <a:pt x="22185" y="23785"/>
                    <a:pt x="22509" y="24179"/>
                    <a:pt x="22675" y="24179"/>
                  </a:cubicBezTo>
                  <a:cubicBezTo>
                    <a:pt x="22724" y="24179"/>
                    <a:pt x="22760" y="24144"/>
                    <a:pt x="22760" y="24051"/>
                  </a:cubicBezTo>
                  <a:cubicBezTo>
                    <a:pt x="22760" y="23885"/>
                    <a:pt x="22627" y="23785"/>
                    <a:pt x="22493" y="23785"/>
                  </a:cubicBezTo>
                  <a:close/>
                  <a:moveTo>
                    <a:pt x="5290" y="27182"/>
                  </a:moveTo>
                  <a:cubicBezTo>
                    <a:pt x="5276" y="27182"/>
                    <a:pt x="5262" y="27183"/>
                    <a:pt x="5247" y="27187"/>
                  </a:cubicBezTo>
                  <a:cubicBezTo>
                    <a:pt x="4943" y="27187"/>
                    <a:pt x="5256" y="27553"/>
                    <a:pt x="5423" y="27553"/>
                  </a:cubicBezTo>
                  <a:cubicBezTo>
                    <a:pt x="5476" y="27553"/>
                    <a:pt x="5514" y="27517"/>
                    <a:pt x="5514" y="27420"/>
                  </a:cubicBezTo>
                  <a:cubicBezTo>
                    <a:pt x="5514" y="27301"/>
                    <a:pt x="5408" y="27182"/>
                    <a:pt x="5290" y="27182"/>
                  </a:cubicBezTo>
                  <a:close/>
                  <a:moveTo>
                    <a:pt x="10202" y="27182"/>
                  </a:moveTo>
                  <a:cubicBezTo>
                    <a:pt x="10185" y="27182"/>
                    <a:pt x="10169" y="27183"/>
                    <a:pt x="10151" y="27187"/>
                  </a:cubicBezTo>
                  <a:lnTo>
                    <a:pt x="10184" y="27187"/>
                  </a:lnTo>
                  <a:cubicBezTo>
                    <a:pt x="9880" y="27187"/>
                    <a:pt x="10192" y="27553"/>
                    <a:pt x="10345" y="27553"/>
                  </a:cubicBezTo>
                  <a:cubicBezTo>
                    <a:pt x="10393" y="27553"/>
                    <a:pt x="10426" y="27517"/>
                    <a:pt x="10418" y="27420"/>
                  </a:cubicBezTo>
                  <a:cubicBezTo>
                    <a:pt x="10418" y="27301"/>
                    <a:pt x="10338" y="27182"/>
                    <a:pt x="10202" y="27182"/>
                  </a:cubicBezTo>
                  <a:close/>
                  <a:moveTo>
                    <a:pt x="15121" y="27187"/>
                  </a:moveTo>
                  <a:cubicBezTo>
                    <a:pt x="14792" y="27187"/>
                    <a:pt x="15098" y="27553"/>
                    <a:pt x="15264" y="27553"/>
                  </a:cubicBezTo>
                  <a:cubicBezTo>
                    <a:pt x="15316" y="27553"/>
                    <a:pt x="15355" y="27517"/>
                    <a:pt x="15355" y="27420"/>
                  </a:cubicBezTo>
                  <a:cubicBezTo>
                    <a:pt x="15355" y="27287"/>
                    <a:pt x="15255" y="27187"/>
                    <a:pt x="15121" y="27187"/>
                  </a:cubicBezTo>
                  <a:close/>
                  <a:moveTo>
                    <a:pt x="20067" y="27182"/>
                  </a:moveTo>
                  <a:cubicBezTo>
                    <a:pt x="20053" y="27182"/>
                    <a:pt x="20039" y="27183"/>
                    <a:pt x="20025" y="27187"/>
                  </a:cubicBezTo>
                  <a:cubicBezTo>
                    <a:pt x="19720" y="27187"/>
                    <a:pt x="20033" y="27553"/>
                    <a:pt x="20200" y="27553"/>
                  </a:cubicBezTo>
                  <a:cubicBezTo>
                    <a:pt x="20253" y="27553"/>
                    <a:pt x="20292" y="27517"/>
                    <a:pt x="20292" y="27420"/>
                  </a:cubicBezTo>
                  <a:cubicBezTo>
                    <a:pt x="20292" y="27301"/>
                    <a:pt x="20185" y="27182"/>
                    <a:pt x="20067" y="27182"/>
                  </a:cubicBezTo>
                  <a:close/>
                  <a:moveTo>
                    <a:pt x="24979" y="27182"/>
                  </a:moveTo>
                  <a:cubicBezTo>
                    <a:pt x="24963" y="27182"/>
                    <a:pt x="24946" y="27183"/>
                    <a:pt x="24928" y="27187"/>
                  </a:cubicBezTo>
                  <a:lnTo>
                    <a:pt x="24962" y="27187"/>
                  </a:lnTo>
                  <a:cubicBezTo>
                    <a:pt x="24657" y="27187"/>
                    <a:pt x="24970" y="27553"/>
                    <a:pt x="25122" y="27553"/>
                  </a:cubicBezTo>
                  <a:cubicBezTo>
                    <a:pt x="25171" y="27553"/>
                    <a:pt x="25203" y="27517"/>
                    <a:pt x="25195" y="27420"/>
                  </a:cubicBezTo>
                  <a:cubicBezTo>
                    <a:pt x="25195" y="27301"/>
                    <a:pt x="25115" y="27182"/>
                    <a:pt x="24979" y="27182"/>
                  </a:cubicBezTo>
                  <a:close/>
                  <a:moveTo>
                    <a:pt x="29907" y="27182"/>
                  </a:moveTo>
                  <a:cubicBezTo>
                    <a:pt x="29893" y="27182"/>
                    <a:pt x="29879" y="27183"/>
                    <a:pt x="29865" y="27187"/>
                  </a:cubicBezTo>
                  <a:lnTo>
                    <a:pt x="29898" y="27187"/>
                  </a:lnTo>
                  <a:cubicBezTo>
                    <a:pt x="29569" y="27187"/>
                    <a:pt x="29875" y="27553"/>
                    <a:pt x="30041" y="27553"/>
                  </a:cubicBezTo>
                  <a:cubicBezTo>
                    <a:pt x="30093" y="27553"/>
                    <a:pt x="30132" y="27517"/>
                    <a:pt x="30132" y="27420"/>
                  </a:cubicBezTo>
                  <a:cubicBezTo>
                    <a:pt x="30132" y="27301"/>
                    <a:pt x="30025" y="27182"/>
                    <a:pt x="29907" y="27182"/>
                  </a:cubicBezTo>
                  <a:close/>
                  <a:moveTo>
                    <a:pt x="27397" y="30589"/>
                  </a:moveTo>
                  <a:cubicBezTo>
                    <a:pt x="27402" y="30589"/>
                    <a:pt x="27408" y="30590"/>
                    <a:pt x="27414" y="30590"/>
                  </a:cubicBezTo>
                  <a:lnTo>
                    <a:pt x="27414" y="30590"/>
                  </a:lnTo>
                  <a:cubicBezTo>
                    <a:pt x="27419" y="30590"/>
                    <a:pt x="27424" y="30589"/>
                    <a:pt x="27430" y="30589"/>
                  </a:cubicBezTo>
                  <a:close/>
                  <a:moveTo>
                    <a:pt x="12619" y="30589"/>
                  </a:moveTo>
                  <a:cubicBezTo>
                    <a:pt x="12625" y="30589"/>
                    <a:pt x="12630" y="30590"/>
                    <a:pt x="12635" y="30590"/>
                  </a:cubicBezTo>
                  <a:lnTo>
                    <a:pt x="12635" y="30590"/>
                  </a:lnTo>
                  <a:cubicBezTo>
                    <a:pt x="12641" y="30590"/>
                    <a:pt x="12647" y="30589"/>
                    <a:pt x="12653" y="30589"/>
                  </a:cubicBezTo>
                  <a:close/>
                  <a:moveTo>
                    <a:pt x="7716" y="30589"/>
                  </a:moveTo>
                  <a:cubicBezTo>
                    <a:pt x="7405" y="30589"/>
                    <a:pt x="7737" y="30971"/>
                    <a:pt x="7902" y="30971"/>
                  </a:cubicBezTo>
                  <a:cubicBezTo>
                    <a:pt x="7949" y="30971"/>
                    <a:pt x="7983" y="30939"/>
                    <a:pt x="7983" y="30856"/>
                  </a:cubicBezTo>
                  <a:cubicBezTo>
                    <a:pt x="7983" y="30689"/>
                    <a:pt x="7849" y="30589"/>
                    <a:pt x="7716" y="30589"/>
                  </a:cubicBezTo>
                  <a:close/>
                  <a:moveTo>
                    <a:pt x="12635" y="30590"/>
                  </a:moveTo>
                  <a:cubicBezTo>
                    <a:pt x="12355" y="30604"/>
                    <a:pt x="12657" y="30971"/>
                    <a:pt x="12809" y="30971"/>
                  </a:cubicBezTo>
                  <a:cubicBezTo>
                    <a:pt x="12854" y="30971"/>
                    <a:pt x="12886" y="30939"/>
                    <a:pt x="12886" y="30856"/>
                  </a:cubicBezTo>
                  <a:cubicBezTo>
                    <a:pt x="12886" y="30696"/>
                    <a:pt x="12763" y="30597"/>
                    <a:pt x="12635" y="30590"/>
                  </a:cubicBezTo>
                  <a:close/>
                  <a:moveTo>
                    <a:pt x="17556" y="30589"/>
                  </a:moveTo>
                  <a:cubicBezTo>
                    <a:pt x="17272" y="30589"/>
                    <a:pt x="17589" y="30971"/>
                    <a:pt x="17746" y="30971"/>
                  </a:cubicBezTo>
                  <a:cubicBezTo>
                    <a:pt x="17791" y="30971"/>
                    <a:pt x="17823" y="30939"/>
                    <a:pt x="17823" y="30856"/>
                  </a:cubicBezTo>
                  <a:cubicBezTo>
                    <a:pt x="17823" y="30689"/>
                    <a:pt x="17690" y="30589"/>
                    <a:pt x="17556" y="30589"/>
                  </a:cubicBezTo>
                  <a:close/>
                  <a:moveTo>
                    <a:pt x="22493" y="30589"/>
                  </a:moveTo>
                  <a:cubicBezTo>
                    <a:pt x="22183" y="30589"/>
                    <a:pt x="22514" y="30971"/>
                    <a:pt x="22679" y="30971"/>
                  </a:cubicBezTo>
                  <a:cubicBezTo>
                    <a:pt x="22726" y="30971"/>
                    <a:pt x="22760" y="30939"/>
                    <a:pt x="22760" y="30856"/>
                  </a:cubicBezTo>
                  <a:cubicBezTo>
                    <a:pt x="22760" y="30689"/>
                    <a:pt x="22627" y="30589"/>
                    <a:pt x="22493" y="30589"/>
                  </a:cubicBezTo>
                  <a:close/>
                  <a:moveTo>
                    <a:pt x="27414" y="30590"/>
                  </a:moveTo>
                  <a:cubicBezTo>
                    <a:pt x="27131" y="30603"/>
                    <a:pt x="27434" y="30971"/>
                    <a:pt x="27587" y="30971"/>
                  </a:cubicBezTo>
                  <a:cubicBezTo>
                    <a:pt x="27632" y="30971"/>
                    <a:pt x="27663" y="30939"/>
                    <a:pt x="27663" y="30856"/>
                  </a:cubicBezTo>
                  <a:cubicBezTo>
                    <a:pt x="27663" y="30695"/>
                    <a:pt x="27570" y="30596"/>
                    <a:pt x="27414" y="30590"/>
                  </a:cubicBezTo>
                  <a:close/>
                  <a:moveTo>
                    <a:pt x="32333" y="30589"/>
                  </a:moveTo>
                  <a:cubicBezTo>
                    <a:pt x="32049" y="30589"/>
                    <a:pt x="32366" y="30971"/>
                    <a:pt x="32523" y="30971"/>
                  </a:cubicBezTo>
                  <a:cubicBezTo>
                    <a:pt x="32568" y="30971"/>
                    <a:pt x="32600" y="30939"/>
                    <a:pt x="32600" y="30856"/>
                  </a:cubicBezTo>
                  <a:cubicBezTo>
                    <a:pt x="32600" y="30689"/>
                    <a:pt x="32467" y="30589"/>
                    <a:pt x="32333" y="30589"/>
                  </a:cubicBezTo>
                  <a:close/>
                  <a:moveTo>
                    <a:pt x="5290" y="33987"/>
                  </a:moveTo>
                  <a:cubicBezTo>
                    <a:pt x="5276" y="33987"/>
                    <a:pt x="5262" y="33988"/>
                    <a:pt x="5247" y="33992"/>
                  </a:cubicBezTo>
                  <a:cubicBezTo>
                    <a:pt x="5238" y="33991"/>
                    <a:pt x="5228" y="33991"/>
                    <a:pt x="5220" y="33991"/>
                  </a:cubicBezTo>
                  <a:cubicBezTo>
                    <a:pt x="4961" y="33991"/>
                    <a:pt x="5267" y="34354"/>
                    <a:pt x="5428" y="34354"/>
                  </a:cubicBezTo>
                  <a:cubicBezTo>
                    <a:pt x="5478" y="34354"/>
                    <a:pt x="5514" y="34318"/>
                    <a:pt x="5514" y="34225"/>
                  </a:cubicBezTo>
                  <a:cubicBezTo>
                    <a:pt x="5514" y="34106"/>
                    <a:pt x="5408" y="33987"/>
                    <a:pt x="5290" y="33987"/>
                  </a:cubicBezTo>
                  <a:close/>
                  <a:moveTo>
                    <a:pt x="15091" y="33991"/>
                  </a:moveTo>
                  <a:cubicBezTo>
                    <a:pt x="14808" y="33991"/>
                    <a:pt x="15110" y="34354"/>
                    <a:pt x="15269" y="34354"/>
                  </a:cubicBezTo>
                  <a:cubicBezTo>
                    <a:pt x="15319" y="34354"/>
                    <a:pt x="15355" y="34318"/>
                    <a:pt x="15355" y="34225"/>
                  </a:cubicBezTo>
                  <a:cubicBezTo>
                    <a:pt x="15355" y="34092"/>
                    <a:pt x="15255" y="33992"/>
                    <a:pt x="15121" y="33992"/>
                  </a:cubicBezTo>
                  <a:cubicBezTo>
                    <a:pt x="15111" y="33991"/>
                    <a:pt x="15101" y="33991"/>
                    <a:pt x="15091" y="33991"/>
                  </a:cubicBezTo>
                  <a:close/>
                  <a:moveTo>
                    <a:pt x="20067" y="33987"/>
                  </a:moveTo>
                  <a:cubicBezTo>
                    <a:pt x="20053" y="33987"/>
                    <a:pt x="20039" y="33988"/>
                    <a:pt x="20025" y="33992"/>
                  </a:cubicBezTo>
                  <a:cubicBezTo>
                    <a:pt x="20015" y="33991"/>
                    <a:pt x="20006" y="33991"/>
                    <a:pt x="19997" y="33991"/>
                  </a:cubicBezTo>
                  <a:cubicBezTo>
                    <a:pt x="19738" y="33991"/>
                    <a:pt x="20045" y="34354"/>
                    <a:pt x="20205" y="34354"/>
                  </a:cubicBezTo>
                  <a:cubicBezTo>
                    <a:pt x="20256" y="34354"/>
                    <a:pt x="20292" y="34318"/>
                    <a:pt x="20292" y="34225"/>
                  </a:cubicBezTo>
                  <a:cubicBezTo>
                    <a:pt x="20292" y="34106"/>
                    <a:pt x="20185" y="33987"/>
                    <a:pt x="20067" y="33987"/>
                  </a:cubicBezTo>
                  <a:close/>
                  <a:moveTo>
                    <a:pt x="24979" y="33987"/>
                  </a:moveTo>
                  <a:cubicBezTo>
                    <a:pt x="24965" y="33987"/>
                    <a:pt x="24950" y="33988"/>
                    <a:pt x="24935" y="33991"/>
                  </a:cubicBezTo>
                  <a:lnTo>
                    <a:pt x="24935" y="33991"/>
                  </a:lnTo>
                  <a:cubicBezTo>
                    <a:pt x="24934" y="33991"/>
                    <a:pt x="24934" y="33991"/>
                    <a:pt x="24934" y="33991"/>
                  </a:cubicBezTo>
                  <a:cubicBezTo>
                    <a:pt x="24675" y="33991"/>
                    <a:pt x="24981" y="34354"/>
                    <a:pt x="25127" y="34354"/>
                  </a:cubicBezTo>
                  <a:cubicBezTo>
                    <a:pt x="25173" y="34354"/>
                    <a:pt x="25203" y="34318"/>
                    <a:pt x="25195" y="34225"/>
                  </a:cubicBezTo>
                  <a:cubicBezTo>
                    <a:pt x="25195" y="34106"/>
                    <a:pt x="25115" y="33987"/>
                    <a:pt x="24979" y="33987"/>
                  </a:cubicBezTo>
                  <a:close/>
                  <a:moveTo>
                    <a:pt x="29907" y="33987"/>
                  </a:moveTo>
                  <a:cubicBezTo>
                    <a:pt x="29895" y="33987"/>
                    <a:pt x="29883" y="33988"/>
                    <a:pt x="29870" y="33991"/>
                  </a:cubicBezTo>
                  <a:lnTo>
                    <a:pt x="29870" y="33991"/>
                  </a:lnTo>
                  <a:cubicBezTo>
                    <a:pt x="29870" y="33991"/>
                    <a:pt x="29869" y="33991"/>
                    <a:pt x="29868" y="33991"/>
                  </a:cubicBezTo>
                  <a:cubicBezTo>
                    <a:pt x="29585" y="33991"/>
                    <a:pt x="29887" y="34354"/>
                    <a:pt x="30046" y="34354"/>
                  </a:cubicBezTo>
                  <a:cubicBezTo>
                    <a:pt x="30096" y="34354"/>
                    <a:pt x="30132" y="34318"/>
                    <a:pt x="30132" y="34225"/>
                  </a:cubicBezTo>
                  <a:cubicBezTo>
                    <a:pt x="30132" y="34106"/>
                    <a:pt x="30025" y="33987"/>
                    <a:pt x="29907" y="33987"/>
                  </a:cubicBezTo>
                  <a:close/>
                  <a:moveTo>
                    <a:pt x="10202" y="33987"/>
                  </a:moveTo>
                  <a:cubicBezTo>
                    <a:pt x="10185" y="33987"/>
                    <a:pt x="10169" y="33988"/>
                    <a:pt x="10151" y="33992"/>
                  </a:cubicBezTo>
                  <a:lnTo>
                    <a:pt x="10184" y="33992"/>
                  </a:lnTo>
                  <a:cubicBezTo>
                    <a:pt x="9880" y="33992"/>
                    <a:pt x="10192" y="34358"/>
                    <a:pt x="10345" y="34358"/>
                  </a:cubicBezTo>
                  <a:cubicBezTo>
                    <a:pt x="10393" y="34358"/>
                    <a:pt x="10426" y="34321"/>
                    <a:pt x="10418" y="34225"/>
                  </a:cubicBezTo>
                  <a:cubicBezTo>
                    <a:pt x="10418" y="34106"/>
                    <a:pt x="10338" y="33987"/>
                    <a:pt x="10202" y="33987"/>
                  </a:cubicBezTo>
                  <a:close/>
                  <a:moveTo>
                    <a:pt x="7686" y="37393"/>
                  </a:moveTo>
                  <a:cubicBezTo>
                    <a:pt x="7403" y="37393"/>
                    <a:pt x="7704" y="37756"/>
                    <a:pt x="7864" y="37756"/>
                  </a:cubicBezTo>
                  <a:cubicBezTo>
                    <a:pt x="7913" y="37756"/>
                    <a:pt x="7949" y="37721"/>
                    <a:pt x="7949" y="37628"/>
                  </a:cubicBezTo>
                  <a:cubicBezTo>
                    <a:pt x="7949" y="37494"/>
                    <a:pt x="7849" y="37394"/>
                    <a:pt x="7716" y="37394"/>
                  </a:cubicBezTo>
                  <a:cubicBezTo>
                    <a:pt x="7705" y="37393"/>
                    <a:pt x="7695" y="37393"/>
                    <a:pt x="7686" y="37393"/>
                  </a:cubicBezTo>
                  <a:close/>
                  <a:moveTo>
                    <a:pt x="12592" y="37393"/>
                  </a:moveTo>
                  <a:cubicBezTo>
                    <a:pt x="12332" y="37393"/>
                    <a:pt x="12639" y="37756"/>
                    <a:pt x="12800" y="37756"/>
                  </a:cubicBezTo>
                  <a:cubicBezTo>
                    <a:pt x="12850" y="37756"/>
                    <a:pt x="12886" y="37721"/>
                    <a:pt x="12886" y="37628"/>
                  </a:cubicBezTo>
                  <a:cubicBezTo>
                    <a:pt x="12886" y="37494"/>
                    <a:pt x="12753" y="37394"/>
                    <a:pt x="12619" y="37394"/>
                  </a:cubicBezTo>
                  <a:cubicBezTo>
                    <a:pt x="12610" y="37393"/>
                    <a:pt x="12600" y="37393"/>
                    <a:pt x="12592" y="37393"/>
                  </a:cubicBezTo>
                  <a:close/>
                  <a:moveTo>
                    <a:pt x="22463" y="37393"/>
                  </a:moveTo>
                  <a:cubicBezTo>
                    <a:pt x="22180" y="37393"/>
                    <a:pt x="22481" y="37756"/>
                    <a:pt x="22641" y="37756"/>
                  </a:cubicBezTo>
                  <a:cubicBezTo>
                    <a:pt x="22691" y="37756"/>
                    <a:pt x="22727" y="37721"/>
                    <a:pt x="22727" y="37628"/>
                  </a:cubicBezTo>
                  <a:cubicBezTo>
                    <a:pt x="22727" y="37494"/>
                    <a:pt x="22627" y="37394"/>
                    <a:pt x="22493" y="37394"/>
                  </a:cubicBezTo>
                  <a:cubicBezTo>
                    <a:pt x="22482" y="37393"/>
                    <a:pt x="22472" y="37393"/>
                    <a:pt x="22463" y="37393"/>
                  </a:cubicBezTo>
                  <a:close/>
                  <a:moveTo>
                    <a:pt x="32306" y="37393"/>
                  </a:moveTo>
                  <a:cubicBezTo>
                    <a:pt x="32045" y="37393"/>
                    <a:pt x="32333" y="37756"/>
                    <a:pt x="32485" y="37756"/>
                  </a:cubicBezTo>
                  <a:cubicBezTo>
                    <a:pt x="32533" y="37756"/>
                    <a:pt x="32567" y="37721"/>
                    <a:pt x="32567" y="37628"/>
                  </a:cubicBezTo>
                  <a:cubicBezTo>
                    <a:pt x="32567" y="37494"/>
                    <a:pt x="32467" y="37394"/>
                    <a:pt x="32333" y="37394"/>
                  </a:cubicBezTo>
                  <a:cubicBezTo>
                    <a:pt x="32324" y="37393"/>
                    <a:pt x="32314" y="37393"/>
                    <a:pt x="32306" y="37393"/>
                  </a:cubicBezTo>
                  <a:close/>
                  <a:moveTo>
                    <a:pt x="2779" y="37394"/>
                  </a:moveTo>
                  <a:cubicBezTo>
                    <a:pt x="2475" y="37394"/>
                    <a:pt x="2768" y="37760"/>
                    <a:pt x="2926" y="37760"/>
                  </a:cubicBezTo>
                  <a:cubicBezTo>
                    <a:pt x="2976" y="37760"/>
                    <a:pt x="3013" y="37724"/>
                    <a:pt x="3013" y="37628"/>
                  </a:cubicBezTo>
                  <a:cubicBezTo>
                    <a:pt x="3013" y="37494"/>
                    <a:pt x="2912" y="37394"/>
                    <a:pt x="2779" y="37394"/>
                  </a:cubicBezTo>
                  <a:close/>
                  <a:moveTo>
                    <a:pt x="17556" y="37394"/>
                  </a:moveTo>
                  <a:cubicBezTo>
                    <a:pt x="17252" y="37394"/>
                    <a:pt x="17545" y="37760"/>
                    <a:pt x="17703" y="37760"/>
                  </a:cubicBezTo>
                  <a:cubicBezTo>
                    <a:pt x="17753" y="37760"/>
                    <a:pt x="17790" y="37724"/>
                    <a:pt x="17790" y="37628"/>
                  </a:cubicBezTo>
                  <a:cubicBezTo>
                    <a:pt x="17790" y="37494"/>
                    <a:pt x="17690" y="37394"/>
                    <a:pt x="17556" y="37394"/>
                  </a:cubicBezTo>
                  <a:close/>
                  <a:moveTo>
                    <a:pt x="27397" y="37394"/>
                  </a:moveTo>
                  <a:cubicBezTo>
                    <a:pt x="27092" y="37394"/>
                    <a:pt x="27405" y="37760"/>
                    <a:pt x="27572" y="37760"/>
                  </a:cubicBezTo>
                  <a:cubicBezTo>
                    <a:pt x="27625" y="37760"/>
                    <a:pt x="27663" y="37724"/>
                    <a:pt x="27663" y="37628"/>
                  </a:cubicBezTo>
                  <a:cubicBezTo>
                    <a:pt x="27663" y="37494"/>
                    <a:pt x="27530" y="37394"/>
                    <a:pt x="27397" y="37394"/>
                  </a:cubicBezTo>
                  <a:close/>
                  <a:moveTo>
                    <a:pt x="10151" y="40763"/>
                  </a:moveTo>
                  <a:cubicBezTo>
                    <a:pt x="10157" y="40763"/>
                    <a:pt x="10162" y="40763"/>
                    <a:pt x="10168" y="40764"/>
                  </a:cubicBezTo>
                  <a:lnTo>
                    <a:pt x="10168" y="40764"/>
                  </a:lnTo>
                  <a:cubicBezTo>
                    <a:pt x="10173" y="40763"/>
                    <a:pt x="10179" y="40763"/>
                    <a:pt x="10184" y="40763"/>
                  </a:cubicBezTo>
                  <a:close/>
                  <a:moveTo>
                    <a:pt x="24928" y="40763"/>
                  </a:moveTo>
                  <a:cubicBezTo>
                    <a:pt x="24934" y="40763"/>
                    <a:pt x="24939" y="40763"/>
                    <a:pt x="24944" y="40764"/>
                  </a:cubicBezTo>
                  <a:lnTo>
                    <a:pt x="24944" y="40764"/>
                  </a:lnTo>
                  <a:cubicBezTo>
                    <a:pt x="24950" y="40763"/>
                    <a:pt x="24956" y="40763"/>
                    <a:pt x="24962" y="40763"/>
                  </a:cubicBezTo>
                  <a:close/>
                  <a:moveTo>
                    <a:pt x="5247" y="40763"/>
                  </a:moveTo>
                  <a:cubicBezTo>
                    <a:pt x="4940" y="40763"/>
                    <a:pt x="5263" y="41158"/>
                    <a:pt x="5414" y="41158"/>
                  </a:cubicBezTo>
                  <a:cubicBezTo>
                    <a:pt x="5459" y="41158"/>
                    <a:pt x="5489" y="41123"/>
                    <a:pt x="5481" y="41030"/>
                  </a:cubicBezTo>
                  <a:cubicBezTo>
                    <a:pt x="5481" y="40897"/>
                    <a:pt x="5381" y="40763"/>
                    <a:pt x="5247" y="40763"/>
                  </a:cubicBezTo>
                  <a:close/>
                  <a:moveTo>
                    <a:pt x="10168" y="40764"/>
                  </a:moveTo>
                  <a:cubicBezTo>
                    <a:pt x="9862" y="40777"/>
                    <a:pt x="10171" y="41158"/>
                    <a:pt x="10333" y="41158"/>
                  </a:cubicBezTo>
                  <a:cubicBezTo>
                    <a:pt x="10382" y="41158"/>
                    <a:pt x="10418" y="41123"/>
                    <a:pt x="10418" y="41030"/>
                  </a:cubicBezTo>
                  <a:cubicBezTo>
                    <a:pt x="10418" y="40869"/>
                    <a:pt x="10324" y="40770"/>
                    <a:pt x="10168" y="40764"/>
                  </a:cubicBezTo>
                  <a:close/>
                  <a:moveTo>
                    <a:pt x="15088" y="40763"/>
                  </a:moveTo>
                  <a:cubicBezTo>
                    <a:pt x="14780" y="40763"/>
                    <a:pt x="15104" y="41158"/>
                    <a:pt x="15269" y="41158"/>
                  </a:cubicBezTo>
                  <a:cubicBezTo>
                    <a:pt x="15319" y="41158"/>
                    <a:pt x="15355" y="41123"/>
                    <a:pt x="15355" y="41030"/>
                  </a:cubicBezTo>
                  <a:cubicBezTo>
                    <a:pt x="15355" y="40897"/>
                    <a:pt x="15255" y="40763"/>
                    <a:pt x="15121" y="40763"/>
                  </a:cubicBezTo>
                  <a:close/>
                  <a:moveTo>
                    <a:pt x="20025" y="40763"/>
                  </a:moveTo>
                  <a:cubicBezTo>
                    <a:pt x="19717" y="40763"/>
                    <a:pt x="20040" y="41158"/>
                    <a:pt x="20191" y="41158"/>
                  </a:cubicBezTo>
                  <a:cubicBezTo>
                    <a:pt x="20236" y="41158"/>
                    <a:pt x="20266" y="41123"/>
                    <a:pt x="20258" y="41030"/>
                  </a:cubicBezTo>
                  <a:cubicBezTo>
                    <a:pt x="20258" y="40897"/>
                    <a:pt x="20158" y="40763"/>
                    <a:pt x="20025" y="40763"/>
                  </a:cubicBezTo>
                  <a:close/>
                  <a:moveTo>
                    <a:pt x="24944" y="40764"/>
                  </a:moveTo>
                  <a:cubicBezTo>
                    <a:pt x="24665" y="40778"/>
                    <a:pt x="24961" y="41158"/>
                    <a:pt x="25114" y="41158"/>
                  </a:cubicBezTo>
                  <a:cubicBezTo>
                    <a:pt x="25161" y="41158"/>
                    <a:pt x="25195" y="41123"/>
                    <a:pt x="25195" y="41030"/>
                  </a:cubicBezTo>
                  <a:cubicBezTo>
                    <a:pt x="25195" y="40901"/>
                    <a:pt x="25101" y="40772"/>
                    <a:pt x="24944" y="40764"/>
                  </a:cubicBezTo>
                  <a:close/>
                  <a:moveTo>
                    <a:pt x="29865" y="40763"/>
                  </a:moveTo>
                  <a:cubicBezTo>
                    <a:pt x="29557" y="40763"/>
                    <a:pt x="29881" y="41158"/>
                    <a:pt x="30047" y="41158"/>
                  </a:cubicBezTo>
                  <a:cubicBezTo>
                    <a:pt x="30096" y="41158"/>
                    <a:pt x="30132" y="41123"/>
                    <a:pt x="30132" y="41030"/>
                  </a:cubicBezTo>
                  <a:cubicBezTo>
                    <a:pt x="30132" y="40897"/>
                    <a:pt x="29998" y="40763"/>
                    <a:pt x="29865" y="40763"/>
                  </a:cubicBezTo>
                  <a:close/>
                  <a:moveTo>
                    <a:pt x="2779" y="44166"/>
                  </a:moveTo>
                  <a:cubicBezTo>
                    <a:pt x="2471" y="44166"/>
                    <a:pt x="2775" y="44561"/>
                    <a:pt x="2932" y="44561"/>
                  </a:cubicBezTo>
                  <a:cubicBezTo>
                    <a:pt x="2979" y="44561"/>
                    <a:pt x="3013" y="44525"/>
                    <a:pt x="3013" y="44433"/>
                  </a:cubicBezTo>
                  <a:cubicBezTo>
                    <a:pt x="3013" y="44299"/>
                    <a:pt x="2912" y="44199"/>
                    <a:pt x="2779" y="44199"/>
                  </a:cubicBezTo>
                  <a:lnTo>
                    <a:pt x="2779" y="44166"/>
                  </a:lnTo>
                  <a:close/>
                  <a:moveTo>
                    <a:pt x="7683" y="44166"/>
                  </a:moveTo>
                  <a:cubicBezTo>
                    <a:pt x="7375" y="44166"/>
                    <a:pt x="7698" y="44561"/>
                    <a:pt x="7864" y="44561"/>
                  </a:cubicBezTo>
                  <a:cubicBezTo>
                    <a:pt x="7914" y="44561"/>
                    <a:pt x="7949" y="44525"/>
                    <a:pt x="7949" y="44433"/>
                  </a:cubicBezTo>
                  <a:cubicBezTo>
                    <a:pt x="7916" y="44299"/>
                    <a:pt x="7816" y="44199"/>
                    <a:pt x="7716" y="44199"/>
                  </a:cubicBezTo>
                  <a:lnTo>
                    <a:pt x="7683" y="44166"/>
                  </a:lnTo>
                  <a:close/>
                  <a:moveTo>
                    <a:pt x="12619" y="44166"/>
                  </a:moveTo>
                  <a:cubicBezTo>
                    <a:pt x="12311" y="44166"/>
                    <a:pt x="12615" y="44561"/>
                    <a:pt x="12772" y="44561"/>
                  </a:cubicBezTo>
                  <a:cubicBezTo>
                    <a:pt x="12819" y="44561"/>
                    <a:pt x="12853" y="44525"/>
                    <a:pt x="12853" y="44433"/>
                  </a:cubicBezTo>
                  <a:cubicBezTo>
                    <a:pt x="12853" y="44299"/>
                    <a:pt x="12753" y="44199"/>
                    <a:pt x="12619" y="44199"/>
                  </a:cubicBezTo>
                  <a:lnTo>
                    <a:pt x="12619" y="44166"/>
                  </a:lnTo>
                  <a:close/>
                  <a:moveTo>
                    <a:pt x="17556" y="44166"/>
                  </a:moveTo>
                  <a:cubicBezTo>
                    <a:pt x="17248" y="44166"/>
                    <a:pt x="17552" y="44561"/>
                    <a:pt x="17709" y="44561"/>
                  </a:cubicBezTo>
                  <a:cubicBezTo>
                    <a:pt x="17756" y="44561"/>
                    <a:pt x="17790" y="44525"/>
                    <a:pt x="17790" y="44433"/>
                  </a:cubicBezTo>
                  <a:cubicBezTo>
                    <a:pt x="17790" y="44299"/>
                    <a:pt x="17690" y="44199"/>
                    <a:pt x="17556" y="44199"/>
                  </a:cubicBezTo>
                  <a:lnTo>
                    <a:pt x="17556" y="44166"/>
                  </a:lnTo>
                  <a:close/>
                  <a:moveTo>
                    <a:pt x="22460" y="44166"/>
                  </a:moveTo>
                  <a:cubicBezTo>
                    <a:pt x="22152" y="44166"/>
                    <a:pt x="22476" y="44561"/>
                    <a:pt x="22641" y="44561"/>
                  </a:cubicBezTo>
                  <a:cubicBezTo>
                    <a:pt x="22691" y="44561"/>
                    <a:pt x="22727" y="44525"/>
                    <a:pt x="22727" y="44433"/>
                  </a:cubicBezTo>
                  <a:cubicBezTo>
                    <a:pt x="22693" y="44299"/>
                    <a:pt x="22593" y="44199"/>
                    <a:pt x="22493" y="44199"/>
                  </a:cubicBezTo>
                  <a:lnTo>
                    <a:pt x="22460" y="44166"/>
                  </a:lnTo>
                  <a:close/>
                  <a:moveTo>
                    <a:pt x="27397" y="44166"/>
                  </a:moveTo>
                  <a:cubicBezTo>
                    <a:pt x="27089" y="44166"/>
                    <a:pt x="27412" y="44561"/>
                    <a:pt x="27578" y="44561"/>
                  </a:cubicBezTo>
                  <a:cubicBezTo>
                    <a:pt x="27628" y="44561"/>
                    <a:pt x="27663" y="44525"/>
                    <a:pt x="27663" y="44433"/>
                  </a:cubicBezTo>
                  <a:cubicBezTo>
                    <a:pt x="27630" y="44299"/>
                    <a:pt x="27530" y="44199"/>
                    <a:pt x="27397" y="44199"/>
                  </a:cubicBezTo>
                  <a:lnTo>
                    <a:pt x="27397" y="44166"/>
                  </a:lnTo>
                  <a:close/>
                  <a:moveTo>
                    <a:pt x="32333" y="44166"/>
                  </a:moveTo>
                  <a:cubicBezTo>
                    <a:pt x="32026" y="44166"/>
                    <a:pt x="32330" y="44561"/>
                    <a:pt x="32486" y="44561"/>
                  </a:cubicBezTo>
                  <a:cubicBezTo>
                    <a:pt x="32533" y="44561"/>
                    <a:pt x="32567" y="44525"/>
                    <a:pt x="32567" y="44433"/>
                  </a:cubicBezTo>
                  <a:cubicBezTo>
                    <a:pt x="32567" y="44299"/>
                    <a:pt x="32467" y="44199"/>
                    <a:pt x="32333" y="44199"/>
                  </a:cubicBezTo>
                  <a:lnTo>
                    <a:pt x="32333" y="44166"/>
                  </a:lnTo>
                  <a:close/>
                  <a:moveTo>
                    <a:pt x="311" y="47568"/>
                  </a:moveTo>
                  <a:cubicBezTo>
                    <a:pt x="0" y="47568"/>
                    <a:pt x="332" y="47949"/>
                    <a:pt x="496" y="47949"/>
                  </a:cubicBezTo>
                  <a:cubicBezTo>
                    <a:pt x="544" y="47949"/>
                    <a:pt x="577" y="47917"/>
                    <a:pt x="577" y="47835"/>
                  </a:cubicBezTo>
                  <a:cubicBezTo>
                    <a:pt x="577" y="47668"/>
                    <a:pt x="444" y="47568"/>
                    <a:pt x="311" y="47568"/>
                  </a:cubicBezTo>
                  <a:close/>
                  <a:moveTo>
                    <a:pt x="5247" y="47568"/>
                  </a:moveTo>
                  <a:cubicBezTo>
                    <a:pt x="4937" y="47568"/>
                    <a:pt x="5249" y="47949"/>
                    <a:pt x="5404" y="47949"/>
                  </a:cubicBezTo>
                  <a:cubicBezTo>
                    <a:pt x="5449" y="47949"/>
                    <a:pt x="5481" y="47917"/>
                    <a:pt x="5481" y="47835"/>
                  </a:cubicBezTo>
                  <a:cubicBezTo>
                    <a:pt x="5481" y="47668"/>
                    <a:pt x="5381" y="47568"/>
                    <a:pt x="5247" y="47568"/>
                  </a:cubicBezTo>
                  <a:close/>
                  <a:moveTo>
                    <a:pt x="10151" y="47568"/>
                  </a:moveTo>
                  <a:cubicBezTo>
                    <a:pt x="9866" y="47568"/>
                    <a:pt x="10184" y="47949"/>
                    <a:pt x="10340" y="47949"/>
                  </a:cubicBezTo>
                  <a:cubicBezTo>
                    <a:pt x="10386" y="47949"/>
                    <a:pt x="10418" y="47917"/>
                    <a:pt x="10418" y="47835"/>
                  </a:cubicBezTo>
                  <a:cubicBezTo>
                    <a:pt x="10418" y="47668"/>
                    <a:pt x="10284" y="47568"/>
                    <a:pt x="10151" y="47568"/>
                  </a:cubicBezTo>
                  <a:close/>
                  <a:moveTo>
                    <a:pt x="15088" y="47568"/>
                  </a:moveTo>
                  <a:cubicBezTo>
                    <a:pt x="14777" y="47568"/>
                    <a:pt x="15109" y="47949"/>
                    <a:pt x="15273" y="47949"/>
                  </a:cubicBezTo>
                  <a:cubicBezTo>
                    <a:pt x="15321" y="47949"/>
                    <a:pt x="15355" y="47917"/>
                    <a:pt x="15355" y="47835"/>
                  </a:cubicBezTo>
                  <a:cubicBezTo>
                    <a:pt x="15355" y="47702"/>
                    <a:pt x="15221" y="47568"/>
                    <a:pt x="15121" y="47568"/>
                  </a:cubicBezTo>
                  <a:close/>
                  <a:moveTo>
                    <a:pt x="20025" y="47568"/>
                  </a:moveTo>
                  <a:cubicBezTo>
                    <a:pt x="19714" y="47568"/>
                    <a:pt x="20026" y="47949"/>
                    <a:pt x="20181" y="47949"/>
                  </a:cubicBezTo>
                  <a:cubicBezTo>
                    <a:pt x="20226" y="47949"/>
                    <a:pt x="20258" y="47917"/>
                    <a:pt x="20258" y="47835"/>
                  </a:cubicBezTo>
                  <a:cubicBezTo>
                    <a:pt x="20258" y="47668"/>
                    <a:pt x="20158" y="47568"/>
                    <a:pt x="20025" y="47568"/>
                  </a:cubicBezTo>
                  <a:close/>
                  <a:moveTo>
                    <a:pt x="24928" y="47568"/>
                  </a:moveTo>
                  <a:cubicBezTo>
                    <a:pt x="24644" y="47568"/>
                    <a:pt x="24961" y="47949"/>
                    <a:pt x="25118" y="47949"/>
                  </a:cubicBezTo>
                  <a:cubicBezTo>
                    <a:pt x="25163" y="47949"/>
                    <a:pt x="25195" y="47917"/>
                    <a:pt x="25195" y="47835"/>
                  </a:cubicBezTo>
                  <a:cubicBezTo>
                    <a:pt x="25195" y="47668"/>
                    <a:pt x="25095" y="47568"/>
                    <a:pt x="24928" y="47568"/>
                  </a:cubicBezTo>
                  <a:close/>
                  <a:moveTo>
                    <a:pt x="29865" y="47568"/>
                  </a:moveTo>
                  <a:cubicBezTo>
                    <a:pt x="29555" y="47568"/>
                    <a:pt x="29886" y="47949"/>
                    <a:pt x="30051" y="47949"/>
                  </a:cubicBezTo>
                  <a:cubicBezTo>
                    <a:pt x="30098" y="47949"/>
                    <a:pt x="30132" y="47917"/>
                    <a:pt x="30132" y="47835"/>
                  </a:cubicBezTo>
                  <a:cubicBezTo>
                    <a:pt x="30132" y="47668"/>
                    <a:pt x="29998" y="47568"/>
                    <a:pt x="29865" y="47568"/>
                  </a:cubicBezTo>
                  <a:close/>
                  <a:moveTo>
                    <a:pt x="2779" y="50971"/>
                  </a:moveTo>
                  <a:cubicBezTo>
                    <a:pt x="2471" y="50971"/>
                    <a:pt x="2775" y="51365"/>
                    <a:pt x="2932" y="51365"/>
                  </a:cubicBezTo>
                  <a:cubicBezTo>
                    <a:pt x="2979" y="51365"/>
                    <a:pt x="3013" y="51330"/>
                    <a:pt x="3013" y="51238"/>
                  </a:cubicBezTo>
                  <a:cubicBezTo>
                    <a:pt x="3013" y="51104"/>
                    <a:pt x="2912" y="50971"/>
                    <a:pt x="2779" y="50971"/>
                  </a:cubicBezTo>
                  <a:close/>
                  <a:moveTo>
                    <a:pt x="7683" y="50971"/>
                  </a:moveTo>
                  <a:cubicBezTo>
                    <a:pt x="7375" y="50971"/>
                    <a:pt x="7698" y="51365"/>
                    <a:pt x="7864" y="51365"/>
                  </a:cubicBezTo>
                  <a:cubicBezTo>
                    <a:pt x="7914" y="51365"/>
                    <a:pt x="7949" y="51330"/>
                    <a:pt x="7949" y="51238"/>
                  </a:cubicBezTo>
                  <a:cubicBezTo>
                    <a:pt x="7949" y="51104"/>
                    <a:pt x="7849" y="50971"/>
                    <a:pt x="7716" y="50971"/>
                  </a:cubicBezTo>
                  <a:close/>
                  <a:moveTo>
                    <a:pt x="12619" y="50971"/>
                  </a:moveTo>
                  <a:cubicBezTo>
                    <a:pt x="12311" y="50971"/>
                    <a:pt x="12615" y="51365"/>
                    <a:pt x="12772" y="51365"/>
                  </a:cubicBezTo>
                  <a:cubicBezTo>
                    <a:pt x="12819" y="51365"/>
                    <a:pt x="12853" y="51330"/>
                    <a:pt x="12853" y="51238"/>
                  </a:cubicBezTo>
                  <a:cubicBezTo>
                    <a:pt x="12853" y="51104"/>
                    <a:pt x="12753" y="50971"/>
                    <a:pt x="12619" y="50971"/>
                  </a:cubicBezTo>
                  <a:close/>
                  <a:moveTo>
                    <a:pt x="17556" y="50971"/>
                  </a:moveTo>
                  <a:cubicBezTo>
                    <a:pt x="17248" y="50971"/>
                    <a:pt x="17552" y="51365"/>
                    <a:pt x="17709" y="51365"/>
                  </a:cubicBezTo>
                  <a:cubicBezTo>
                    <a:pt x="17756" y="51365"/>
                    <a:pt x="17790" y="51330"/>
                    <a:pt x="17790" y="51238"/>
                  </a:cubicBezTo>
                  <a:cubicBezTo>
                    <a:pt x="17790" y="51104"/>
                    <a:pt x="17690" y="50971"/>
                    <a:pt x="17556" y="50971"/>
                  </a:cubicBezTo>
                  <a:close/>
                  <a:moveTo>
                    <a:pt x="22460" y="50971"/>
                  </a:moveTo>
                  <a:cubicBezTo>
                    <a:pt x="22152" y="50971"/>
                    <a:pt x="22476" y="51365"/>
                    <a:pt x="22641" y="51365"/>
                  </a:cubicBezTo>
                  <a:cubicBezTo>
                    <a:pt x="22691" y="51365"/>
                    <a:pt x="22727" y="51330"/>
                    <a:pt x="22727" y="51238"/>
                  </a:cubicBezTo>
                  <a:cubicBezTo>
                    <a:pt x="22727" y="51104"/>
                    <a:pt x="22627" y="50971"/>
                    <a:pt x="22493" y="50971"/>
                  </a:cubicBezTo>
                  <a:close/>
                  <a:moveTo>
                    <a:pt x="27397" y="50971"/>
                  </a:moveTo>
                  <a:cubicBezTo>
                    <a:pt x="27089" y="50971"/>
                    <a:pt x="27412" y="51365"/>
                    <a:pt x="27578" y="51365"/>
                  </a:cubicBezTo>
                  <a:cubicBezTo>
                    <a:pt x="27628" y="51365"/>
                    <a:pt x="27663" y="51330"/>
                    <a:pt x="27663" y="51238"/>
                  </a:cubicBezTo>
                  <a:cubicBezTo>
                    <a:pt x="27663" y="51104"/>
                    <a:pt x="27530" y="50971"/>
                    <a:pt x="27397" y="50971"/>
                  </a:cubicBezTo>
                  <a:close/>
                  <a:moveTo>
                    <a:pt x="32333" y="50971"/>
                  </a:moveTo>
                  <a:cubicBezTo>
                    <a:pt x="32026" y="50971"/>
                    <a:pt x="32330" y="51365"/>
                    <a:pt x="32486" y="51365"/>
                  </a:cubicBezTo>
                  <a:cubicBezTo>
                    <a:pt x="32533" y="51365"/>
                    <a:pt x="32567" y="51330"/>
                    <a:pt x="32567" y="51238"/>
                  </a:cubicBezTo>
                  <a:cubicBezTo>
                    <a:pt x="32567" y="51104"/>
                    <a:pt x="32467" y="50971"/>
                    <a:pt x="32333" y="50971"/>
                  </a:cubicBezTo>
                  <a:close/>
                  <a:moveTo>
                    <a:pt x="311" y="54373"/>
                  </a:moveTo>
                  <a:cubicBezTo>
                    <a:pt x="6" y="54373"/>
                    <a:pt x="299" y="54739"/>
                    <a:pt x="458" y="54739"/>
                  </a:cubicBezTo>
                  <a:cubicBezTo>
                    <a:pt x="508" y="54739"/>
                    <a:pt x="544" y="54703"/>
                    <a:pt x="544" y="54607"/>
                  </a:cubicBezTo>
                  <a:cubicBezTo>
                    <a:pt x="544" y="54473"/>
                    <a:pt x="444" y="54373"/>
                    <a:pt x="311" y="54373"/>
                  </a:cubicBezTo>
                  <a:close/>
                  <a:moveTo>
                    <a:pt x="5214" y="54373"/>
                  </a:moveTo>
                  <a:cubicBezTo>
                    <a:pt x="4935" y="54373"/>
                    <a:pt x="5234" y="54739"/>
                    <a:pt x="5394" y="54739"/>
                  </a:cubicBezTo>
                  <a:cubicBezTo>
                    <a:pt x="5444" y="54739"/>
                    <a:pt x="5481" y="54703"/>
                    <a:pt x="5481" y="54607"/>
                  </a:cubicBezTo>
                  <a:cubicBezTo>
                    <a:pt x="5481" y="54473"/>
                    <a:pt x="5381" y="54373"/>
                    <a:pt x="5247" y="54373"/>
                  </a:cubicBezTo>
                  <a:close/>
                  <a:moveTo>
                    <a:pt x="10151" y="54373"/>
                  </a:moveTo>
                  <a:cubicBezTo>
                    <a:pt x="9847" y="54373"/>
                    <a:pt x="10159" y="54739"/>
                    <a:pt x="10327" y="54739"/>
                  </a:cubicBezTo>
                  <a:cubicBezTo>
                    <a:pt x="10379" y="54739"/>
                    <a:pt x="10418" y="54703"/>
                    <a:pt x="10418" y="54607"/>
                  </a:cubicBezTo>
                  <a:cubicBezTo>
                    <a:pt x="10418" y="54473"/>
                    <a:pt x="10284" y="54373"/>
                    <a:pt x="10151" y="54373"/>
                  </a:cubicBezTo>
                  <a:close/>
                  <a:moveTo>
                    <a:pt x="15088" y="54373"/>
                  </a:moveTo>
                  <a:cubicBezTo>
                    <a:pt x="14784" y="54373"/>
                    <a:pt x="15077" y="54739"/>
                    <a:pt x="15235" y="54739"/>
                  </a:cubicBezTo>
                  <a:cubicBezTo>
                    <a:pt x="15285" y="54739"/>
                    <a:pt x="15321" y="54703"/>
                    <a:pt x="15321" y="54607"/>
                  </a:cubicBezTo>
                  <a:cubicBezTo>
                    <a:pt x="15321" y="54473"/>
                    <a:pt x="15221" y="54373"/>
                    <a:pt x="15121" y="54373"/>
                  </a:cubicBezTo>
                  <a:close/>
                  <a:moveTo>
                    <a:pt x="19991" y="54373"/>
                  </a:moveTo>
                  <a:cubicBezTo>
                    <a:pt x="19712" y="54373"/>
                    <a:pt x="20012" y="54739"/>
                    <a:pt x="20171" y="54739"/>
                  </a:cubicBezTo>
                  <a:cubicBezTo>
                    <a:pt x="20222" y="54739"/>
                    <a:pt x="20258" y="54703"/>
                    <a:pt x="20258" y="54607"/>
                  </a:cubicBezTo>
                  <a:cubicBezTo>
                    <a:pt x="20258" y="54473"/>
                    <a:pt x="20158" y="54373"/>
                    <a:pt x="20025" y="54373"/>
                  </a:cubicBezTo>
                  <a:close/>
                  <a:moveTo>
                    <a:pt x="24928" y="54373"/>
                  </a:moveTo>
                  <a:cubicBezTo>
                    <a:pt x="24624" y="54373"/>
                    <a:pt x="24936" y="54739"/>
                    <a:pt x="25104" y="54739"/>
                  </a:cubicBezTo>
                  <a:cubicBezTo>
                    <a:pt x="25157" y="54739"/>
                    <a:pt x="25195" y="54703"/>
                    <a:pt x="25195" y="54607"/>
                  </a:cubicBezTo>
                  <a:cubicBezTo>
                    <a:pt x="25195" y="54473"/>
                    <a:pt x="25062" y="54373"/>
                    <a:pt x="24928" y="54373"/>
                  </a:cubicBezTo>
                  <a:close/>
                  <a:moveTo>
                    <a:pt x="29865" y="54373"/>
                  </a:moveTo>
                  <a:cubicBezTo>
                    <a:pt x="29561" y="54373"/>
                    <a:pt x="29854" y="54739"/>
                    <a:pt x="30012" y="54739"/>
                  </a:cubicBezTo>
                  <a:cubicBezTo>
                    <a:pt x="30062" y="54739"/>
                    <a:pt x="30099" y="54703"/>
                    <a:pt x="30099" y="54607"/>
                  </a:cubicBezTo>
                  <a:cubicBezTo>
                    <a:pt x="30099" y="54473"/>
                    <a:pt x="29998" y="54373"/>
                    <a:pt x="29865" y="54373"/>
                  </a:cubicBezTo>
                  <a:close/>
                  <a:moveTo>
                    <a:pt x="34769" y="54373"/>
                  </a:moveTo>
                  <a:cubicBezTo>
                    <a:pt x="34490" y="54373"/>
                    <a:pt x="34789" y="54739"/>
                    <a:pt x="34948" y="54739"/>
                  </a:cubicBezTo>
                  <a:cubicBezTo>
                    <a:pt x="34999" y="54739"/>
                    <a:pt x="35035" y="54703"/>
                    <a:pt x="35035" y="54607"/>
                  </a:cubicBezTo>
                  <a:cubicBezTo>
                    <a:pt x="35035" y="54473"/>
                    <a:pt x="34935" y="54373"/>
                    <a:pt x="34802" y="54373"/>
                  </a:cubicBezTo>
                  <a:close/>
                  <a:moveTo>
                    <a:pt x="2779" y="57776"/>
                  </a:moveTo>
                  <a:cubicBezTo>
                    <a:pt x="2469" y="57776"/>
                    <a:pt x="2780" y="58157"/>
                    <a:pt x="2936" y="58157"/>
                  </a:cubicBezTo>
                  <a:cubicBezTo>
                    <a:pt x="2981" y="58157"/>
                    <a:pt x="3013" y="58125"/>
                    <a:pt x="3013" y="58042"/>
                  </a:cubicBezTo>
                  <a:cubicBezTo>
                    <a:pt x="3013" y="57876"/>
                    <a:pt x="2912" y="57776"/>
                    <a:pt x="2779" y="57776"/>
                  </a:cubicBezTo>
                  <a:close/>
                  <a:moveTo>
                    <a:pt x="17556" y="57776"/>
                  </a:moveTo>
                  <a:cubicBezTo>
                    <a:pt x="17246" y="57776"/>
                    <a:pt x="17557" y="58157"/>
                    <a:pt x="17713" y="58157"/>
                  </a:cubicBezTo>
                  <a:cubicBezTo>
                    <a:pt x="17758" y="58157"/>
                    <a:pt x="17790" y="58125"/>
                    <a:pt x="17790" y="58042"/>
                  </a:cubicBezTo>
                  <a:cubicBezTo>
                    <a:pt x="17790" y="57876"/>
                    <a:pt x="17690" y="57776"/>
                    <a:pt x="17556" y="57776"/>
                  </a:cubicBezTo>
                  <a:close/>
                  <a:moveTo>
                    <a:pt x="27397" y="57776"/>
                  </a:moveTo>
                  <a:cubicBezTo>
                    <a:pt x="27086" y="57776"/>
                    <a:pt x="27418" y="58157"/>
                    <a:pt x="27582" y="58157"/>
                  </a:cubicBezTo>
                  <a:cubicBezTo>
                    <a:pt x="27630" y="58157"/>
                    <a:pt x="27663" y="58125"/>
                    <a:pt x="27663" y="58042"/>
                  </a:cubicBezTo>
                  <a:cubicBezTo>
                    <a:pt x="27663" y="57876"/>
                    <a:pt x="27530" y="57776"/>
                    <a:pt x="27397" y="57776"/>
                  </a:cubicBezTo>
                  <a:close/>
                  <a:moveTo>
                    <a:pt x="7683" y="57776"/>
                  </a:moveTo>
                  <a:cubicBezTo>
                    <a:pt x="7375" y="57776"/>
                    <a:pt x="7698" y="58170"/>
                    <a:pt x="7864" y="58170"/>
                  </a:cubicBezTo>
                  <a:cubicBezTo>
                    <a:pt x="7914" y="58170"/>
                    <a:pt x="7949" y="58135"/>
                    <a:pt x="7949" y="58042"/>
                  </a:cubicBezTo>
                  <a:cubicBezTo>
                    <a:pt x="7949" y="57876"/>
                    <a:pt x="7849" y="57776"/>
                    <a:pt x="7716" y="57776"/>
                  </a:cubicBezTo>
                  <a:close/>
                  <a:moveTo>
                    <a:pt x="12619" y="57776"/>
                  </a:moveTo>
                  <a:cubicBezTo>
                    <a:pt x="12311" y="57776"/>
                    <a:pt x="12615" y="58170"/>
                    <a:pt x="12772" y="58170"/>
                  </a:cubicBezTo>
                  <a:cubicBezTo>
                    <a:pt x="12819" y="58170"/>
                    <a:pt x="12853" y="58135"/>
                    <a:pt x="12853" y="58042"/>
                  </a:cubicBezTo>
                  <a:cubicBezTo>
                    <a:pt x="12853" y="57876"/>
                    <a:pt x="12753" y="57776"/>
                    <a:pt x="12619" y="57776"/>
                  </a:cubicBezTo>
                  <a:close/>
                  <a:moveTo>
                    <a:pt x="22460" y="57776"/>
                  </a:moveTo>
                  <a:cubicBezTo>
                    <a:pt x="22152" y="57776"/>
                    <a:pt x="22476" y="58170"/>
                    <a:pt x="22641" y="58170"/>
                  </a:cubicBezTo>
                  <a:cubicBezTo>
                    <a:pt x="22691" y="58170"/>
                    <a:pt x="22727" y="58135"/>
                    <a:pt x="22727" y="58042"/>
                  </a:cubicBezTo>
                  <a:cubicBezTo>
                    <a:pt x="22727" y="57876"/>
                    <a:pt x="22627" y="57776"/>
                    <a:pt x="22493" y="57776"/>
                  </a:cubicBezTo>
                  <a:close/>
                  <a:moveTo>
                    <a:pt x="32333" y="57776"/>
                  </a:moveTo>
                  <a:cubicBezTo>
                    <a:pt x="32026" y="57776"/>
                    <a:pt x="32330" y="58170"/>
                    <a:pt x="32486" y="58170"/>
                  </a:cubicBezTo>
                  <a:cubicBezTo>
                    <a:pt x="32533" y="58170"/>
                    <a:pt x="32567" y="58135"/>
                    <a:pt x="32567" y="58042"/>
                  </a:cubicBezTo>
                  <a:cubicBezTo>
                    <a:pt x="32567" y="57876"/>
                    <a:pt x="32467" y="57776"/>
                    <a:pt x="32333" y="5777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7"/>
            <p:cNvSpPr/>
            <p:nvPr/>
          </p:nvSpPr>
          <p:spPr>
            <a:xfrm>
              <a:off x="5585463" y="2548575"/>
              <a:ext cx="928927" cy="1228665"/>
            </a:xfrm>
            <a:custGeom>
              <a:avLst/>
              <a:gdLst/>
              <a:ahLst/>
              <a:cxnLst/>
              <a:rect l="l" t="t" r="r" b="b"/>
              <a:pathLst>
                <a:path w="39328" h="52018" extrusionOk="0">
                  <a:moveTo>
                    <a:pt x="37708" y="0"/>
                  </a:moveTo>
                  <a:cubicBezTo>
                    <a:pt x="36525" y="0"/>
                    <a:pt x="34496" y="1174"/>
                    <a:pt x="32390" y="2643"/>
                  </a:cubicBezTo>
                  <a:cubicBezTo>
                    <a:pt x="15144" y="14719"/>
                    <a:pt x="0" y="31831"/>
                    <a:pt x="1201" y="37435"/>
                  </a:cubicBezTo>
                  <a:cubicBezTo>
                    <a:pt x="2502" y="43372"/>
                    <a:pt x="13944" y="50344"/>
                    <a:pt x="24184" y="52012"/>
                  </a:cubicBezTo>
                  <a:cubicBezTo>
                    <a:pt x="24207" y="52016"/>
                    <a:pt x="24230" y="52017"/>
                    <a:pt x="24253" y="52017"/>
                  </a:cubicBezTo>
                  <a:cubicBezTo>
                    <a:pt x="26404" y="52017"/>
                    <a:pt x="33268" y="37126"/>
                    <a:pt x="31156" y="36334"/>
                  </a:cubicBezTo>
                  <a:cubicBezTo>
                    <a:pt x="29488" y="35734"/>
                    <a:pt x="21916" y="33298"/>
                    <a:pt x="21049" y="32231"/>
                  </a:cubicBezTo>
                  <a:cubicBezTo>
                    <a:pt x="20415" y="31497"/>
                    <a:pt x="32824" y="15186"/>
                    <a:pt x="36960" y="6613"/>
                  </a:cubicBezTo>
                  <a:cubicBezTo>
                    <a:pt x="39327" y="1696"/>
                    <a:pt x="39130" y="0"/>
                    <a:pt x="37708"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7"/>
            <p:cNvSpPr/>
            <p:nvPr/>
          </p:nvSpPr>
          <p:spPr>
            <a:xfrm>
              <a:off x="6042479" y="3392668"/>
              <a:ext cx="872216" cy="517349"/>
            </a:xfrm>
            <a:custGeom>
              <a:avLst/>
              <a:gdLst/>
              <a:ahLst/>
              <a:cxnLst/>
              <a:rect l="l" t="t" r="r" b="b"/>
              <a:pathLst>
                <a:path w="36927" h="21903" extrusionOk="0">
                  <a:moveTo>
                    <a:pt x="7472" y="1"/>
                  </a:moveTo>
                  <a:cubicBezTo>
                    <a:pt x="7472" y="1"/>
                    <a:pt x="0" y="15045"/>
                    <a:pt x="734" y="15278"/>
                  </a:cubicBezTo>
                  <a:cubicBezTo>
                    <a:pt x="3625" y="16183"/>
                    <a:pt x="6251" y="16671"/>
                    <a:pt x="9740" y="16671"/>
                  </a:cubicBezTo>
                  <a:cubicBezTo>
                    <a:pt x="10880" y="16671"/>
                    <a:pt x="12113" y="16619"/>
                    <a:pt x="13477" y="16512"/>
                  </a:cubicBezTo>
                  <a:cubicBezTo>
                    <a:pt x="13477" y="16512"/>
                    <a:pt x="18867" y="21903"/>
                    <a:pt x="21774" y="21903"/>
                  </a:cubicBezTo>
                  <a:cubicBezTo>
                    <a:pt x="22101" y="21903"/>
                    <a:pt x="22397" y="21835"/>
                    <a:pt x="22650" y="21683"/>
                  </a:cubicBezTo>
                  <a:cubicBezTo>
                    <a:pt x="23565" y="21136"/>
                    <a:pt x="23429" y="20299"/>
                    <a:pt x="22948" y="19501"/>
                  </a:cubicBezTo>
                  <a:lnTo>
                    <a:pt x="22948" y="19501"/>
                  </a:lnTo>
                  <a:cubicBezTo>
                    <a:pt x="23976" y="20417"/>
                    <a:pt x="25220" y="21268"/>
                    <a:pt x="26294" y="21268"/>
                  </a:cubicBezTo>
                  <a:cubicBezTo>
                    <a:pt x="26547" y="21268"/>
                    <a:pt x="26790" y="21220"/>
                    <a:pt x="27020" y="21116"/>
                  </a:cubicBezTo>
                  <a:cubicBezTo>
                    <a:pt x="28349" y="20476"/>
                    <a:pt x="28125" y="19319"/>
                    <a:pt x="27576" y="18329"/>
                  </a:cubicBezTo>
                  <a:lnTo>
                    <a:pt x="27576" y="18329"/>
                  </a:lnTo>
                  <a:cubicBezTo>
                    <a:pt x="28366" y="19165"/>
                    <a:pt x="29399" y="19982"/>
                    <a:pt x="30428" y="19982"/>
                  </a:cubicBezTo>
                  <a:cubicBezTo>
                    <a:pt x="30752" y="19982"/>
                    <a:pt x="31075" y="19901"/>
                    <a:pt x="31389" y="19715"/>
                  </a:cubicBezTo>
                  <a:cubicBezTo>
                    <a:pt x="33314" y="18603"/>
                    <a:pt x="31647" y="16191"/>
                    <a:pt x="30956" y="15327"/>
                  </a:cubicBezTo>
                  <a:lnTo>
                    <a:pt x="30956" y="15327"/>
                  </a:lnTo>
                  <a:cubicBezTo>
                    <a:pt x="31448" y="15875"/>
                    <a:pt x="32548" y="16943"/>
                    <a:pt x="33654" y="16943"/>
                  </a:cubicBezTo>
                  <a:cubicBezTo>
                    <a:pt x="34101" y="16943"/>
                    <a:pt x="34550" y="16768"/>
                    <a:pt x="34959" y="16312"/>
                  </a:cubicBezTo>
                  <a:cubicBezTo>
                    <a:pt x="36927" y="14144"/>
                    <a:pt x="28187" y="5838"/>
                    <a:pt x="25852" y="4204"/>
                  </a:cubicBezTo>
                  <a:cubicBezTo>
                    <a:pt x="24318" y="3103"/>
                    <a:pt x="20382" y="2035"/>
                    <a:pt x="18047" y="1602"/>
                  </a:cubicBezTo>
                  <a:cubicBezTo>
                    <a:pt x="13877" y="868"/>
                    <a:pt x="7472" y="1"/>
                    <a:pt x="7472"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7"/>
            <p:cNvSpPr/>
            <p:nvPr/>
          </p:nvSpPr>
          <p:spPr>
            <a:xfrm>
              <a:off x="6544708" y="3655630"/>
              <a:ext cx="151782" cy="177056"/>
            </a:xfrm>
            <a:custGeom>
              <a:avLst/>
              <a:gdLst/>
              <a:ahLst/>
              <a:cxnLst/>
              <a:rect l="l" t="t" r="r" b="b"/>
              <a:pathLst>
                <a:path w="6426" h="7496" extrusionOk="0">
                  <a:moveTo>
                    <a:pt x="97" y="1"/>
                  </a:moveTo>
                  <a:cubicBezTo>
                    <a:pt x="56" y="1"/>
                    <a:pt x="1" y="50"/>
                    <a:pt x="55" y="77"/>
                  </a:cubicBezTo>
                  <a:cubicBezTo>
                    <a:pt x="655" y="677"/>
                    <a:pt x="1189" y="1311"/>
                    <a:pt x="1722" y="1978"/>
                  </a:cubicBezTo>
                  <a:cubicBezTo>
                    <a:pt x="2256" y="2612"/>
                    <a:pt x="2757" y="3212"/>
                    <a:pt x="3290" y="3879"/>
                  </a:cubicBezTo>
                  <a:cubicBezTo>
                    <a:pt x="3824" y="4513"/>
                    <a:pt x="4358" y="5080"/>
                    <a:pt x="4858" y="5681"/>
                  </a:cubicBezTo>
                  <a:cubicBezTo>
                    <a:pt x="5125" y="5981"/>
                    <a:pt x="5392" y="6314"/>
                    <a:pt x="5625" y="6615"/>
                  </a:cubicBezTo>
                  <a:cubicBezTo>
                    <a:pt x="5859" y="6915"/>
                    <a:pt x="6092" y="7215"/>
                    <a:pt x="6359" y="7482"/>
                  </a:cubicBezTo>
                  <a:cubicBezTo>
                    <a:pt x="6369" y="7492"/>
                    <a:pt x="6379" y="7496"/>
                    <a:pt x="6388" y="7496"/>
                  </a:cubicBezTo>
                  <a:cubicBezTo>
                    <a:pt x="6409" y="7496"/>
                    <a:pt x="6426" y="7472"/>
                    <a:pt x="6426" y="7449"/>
                  </a:cubicBezTo>
                  <a:cubicBezTo>
                    <a:pt x="6259" y="7115"/>
                    <a:pt x="6059" y="6815"/>
                    <a:pt x="5859" y="6548"/>
                  </a:cubicBezTo>
                  <a:cubicBezTo>
                    <a:pt x="5592" y="6181"/>
                    <a:pt x="5358" y="5847"/>
                    <a:pt x="5125" y="5480"/>
                  </a:cubicBezTo>
                  <a:cubicBezTo>
                    <a:pt x="4658" y="4813"/>
                    <a:pt x="4191" y="4146"/>
                    <a:pt x="3657" y="3512"/>
                  </a:cubicBezTo>
                  <a:cubicBezTo>
                    <a:pt x="3123" y="2912"/>
                    <a:pt x="2556" y="2312"/>
                    <a:pt x="1989" y="1744"/>
                  </a:cubicBezTo>
                  <a:cubicBezTo>
                    <a:pt x="1389" y="1211"/>
                    <a:pt x="688" y="610"/>
                    <a:pt x="121" y="10"/>
                  </a:cubicBezTo>
                  <a:cubicBezTo>
                    <a:pt x="115" y="4"/>
                    <a:pt x="106" y="1"/>
                    <a:pt x="9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7"/>
            <p:cNvSpPr/>
            <p:nvPr/>
          </p:nvSpPr>
          <p:spPr>
            <a:xfrm>
              <a:off x="6639267" y="3598913"/>
              <a:ext cx="143657" cy="167466"/>
            </a:xfrm>
            <a:custGeom>
              <a:avLst/>
              <a:gdLst/>
              <a:ahLst/>
              <a:cxnLst/>
              <a:rect l="l" t="t" r="r" b="b"/>
              <a:pathLst>
                <a:path w="6082" h="7090" extrusionOk="0">
                  <a:moveTo>
                    <a:pt x="84" y="0"/>
                  </a:moveTo>
                  <a:cubicBezTo>
                    <a:pt x="34" y="0"/>
                    <a:pt x="1" y="49"/>
                    <a:pt x="54" y="76"/>
                  </a:cubicBezTo>
                  <a:cubicBezTo>
                    <a:pt x="1022" y="1277"/>
                    <a:pt x="2023" y="2444"/>
                    <a:pt x="3023" y="3578"/>
                  </a:cubicBezTo>
                  <a:cubicBezTo>
                    <a:pt x="3524" y="4145"/>
                    <a:pt x="5658" y="6814"/>
                    <a:pt x="5925" y="7048"/>
                  </a:cubicBezTo>
                  <a:cubicBezTo>
                    <a:pt x="5946" y="7078"/>
                    <a:pt x="5969" y="7090"/>
                    <a:pt x="5991" y="7090"/>
                  </a:cubicBezTo>
                  <a:cubicBezTo>
                    <a:pt x="6041" y="7090"/>
                    <a:pt x="6082" y="7027"/>
                    <a:pt x="6059" y="6981"/>
                  </a:cubicBezTo>
                  <a:cubicBezTo>
                    <a:pt x="5759" y="6314"/>
                    <a:pt x="3924" y="3845"/>
                    <a:pt x="3390" y="3211"/>
                  </a:cubicBezTo>
                  <a:cubicBezTo>
                    <a:pt x="2423" y="2044"/>
                    <a:pt x="1322" y="977"/>
                    <a:pt x="121" y="9"/>
                  </a:cubicBezTo>
                  <a:cubicBezTo>
                    <a:pt x="108" y="3"/>
                    <a:pt x="96" y="0"/>
                    <a:pt x="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7"/>
            <p:cNvSpPr/>
            <p:nvPr/>
          </p:nvSpPr>
          <p:spPr>
            <a:xfrm>
              <a:off x="6447787" y="3706064"/>
              <a:ext cx="142972" cy="151735"/>
            </a:xfrm>
            <a:custGeom>
              <a:avLst/>
              <a:gdLst/>
              <a:ahLst/>
              <a:cxnLst/>
              <a:rect l="l" t="t" r="r" b="b"/>
              <a:pathLst>
                <a:path w="6053" h="6424" extrusionOk="0">
                  <a:moveTo>
                    <a:pt x="84" y="1"/>
                  </a:moveTo>
                  <a:cubicBezTo>
                    <a:pt x="34" y="1"/>
                    <a:pt x="1" y="49"/>
                    <a:pt x="55" y="76"/>
                  </a:cubicBezTo>
                  <a:cubicBezTo>
                    <a:pt x="1089" y="1111"/>
                    <a:pt x="2123" y="2111"/>
                    <a:pt x="3124" y="3212"/>
                  </a:cubicBezTo>
                  <a:cubicBezTo>
                    <a:pt x="3624" y="3746"/>
                    <a:pt x="5425" y="5947"/>
                    <a:pt x="5926" y="6414"/>
                  </a:cubicBezTo>
                  <a:cubicBezTo>
                    <a:pt x="5938" y="6421"/>
                    <a:pt x="5951" y="6423"/>
                    <a:pt x="5963" y="6423"/>
                  </a:cubicBezTo>
                  <a:cubicBezTo>
                    <a:pt x="6014" y="6423"/>
                    <a:pt x="6053" y="6375"/>
                    <a:pt x="6026" y="6348"/>
                  </a:cubicBezTo>
                  <a:cubicBezTo>
                    <a:pt x="5258" y="5113"/>
                    <a:pt x="4391" y="3979"/>
                    <a:pt x="3457" y="2878"/>
                  </a:cubicBezTo>
                  <a:cubicBezTo>
                    <a:pt x="2423" y="1844"/>
                    <a:pt x="1289" y="877"/>
                    <a:pt x="121" y="10"/>
                  </a:cubicBezTo>
                  <a:cubicBezTo>
                    <a:pt x="109" y="3"/>
                    <a:pt x="96" y="1"/>
                    <a:pt x="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7"/>
            <p:cNvSpPr/>
            <p:nvPr/>
          </p:nvSpPr>
          <p:spPr>
            <a:xfrm>
              <a:off x="5895904" y="2536811"/>
              <a:ext cx="631528" cy="634410"/>
            </a:xfrm>
            <a:custGeom>
              <a:avLst/>
              <a:gdLst/>
              <a:ahLst/>
              <a:cxnLst/>
              <a:rect l="l" t="t" r="r" b="b"/>
              <a:pathLst>
                <a:path w="26737" h="26859" extrusionOk="0">
                  <a:moveTo>
                    <a:pt x="24917" y="1"/>
                  </a:moveTo>
                  <a:cubicBezTo>
                    <a:pt x="23586" y="1"/>
                    <a:pt x="21293" y="1179"/>
                    <a:pt x="18181" y="3375"/>
                  </a:cubicBezTo>
                  <a:cubicBezTo>
                    <a:pt x="11276" y="8212"/>
                    <a:pt x="1" y="18119"/>
                    <a:pt x="1" y="18119"/>
                  </a:cubicBezTo>
                  <a:lnTo>
                    <a:pt x="12577" y="26858"/>
                  </a:lnTo>
                  <a:cubicBezTo>
                    <a:pt x="12577" y="26858"/>
                    <a:pt x="22584" y="12415"/>
                    <a:pt x="25252" y="5543"/>
                  </a:cubicBezTo>
                  <a:cubicBezTo>
                    <a:pt x="26736" y="1751"/>
                    <a:pt x="26540" y="1"/>
                    <a:pt x="24917"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7"/>
            <p:cNvSpPr/>
            <p:nvPr/>
          </p:nvSpPr>
          <p:spPr>
            <a:xfrm>
              <a:off x="6446511" y="2588945"/>
              <a:ext cx="13605" cy="9330"/>
            </a:xfrm>
            <a:custGeom>
              <a:avLst/>
              <a:gdLst/>
              <a:ahLst/>
              <a:cxnLst/>
              <a:rect l="l" t="t" r="r" b="b"/>
              <a:pathLst>
                <a:path w="576" h="395" extrusionOk="0">
                  <a:moveTo>
                    <a:pt x="309" y="0"/>
                  </a:moveTo>
                  <a:cubicBezTo>
                    <a:pt x="1" y="0"/>
                    <a:pt x="325" y="395"/>
                    <a:pt x="490" y="395"/>
                  </a:cubicBezTo>
                  <a:cubicBezTo>
                    <a:pt x="540" y="395"/>
                    <a:pt x="576" y="359"/>
                    <a:pt x="576" y="267"/>
                  </a:cubicBezTo>
                  <a:cubicBezTo>
                    <a:pt x="576" y="134"/>
                    <a:pt x="442"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7"/>
            <p:cNvSpPr/>
            <p:nvPr/>
          </p:nvSpPr>
          <p:spPr>
            <a:xfrm>
              <a:off x="6214023" y="2749695"/>
              <a:ext cx="12849" cy="9023"/>
            </a:xfrm>
            <a:custGeom>
              <a:avLst/>
              <a:gdLst/>
              <a:ahLst/>
              <a:cxnLst/>
              <a:rect l="l" t="t" r="r" b="b"/>
              <a:pathLst>
                <a:path w="544" h="382" extrusionOk="0">
                  <a:moveTo>
                    <a:pt x="310" y="0"/>
                  </a:moveTo>
                  <a:cubicBezTo>
                    <a:pt x="0" y="0"/>
                    <a:pt x="312" y="381"/>
                    <a:pt x="467" y="381"/>
                  </a:cubicBezTo>
                  <a:cubicBezTo>
                    <a:pt x="512" y="381"/>
                    <a:pt x="544" y="349"/>
                    <a:pt x="544" y="267"/>
                  </a:cubicBezTo>
                  <a:cubicBezTo>
                    <a:pt x="544" y="100"/>
                    <a:pt x="444" y="0"/>
                    <a:pt x="3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7"/>
            <p:cNvSpPr/>
            <p:nvPr/>
          </p:nvSpPr>
          <p:spPr>
            <a:xfrm>
              <a:off x="6329913" y="2749695"/>
              <a:ext cx="13582" cy="9330"/>
            </a:xfrm>
            <a:custGeom>
              <a:avLst/>
              <a:gdLst/>
              <a:ahLst/>
              <a:cxnLst/>
              <a:rect l="l" t="t" r="r" b="b"/>
              <a:pathLst>
                <a:path w="575" h="395" extrusionOk="0">
                  <a:moveTo>
                    <a:pt x="308" y="0"/>
                  </a:moveTo>
                  <a:cubicBezTo>
                    <a:pt x="0" y="0"/>
                    <a:pt x="324" y="395"/>
                    <a:pt x="490" y="395"/>
                  </a:cubicBezTo>
                  <a:cubicBezTo>
                    <a:pt x="539" y="395"/>
                    <a:pt x="575" y="359"/>
                    <a:pt x="575" y="267"/>
                  </a:cubicBezTo>
                  <a:cubicBezTo>
                    <a:pt x="575" y="100"/>
                    <a:pt x="441"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7"/>
            <p:cNvSpPr/>
            <p:nvPr/>
          </p:nvSpPr>
          <p:spPr>
            <a:xfrm>
              <a:off x="6447480" y="2749695"/>
              <a:ext cx="7133" cy="10251"/>
            </a:xfrm>
            <a:custGeom>
              <a:avLst/>
              <a:gdLst/>
              <a:ahLst/>
              <a:cxnLst/>
              <a:rect l="l" t="t" r="r" b="b"/>
              <a:pathLst>
                <a:path w="302" h="434" extrusionOk="0">
                  <a:moveTo>
                    <a:pt x="268" y="0"/>
                  </a:moveTo>
                  <a:cubicBezTo>
                    <a:pt x="134" y="0"/>
                    <a:pt x="1" y="100"/>
                    <a:pt x="1" y="267"/>
                  </a:cubicBezTo>
                  <a:cubicBezTo>
                    <a:pt x="1" y="300"/>
                    <a:pt x="34" y="367"/>
                    <a:pt x="68" y="434"/>
                  </a:cubicBezTo>
                  <a:cubicBezTo>
                    <a:pt x="134" y="267"/>
                    <a:pt x="201" y="134"/>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7"/>
            <p:cNvSpPr/>
            <p:nvPr/>
          </p:nvSpPr>
          <p:spPr>
            <a:xfrm>
              <a:off x="6272251" y="2670064"/>
              <a:ext cx="12944" cy="8598"/>
            </a:xfrm>
            <a:custGeom>
              <a:avLst/>
              <a:gdLst/>
              <a:ahLst/>
              <a:cxnLst/>
              <a:rect l="l" t="t" r="r" b="b"/>
              <a:pathLst>
                <a:path w="548" h="364" extrusionOk="0">
                  <a:moveTo>
                    <a:pt x="284" y="1"/>
                  </a:moveTo>
                  <a:cubicBezTo>
                    <a:pt x="1" y="1"/>
                    <a:pt x="302" y="364"/>
                    <a:pt x="462" y="364"/>
                  </a:cubicBezTo>
                  <a:cubicBezTo>
                    <a:pt x="511" y="364"/>
                    <a:pt x="547" y="328"/>
                    <a:pt x="547" y="236"/>
                  </a:cubicBezTo>
                  <a:cubicBezTo>
                    <a:pt x="547" y="102"/>
                    <a:pt x="447" y="2"/>
                    <a:pt x="314" y="2"/>
                  </a:cubicBezTo>
                  <a:cubicBezTo>
                    <a:pt x="303" y="1"/>
                    <a:pt x="293" y="1"/>
                    <a:pt x="2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7"/>
            <p:cNvSpPr/>
            <p:nvPr/>
          </p:nvSpPr>
          <p:spPr>
            <a:xfrm>
              <a:off x="6388307" y="2670111"/>
              <a:ext cx="13511" cy="8669"/>
            </a:xfrm>
            <a:custGeom>
              <a:avLst/>
              <a:gdLst/>
              <a:ahLst/>
              <a:cxnLst/>
              <a:rect l="l" t="t" r="r" b="b"/>
              <a:pathLst>
                <a:path w="572" h="367" extrusionOk="0">
                  <a:moveTo>
                    <a:pt x="304" y="0"/>
                  </a:moveTo>
                  <a:cubicBezTo>
                    <a:pt x="0" y="0"/>
                    <a:pt x="313" y="366"/>
                    <a:pt x="480" y="366"/>
                  </a:cubicBezTo>
                  <a:cubicBezTo>
                    <a:pt x="533" y="366"/>
                    <a:pt x="571" y="330"/>
                    <a:pt x="571" y="234"/>
                  </a:cubicBezTo>
                  <a:cubicBezTo>
                    <a:pt x="571" y="100"/>
                    <a:pt x="438"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7"/>
            <p:cNvSpPr/>
            <p:nvPr/>
          </p:nvSpPr>
          <p:spPr>
            <a:xfrm>
              <a:off x="5982597" y="2910420"/>
              <a:ext cx="11834" cy="11857"/>
            </a:xfrm>
            <a:custGeom>
              <a:avLst/>
              <a:gdLst/>
              <a:ahLst/>
              <a:cxnLst/>
              <a:rect l="l" t="t" r="r" b="b"/>
              <a:pathLst>
                <a:path w="501" h="502" extrusionOk="0">
                  <a:moveTo>
                    <a:pt x="234" y="1"/>
                  </a:moveTo>
                  <a:cubicBezTo>
                    <a:pt x="100" y="1"/>
                    <a:pt x="0" y="101"/>
                    <a:pt x="0" y="234"/>
                  </a:cubicBezTo>
                  <a:cubicBezTo>
                    <a:pt x="0" y="368"/>
                    <a:pt x="100" y="501"/>
                    <a:pt x="234" y="501"/>
                  </a:cubicBezTo>
                  <a:cubicBezTo>
                    <a:pt x="367" y="501"/>
                    <a:pt x="501" y="368"/>
                    <a:pt x="501" y="234"/>
                  </a:cubicBezTo>
                  <a:cubicBezTo>
                    <a:pt x="501" y="101"/>
                    <a:pt x="367" y="1"/>
                    <a:pt x="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7"/>
            <p:cNvSpPr/>
            <p:nvPr/>
          </p:nvSpPr>
          <p:spPr>
            <a:xfrm>
              <a:off x="6097542" y="2910420"/>
              <a:ext cx="13511" cy="8692"/>
            </a:xfrm>
            <a:custGeom>
              <a:avLst/>
              <a:gdLst/>
              <a:ahLst/>
              <a:cxnLst/>
              <a:rect l="l" t="t" r="r" b="b"/>
              <a:pathLst>
                <a:path w="572" h="368" extrusionOk="0">
                  <a:moveTo>
                    <a:pt x="305" y="1"/>
                  </a:moveTo>
                  <a:cubicBezTo>
                    <a:pt x="0" y="1"/>
                    <a:pt x="313" y="367"/>
                    <a:pt x="480" y="367"/>
                  </a:cubicBezTo>
                  <a:cubicBezTo>
                    <a:pt x="533" y="367"/>
                    <a:pt x="571" y="331"/>
                    <a:pt x="571" y="234"/>
                  </a:cubicBezTo>
                  <a:cubicBezTo>
                    <a:pt x="571" y="101"/>
                    <a:pt x="438" y="1"/>
                    <a:pt x="3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7"/>
            <p:cNvSpPr/>
            <p:nvPr/>
          </p:nvSpPr>
          <p:spPr>
            <a:xfrm>
              <a:off x="6214165" y="2910420"/>
              <a:ext cx="12708" cy="8692"/>
            </a:xfrm>
            <a:custGeom>
              <a:avLst/>
              <a:gdLst/>
              <a:ahLst/>
              <a:cxnLst/>
              <a:rect l="l" t="t" r="r" b="b"/>
              <a:pathLst>
                <a:path w="538" h="368" extrusionOk="0">
                  <a:moveTo>
                    <a:pt x="304" y="1"/>
                  </a:moveTo>
                  <a:cubicBezTo>
                    <a:pt x="0" y="1"/>
                    <a:pt x="293" y="367"/>
                    <a:pt x="452" y="367"/>
                  </a:cubicBezTo>
                  <a:cubicBezTo>
                    <a:pt x="501" y="367"/>
                    <a:pt x="538" y="331"/>
                    <a:pt x="538" y="234"/>
                  </a:cubicBezTo>
                  <a:cubicBezTo>
                    <a:pt x="538" y="101"/>
                    <a:pt x="438"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7"/>
            <p:cNvSpPr/>
            <p:nvPr/>
          </p:nvSpPr>
          <p:spPr>
            <a:xfrm>
              <a:off x="6329984" y="2910420"/>
              <a:ext cx="13511" cy="8692"/>
            </a:xfrm>
            <a:custGeom>
              <a:avLst/>
              <a:gdLst/>
              <a:ahLst/>
              <a:cxnLst/>
              <a:rect l="l" t="t" r="r" b="b"/>
              <a:pathLst>
                <a:path w="572" h="368" extrusionOk="0">
                  <a:moveTo>
                    <a:pt x="305" y="1"/>
                  </a:moveTo>
                  <a:cubicBezTo>
                    <a:pt x="1" y="1"/>
                    <a:pt x="313" y="367"/>
                    <a:pt x="481" y="367"/>
                  </a:cubicBezTo>
                  <a:cubicBezTo>
                    <a:pt x="533" y="367"/>
                    <a:pt x="572" y="331"/>
                    <a:pt x="572" y="234"/>
                  </a:cubicBezTo>
                  <a:cubicBezTo>
                    <a:pt x="572" y="101"/>
                    <a:pt x="438" y="1"/>
                    <a:pt x="3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7"/>
            <p:cNvSpPr/>
            <p:nvPr/>
          </p:nvSpPr>
          <p:spPr>
            <a:xfrm>
              <a:off x="6041700" y="2832420"/>
              <a:ext cx="11054" cy="9472"/>
            </a:xfrm>
            <a:custGeom>
              <a:avLst/>
              <a:gdLst/>
              <a:ahLst/>
              <a:cxnLst/>
              <a:rect l="l" t="t" r="r" b="b"/>
              <a:pathLst>
                <a:path w="468" h="401" extrusionOk="0">
                  <a:moveTo>
                    <a:pt x="400" y="1"/>
                  </a:moveTo>
                  <a:lnTo>
                    <a:pt x="0" y="301"/>
                  </a:lnTo>
                  <a:cubicBezTo>
                    <a:pt x="67" y="368"/>
                    <a:pt x="133" y="401"/>
                    <a:pt x="200" y="401"/>
                  </a:cubicBezTo>
                  <a:cubicBezTo>
                    <a:pt x="334" y="401"/>
                    <a:pt x="467" y="301"/>
                    <a:pt x="467" y="167"/>
                  </a:cubicBezTo>
                  <a:cubicBezTo>
                    <a:pt x="467" y="101"/>
                    <a:pt x="434" y="34"/>
                    <a:pt x="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7"/>
            <p:cNvSpPr/>
            <p:nvPr/>
          </p:nvSpPr>
          <p:spPr>
            <a:xfrm>
              <a:off x="6154968" y="2830057"/>
              <a:ext cx="13605" cy="9354"/>
            </a:xfrm>
            <a:custGeom>
              <a:avLst/>
              <a:gdLst/>
              <a:ahLst/>
              <a:cxnLst/>
              <a:rect l="l" t="t" r="r" b="b"/>
              <a:pathLst>
                <a:path w="576" h="396" extrusionOk="0">
                  <a:moveTo>
                    <a:pt x="309" y="1"/>
                  </a:moveTo>
                  <a:cubicBezTo>
                    <a:pt x="1" y="1"/>
                    <a:pt x="324" y="395"/>
                    <a:pt x="490" y="395"/>
                  </a:cubicBezTo>
                  <a:cubicBezTo>
                    <a:pt x="540" y="395"/>
                    <a:pt x="576" y="360"/>
                    <a:pt x="576" y="267"/>
                  </a:cubicBezTo>
                  <a:cubicBezTo>
                    <a:pt x="576" y="134"/>
                    <a:pt x="47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7"/>
            <p:cNvSpPr/>
            <p:nvPr/>
          </p:nvSpPr>
          <p:spPr>
            <a:xfrm>
              <a:off x="6271779" y="2830057"/>
              <a:ext cx="13416" cy="9354"/>
            </a:xfrm>
            <a:custGeom>
              <a:avLst/>
              <a:gdLst/>
              <a:ahLst/>
              <a:cxnLst/>
              <a:rect l="l" t="t" r="r" b="b"/>
              <a:pathLst>
                <a:path w="568" h="396" extrusionOk="0">
                  <a:moveTo>
                    <a:pt x="334" y="1"/>
                  </a:moveTo>
                  <a:cubicBezTo>
                    <a:pt x="0" y="1"/>
                    <a:pt x="318" y="395"/>
                    <a:pt x="483" y="395"/>
                  </a:cubicBezTo>
                  <a:cubicBezTo>
                    <a:pt x="532" y="395"/>
                    <a:pt x="567" y="360"/>
                    <a:pt x="567" y="267"/>
                  </a:cubicBezTo>
                  <a:cubicBezTo>
                    <a:pt x="567" y="134"/>
                    <a:pt x="467" y="1"/>
                    <a:pt x="3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7"/>
            <p:cNvSpPr/>
            <p:nvPr/>
          </p:nvSpPr>
          <p:spPr>
            <a:xfrm>
              <a:off x="6388212" y="2830057"/>
              <a:ext cx="13605" cy="9354"/>
            </a:xfrm>
            <a:custGeom>
              <a:avLst/>
              <a:gdLst/>
              <a:ahLst/>
              <a:cxnLst/>
              <a:rect l="l" t="t" r="r" b="b"/>
              <a:pathLst>
                <a:path w="576" h="396" extrusionOk="0">
                  <a:moveTo>
                    <a:pt x="308" y="1"/>
                  </a:moveTo>
                  <a:cubicBezTo>
                    <a:pt x="0" y="1"/>
                    <a:pt x="324" y="395"/>
                    <a:pt x="490" y="395"/>
                  </a:cubicBezTo>
                  <a:cubicBezTo>
                    <a:pt x="540" y="395"/>
                    <a:pt x="575" y="360"/>
                    <a:pt x="575" y="267"/>
                  </a:cubicBezTo>
                  <a:cubicBezTo>
                    <a:pt x="575" y="134"/>
                    <a:pt x="442"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7"/>
            <p:cNvSpPr/>
            <p:nvPr/>
          </p:nvSpPr>
          <p:spPr>
            <a:xfrm>
              <a:off x="6097448" y="3070390"/>
              <a:ext cx="13605" cy="9354"/>
            </a:xfrm>
            <a:custGeom>
              <a:avLst/>
              <a:gdLst/>
              <a:ahLst/>
              <a:cxnLst/>
              <a:rect l="l" t="t" r="r" b="b"/>
              <a:pathLst>
                <a:path w="576" h="396" extrusionOk="0">
                  <a:moveTo>
                    <a:pt x="309" y="0"/>
                  </a:moveTo>
                  <a:cubicBezTo>
                    <a:pt x="1" y="0"/>
                    <a:pt x="324" y="395"/>
                    <a:pt x="490" y="395"/>
                  </a:cubicBezTo>
                  <a:cubicBezTo>
                    <a:pt x="540" y="395"/>
                    <a:pt x="575" y="360"/>
                    <a:pt x="575" y="267"/>
                  </a:cubicBezTo>
                  <a:cubicBezTo>
                    <a:pt x="575" y="134"/>
                    <a:pt x="442"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7"/>
            <p:cNvSpPr/>
            <p:nvPr/>
          </p:nvSpPr>
          <p:spPr>
            <a:xfrm>
              <a:off x="6214070" y="3070390"/>
              <a:ext cx="12802" cy="9354"/>
            </a:xfrm>
            <a:custGeom>
              <a:avLst/>
              <a:gdLst/>
              <a:ahLst/>
              <a:cxnLst/>
              <a:rect l="l" t="t" r="r" b="b"/>
              <a:pathLst>
                <a:path w="542" h="396" extrusionOk="0">
                  <a:moveTo>
                    <a:pt x="308" y="0"/>
                  </a:moveTo>
                  <a:cubicBezTo>
                    <a:pt x="1" y="0"/>
                    <a:pt x="305" y="395"/>
                    <a:pt x="461" y="395"/>
                  </a:cubicBezTo>
                  <a:cubicBezTo>
                    <a:pt x="508" y="395"/>
                    <a:pt x="542" y="360"/>
                    <a:pt x="542" y="267"/>
                  </a:cubicBezTo>
                  <a:cubicBezTo>
                    <a:pt x="542" y="134"/>
                    <a:pt x="442"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7"/>
            <p:cNvSpPr/>
            <p:nvPr/>
          </p:nvSpPr>
          <p:spPr>
            <a:xfrm>
              <a:off x="6039149" y="2990807"/>
              <a:ext cx="13605" cy="9354"/>
            </a:xfrm>
            <a:custGeom>
              <a:avLst/>
              <a:gdLst/>
              <a:ahLst/>
              <a:cxnLst/>
              <a:rect l="l" t="t" r="r" b="b"/>
              <a:pathLst>
                <a:path w="576" h="396" extrusionOk="0">
                  <a:moveTo>
                    <a:pt x="308" y="0"/>
                  </a:moveTo>
                  <a:cubicBezTo>
                    <a:pt x="0" y="0"/>
                    <a:pt x="324" y="395"/>
                    <a:pt x="490" y="395"/>
                  </a:cubicBezTo>
                  <a:cubicBezTo>
                    <a:pt x="540" y="395"/>
                    <a:pt x="575" y="360"/>
                    <a:pt x="575" y="267"/>
                  </a:cubicBezTo>
                  <a:cubicBezTo>
                    <a:pt x="575" y="134"/>
                    <a:pt x="442"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7"/>
            <p:cNvSpPr/>
            <p:nvPr/>
          </p:nvSpPr>
          <p:spPr>
            <a:xfrm>
              <a:off x="6155039" y="2990807"/>
              <a:ext cx="13534" cy="9448"/>
            </a:xfrm>
            <a:custGeom>
              <a:avLst/>
              <a:gdLst/>
              <a:ahLst/>
              <a:cxnLst/>
              <a:rect l="l" t="t" r="r" b="b"/>
              <a:pathLst>
                <a:path w="573" h="400" extrusionOk="0">
                  <a:moveTo>
                    <a:pt x="306" y="0"/>
                  </a:moveTo>
                  <a:cubicBezTo>
                    <a:pt x="1" y="26"/>
                    <a:pt x="315" y="399"/>
                    <a:pt x="482" y="399"/>
                  </a:cubicBezTo>
                  <a:cubicBezTo>
                    <a:pt x="535" y="399"/>
                    <a:pt x="573" y="363"/>
                    <a:pt x="573" y="267"/>
                  </a:cubicBezTo>
                  <a:cubicBezTo>
                    <a:pt x="573" y="134"/>
                    <a:pt x="472" y="0"/>
                    <a:pt x="3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7"/>
            <p:cNvSpPr/>
            <p:nvPr/>
          </p:nvSpPr>
          <p:spPr>
            <a:xfrm>
              <a:off x="6271779" y="2990807"/>
              <a:ext cx="13416" cy="9354"/>
            </a:xfrm>
            <a:custGeom>
              <a:avLst/>
              <a:gdLst/>
              <a:ahLst/>
              <a:cxnLst/>
              <a:rect l="l" t="t" r="r" b="b"/>
              <a:pathLst>
                <a:path w="568" h="396" extrusionOk="0">
                  <a:moveTo>
                    <a:pt x="334" y="0"/>
                  </a:moveTo>
                  <a:cubicBezTo>
                    <a:pt x="0" y="0"/>
                    <a:pt x="318" y="395"/>
                    <a:pt x="483" y="395"/>
                  </a:cubicBezTo>
                  <a:cubicBezTo>
                    <a:pt x="532" y="395"/>
                    <a:pt x="567" y="360"/>
                    <a:pt x="567" y="267"/>
                  </a:cubicBezTo>
                  <a:cubicBezTo>
                    <a:pt x="567" y="134"/>
                    <a:pt x="467" y="0"/>
                    <a:pt x="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7"/>
            <p:cNvSpPr/>
            <p:nvPr/>
          </p:nvSpPr>
          <p:spPr>
            <a:xfrm>
              <a:off x="5965471" y="2921310"/>
              <a:ext cx="249427" cy="180811"/>
            </a:xfrm>
            <a:custGeom>
              <a:avLst/>
              <a:gdLst/>
              <a:ahLst/>
              <a:cxnLst/>
              <a:rect l="l" t="t" r="r" b="b"/>
              <a:pathLst>
                <a:path w="10560" h="7655" extrusionOk="0">
                  <a:moveTo>
                    <a:pt x="97" y="0"/>
                  </a:moveTo>
                  <a:cubicBezTo>
                    <a:pt x="42" y="0"/>
                    <a:pt x="1" y="78"/>
                    <a:pt x="58" y="107"/>
                  </a:cubicBezTo>
                  <a:cubicBezTo>
                    <a:pt x="4795" y="4143"/>
                    <a:pt x="9565" y="6979"/>
                    <a:pt x="10499" y="7646"/>
                  </a:cubicBezTo>
                  <a:cubicBezTo>
                    <a:pt x="10505" y="7652"/>
                    <a:pt x="10512" y="7655"/>
                    <a:pt x="10518" y="7655"/>
                  </a:cubicBezTo>
                  <a:cubicBezTo>
                    <a:pt x="10543" y="7655"/>
                    <a:pt x="10559" y="7606"/>
                    <a:pt x="10532" y="7579"/>
                  </a:cubicBezTo>
                  <a:cubicBezTo>
                    <a:pt x="9565" y="6945"/>
                    <a:pt x="4461" y="2942"/>
                    <a:pt x="125" y="7"/>
                  </a:cubicBezTo>
                  <a:cubicBezTo>
                    <a:pt x="116" y="2"/>
                    <a:pt x="106" y="0"/>
                    <a:pt x="9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7"/>
            <p:cNvSpPr/>
            <p:nvPr/>
          </p:nvSpPr>
          <p:spPr>
            <a:xfrm>
              <a:off x="6171692" y="2895137"/>
              <a:ext cx="195196" cy="278480"/>
            </a:xfrm>
            <a:custGeom>
              <a:avLst/>
              <a:gdLst/>
              <a:ahLst/>
              <a:cxnLst/>
              <a:rect l="l" t="t" r="r" b="b"/>
              <a:pathLst>
                <a:path w="8264" h="11790" extrusionOk="0">
                  <a:moveTo>
                    <a:pt x="8208" y="0"/>
                  </a:moveTo>
                  <a:cubicBezTo>
                    <a:pt x="8196" y="0"/>
                    <a:pt x="8183" y="4"/>
                    <a:pt x="8173" y="14"/>
                  </a:cubicBezTo>
                  <a:cubicBezTo>
                    <a:pt x="7340" y="1215"/>
                    <a:pt x="6606" y="2549"/>
                    <a:pt x="5872" y="3717"/>
                  </a:cubicBezTo>
                  <a:cubicBezTo>
                    <a:pt x="5105" y="4918"/>
                    <a:pt x="4371" y="6085"/>
                    <a:pt x="3604" y="7253"/>
                  </a:cubicBezTo>
                  <a:cubicBezTo>
                    <a:pt x="2069" y="9654"/>
                    <a:pt x="2369" y="9087"/>
                    <a:pt x="868" y="11522"/>
                  </a:cubicBezTo>
                  <a:cubicBezTo>
                    <a:pt x="601" y="11356"/>
                    <a:pt x="368" y="11222"/>
                    <a:pt x="101" y="11089"/>
                  </a:cubicBezTo>
                  <a:cubicBezTo>
                    <a:pt x="68" y="11089"/>
                    <a:pt x="1" y="11122"/>
                    <a:pt x="34" y="11155"/>
                  </a:cubicBezTo>
                  <a:cubicBezTo>
                    <a:pt x="301" y="11389"/>
                    <a:pt x="635" y="11589"/>
                    <a:pt x="935" y="11789"/>
                  </a:cubicBezTo>
                  <a:cubicBezTo>
                    <a:pt x="2069" y="10455"/>
                    <a:pt x="3070" y="9021"/>
                    <a:pt x="4004" y="7486"/>
                  </a:cubicBezTo>
                  <a:cubicBezTo>
                    <a:pt x="4404" y="6786"/>
                    <a:pt x="4838" y="6085"/>
                    <a:pt x="5238" y="5385"/>
                  </a:cubicBezTo>
                  <a:lnTo>
                    <a:pt x="5338" y="5251"/>
                  </a:lnTo>
                  <a:cubicBezTo>
                    <a:pt x="5638" y="4918"/>
                    <a:pt x="5905" y="4584"/>
                    <a:pt x="6205" y="4217"/>
                  </a:cubicBezTo>
                  <a:cubicBezTo>
                    <a:pt x="6506" y="3850"/>
                    <a:pt x="6806" y="3483"/>
                    <a:pt x="7039" y="3083"/>
                  </a:cubicBezTo>
                  <a:cubicBezTo>
                    <a:pt x="7306" y="2683"/>
                    <a:pt x="7573" y="2282"/>
                    <a:pt x="7840" y="1916"/>
                  </a:cubicBezTo>
                  <a:cubicBezTo>
                    <a:pt x="7887" y="1868"/>
                    <a:pt x="7851" y="1821"/>
                    <a:pt x="7802" y="1821"/>
                  </a:cubicBezTo>
                  <a:cubicBezTo>
                    <a:pt x="7782" y="1821"/>
                    <a:pt x="7759" y="1829"/>
                    <a:pt x="7740" y="1849"/>
                  </a:cubicBezTo>
                  <a:cubicBezTo>
                    <a:pt x="7440" y="2249"/>
                    <a:pt x="7139" y="2616"/>
                    <a:pt x="6806" y="2983"/>
                  </a:cubicBezTo>
                  <a:cubicBezTo>
                    <a:pt x="6639" y="3150"/>
                    <a:pt x="6506" y="3317"/>
                    <a:pt x="6372" y="3483"/>
                  </a:cubicBezTo>
                  <a:cubicBezTo>
                    <a:pt x="7039" y="2383"/>
                    <a:pt x="7706" y="1248"/>
                    <a:pt x="8240" y="48"/>
                  </a:cubicBezTo>
                  <a:cubicBezTo>
                    <a:pt x="8264" y="24"/>
                    <a:pt x="8237" y="0"/>
                    <a:pt x="820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7"/>
            <p:cNvSpPr/>
            <p:nvPr/>
          </p:nvSpPr>
          <p:spPr>
            <a:xfrm>
              <a:off x="6540220" y="2546024"/>
              <a:ext cx="919739" cy="959185"/>
            </a:xfrm>
            <a:custGeom>
              <a:avLst/>
              <a:gdLst/>
              <a:ahLst/>
              <a:cxnLst/>
              <a:rect l="l" t="t" r="r" b="b"/>
              <a:pathLst>
                <a:path w="38939" h="40609" extrusionOk="0">
                  <a:moveTo>
                    <a:pt x="1934" y="0"/>
                  </a:moveTo>
                  <a:cubicBezTo>
                    <a:pt x="230" y="0"/>
                    <a:pt x="1" y="1502"/>
                    <a:pt x="2880" y="5787"/>
                  </a:cubicBezTo>
                  <a:cubicBezTo>
                    <a:pt x="6883" y="11791"/>
                    <a:pt x="21426" y="25267"/>
                    <a:pt x="21660" y="25801"/>
                  </a:cubicBezTo>
                  <a:cubicBezTo>
                    <a:pt x="22060" y="26635"/>
                    <a:pt x="21393" y="28269"/>
                    <a:pt x="17357" y="32239"/>
                  </a:cubicBezTo>
                  <a:cubicBezTo>
                    <a:pt x="15892" y="33704"/>
                    <a:pt x="30745" y="40608"/>
                    <a:pt x="34419" y="40608"/>
                  </a:cubicBezTo>
                  <a:cubicBezTo>
                    <a:pt x="34844" y="40608"/>
                    <a:pt x="35120" y="40516"/>
                    <a:pt x="35203" y="40311"/>
                  </a:cubicBezTo>
                  <a:cubicBezTo>
                    <a:pt x="36871" y="36242"/>
                    <a:pt x="38939" y="29437"/>
                    <a:pt x="37571" y="25634"/>
                  </a:cubicBezTo>
                  <a:cubicBezTo>
                    <a:pt x="35336" y="19563"/>
                    <a:pt x="22794" y="10490"/>
                    <a:pt x="9351" y="2951"/>
                  </a:cubicBezTo>
                  <a:cubicBezTo>
                    <a:pt x="6480" y="1346"/>
                    <a:pt x="3546" y="0"/>
                    <a:pt x="1934"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7"/>
            <p:cNvSpPr/>
            <p:nvPr/>
          </p:nvSpPr>
          <p:spPr>
            <a:xfrm>
              <a:off x="6704370" y="3192517"/>
              <a:ext cx="694948" cy="603704"/>
            </a:xfrm>
            <a:custGeom>
              <a:avLst/>
              <a:gdLst/>
              <a:ahLst/>
              <a:cxnLst/>
              <a:rect l="l" t="t" r="r" b="b"/>
              <a:pathLst>
                <a:path w="29422" h="25559" extrusionOk="0">
                  <a:moveTo>
                    <a:pt x="16312" y="1"/>
                  </a:moveTo>
                  <a:cubicBezTo>
                    <a:pt x="16312" y="1"/>
                    <a:pt x="6939" y="7306"/>
                    <a:pt x="5504" y="9975"/>
                  </a:cubicBezTo>
                  <a:cubicBezTo>
                    <a:pt x="4303" y="12243"/>
                    <a:pt x="0" y="21583"/>
                    <a:pt x="2669" y="23217"/>
                  </a:cubicBezTo>
                  <a:cubicBezTo>
                    <a:pt x="2846" y="23323"/>
                    <a:pt x="3029" y="23371"/>
                    <a:pt x="3215" y="23371"/>
                  </a:cubicBezTo>
                  <a:cubicBezTo>
                    <a:pt x="4844" y="23371"/>
                    <a:pt x="6672" y="19715"/>
                    <a:pt x="6672" y="19715"/>
                  </a:cubicBezTo>
                  <a:cubicBezTo>
                    <a:pt x="6705" y="20616"/>
                    <a:pt x="7039" y="21450"/>
                    <a:pt x="7639" y="22083"/>
                  </a:cubicBezTo>
                  <a:cubicBezTo>
                    <a:pt x="7979" y="22423"/>
                    <a:pt x="8423" y="22540"/>
                    <a:pt x="8875" y="22540"/>
                  </a:cubicBezTo>
                  <a:cubicBezTo>
                    <a:pt x="9889" y="22540"/>
                    <a:pt x="10942" y="21950"/>
                    <a:pt x="10942" y="21950"/>
                  </a:cubicBezTo>
                  <a:cubicBezTo>
                    <a:pt x="11175" y="22851"/>
                    <a:pt x="11675" y="23684"/>
                    <a:pt x="12376" y="24285"/>
                  </a:cubicBezTo>
                  <a:cubicBezTo>
                    <a:pt x="12765" y="24607"/>
                    <a:pt x="13291" y="24715"/>
                    <a:pt x="13820" y="24715"/>
                  </a:cubicBezTo>
                  <a:cubicBezTo>
                    <a:pt x="14878" y="24715"/>
                    <a:pt x="15945" y="24285"/>
                    <a:pt x="15945" y="24285"/>
                  </a:cubicBezTo>
                  <a:cubicBezTo>
                    <a:pt x="16612" y="25019"/>
                    <a:pt x="17546" y="25452"/>
                    <a:pt x="18514" y="25552"/>
                  </a:cubicBezTo>
                  <a:cubicBezTo>
                    <a:pt x="18579" y="25557"/>
                    <a:pt x="18644" y="25559"/>
                    <a:pt x="18708" y="25559"/>
                  </a:cubicBezTo>
                  <a:cubicBezTo>
                    <a:pt x="21264" y="25559"/>
                    <a:pt x="23521" y="22400"/>
                    <a:pt x="24985" y="20415"/>
                  </a:cubicBezTo>
                  <a:cubicBezTo>
                    <a:pt x="26486" y="18347"/>
                    <a:pt x="28821" y="11109"/>
                    <a:pt x="29421" y="9774"/>
                  </a:cubicBezTo>
                  <a:lnTo>
                    <a:pt x="16312" y="1"/>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7"/>
            <p:cNvSpPr/>
            <p:nvPr/>
          </p:nvSpPr>
          <p:spPr>
            <a:xfrm>
              <a:off x="6860677" y="3475889"/>
              <a:ext cx="83048" cy="183527"/>
            </a:xfrm>
            <a:custGeom>
              <a:avLst/>
              <a:gdLst/>
              <a:ahLst/>
              <a:cxnLst/>
              <a:rect l="l" t="t" r="r" b="b"/>
              <a:pathLst>
                <a:path w="3516" h="7770" extrusionOk="0">
                  <a:moveTo>
                    <a:pt x="3428" y="0"/>
                  </a:moveTo>
                  <a:cubicBezTo>
                    <a:pt x="3413" y="0"/>
                    <a:pt x="3399" y="4"/>
                    <a:pt x="3391" y="13"/>
                  </a:cubicBezTo>
                  <a:cubicBezTo>
                    <a:pt x="2090" y="2449"/>
                    <a:pt x="722" y="4984"/>
                    <a:pt x="21" y="7686"/>
                  </a:cubicBezTo>
                  <a:cubicBezTo>
                    <a:pt x="0" y="7728"/>
                    <a:pt x="46" y="7770"/>
                    <a:pt x="91" y="7770"/>
                  </a:cubicBezTo>
                  <a:cubicBezTo>
                    <a:pt x="117" y="7770"/>
                    <a:pt x="143" y="7756"/>
                    <a:pt x="155" y="7719"/>
                  </a:cubicBezTo>
                  <a:cubicBezTo>
                    <a:pt x="1389" y="5284"/>
                    <a:pt x="2123" y="2482"/>
                    <a:pt x="3491" y="80"/>
                  </a:cubicBezTo>
                  <a:cubicBezTo>
                    <a:pt x="3515" y="31"/>
                    <a:pt x="3468" y="0"/>
                    <a:pt x="342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7"/>
            <p:cNvSpPr/>
            <p:nvPr/>
          </p:nvSpPr>
          <p:spPr>
            <a:xfrm>
              <a:off x="6959677" y="3548386"/>
              <a:ext cx="103810" cy="161348"/>
            </a:xfrm>
            <a:custGeom>
              <a:avLst/>
              <a:gdLst/>
              <a:ahLst/>
              <a:cxnLst/>
              <a:rect l="l" t="t" r="r" b="b"/>
              <a:pathLst>
                <a:path w="4395" h="6831" extrusionOk="0">
                  <a:moveTo>
                    <a:pt x="4335" y="0"/>
                  </a:moveTo>
                  <a:cubicBezTo>
                    <a:pt x="4323" y="0"/>
                    <a:pt x="4312" y="4"/>
                    <a:pt x="4303" y="13"/>
                  </a:cubicBezTo>
                  <a:cubicBezTo>
                    <a:pt x="3503" y="1114"/>
                    <a:pt x="2735" y="2215"/>
                    <a:pt x="1968" y="3349"/>
                  </a:cubicBezTo>
                  <a:cubicBezTo>
                    <a:pt x="1601" y="3916"/>
                    <a:pt x="1234" y="4483"/>
                    <a:pt x="901" y="5050"/>
                  </a:cubicBezTo>
                  <a:cubicBezTo>
                    <a:pt x="534" y="5551"/>
                    <a:pt x="234" y="6118"/>
                    <a:pt x="0" y="6718"/>
                  </a:cubicBezTo>
                  <a:cubicBezTo>
                    <a:pt x="0" y="6793"/>
                    <a:pt x="56" y="6831"/>
                    <a:pt x="113" y="6831"/>
                  </a:cubicBezTo>
                  <a:cubicBezTo>
                    <a:pt x="131" y="6831"/>
                    <a:pt x="150" y="6827"/>
                    <a:pt x="167" y="6818"/>
                  </a:cubicBezTo>
                  <a:cubicBezTo>
                    <a:pt x="567" y="6318"/>
                    <a:pt x="901" y="5784"/>
                    <a:pt x="1201" y="5217"/>
                  </a:cubicBezTo>
                  <a:cubicBezTo>
                    <a:pt x="1535" y="4617"/>
                    <a:pt x="1868" y="4050"/>
                    <a:pt x="2235" y="3482"/>
                  </a:cubicBezTo>
                  <a:cubicBezTo>
                    <a:pt x="2902" y="2315"/>
                    <a:pt x="3636" y="1181"/>
                    <a:pt x="4370" y="80"/>
                  </a:cubicBezTo>
                  <a:cubicBezTo>
                    <a:pt x="4394" y="31"/>
                    <a:pt x="4365" y="0"/>
                    <a:pt x="43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7"/>
            <p:cNvSpPr/>
            <p:nvPr/>
          </p:nvSpPr>
          <p:spPr>
            <a:xfrm>
              <a:off x="7081804" y="3621284"/>
              <a:ext cx="95897" cy="145216"/>
            </a:xfrm>
            <a:custGeom>
              <a:avLst/>
              <a:gdLst/>
              <a:ahLst/>
              <a:cxnLst/>
              <a:rect l="l" t="t" r="r" b="b"/>
              <a:pathLst>
                <a:path w="4060" h="6148" extrusionOk="0">
                  <a:moveTo>
                    <a:pt x="4007" y="1"/>
                  </a:moveTo>
                  <a:cubicBezTo>
                    <a:pt x="3994" y="1"/>
                    <a:pt x="3980" y="9"/>
                    <a:pt x="3970" y="30"/>
                  </a:cubicBezTo>
                  <a:cubicBezTo>
                    <a:pt x="3303" y="1064"/>
                    <a:pt x="2602" y="2098"/>
                    <a:pt x="1935" y="3098"/>
                  </a:cubicBezTo>
                  <a:cubicBezTo>
                    <a:pt x="1568" y="3632"/>
                    <a:pt x="1235" y="4132"/>
                    <a:pt x="868" y="4633"/>
                  </a:cubicBezTo>
                  <a:cubicBezTo>
                    <a:pt x="501" y="5066"/>
                    <a:pt x="201" y="5567"/>
                    <a:pt x="0" y="6101"/>
                  </a:cubicBezTo>
                  <a:cubicBezTo>
                    <a:pt x="0" y="6124"/>
                    <a:pt x="17" y="6148"/>
                    <a:pt x="39" y="6148"/>
                  </a:cubicBezTo>
                  <a:cubicBezTo>
                    <a:pt x="48" y="6148"/>
                    <a:pt x="57" y="6144"/>
                    <a:pt x="67" y="6134"/>
                  </a:cubicBezTo>
                  <a:cubicBezTo>
                    <a:pt x="467" y="5767"/>
                    <a:pt x="801" y="5300"/>
                    <a:pt x="1068" y="4800"/>
                  </a:cubicBezTo>
                  <a:cubicBezTo>
                    <a:pt x="1401" y="4299"/>
                    <a:pt x="1735" y="3799"/>
                    <a:pt x="2069" y="3265"/>
                  </a:cubicBezTo>
                  <a:cubicBezTo>
                    <a:pt x="2736" y="2198"/>
                    <a:pt x="3370" y="1130"/>
                    <a:pt x="4037" y="63"/>
                  </a:cubicBezTo>
                  <a:cubicBezTo>
                    <a:pt x="4060" y="40"/>
                    <a:pt x="4035" y="1"/>
                    <a:pt x="400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7"/>
            <p:cNvSpPr/>
            <p:nvPr/>
          </p:nvSpPr>
          <p:spPr>
            <a:xfrm>
              <a:off x="6538472" y="2536693"/>
              <a:ext cx="681177" cy="569903"/>
            </a:xfrm>
            <a:custGeom>
              <a:avLst/>
              <a:gdLst/>
              <a:ahLst/>
              <a:cxnLst/>
              <a:rect l="l" t="t" r="r" b="b"/>
              <a:pathLst>
                <a:path w="28839" h="24128" extrusionOk="0">
                  <a:moveTo>
                    <a:pt x="2079" y="0"/>
                  </a:moveTo>
                  <a:cubicBezTo>
                    <a:pt x="109" y="0"/>
                    <a:pt x="0" y="1741"/>
                    <a:pt x="2120" y="5548"/>
                  </a:cubicBezTo>
                  <a:cubicBezTo>
                    <a:pt x="5722" y="12019"/>
                    <a:pt x="18498" y="24128"/>
                    <a:pt x="18498" y="24128"/>
                  </a:cubicBezTo>
                  <a:lnTo>
                    <a:pt x="28839" y="14621"/>
                  </a:lnTo>
                  <a:cubicBezTo>
                    <a:pt x="28839" y="14621"/>
                    <a:pt x="16330" y="6315"/>
                    <a:pt x="8825" y="2446"/>
                  </a:cubicBezTo>
                  <a:cubicBezTo>
                    <a:pt x="5748" y="853"/>
                    <a:pt x="3458" y="0"/>
                    <a:pt x="2079"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7"/>
            <p:cNvSpPr/>
            <p:nvPr/>
          </p:nvSpPr>
          <p:spPr>
            <a:xfrm>
              <a:off x="6538472" y="2536693"/>
              <a:ext cx="681177" cy="569903"/>
            </a:xfrm>
            <a:custGeom>
              <a:avLst/>
              <a:gdLst/>
              <a:ahLst/>
              <a:cxnLst/>
              <a:rect l="l" t="t" r="r" b="b"/>
              <a:pathLst>
                <a:path w="28839" h="24128" extrusionOk="0">
                  <a:moveTo>
                    <a:pt x="2079" y="0"/>
                  </a:moveTo>
                  <a:cubicBezTo>
                    <a:pt x="109" y="0"/>
                    <a:pt x="0" y="1741"/>
                    <a:pt x="2120" y="5548"/>
                  </a:cubicBezTo>
                  <a:cubicBezTo>
                    <a:pt x="5722" y="12019"/>
                    <a:pt x="18498" y="24128"/>
                    <a:pt x="18498" y="24128"/>
                  </a:cubicBezTo>
                  <a:lnTo>
                    <a:pt x="28839" y="14621"/>
                  </a:lnTo>
                  <a:cubicBezTo>
                    <a:pt x="28839" y="14621"/>
                    <a:pt x="16330" y="6315"/>
                    <a:pt x="8825" y="2446"/>
                  </a:cubicBezTo>
                  <a:cubicBezTo>
                    <a:pt x="5748" y="853"/>
                    <a:pt x="3458" y="0"/>
                    <a:pt x="2079"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7"/>
            <p:cNvSpPr/>
            <p:nvPr/>
          </p:nvSpPr>
          <p:spPr>
            <a:xfrm>
              <a:off x="6563134" y="2588945"/>
              <a:ext cx="12826" cy="9330"/>
            </a:xfrm>
            <a:custGeom>
              <a:avLst/>
              <a:gdLst/>
              <a:ahLst/>
              <a:cxnLst/>
              <a:rect l="l" t="t" r="r" b="b"/>
              <a:pathLst>
                <a:path w="543" h="395" extrusionOk="0">
                  <a:moveTo>
                    <a:pt x="309" y="0"/>
                  </a:moveTo>
                  <a:cubicBezTo>
                    <a:pt x="1" y="0"/>
                    <a:pt x="305" y="395"/>
                    <a:pt x="461" y="395"/>
                  </a:cubicBezTo>
                  <a:cubicBezTo>
                    <a:pt x="508" y="395"/>
                    <a:pt x="542" y="359"/>
                    <a:pt x="542" y="267"/>
                  </a:cubicBezTo>
                  <a:cubicBezTo>
                    <a:pt x="542" y="134"/>
                    <a:pt x="442"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7"/>
            <p:cNvSpPr/>
            <p:nvPr/>
          </p:nvSpPr>
          <p:spPr>
            <a:xfrm>
              <a:off x="6678976" y="2588945"/>
              <a:ext cx="13605" cy="9330"/>
            </a:xfrm>
            <a:custGeom>
              <a:avLst/>
              <a:gdLst/>
              <a:ahLst/>
              <a:cxnLst/>
              <a:rect l="l" t="t" r="r" b="b"/>
              <a:pathLst>
                <a:path w="576" h="395" extrusionOk="0">
                  <a:moveTo>
                    <a:pt x="308" y="0"/>
                  </a:moveTo>
                  <a:cubicBezTo>
                    <a:pt x="0" y="0"/>
                    <a:pt x="324" y="395"/>
                    <a:pt x="490" y="395"/>
                  </a:cubicBezTo>
                  <a:cubicBezTo>
                    <a:pt x="540" y="395"/>
                    <a:pt x="575" y="359"/>
                    <a:pt x="575" y="267"/>
                  </a:cubicBezTo>
                  <a:cubicBezTo>
                    <a:pt x="575" y="134"/>
                    <a:pt x="47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7"/>
            <p:cNvSpPr/>
            <p:nvPr/>
          </p:nvSpPr>
          <p:spPr>
            <a:xfrm>
              <a:off x="6678976" y="2749695"/>
              <a:ext cx="13605" cy="9330"/>
            </a:xfrm>
            <a:custGeom>
              <a:avLst/>
              <a:gdLst/>
              <a:ahLst/>
              <a:cxnLst/>
              <a:rect l="l" t="t" r="r" b="b"/>
              <a:pathLst>
                <a:path w="576" h="395" extrusionOk="0">
                  <a:moveTo>
                    <a:pt x="308" y="0"/>
                  </a:moveTo>
                  <a:cubicBezTo>
                    <a:pt x="0" y="0"/>
                    <a:pt x="324" y="395"/>
                    <a:pt x="490" y="395"/>
                  </a:cubicBezTo>
                  <a:cubicBezTo>
                    <a:pt x="540" y="395"/>
                    <a:pt x="575" y="359"/>
                    <a:pt x="575" y="267"/>
                  </a:cubicBezTo>
                  <a:cubicBezTo>
                    <a:pt x="575" y="100"/>
                    <a:pt x="47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7"/>
            <p:cNvSpPr/>
            <p:nvPr/>
          </p:nvSpPr>
          <p:spPr>
            <a:xfrm>
              <a:off x="6795528" y="2749695"/>
              <a:ext cx="13652" cy="9023"/>
            </a:xfrm>
            <a:custGeom>
              <a:avLst/>
              <a:gdLst/>
              <a:ahLst/>
              <a:cxnLst/>
              <a:rect l="l" t="t" r="r" b="b"/>
              <a:pathLst>
                <a:path w="578" h="382" extrusionOk="0">
                  <a:moveTo>
                    <a:pt x="311" y="0"/>
                  </a:moveTo>
                  <a:cubicBezTo>
                    <a:pt x="1" y="0"/>
                    <a:pt x="332" y="381"/>
                    <a:pt x="497" y="381"/>
                  </a:cubicBezTo>
                  <a:cubicBezTo>
                    <a:pt x="544" y="381"/>
                    <a:pt x="578" y="349"/>
                    <a:pt x="578" y="267"/>
                  </a:cubicBezTo>
                  <a:cubicBezTo>
                    <a:pt x="578" y="100"/>
                    <a:pt x="444" y="0"/>
                    <a:pt x="3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7"/>
            <p:cNvSpPr/>
            <p:nvPr/>
          </p:nvSpPr>
          <p:spPr>
            <a:xfrm>
              <a:off x="6912197" y="2749695"/>
              <a:ext cx="12826" cy="9330"/>
            </a:xfrm>
            <a:custGeom>
              <a:avLst/>
              <a:gdLst/>
              <a:ahLst/>
              <a:cxnLst/>
              <a:rect l="l" t="t" r="r" b="b"/>
              <a:pathLst>
                <a:path w="543" h="395" extrusionOk="0">
                  <a:moveTo>
                    <a:pt x="309" y="0"/>
                  </a:moveTo>
                  <a:cubicBezTo>
                    <a:pt x="1" y="0"/>
                    <a:pt x="305" y="395"/>
                    <a:pt x="462" y="395"/>
                  </a:cubicBezTo>
                  <a:cubicBezTo>
                    <a:pt x="509" y="395"/>
                    <a:pt x="542" y="359"/>
                    <a:pt x="542" y="267"/>
                  </a:cubicBezTo>
                  <a:cubicBezTo>
                    <a:pt x="542" y="100"/>
                    <a:pt x="442"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7"/>
            <p:cNvSpPr/>
            <p:nvPr/>
          </p:nvSpPr>
          <p:spPr>
            <a:xfrm>
              <a:off x="6621338" y="2670111"/>
              <a:ext cx="12920" cy="8669"/>
            </a:xfrm>
            <a:custGeom>
              <a:avLst/>
              <a:gdLst/>
              <a:ahLst/>
              <a:cxnLst/>
              <a:rect l="l" t="t" r="r" b="b"/>
              <a:pathLst>
                <a:path w="547" h="367" extrusionOk="0">
                  <a:moveTo>
                    <a:pt x="280" y="0"/>
                  </a:moveTo>
                  <a:cubicBezTo>
                    <a:pt x="1" y="0"/>
                    <a:pt x="300" y="366"/>
                    <a:pt x="460" y="366"/>
                  </a:cubicBezTo>
                  <a:cubicBezTo>
                    <a:pt x="510" y="366"/>
                    <a:pt x="547" y="330"/>
                    <a:pt x="547" y="234"/>
                  </a:cubicBezTo>
                  <a:cubicBezTo>
                    <a:pt x="547" y="100"/>
                    <a:pt x="447" y="0"/>
                    <a:pt x="2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7"/>
            <p:cNvSpPr/>
            <p:nvPr/>
          </p:nvSpPr>
          <p:spPr>
            <a:xfrm>
              <a:off x="6737370" y="2669970"/>
              <a:ext cx="13511" cy="8810"/>
            </a:xfrm>
            <a:custGeom>
              <a:avLst/>
              <a:gdLst/>
              <a:ahLst/>
              <a:cxnLst/>
              <a:rect l="l" t="t" r="r" b="b"/>
              <a:pathLst>
                <a:path w="572" h="373" extrusionOk="0">
                  <a:moveTo>
                    <a:pt x="347" y="1"/>
                  </a:moveTo>
                  <a:cubicBezTo>
                    <a:pt x="333" y="1"/>
                    <a:pt x="319" y="2"/>
                    <a:pt x="305" y="6"/>
                  </a:cubicBezTo>
                  <a:cubicBezTo>
                    <a:pt x="0" y="6"/>
                    <a:pt x="313" y="372"/>
                    <a:pt x="480" y="372"/>
                  </a:cubicBezTo>
                  <a:cubicBezTo>
                    <a:pt x="533" y="372"/>
                    <a:pt x="571" y="336"/>
                    <a:pt x="571" y="240"/>
                  </a:cubicBezTo>
                  <a:cubicBezTo>
                    <a:pt x="571" y="120"/>
                    <a:pt x="465"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7"/>
            <p:cNvSpPr/>
            <p:nvPr/>
          </p:nvSpPr>
          <p:spPr>
            <a:xfrm>
              <a:off x="6854394" y="2670064"/>
              <a:ext cx="12495" cy="8598"/>
            </a:xfrm>
            <a:custGeom>
              <a:avLst/>
              <a:gdLst/>
              <a:ahLst/>
              <a:cxnLst/>
              <a:rect l="l" t="t" r="r" b="b"/>
              <a:pathLst>
                <a:path w="529" h="364" extrusionOk="0">
                  <a:moveTo>
                    <a:pt x="260" y="1"/>
                  </a:moveTo>
                  <a:cubicBezTo>
                    <a:pt x="1" y="1"/>
                    <a:pt x="307" y="364"/>
                    <a:pt x="453" y="364"/>
                  </a:cubicBezTo>
                  <a:cubicBezTo>
                    <a:pt x="499" y="364"/>
                    <a:pt x="529" y="328"/>
                    <a:pt x="521" y="236"/>
                  </a:cubicBezTo>
                  <a:cubicBezTo>
                    <a:pt x="521" y="102"/>
                    <a:pt x="421" y="2"/>
                    <a:pt x="287" y="2"/>
                  </a:cubicBezTo>
                  <a:cubicBezTo>
                    <a:pt x="278" y="1"/>
                    <a:pt x="268" y="1"/>
                    <a:pt x="2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7"/>
            <p:cNvSpPr/>
            <p:nvPr/>
          </p:nvSpPr>
          <p:spPr>
            <a:xfrm>
              <a:off x="6796567" y="2910420"/>
              <a:ext cx="11834" cy="11857"/>
            </a:xfrm>
            <a:custGeom>
              <a:avLst/>
              <a:gdLst/>
              <a:ahLst/>
              <a:cxnLst/>
              <a:rect l="l" t="t" r="r" b="b"/>
              <a:pathLst>
                <a:path w="501" h="502" extrusionOk="0">
                  <a:moveTo>
                    <a:pt x="267" y="1"/>
                  </a:moveTo>
                  <a:cubicBezTo>
                    <a:pt x="134" y="1"/>
                    <a:pt x="0" y="101"/>
                    <a:pt x="0" y="234"/>
                  </a:cubicBezTo>
                  <a:cubicBezTo>
                    <a:pt x="0" y="368"/>
                    <a:pt x="134" y="501"/>
                    <a:pt x="267" y="501"/>
                  </a:cubicBezTo>
                  <a:cubicBezTo>
                    <a:pt x="400" y="501"/>
                    <a:pt x="501" y="368"/>
                    <a:pt x="501" y="234"/>
                  </a:cubicBezTo>
                  <a:cubicBezTo>
                    <a:pt x="501" y="101"/>
                    <a:pt x="400" y="1"/>
                    <a:pt x="2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7"/>
            <p:cNvSpPr/>
            <p:nvPr/>
          </p:nvSpPr>
          <p:spPr>
            <a:xfrm>
              <a:off x="6912291" y="2910420"/>
              <a:ext cx="12731" cy="8692"/>
            </a:xfrm>
            <a:custGeom>
              <a:avLst/>
              <a:gdLst/>
              <a:ahLst/>
              <a:cxnLst/>
              <a:rect l="l" t="t" r="r" b="b"/>
              <a:pathLst>
                <a:path w="539" h="368" extrusionOk="0">
                  <a:moveTo>
                    <a:pt x="305" y="1"/>
                  </a:moveTo>
                  <a:cubicBezTo>
                    <a:pt x="1" y="1"/>
                    <a:pt x="294" y="367"/>
                    <a:pt x="452" y="367"/>
                  </a:cubicBezTo>
                  <a:cubicBezTo>
                    <a:pt x="502" y="367"/>
                    <a:pt x="538" y="331"/>
                    <a:pt x="538" y="234"/>
                  </a:cubicBezTo>
                  <a:cubicBezTo>
                    <a:pt x="538" y="101"/>
                    <a:pt x="438" y="1"/>
                    <a:pt x="3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7"/>
            <p:cNvSpPr/>
            <p:nvPr/>
          </p:nvSpPr>
          <p:spPr>
            <a:xfrm>
              <a:off x="7029788" y="2910420"/>
              <a:ext cx="11857" cy="11857"/>
            </a:xfrm>
            <a:custGeom>
              <a:avLst/>
              <a:gdLst/>
              <a:ahLst/>
              <a:cxnLst/>
              <a:rect l="l" t="t" r="r" b="b"/>
              <a:pathLst>
                <a:path w="502" h="502" extrusionOk="0">
                  <a:moveTo>
                    <a:pt x="234" y="1"/>
                  </a:moveTo>
                  <a:cubicBezTo>
                    <a:pt x="101" y="1"/>
                    <a:pt x="1" y="101"/>
                    <a:pt x="1" y="234"/>
                  </a:cubicBezTo>
                  <a:cubicBezTo>
                    <a:pt x="1" y="368"/>
                    <a:pt x="101" y="501"/>
                    <a:pt x="234" y="501"/>
                  </a:cubicBezTo>
                  <a:cubicBezTo>
                    <a:pt x="401" y="501"/>
                    <a:pt x="501" y="368"/>
                    <a:pt x="501" y="234"/>
                  </a:cubicBezTo>
                  <a:cubicBezTo>
                    <a:pt x="501" y="101"/>
                    <a:pt x="401" y="1"/>
                    <a:pt x="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7"/>
            <p:cNvSpPr/>
            <p:nvPr/>
          </p:nvSpPr>
          <p:spPr>
            <a:xfrm>
              <a:off x="7144756" y="2910420"/>
              <a:ext cx="13511" cy="8692"/>
            </a:xfrm>
            <a:custGeom>
              <a:avLst/>
              <a:gdLst/>
              <a:ahLst/>
              <a:cxnLst/>
              <a:rect l="l" t="t" r="r" b="b"/>
              <a:pathLst>
                <a:path w="572" h="368" extrusionOk="0">
                  <a:moveTo>
                    <a:pt x="304" y="1"/>
                  </a:moveTo>
                  <a:cubicBezTo>
                    <a:pt x="0" y="1"/>
                    <a:pt x="312" y="367"/>
                    <a:pt x="480" y="367"/>
                  </a:cubicBezTo>
                  <a:cubicBezTo>
                    <a:pt x="533" y="367"/>
                    <a:pt x="571" y="331"/>
                    <a:pt x="571" y="234"/>
                  </a:cubicBezTo>
                  <a:cubicBezTo>
                    <a:pt x="571" y="101"/>
                    <a:pt x="438"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7"/>
            <p:cNvSpPr/>
            <p:nvPr/>
          </p:nvSpPr>
          <p:spPr>
            <a:xfrm>
              <a:off x="6737276" y="2830057"/>
              <a:ext cx="13605" cy="9354"/>
            </a:xfrm>
            <a:custGeom>
              <a:avLst/>
              <a:gdLst/>
              <a:ahLst/>
              <a:cxnLst/>
              <a:rect l="l" t="t" r="r" b="b"/>
              <a:pathLst>
                <a:path w="576" h="396" extrusionOk="0">
                  <a:moveTo>
                    <a:pt x="309" y="1"/>
                  </a:moveTo>
                  <a:cubicBezTo>
                    <a:pt x="1" y="1"/>
                    <a:pt x="324" y="395"/>
                    <a:pt x="490" y="395"/>
                  </a:cubicBezTo>
                  <a:cubicBezTo>
                    <a:pt x="540" y="395"/>
                    <a:pt x="575" y="360"/>
                    <a:pt x="575" y="267"/>
                  </a:cubicBezTo>
                  <a:cubicBezTo>
                    <a:pt x="575" y="134"/>
                    <a:pt x="442"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7"/>
            <p:cNvSpPr/>
            <p:nvPr/>
          </p:nvSpPr>
          <p:spPr>
            <a:xfrm>
              <a:off x="6853898" y="2830057"/>
              <a:ext cx="12991" cy="9354"/>
            </a:xfrm>
            <a:custGeom>
              <a:avLst/>
              <a:gdLst/>
              <a:ahLst/>
              <a:cxnLst/>
              <a:rect l="l" t="t" r="r" b="b"/>
              <a:pathLst>
                <a:path w="550" h="396" extrusionOk="0">
                  <a:moveTo>
                    <a:pt x="308" y="1"/>
                  </a:moveTo>
                  <a:cubicBezTo>
                    <a:pt x="1" y="1"/>
                    <a:pt x="324" y="395"/>
                    <a:pt x="475" y="395"/>
                  </a:cubicBezTo>
                  <a:cubicBezTo>
                    <a:pt x="520" y="395"/>
                    <a:pt x="550" y="360"/>
                    <a:pt x="542" y="267"/>
                  </a:cubicBezTo>
                  <a:cubicBezTo>
                    <a:pt x="542" y="134"/>
                    <a:pt x="442"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7"/>
            <p:cNvSpPr/>
            <p:nvPr/>
          </p:nvSpPr>
          <p:spPr>
            <a:xfrm>
              <a:off x="6970520" y="2830057"/>
              <a:ext cx="12802" cy="9354"/>
            </a:xfrm>
            <a:custGeom>
              <a:avLst/>
              <a:gdLst/>
              <a:ahLst/>
              <a:cxnLst/>
              <a:rect l="l" t="t" r="r" b="b"/>
              <a:pathLst>
                <a:path w="542" h="396" extrusionOk="0">
                  <a:moveTo>
                    <a:pt x="308" y="1"/>
                  </a:moveTo>
                  <a:cubicBezTo>
                    <a:pt x="0" y="1"/>
                    <a:pt x="304" y="395"/>
                    <a:pt x="461" y="395"/>
                  </a:cubicBezTo>
                  <a:cubicBezTo>
                    <a:pt x="508" y="395"/>
                    <a:pt x="542" y="360"/>
                    <a:pt x="542" y="267"/>
                  </a:cubicBezTo>
                  <a:cubicBezTo>
                    <a:pt x="542" y="134"/>
                    <a:pt x="442"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7"/>
            <p:cNvSpPr/>
            <p:nvPr/>
          </p:nvSpPr>
          <p:spPr>
            <a:xfrm>
              <a:off x="7086339" y="2830057"/>
              <a:ext cx="13605" cy="9354"/>
            </a:xfrm>
            <a:custGeom>
              <a:avLst/>
              <a:gdLst/>
              <a:ahLst/>
              <a:cxnLst/>
              <a:rect l="l" t="t" r="r" b="b"/>
              <a:pathLst>
                <a:path w="576" h="396" extrusionOk="0">
                  <a:moveTo>
                    <a:pt x="309" y="1"/>
                  </a:moveTo>
                  <a:cubicBezTo>
                    <a:pt x="1" y="1"/>
                    <a:pt x="325" y="395"/>
                    <a:pt x="490" y="395"/>
                  </a:cubicBezTo>
                  <a:cubicBezTo>
                    <a:pt x="540" y="395"/>
                    <a:pt x="576" y="360"/>
                    <a:pt x="576" y="267"/>
                  </a:cubicBezTo>
                  <a:cubicBezTo>
                    <a:pt x="576" y="134"/>
                    <a:pt x="442"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7"/>
            <p:cNvSpPr/>
            <p:nvPr/>
          </p:nvSpPr>
          <p:spPr>
            <a:xfrm>
              <a:off x="6858811" y="2991586"/>
              <a:ext cx="7889" cy="7913"/>
            </a:xfrm>
            <a:custGeom>
              <a:avLst/>
              <a:gdLst/>
              <a:ahLst/>
              <a:cxnLst/>
              <a:rect l="l" t="t" r="r" b="b"/>
              <a:pathLst>
                <a:path w="334" h="335" extrusionOk="0">
                  <a:moveTo>
                    <a:pt x="0" y="1"/>
                  </a:moveTo>
                  <a:lnTo>
                    <a:pt x="334" y="334"/>
                  </a:lnTo>
                  <a:cubicBezTo>
                    <a:pt x="334" y="301"/>
                    <a:pt x="334" y="268"/>
                    <a:pt x="334" y="234"/>
                  </a:cubicBezTo>
                  <a:cubicBezTo>
                    <a:pt x="334" y="101"/>
                    <a:pt x="234" y="1"/>
                    <a:pt x="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7"/>
            <p:cNvSpPr/>
            <p:nvPr/>
          </p:nvSpPr>
          <p:spPr>
            <a:xfrm>
              <a:off x="6970520" y="2990807"/>
              <a:ext cx="12802" cy="9354"/>
            </a:xfrm>
            <a:custGeom>
              <a:avLst/>
              <a:gdLst/>
              <a:ahLst/>
              <a:cxnLst/>
              <a:rect l="l" t="t" r="r" b="b"/>
              <a:pathLst>
                <a:path w="542" h="396" extrusionOk="0">
                  <a:moveTo>
                    <a:pt x="308" y="0"/>
                  </a:moveTo>
                  <a:cubicBezTo>
                    <a:pt x="0" y="0"/>
                    <a:pt x="304" y="395"/>
                    <a:pt x="461" y="395"/>
                  </a:cubicBezTo>
                  <a:cubicBezTo>
                    <a:pt x="508" y="395"/>
                    <a:pt x="542" y="360"/>
                    <a:pt x="542" y="267"/>
                  </a:cubicBezTo>
                  <a:cubicBezTo>
                    <a:pt x="542" y="134"/>
                    <a:pt x="442"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7"/>
            <p:cNvSpPr/>
            <p:nvPr/>
          </p:nvSpPr>
          <p:spPr>
            <a:xfrm>
              <a:off x="7088111" y="2990807"/>
              <a:ext cx="10251" cy="10275"/>
            </a:xfrm>
            <a:custGeom>
              <a:avLst/>
              <a:gdLst/>
              <a:ahLst/>
              <a:cxnLst/>
              <a:rect l="l" t="t" r="r" b="b"/>
              <a:pathLst>
                <a:path w="434" h="435" extrusionOk="0">
                  <a:moveTo>
                    <a:pt x="234" y="0"/>
                  </a:moveTo>
                  <a:cubicBezTo>
                    <a:pt x="100" y="0"/>
                    <a:pt x="0" y="100"/>
                    <a:pt x="0" y="267"/>
                  </a:cubicBezTo>
                  <a:cubicBezTo>
                    <a:pt x="0" y="334"/>
                    <a:pt x="34" y="401"/>
                    <a:pt x="67" y="434"/>
                  </a:cubicBezTo>
                  <a:lnTo>
                    <a:pt x="434" y="100"/>
                  </a:lnTo>
                  <a:cubicBezTo>
                    <a:pt x="401" y="34"/>
                    <a:pt x="334" y="0"/>
                    <a:pt x="2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7"/>
            <p:cNvSpPr/>
            <p:nvPr/>
          </p:nvSpPr>
          <p:spPr>
            <a:xfrm>
              <a:off x="6925945" y="2841561"/>
              <a:ext cx="218438" cy="203038"/>
            </a:xfrm>
            <a:custGeom>
              <a:avLst/>
              <a:gdLst/>
              <a:ahLst/>
              <a:cxnLst/>
              <a:rect l="l" t="t" r="r" b="b"/>
              <a:pathLst>
                <a:path w="9248" h="8596" extrusionOk="0">
                  <a:moveTo>
                    <a:pt x="9189" y="0"/>
                  </a:moveTo>
                  <a:cubicBezTo>
                    <a:pt x="9173" y="0"/>
                    <a:pt x="9153" y="4"/>
                    <a:pt x="9134" y="14"/>
                  </a:cubicBezTo>
                  <a:cubicBezTo>
                    <a:pt x="8366" y="781"/>
                    <a:pt x="3596" y="4884"/>
                    <a:pt x="27" y="8520"/>
                  </a:cubicBezTo>
                  <a:cubicBezTo>
                    <a:pt x="0" y="8547"/>
                    <a:pt x="39" y="8596"/>
                    <a:pt x="72" y="8596"/>
                  </a:cubicBezTo>
                  <a:cubicBezTo>
                    <a:pt x="80" y="8596"/>
                    <a:pt x="87" y="8593"/>
                    <a:pt x="94" y="8587"/>
                  </a:cubicBezTo>
                  <a:cubicBezTo>
                    <a:pt x="4831" y="4784"/>
                    <a:pt x="8400" y="814"/>
                    <a:pt x="9200" y="47"/>
                  </a:cubicBezTo>
                  <a:cubicBezTo>
                    <a:pt x="9248" y="24"/>
                    <a:pt x="9228" y="0"/>
                    <a:pt x="918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7"/>
            <p:cNvSpPr/>
            <p:nvPr/>
          </p:nvSpPr>
          <p:spPr>
            <a:xfrm>
              <a:off x="6818630" y="2813971"/>
              <a:ext cx="85103" cy="218934"/>
            </a:xfrm>
            <a:custGeom>
              <a:avLst/>
              <a:gdLst/>
              <a:ahLst/>
              <a:cxnLst/>
              <a:rect l="l" t="t" r="r" b="b"/>
              <a:pathLst>
                <a:path w="3603" h="9269" extrusionOk="0">
                  <a:moveTo>
                    <a:pt x="38" y="1"/>
                  </a:moveTo>
                  <a:cubicBezTo>
                    <a:pt x="17" y="1"/>
                    <a:pt x="0" y="24"/>
                    <a:pt x="0" y="48"/>
                  </a:cubicBezTo>
                  <a:cubicBezTo>
                    <a:pt x="467" y="748"/>
                    <a:pt x="834" y="1515"/>
                    <a:pt x="1234" y="2249"/>
                  </a:cubicBezTo>
                  <a:cubicBezTo>
                    <a:pt x="1668" y="3017"/>
                    <a:pt x="2035" y="3784"/>
                    <a:pt x="2369" y="4584"/>
                  </a:cubicBezTo>
                  <a:cubicBezTo>
                    <a:pt x="2669" y="5352"/>
                    <a:pt x="2936" y="6152"/>
                    <a:pt x="3136" y="6953"/>
                  </a:cubicBezTo>
                  <a:cubicBezTo>
                    <a:pt x="3369" y="7953"/>
                    <a:pt x="3369" y="9054"/>
                    <a:pt x="3436" y="9221"/>
                  </a:cubicBezTo>
                  <a:cubicBezTo>
                    <a:pt x="3436" y="9245"/>
                    <a:pt x="3469" y="9268"/>
                    <a:pt x="3489" y="9268"/>
                  </a:cubicBezTo>
                  <a:cubicBezTo>
                    <a:pt x="3497" y="9268"/>
                    <a:pt x="3503" y="9264"/>
                    <a:pt x="3503" y="9254"/>
                  </a:cubicBezTo>
                  <a:cubicBezTo>
                    <a:pt x="3603" y="8554"/>
                    <a:pt x="3603" y="7853"/>
                    <a:pt x="3536" y="7153"/>
                  </a:cubicBezTo>
                  <a:cubicBezTo>
                    <a:pt x="3436" y="6219"/>
                    <a:pt x="3169" y="5352"/>
                    <a:pt x="2802" y="4518"/>
                  </a:cubicBezTo>
                  <a:cubicBezTo>
                    <a:pt x="2735" y="4384"/>
                    <a:pt x="2635" y="4217"/>
                    <a:pt x="2569" y="4051"/>
                  </a:cubicBezTo>
                  <a:cubicBezTo>
                    <a:pt x="2502" y="3917"/>
                    <a:pt x="2535" y="3884"/>
                    <a:pt x="2535" y="3784"/>
                  </a:cubicBezTo>
                  <a:cubicBezTo>
                    <a:pt x="2469" y="3517"/>
                    <a:pt x="2435" y="3250"/>
                    <a:pt x="2369" y="2983"/>
                  </a:cubicBezTo>
                  <a:cubicBezTo>
                    <a:pt x="2235" y="2449"/>
                    <a:pt x="2102" y="1882"/>
                    <a:pt x="1935" y="1315"/>
                  </a:cubicBezTo>
                  <a:lnTo>
                    <a:pt x="1902" y="1315"/>
                  </a:lnTo>
                  <a:cubicBezTo>
                    <a:pt x="2002" y="1882"/>
                    <a:pt x="2102" y="2449"/>
                    <a:pt x="2168" y="3017"/>
                  </a:cubicBezTo>
                  <a:lnTo>
                    <a:pt x="2202" y="3317"/>
                  </a:lnTo>
                  <a:cubicBezTo>
                    <a:pt x="2002" y="2950"/>
                    <a:pt x="1768" y="2583"/>
                    <a:pt x="1568" y="2216"/>
                  </a:cubicBezTo>
                  <a:cubicBezTo>
                    <a:pt x="1101" y="1482"/>
                    <a:pt x="534" y="782"/>
                    <a:pt x="67" y="14"/>
                  </a:cubicBezTo>
                  <a:cubicBezTo>
                    <a:pt x="57" y="5"/>
                    <a:pt x="47" y="1"/>
                    <a:pt x="3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7"/>
            <p:cNvSpPr/>
            <p:nvPr/>
          </p:nvSpPr>
          <p:spPr>
            <a:xfrm>
              <a:off x="6325354" y="2522260"/>
              <a:ext cx="460944" cy="215651"/>
            </a:xfrm>
            <a:custGeom>
              <a:avLst/>
              <a:gdLst/>
              <a:ahLst/>
              <a:cxnLst/>
              <a:rect l="l" t="t" r="r" b="b"/>
              <a:pathLst>
                <a:path w="19515" h="9130" extrusionOk="0">
                  <a:moveTo>
                    <a:pt x="8873" y="0"/>
                  </a:moveTo>
                  <a:cubicBezTo>
                    <a:pt x="8432" y="0"/>
                    <a:pt x="8008" y="38"/>
                    <a:pt x="7606" y="121"/>
                  </a:cubicBezTo>
                  <a:cubicBezTo>
                    <a:pt x="4170" y="855"/>
                    <a:pt x="1" y="3991"/>
                    <a:pt x="1" y="3991"/>
                  </a:cubicBezTo>
                  <a:cubicBezTo>
                    <a:pt x="1" y="3991"/>
                    <a:pt x="7025" y="9130"/>
                    <a:pt x="11696" y="9130"/>
                  </a:cubicBezTo>
                  <a:cubicBezTo>
                    <a:pt x="11917" y="9130"/>
                    <a:pt x="12133" y="9118"/>
                    <a:pt x="12343" y="9094"/>
                  </a:cubicBezTo>
                  <a:cubicBezTo>
                    <a:pt x="16979" y="8594"/>
                    <a:pt x="19515" y="3957"/>
                    <a:pt x="19515" y="3957"/>
                  </a:cubicBezTo>
                  <a:cubicBezTo>
                    <a:pt x="19515" y="3957"/>
                    <a:pt x="13371" y="0"/>
                    <a:pt x="8873"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7"/>
            <p:cNvSpPr/>
            <p:nvPr/>
          </p:nvSpPr>
          <p:spPr>
            <a:xfrm>
              <a:off x="6478212" y="2342306"/>
              <a:ext cx="179677" cy="334105"/>
            </a:xfrm>
            <a:custGeom>
              <a:avLst/>
              <a:gdLst/>
              <a:ahLst/>
              <a:cxnLst/>
              <a:rect l="l" t="t" r="r" b="b"/>
              <a:pathLst>
                <a:path w="7607" h="14145" extrusionOk="0">
                  <a:moveTo>
                    <a:pt x="1" y="0"/>
                  </a:moveTo>
                  <a:cubicBezTo>
                    <a:pt x="1" y="1"/>
                    <a:pt x="468" y="9541"/>
                    <a:pt x="535" y="9807"/>
                  </a:cubicBezTo>
                  <a:cubicBezTo>
                    <a:pt x="787" y="10629"/>
                    <a:pt x="3195" y="14144"/>
                    <a:pt x="5773" y="14144"/>
                  </a:cubicBezTo>
                  <a:cubicBezTo>
                    <a:pt x="5917" y="14144"/>
                    <a:pt x="6061" y="14133"/>
                    <a:pt x="6205" y="14111"/>
                  </a:cubicBezTo>
                  <a:cubicBezTo>
                    <a:pt x="7606" y="13910"/>
                    <a:pt x="7039" y="8940"/>
                    <a:pt x="7039" y="8940"/>
                  </a:cubicBezTo>
                  <a:lnTo>
                    <a:pt x="7073" y="8540"/>
                  </a:lnTo>
                  <a:lnTo>
                    <a:pt x="7473" y="3303"/>
                  </a:lnTo>
                  <a:lnTo>
                    <a:pt x="1" y="0"/>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7"/>
            <p:cNvSpPr/>
            <p:nvPr/>
          </p:nvSpPr>
          <p:spPr>
            <a:xfrm>
              <a:off x="6478212" y="2343085"/>
              <a:ext cx="176512" cy="201738"/>
            </a:xfrm>
            <a:custGeom>
              <a:avLst/>
              <a:gdLst/>
              <a:ahLst/>
              <a:cxnLst/>
              <a:rect l="l" t="t" r="r" b="b"/>
              <a:pathLst>
                <a:path w="7473" h="8541" extrusionOk="0">
                  <a:moveTo>
                    <a:pt x="1" y="1"/>
                  </a:moveTo>
                  <a:cubicBezTo>
                    <a:pt x="1" y="1"/>
                    <a:pt x="68" y="1602"/>
                    <a:pt x="168" y="3537"/>
                  </a:cubicBezTo>
                  <a:cubicBezTo>
                    <a:pt x="1669" y="6105"/>
                    <a:pt x="4171" y="7906"/>
                    <a:pt x="7073" y="8540"/>
                  </a:cubicBezTo>
                  <a:lnTo>
                    <a:pt x="7473" y="3303"/>
                  </a:lnTo>
                  <a:lnTo>
                    <a:pt x="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7"/>
            <p:cNvSpPr/>
            <p:nvPr/>
          </p:nvSpPr>
          <p:spPr>
            <a:xfrm>
              <a:off x="6419133" y="1985279"/>
              <a:ext cx="411201" cy="513026"/>
            </a:xfrm>
            <a:custGeom>
              <a:avLst/>
              <a:gdLst/>
              <a:ahLst/>
              <a:cxnLst/>
              <a:rect l="l" t="t" r="r" b="b"/>
              <a:pathLst>
                <a:path w="17409" h="21720" extrusionOk="0">
                  <a:moveTo>
                    <a:pt x="8739" y="1"/>
                  </a:moveTo>
                  <a:cubicBezTo>
                    <a:pt x="8661" y="1"/>
                    <a:pt x="8584" y="2"/>
                    <a:pt x="8506" y="4"/>
                  </a:cubicBezTo>
                  <a:cubicBezTo>
                    <a:pt x="4370" y="70"/>
                    <a:pt x="0" y="2872"/>
                    <a:pt x="734" y="12079"/>
                  </a:cubicBezTo>
                  <a:cubicBezTo>
                    <a:pt x="1501" y="21285"/>
                    <a:pt x="7606" y="21652"/>
                    <a:pt x="9407" y="21719"/>
                  </a:cubicBezTo>
                  <a:cubicBezTo>
                    <a:pt x="9440" y="21720"/>
                    <a:pt x="9475" y="21720"/>
                    <a:pt x="9510" y="21720"/>
                  </a:cubicBezTo>
                  <a:cubicBezTo>
                    <a:pt x="11592" y="21720"/>
                    <a:pt x="16949" y="20698"/>
                    <a:pt x="17179" y="11645"/>
                  </a:cubicBezTo>
                  <a:cubicBezTo>
                    <a:pt x="17408" y="2611"/>
                    <a:pt x="12819" y="1"/>
                    <a:pt x="8739"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7"/>
            <p:cNvSpPr/>
            <p:nvPr/>
          </p:nvSpPr>
          <p:spPr>
            <a:xfrm>
              <a:off x="6735102" y="2189116"/>
              <a:ext cx="42398" cy="24825"/>
            </a:xfrm>
            <a:custGeom>
              <a:avLst/>
              <a:gdLst/>
              <a:ahLst/>
              <a:cxnLst/>
              <a:rect l="l" t="t" r="r" b="b"/>
              <a:pathLst>
                <a:path w="1795" h="1051" extrusionOk="0">
                  <a:moveTo>
                    <a:pt x="630" y="0"/>
                  </a:moveTo>
                  <a:cubicBezTo>
                    <a:pt x="434" y="0"/>
                    <a:pt x="236" y="68"/>
                    <a:pt x="100" y="181"/>
                  </a:cubicBezTo>
                  <a:cubicBezTo>
                    <a:pt x="0" y="314"/>
                    <a:pt x="0" y="481"/>
                    <a:pt x="100" y="615"/>
                  </a:cubicBezTo>
                  <a:cubicBezTo>
                    <a:pt x="267" y="781"/>
                    <a:pt x="467" y="848"/>
                    <a:pt x="701" y="881"/>
                  </a:cubicBezTo>
                  <a:cubicBezTo>
                    <a:pt x="901" y="948"/>
                    <a:pt x="1101" y="1015"/>
                    <a:pt x="1301" y="1048"/>
                  </a:cubicBezTo>
                  <a:cubicBezTo>
                    <a:pt x="1314" y="1050"/>
                    <a:pt x="1327" y="1050"/>
                    <a:pt x="1339" y="1050"/>
                  </a:cubicBezTo>
                  <a:cubicBezTo>
                    <a:pt x="1618" y="1050"/>
                    <a:pt x="1794" y="705"/>
                    <a:pt x="1635" y="481"/>
                  </a:cubicBezTo>
                  <a:cubicBezTo>
                    <a:pt x="1435" y="248"/>
                    <a:pt x="1201" y="81"/>
                    <a:pt x="901" y="47"/>
                  </a:cubicBezTo>
                  <a:cubicBezTo>
                    <a:pt x="815" y="15"/>
                    <a:pt x="723" y="0"/>
                    <a:pt x="6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7"/>
            <p:cNvSpPr/>
            <p:nvPr/>
          </p:nvSpPr>
          <p:spPr>
            <a:xfrm>
              <a:off x="6614535" y="2182643"/>
              <a:ext cx="44146" cy="22581"/>
            </a:xfrm>
            <a:custGeom>
              <a:avLst/>
              <a:gdLst/>
              <a:ahLst/>
              <a:cxnLst/>
              <a:rect l="l" t="t" r="r" b="b"/>
              <a:pathLst>
                <a:path w="1869" h="956" extrusionOk="0">
                  <a:moveTo>
                    <a:pt x="1168" y="1"/>
                  </a:moveTo>
                  <a:cubicBezTo>
                    <a:pt x="1112" y="1"/>
                    <a:pt x="1056" y="8"/>
                    <a:pt x="1001" y="21"/>
                  </a:cubicBezTo>
                  <a:cubicBezTo>
                    <a:pt x="701" y="21"/>
                    <a:pt x="401" y="155"/>
                    <a:pt x="201" y="388"/>
                  </a:cubicBezTo>
                  <a:cubicBezTo>
                    <a:pt x="1" y="622"/>
                    <a:pt x="167" y="955"/>
                    <a:pt x="501" y="955"/>
                  </a:cubicBezTo>
                  <a:cubicBezTo>
                    <a:pt x="701" y="955"/>
                    <a:pt x="901" y="922"/>
                    <a:pt x="1101" y="889"/>
                  </a:cubicBezTo>
                  <a:cubicBezTo>
                    <a:pt x="1335" y="889"/>
                    <a:pt x="1568" y="822"/>
                    <a:pt x="1735" y="688"/>
                  </a:cubicBezTo>
                  <a:cubicBezTo>
                    <a:pt x="1835" y="555"/>
                    <a:pt x="1869" y="388"/>
                    <a:pt x="1769" y="288"/>
                  </a:cubicBezTo>
                  <a:cubicBezTo>
                    <a:pt x="1609" y="102"/>
                    <a:pt x="1387" y="1"/>
                    <a:pt x="11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7"/>
            <p:cNvSpPr/>
            <p:nvPr/>
          </p:nvSpPr>
          <p:spPr>
            <a:xfrm>
              <a:off x="6631874" y="2262392"/>
              <a:ext cx="20502" cy="38170"/>
            </a:xfrm>
            <a:custGeom>
              <a:avLst/>
              <a:gdLst/>
              <a:ahLst/>
              <a:cxnLst/>
              <a:rect l="l" t="t" r="r" b="b"/>
              <a:pathLst>
                <a:path w="868" h="1616" extrusionOk="0">
                  <a:moveTo>
                    <a:pt x="761" y="1"/>
                  </a:moveTo>
                  <a:cubicBezTo>
                    <a:pt x="751" y="1"/>
                    <a:pt x="734" y="24"/>
                    <a:pt x="734" y="48"/>
                  </a:cubicBezTo>
                  <a:cubicBezTo>
                    <a:pt x="734" y="681"/>
                    <a:pt x="601" y="1382"/>
                    <a:pt x="1" y="1582"/>
                  </a:cubicBezTo>
                  <a:lnTo>
                    <a:pt x="1" y="1615"/>
                  </a:lnTo>
                  <a:cubicBezTo>
                    <a:pt x="701" y="1549"/>
                    <a:pt x="868" y="615"/>
                    <a:pt x="768" y="14"/>
                  </a:cubicBezTo>
                  <a:cubicBezTo>
                    <a:pt x="768" y="5"/>
                    <a:pt x="765" y="1"/>
                    <a:pt x="7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7"/>
            <p:cNvSpPr/>
            <p:nvPr/>
          </p:nvSpPr>
          <p:spPr>
            <a:xfrm>
              <a:off x="6610519" y="2246022"/>
              <a:ext cx="46744" cy="47594"/>
            </a:xfrm>
            <a:custGeom>
              <a:avLst/>
              <a:gdLst/>
              <a:ahLst/>
              <a:cxnLst/>
              <a:rect l="l" t="t" r="r" b="b"/>
              <a:pathLst>
                <a:path w="1979" h="2015" extrusionOk="0">
                  <a:moveTo>
                    <a:pt x="1077" y="0"/>
                  </a:moveTo>
                  <a:cubicBezTo>
                    <a:pt x="159" y="0"/>
                    <a:pt x="1" y="1879"/>
                    <a:pt x="905" y="2008"/>
                  </a:cubicBezTo>
                  <a:cubicBezTo>
                    <a:pt x="933" y="2012"/>
                    <a:pt x="961" y="2015"/>
                    <a:pt x="988" y="2015"/>
                  </a:cubicBezTo>
                  <a:cubicBezTo>
                    <a:pt x="1817" y="2015"/>
                    <a:pt x="1979" y="104"/>
                    <a:pt x="1171" y="7"/>
                  </a:cubicBezTo>
                  <a:cubicBezTo>
                    <a:pt x="1139" y="3"/>
                    <a:pt x="1108" y="0"/>
                    <a:pt x="107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7"/>
            <p:cNvSpPr/>
            <p:nvPr/>
          </p:nvSpPr>
          <p:spPr>
            <a:xfrm>
              <a:off x="6599559" y="2243801"/>
              <a:ext cx="32218" cy="21754"/>
            </a:xfrm>
            <a:custGeom>
              <a:avLst/>
              <a:gdLst/>
              <a:ahLst/>
              <a:cxnLst/>
              <a:rect l="l" t="t" r="r" b="b"/>
              <a:pathLst>
                <a:path w="1364" h="921" extrusionOk="0">
                  <a:moveTo>
                    <a:pt x="34" y="1"/>
                  </a:moveTo>
                  <a:cubicBezTo>
                    <a:pt x="1" y="401"/>
                    <a:pt x="101" y="801"/>
                    <a:pt x="501" y="901"/>
                  </a:cubicBezTo>
                  <a:cubicBezTo>
                    <a:pt x="554" y="915"/>
                    <a:pt x="605" y="921"/>
                    <a:pt x="654" y="921"/>
                  </a:cubicBezTo>
                  <a:cubicBezTo>
                    <a:pt x="978" y="921"/>
                    <a:pt x="1219" y="649"/>
                    <a:pt x="1335" y="301"/>
                  </a:cubicBezTo>
                  <a:cubicBezTo>
                    <a:pt x="1364" y="243"/>
                    <a:pt x="1318" y="161"/>
                    <a:pt x="1262" y="161"/>
                  </a:cubicBezTo>
                  <a:cubicBezTo>
                    <a:pt x="1253" y="161"/>
                    <a:pt x="1244" y="163"/>
                    <a:pt x="1235" y="168"/>
                  </a:cubicBezTo>
                  <a:cubicBezTo>
                    <a:pt x="1035" y="268"/>
                    <a:pt x="835" y="434"/>
                    <a:pt x="635" y="434"/>
                  </a:cubicBezTo>
                  <a:cubicBezTo>
                    <a:pt x="401" y="434"/>
                    <a:pt x="201" y="201"/>
                    <a:pt x="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7"/>
            <p:cNvSpPr/>
            <p:nvPr/>
          </p:nvSpPr>
          <p:spPr>
            <a:xfrm>
              <a:off x="6731937" y="2266667"/>
              <a:ext cx="17361" cy="40201"/>
            </a:xfrm>
            <a:custGeom>
              <a:avLst/>
              <a:gdLst/>
              <a:ahLst/>
              <a:cxnLst/>
              <a:rect l="l" t="t" r="r" b="b"/>
              <a:pathLst>
                <a:path w="735" h="1702" extrusionOk="0">
                  <a:moveTo>
                    <a:pt x="134" y="0"/>
                  </a:moveTo>
                  <a:lnTo>
                    <a:pt x="134" y="0"/>
                  </a:lnTo>
                  <a:cubicBezTo>
                    <a:pt x="1" y="601"/>
                    <a:pt x="34" y="1568"/>
                    <a:pt x="735" y="1701"/>
                  </a:cubicBezTo>
                  <a:lnTo>
                    <a:pt x="735" y="1668"/>
                  </a:lnTo>
                  <a:cubicBezTo>
                    <a:pt x="201" y="1434"/>
                    <a:pt x="134" y="701"/>
                    <a:pt x="201" y="67"/>
                  </a:cubicBezTo>
                  <a:cubicBezTo>
                    <a:pt x="201" y="33"/>
                    <a:pt x="134" y="0"/>
                    <a:pt x="1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7"/>
            <p:cNvSpPr/>
            <p:nvPr/>
          </p:nvSpPr>
          <p:spPr>
            <a:xfrm>
              <a:off x="6728039" y="2252470"/>
              <a:ext cx="45681" cy="47311"/>
            </a:xfrm>
            <a:custGeom>
              <a:avLst/>
              <a:gdLst/>
              <a:ahLst/>
              <a:cxnLst/>
              <a:rect l="l" t="t" r="r" b="b"/>
              <a:pathLst>
                <a:path w="1934" h="2003" extrusionOk="0">
                  <a:moveTo>
                    <a:pt x="933" y="1"/>
                  </a:moveTo>
                  <a:cubicBezTo>
                    <a:pt x="106" y="1"/>
                    <a:pt x="1" y="2003"/>
                    <a:pt x="943" y="2003"/>
                  </a:cubicBezTo>
                  <a:cubicBezTo>
                    <a:pt x="951" y="2003"/>
                    <a:pt x="959" y="2002"/>
                    <a:pt x="966" y="2002"/>
                  </a:cubicBezTo>
                  <a:cubicBezTo>
                    <a:pt x="1900" y="2002"/>
                    <a:pt x="1934" y="1"/>
                    <a:pt x="93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7"/>
            <p:cNvSpPr/>
            <p:nvPr/>
          </p:nvSpPr>
          <p:spPr>
            <a:xfrm>
              <a:off x="6756480" y="2253274"/>
              <a:ext cx="28273" cy="20549"/>
            </a:xfrm>
            <a:custGeom>
              <a:avLst/>
              <a:gdLst/>
              <a:ahLst/>
              <a:cxnLst/>
              <a:rect l="l" t="t" r="r" b="b"/>
              <a:pathLst>
                <a:path w="1197" h="870" extrusionOk="0">
                  <a:moveTo>
                    <a:pt x="1163" y="0"/>
                  </a:moveTo>
                  <a:cubicBezTo>
                    <a:pt x="1030" y="234"/>
                    <a:pt x="830" y="434"/>
                    <a:pt x="630" y="434"/>
                  </a:cubicBezTo>
                  <a:cubicBezTo>
                    <a:pt x="430" y="400"/>
                    <a:pt x="296" y="200"/>
                    <a:pt x="129" y="100"/>
                  </a:cubicBezTo>
                  <a:cubicBezTo>
                    <a:pt x="120" y="95"/>
                    <a:pt x="111" y="93"/>
                    <a:pt x="102" y="93"/>
                  </a:cubicBezTo>
                  <a:cubicBezTo>
                    <a:pt x="46" y="93"/>
                    <a:pt x="1" y="171"/>
                    <a:pt x="29" y="200"/>
                  </a:cubicBezTo>
                  <a:cubicBezTo>
                    <a:pt x="93" y="580"/>
                    <a:pt x="306" y="870"/>
                    <a:pt x="641" y="870"/>
                  </a:cubicBezTo>
                  <a:cubicBezTo>
                    <a:pt x="659" y="870"/>
                    <a:pt x="678" y="869"/>
                    <a:pt x="696" y="867"/>
                  </a:cubicBezTo>
                  <a:cubicBezTo>
                    <a:pt x="1063" y="834"/>
                    <a:pt x="1197" y="434"/>
                    <a:pt x="1197" y="33"/>
                  </a:cubicBezTo>
                  <a:cubicBezTo>
                    <a:pt x="1197" y="0"/>
                    <a:pt x="1163" y="0"/>
                    <a:pt x="116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7"/>
            <p:cNvSpPr/>
            <p:nvPr/>
          </p:nvSpPr>
          <p:spPr>
            <a:xfrm>
              <a:off x="6633456" y="2378826"/>
              <a:ext cx="28391" cy="19203"/>
            </a:xfrm>
            <a:custGeom>
              <a:avLst/>
              <a:gdLst/>
              <a:ahLst/>
              <a:cxnLst/>
              <a:rect l="l" t="t" r="r" b="b"/>
              <a:pathLst>
                <a:path w="1202" h="813" extrusionOk="0">
                  <a:moveTo>
                    <a:pt x="61" y="0"/>
                  </a:moveTo>
                  <a:cubicBezTo>
                    <a:pt x="45" y="0"/>
                    <a:pt x="34" y="16"/>
                    <a:pt x="34" y="56"/>
                  </a:cubicBezTo>
                  <a:cubicBezTo>
                    <a:pt x="0" y="322"/>
                    <a:pt x="100" y="589"/>
                    <a:pt x="334" y="756"/>
                  </a:cubicBezTo>
                  <a:cubicBezTo>
                    <a:pt x="434" y="794"/>
                    <a:pt x="543" y="812"/>
                    <a:pt x="653" y="812"/>
                  </a:cubicBezTo>
                  <a:cubicBezTo>
                    <a:pt x="837" y="812"/>
                    <a:pt x="1022" y="760"/>
                    <a:pt x="1168" y="656"/>
                  </a:cubicBezTo>
                  <a:cubicBezTo>
                    <a:pt x="1201" y="656"/>
                    <a:pt x="1201" y="623"/>
                    <a:pt x="1168" y="623"/>
                  </a:cubicBezTo>
                  <a:cubicBezTo>
                    <a:pt x="934" y="623"/>
                    <a:pt x="701" y="623"/>
                    <a:pt x="467" y="556"/>
                  </a:cubicBezTo>
                  <a:cubicBezTo>
                    <a:pt x="267" y="456"/>
                    <a:pt x="200" y="222"/>
                    <a:pt x="100" y="22"/>
                  </a:cubicBezTo>
                  <a:cubicBezTo>
                    <a:pt x="87" y="8"/>
                    <a:pt x="73" y="0"/>
                    <a:pt x="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7"/>
            <p:cNvSpPr/>
            <p:nvPr/>
          </p:nvSpPr>
          <p:spPr>
            <a:xfrm>
              <a:off x="6654149" y="2188927"/>
              <a:ext cx="77993" cy="177670"/>
            </a:xfrm>
            <a:custGeom>
              <a:avLst/>
              <a:gdLst/>
              <a:ahLst/>
              <a:cxnLst/>
              <a:rect l="l" t="t" r="r" b="b"/>
              <a:pathLst>
                <a:path w="3302" h="7522" extrusionOk="0">
                  <a:moveTo>
                    <a:pt x="2523" y="0"/>
                  </a:moveTo>
                  <a:cubicBezTo>
                    <a:pt x="2494" y="0"/>
                    <a:pt x="2460" y="16"/>
                    <a:pt x="2460" y="55"/>
                  </a:cubicBezTo>
                  <a:cubicBezTo>
                    <a:pt x="2460" y="2024"/>
                    <a:pt x="2827" y="3958"/>
                    <a:pt x="2860" y="5926"/>
                  </a:cubicBezTo>
                  <a:cubicBezTo>
                    <a:pt x="2560" y="5793"/>
                    <a:pt x="2226" y="5693"/>
                    <a:pt x="1893" y="5626"/>
                  </a:cubicBezTo>
                  <a:lnTo>
                    <a:pt x="1893" y="5626"/>
                  </a:lnTo>
                  <a:cubicBezTo>
                    <a:pt x="1826" y="5626"/>
                    <a:pt x="1993" y="7127"/>
                    <a:pt x="1960" y="7227"/>
                  </a:cubicBezTo>
                  <a:cubicBezTo>
                    <a:pt x="1259" y="7194"/>
                    <a:pt x="625" y="6960"/>
                    <a:pt x="92" y="6527"/>
                  </a:cubicBezTo>
                  <a:cubicBezTo>
                    <a:pt x="83" y="6518"/>
                    <a:pt x="71" y="6514"/>
                    <a:pt x="60" y="6514"/>
                  </a:cubicBezTo>
                  <a:cubicBezTo>
                    <a:pt x="30" y="6514"/>
                    <a:pt x="0" y="6545"/>
                    <a:pt x="25" y="6593"/>
                  </a:cubicBezTo>
                  <a:cubicBezTo>
                    <a:pt x="485" y="7169"/>
                    <a:pt x="1170" y="7521"/>
                    <a:pt x="1906" y="7521"/>
                  </a:cubicBezTo>
                  <a:cubicBezTo>
                    <a:pt x="2023" y="7521"/>
                    <a:pt x="2141" y="7512"/>
                    <a:pt x="2260" y="7494"/>
                  </a:cubicBezTo>
                  <a:cubicBezTo>
                    <a:pt x="2327" y="7060"/>
                    <a:pt x="2260" y="6127"/>
                    <a:pt x="2260" y="6126"/>
                  </a:cubicBezTo>
                  <a:lnTo>
                    <a:pt x="2260" y="6126"/>
                  </a:lnTo>
                  <a:cubicBezTo>
                    <a:pt x="2388" y="6178"/>
                    <a:pt x="2950" y="6446"/>
                    <a:pt x="3188" y="6446"/>
                  </a:cubicBezTo>
                  <a:cubicBezTo>
                    <a:pt x="3259" y="6446"/>
                    <a:pt x="3302" y="6422"/>
                    <a:pt x="3294" y="6360"/>
                  </a:cubicBezTo>
                  <a:cubicBezTo>
                    <a:pt x="3194" y="4325"/>
                    <a:pt x="3094" y="2057"/>
                    <a:pt x="2560" y="22"/>
                  </a:cubicBezTo>
                  <a:cubicBezTo>
                    <a:pt x="2560" y="8"/>
                    <a:pt x="2543" y="0"/>
                    <a:pt x="252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7"/>
            <p:cNvSpPr/>
            <p:nvPr/>
          </p:nvSpPr>
          <p:spPr>
            <a:xfrm>
              <a:off x="6646047" y="2343085"/>
              <a:ext cx="48090" cy="35879"/>
            </a:xfrm>
            <a:custGeom>
              <a:avLst/>
              <a:gdLst/>
              <a:ahLst/>
              <a:cxnLst/>
              <a:rect l="l" t="t" r="r" b="b"/>
              <a:pathLst>
                <a:path w="2036" h="1519" extrusionOk="0">
                  <a:moveTo>
                    <a:pt x="368" y="1"/>
                  </a:moveTo>
                  <a:cubicBezTo>
                    <a:pt x="268" y="168"/>
                    <a:pt x="201" y="334"/>
                    <a:pt x="134" y="534"/>
                  </a:cubicBezTo>
                  <a:cubicBezTo>
                    <a:pt x="1" y="868"/>
                    <a:pt x="1" y="1268"/>
                    <a:pt x="401" y="1468"/>
                  </a:cubicBezTo>
                  <a:cubicBezTo>
                    <a:pt x="501" y="1502"/>
                    <a:pt x="610" y="1519"/>
                    <a:pt x="718" y="1519"/>
                  </a:cubicBezTo>
                  <a:cubicBezTo>
                    <a:pt x="827" y="1519"/>
                    <a:pt x="935" y="1502"/>
                    <a:pt x="1035" y="1468"/>
                  </a:cubicBezTo>
                  <a:cubicBezTo>
                    <a:pt x="1402" y="1368"/>
                    <a:pt x="1736" y="1168"/>
                    <a:pt x="2036" y="868"/>
                  </a:cubicBezTo>
                  <a:cubicBezTo>
                    <a:pt x="1402" y="768"/>
                    <a:pt x="835" y="468"/>
                    <a:pt x="3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7"/>
            <p:cNvSpPr/>
            <p:nvPr/>
          </p:nvSpPr>
          <p:spPr>
            <a:xfrm>
              <a:off x="6646047" y="2355700"/>
              <a:ext cx="25250" cy="23266"/>
            </a:xfrm>
            <a:custGeom>
              <a:avLst/>
              <a:gdLst/>
              <a:ahLst/>
              <a:cxnLst/>
              <a:rect l="l" t="t" r="r" b="b"/>
              <a:pathLst>
                <a:path w="1069" h="985" extrusionOk="0">
                  <a:moveTo>
                    <a:pt x="134" y="0"/>
                  </a:moveTo>
                  <a:lnTo>
                    <a:pt x="134" y="0"/>
                  </a:lnTo>
                  <a:cubicBezTo>
                    <a:pt x="1" y="334"/>
                    <a:pt x="1" y="734"/>
                    <a:pt x="435" y="934"/>
                  </a:cubicBezTo>
                  <a:cubicBezTo>
                    <a:pt x="535" y="968"/>
                    <a:pt x="635" y="985"/>
                    <a:pt x="739" y="985"/>
                  </a:cubicBezTo>
                  <a:cubicBezTo>
                    <a:pt x="843" y="985"/>
                    <a:pt x="952" y="968"/>
                    <a:pt x="1068" y="934"/>
                  </a:cubicBezTo>
                  <a:cubicBezTo>
                    <a:pt x="1002" y="467"/>
                    <a:pt x="635" y="67"/>
                    <a:pt x="134" y="0"/>
                  </a:cubicBezTo>
                  <a:close/>
                </a:path>
              </a:pathLst>
            </a:custGeom>
            <a:solidFill>
              <a:srgbClr val="FF9A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7"/>
            <p:cNvSpPr/>
            <p:nvPr/>
          </p:nvSpPr>
          <p:spPr>
            <a:xfrm>
              <a:off x="6370259" y="1973563"/>
              <a:ext cx="461747" cy="311784"/>
            </a:xfrm>
            <a:custGeom>
              <a:avLst/>
              <a:gdLst/>
              <a:ahLst/>
              <a:cxnLst/>
              <a:rect l="l" t="t" r="r" b="b"/>
              <a:pathLst>
                <a:path w="19549" h="13200" extrusionOk="0">
                  <a:moveTo>
                    <a:pt x="10129" y="1"/>
                  </a:moveTo>
                  <a:cubicBezTo>
                    <a:pt x="8205" y="1"/>
                    <a:pt x="5968" y="589"/>
                    <a:pt x="4137" y="2701"/>
                  </a:cubicBezTo>
                  <a:cubicBezTo>
                    <a:pt x="1" y="7438"/>
                    <a:pt x="2269" y="12908"/>
                    <a:pt x="3403" y="13175"/>
                  </a:cubicBezTo>
                  <a:cubicBezTo>
                    <a:pt x="3480" y="13192"/>
                    <a:pt x="3554" y="13200"/>
                    <a:pt x="3627" y="13200"/>
                  </a:cubicBezTo>
                  <a:cubicBezTo>
                    <a:pt x="5178" y="13200"/>
                    <a:pt x="5939" y="9639"/>
                    <a:pt x="5939" y="9639"/>
                  </a:cubicBezTo>
                  <a:cubicBezTo>
                    <a:pt x="5939" y="9639"/>
                    <a:pt x="13377" y="9139"/>
                    <a:pt x="14578" y="3235"/>
                  </a:cubicBezTo>
                  <a:cubicBezTo>
                    <a:pt x="15279" y="5737"/>
                    <a:pt x="16913" y="7905"/>
                    <a:pt x="19148" y="9273"/>
                  </a:cubicBezTo>
                  <a:cubicBezTo>
                    <a:pt x="19148" y="9273"/>
                    <a:pt x="19548" y="2701"/>
                    <a:pt x="14478" y="933"/>
                  </a:cubicBezTo>
                  <a:cubicBezTo>
                    <a:pt x="14478" y="933"/>
                    <a:pt x="12551" y="1"/>
                    <a:pt x="1012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7"/>
            <p:cNvSpPr/>
            <p:nvPr/>
          </p:nvSpPr>
          <p:spPr>
            <a:xfrm>
              <a:off x="6365535" y="2227195"/>
              <a:ext cx="111132" cy="139452"/>
            </a:xfrm>
            <a:custGeom>
              <a:avLst/>
              <a:gdLst/>
              <a:ahLst/>
              <a:cxnLst/>
              <a:rect l="l" t="t" r="r" b="b"/>
              <a:pathLst>
                <a:path w="4705" h="5904" extrusionOk="0">
                  <a:moveTo>
                    <a:pt x="1762" y="0"/>
                  </a:moveTo>
                  <a:cubicBezTo>
                    <a:pt x="1641" y="0"/>
                    <a:pt x="1520" y="22"/>
                    <a:pt x="1402" y="70"/>
                  </a:cubicBezTo>
                  <a:cubicBezTo>
                    <a:pt x="1" y="670"/>
                    <a:pt x="1068" y="4940"/>
                    <a:pt x="2536" y="5674"/>
                  </a:cubicBezTo>
                  <a:cubicBezTo>
                    <a:pt x="2792" y="5830"/>
                    <a:pt x="3070" y="5904"/>
                    <a:pt x="3343" y="5904"/>
                  </a:cubicBezTo>
                  <a:cubicBezTo>
                    <a:pt x="3889" y="5904"/>
                    <a:pt x="4415" y="5607"/>
                    <a:pt x="4704" y="5074"/>
                  </a:cubicBezTo>
                  <a:lnTo>
                    <a:pt x="4471" y="2572"/>
                  </a:lnTo>
                  <a:cubicBezTo>
                    <a:pt x="4471" y="2572"/>
                    <a:pt x="3073" y="0"/>
                    <a:pt x="1762"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7"/>
            <p:cNvSpPr/>
            <p:nvPr/>
          </p:nvSpPr>
          <p:spPr>
            <a:xfrm>
              <a:off x="6405740" y="2257998"/>
              <a:ext cx="55176" cy="89685"/>
            </a:xfrm>
            <a:custGeom>
              <a:avLst/>
              <a:gdLst/>
              <a:ahLst/>
              <a:cxnLst/>
              <a:rect l="l" t="t" r="r" b="b"/>
              <a:pathLst>
                <a:path w="2336" h="3797" extrusionOk="0">
                  <a:moveTo>
                    <a:pt x="33" y="0"/>
                  </a:moveTo>
                  <a:cubicBezTo>
                    <a:pt x="0" y="0"/>
                    <a:pt x="0" y="34"/>
                    <a:pt x="33" y="34"/>
                  </a:cubicBezTo>
                  <a:cubicBezTo>
                    <a:pt x="1067" y="601"/>
                    <a:pt x="1501" y="1635"/>
                    <a:pt x="1768" y="2702"/>
                  </a:cubicBezTo>
                  <a:cubicBezTo>
                    <a:pt x="1633" y="2386"/>
                    <a:pt x="1314" y="2208"/>
                    <a:pt x="988" y="2208"/>
                  </a:cubicBezTo>
                  <a:cubicBezTo>
                    <a:pt x="832" y="2208"/>
                    <a:pt x="674" y="2249"/>
                    <a:pt x="534" y="2335"/>
                  </a:cubicBezTo>
                  <a:cubicBezTo>
                    <a:pt x="500" y="2335"/>
                    <a:pt x="534" y="2402"/>
                    <a:pt x="567" y="2402"/>
                  </a:cubicBezTo>
                  <a:cubicBezTo>
                    <a:pt x="637" y="2384"/>
                    <a:pt x="707" y="2376"/>
                    <a:pt x="776" y="2376"/>
                  </a:cubicBezTo>
                  <a:cubicBezTo>
                    <a:pt x="1102" y="2376"/>
                    <a:pt x="1403" y="2560"/>
                    <a:pt x="1568" y="2836"/>
                  </a:cubicBezTo>
                  <a:cubicBezTo>
                    <a:pt x="1735" y="3136"/>
                    <a:pt x="1868" y="3436"/>
                    <a:pt x="1968" y="3736"/>
                  </a:cubicBezTo>
                  <a:cubicBezTo>
                    <a:pt x="1996" y="3778"/>
                    <a:pt x="2042" y="3797"/>
                    <a:pt x="2083" y="3797"/>
                  </a:cubicBezTo>
                  <a:cubicBezTo>
                    <a:pt x="2139" y="3797"/>
                    <a:pt x="2188" y="3761"/>
                    <a:pt x="2168" y="3703"/>
                  </a:cubicBezTo>
                  <a:lnTo>
                    <a:pt x="2168" y="3669"/>
                  </a:lnTo>
                  <a:cubicBezTo>
                    <a:pt x="2335" y="2335"/>
                    <a:pt x="1468" y="300"/>
                    <a:pt x="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7"/>
            <p:cNvSpPr/>
            <p:nvPr/>
          </p:nvSpPr>
          <p:spPr>
            <a:xfrm>
              <a:off x="6429362" y="2342920"/>
              <a:ext cx="23289" cy="19864"/>
            </a:xfrm>
            <a:custGeom>
              <a:avLst/>
              <a:gdLst/>
              <a:ahLst/>
              <a:cxnLst/>
              <a:rect l="l" t="t" r="r" b="b"/>
              <a:pathLst>
                <a:path w="986" h="841" extrusionOk="0">
                  <a:moveTo>
                    <a:pt x="443" y="1"/>
                  </a:moveTo>
                  <a:cubicBezTo>
                    <a:pt x="418" y="1"/>
                    <a:pt x="393" y="3"/>
                    <a:pt x="368" y="8"/>
                  </a:cubicBezTo>
                  <a:cubicBezTo>
                    <a:pt x="168" y="74"/>
                    <a:pt x="1" y="241"/>
                    <a:pt x="34" y="475"/>
                  </a:cubicBezTo>
                  <a:cubicBezTo>
                    <a:pt x="55" y="702"/>
                    <a:pt x="255" y="840"/>
                    <a:pt x="452" y="840"/>
                  </a:cubicBezTo>
                  <a:cubicBezTo>
                    <a:pt x="573" y="840"/>
                    <a:pt x="692" y="789"/>
                    <a:pt x="768" y="675"/>
                  </a:cubicBezTo>
                  <a:cubicBezTo>
                    <a:pt x="985" y="396"/>
                    <a:pt x="769" y="1"/>
                    <a:pt x="4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7"/>
            <p:cNvSpPr/>
            <p:nvPr/>
          </p:nvSpPr>
          <p:spPr>
            <a:xfrm>
              <a:off x="6544401" y="2039729"/>
              <a:ext cx="172591" cy="165482"/>
            </a:xfrm>
            <a:custGeom>
              <a:avLst/>
              <a:gdLst/>
              <a:ahLst/>
              <a:cxnLst/>
              <a:rect l="l" t="t" r="r" b="b"/>
              <a:pathLst>
                <a:path w="7307" h="7006" extrusionOk="0">
                  <a:moveTo>
                    <a:pt x="7306" y="0"/>
                  </a:moveTo>
                  <a:lnTo>
                    <a:pt x="7306" y="0"/>
                  </a:lnTo>
                  <a:cubicBezTo>
                    <a:pt x="7206" y="434"/>
                    <a:pt x="7106" y="901"/>
                    <a:pt x="6939" y="1335"/>
                  </a:cubicBezTo>
                  <a:cubicBezTo>
                    <a:pt x="6506" y="2602"/>
                    <a:pt x="5772" y="3736"/>
                    <a:pt x="4771" y="4670"/>
                  </a:cubicBezTo>
                  <a:cubicBezTo>
                    <a:pt x="4638" y="4804"/>
                    <a:pt x="4471" y="4937"/>
                    <a:pt x="4271" y="5071"/>
                  </a:cubicBezTo>
                  <a:lnTo>
                    <a:pt x="4004" y="5271"/>
                  </a:lnTo>
                  <a:lnTo>
                    <a:pt x="3737" y="5471"/>
                  </a:lnTo>
                  <a:cubicBezTo>
                    <a:pt x="3537" y="5571"/>
                    <a:pt x="3370" y="5704"/>
                    <a:pt x="3170" y="5838"/>
                  </a:cubicBezTo>
                  <a:lnTo>
                    <a:pt x="2569" y="6138"/>
                  </a:lnTo>
                  <a:lnTo>
                    <a:pt x="2269" y="6271"/>
                  </a:lnTo>
                  <a:lnTo>
                    <a:pt x="1936" y="6405"/>
                  </a:lnTo>
                  <a:lnTo>
                    <a:pt x="1302" y="6638"/>
                  </a:lnTo>
                  <a:cubicBezTo>
                    <a:pt x="868" y="6772"/>
                    <a:pt x="401" y="6872"/>
                    <a:pt x="1" y="7005"/>
                  </a:cubicBezTo>
                  <a:cubicBezTo>
                    <a:pt x="435" y="6972"/>
                    <a:pt x="902" y="6905"/>
                    <a:pt x="1369" y="6838"/>
                  </a:cubicBezTo>
                  <a:lnTo>
                    <a:pt x="2036" y="6638"/>
                  </a:lnTo>
                  <a:lnTo>
                    <a:pt x="2369" y="6538"/>
                  </a:lnTo>
                  <a:lnTo>
                    <a:pt x="2703" y="6405"/>
                  </a:lnTo>
                  <a:cubicBezTo>
                    <a:pt x="2903" y="6338"/>
                    <a:pt x="3136" y="6238"/>
                    <a:pt x="3337" y="6138"/>
                  </a:cubicBezTo>
                  <a:cubicBezTo>
                    <a:pt x="3537" y="6038"/>
                    <a:pt x="3737" y="5904"/>
                    <a:pt x="3937" y="5804"/>
                  </a:cubicBezTo>
                  <a:cubicBezTo>
                    <a:pt x="4037" y="5738"/>
                    <a:pt x="4137" y="5671"/>
                    <a:pt x="4237" y="5604"/>
                  </a:cubicBezTo>
                  <a:lnTo>
                    <a:pt x="4537" y="5404"/>
                  </a:lnTo>
                  <a:cubicBezTo>
                    <a:pt x="4704" y="5271"/>
                    <a:pt x="4904" y="5104"/>
                    <a:pt x="5071" y="4970"/>
                  </a:cubicBezTo>
                  <a:cubicBezTo>
                    <a:pt x="5772" y="4337"/>
                    <a:pt x="6305" y="3536"/>
                    <a:pt x="6706" y="2702"/>
                  </a:cubicBezTo>
                  <a:cubicBezTo>
                    <a:pt x="7073" y="1835"/>
                    <a:pt x="7273" y="934"/>
                    <a:pt x="730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7"/>
            <p:cNvSpPr/>
            <p:nvPr/>
          </p:nvSpPr>
          <p:spPr>
            <a:xfrm>
              <a:off x="6305322" y="1856349"/>
              <a:ext cx="207573" cy="176772"/>
            </a:xfrm>
            <a:custGeom>
              <a:avLst/>
              <a:gdLst/>
              <a:ahLst/>
              <a:cxnLst/>
              <a:rect l="l" t="t" r="r" b="b"/>
              <a:pathLst>
                <a:path w="8788" h="7484" extrusionOk="0">
                  <a:moveTo>
                    <a:pt x="3769" y="0"/>
                  </a:moveTo>
                  <a:cubicBezTo>
                    <a:pt x="1682" y="0"/>
                    <a:pt x="1" y="1951"/>
                    <a:pt x="1115" y="4528"/>
                  </a:cubicBezTo>
                  <a:cubicBezTo>
                    <a:pt x="1888" y="6348"/>
                    <a:pt x="4506" y="7484"/>
                    <a:pt x="6295" y="7484"/>
                  </a:cubicBezTo>
                  <a:cubicBezTo>
                    <a:pt x="6670" y="7484"/>
                    <a:pt x="7009" y="7434"/>
                    <a:pt x="7287" y="7330"/>
                  </a:cubicBezTo>
                  <a:cubicBezTo>
                    <a:pt x="8054" y="7063"/>
                    <a:pt x="8788" y="2793"/>
                    <a:pt x="5986" y="758"/>
                  </a:cubicBezTo>
                  <a:cubicBezTo>
                    <a:pt x="5265" y="235"/>
                    <a:pt x="4493" y="0"/>
                    <a:pt x="37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7"/>
            <p:cNvSpPr/>
            <p:nvPr/>
          </p:nvSpPr>
          <p:spPr>
            <a:xfrm>
              <a:off x="6300928" y="1868727"/>
              <a:ext cx="176512" cy="172898"/>
            </a:xfrm>
            <a:custGeom>
              <a:avLst/>
              <a:gdLst/>
              <a:ahLst/>
              <a:cxnLst/>
              <a:rect l="l" t="t" r="r" b="b"/>
              <a:pathLst>
                <a:path w="7473" h="7320" extrusionOk="0">
                  <a:moveTo>
                    <a:pt x="2269" y="1"/>
                  </a:moveTo>
                  <a:lnTo>
                    <a:pt x="2269" y="1"/>
                  </a:lnTo>
                  <a:cubicBezTo>
                    <a:pt x="1235" y="534"/>
                    <a:pt x="501" y="1468"/>
                    <a:pt x="201" y="2569"/>
                  </a:cubicBezTo>
                  <a:cubicBezTo>
                    <a:pt x="1" y="3170"/>
                    <a:pt x="1" y="3770"/>
                    <a:pt x="167" y="4337"/>
                  </a:cubicBezTo>
                  <a:cubicBezTo>
                    <a:pt x="301" y="4938"/>
                    <a:pt x="634" y="5438"/>
                    <a:pt x="1068" y="5872"/>
                  </a:cubicBezTo>
                  <a:cubicBezTo>
                    <a:pt x="1935" y="6639"/>
                    <a:pt x="3036" y="7139"/>
                    <a:pt x="4204" y="7239"/>
                  </a:cubicBezTo>
                  <a:cubicBezTo>
                    <a:pt x="4497" y="7294"/>
                    <a:pt x="4801" y="7319"/>
                    <a:pt x="5110" y="7319"/>
                  </a:cubicBezTo>
                  <a:cubicBezTo>
                    <a:pt x="5362" y="7319"/>
                    <a:pt x="5617" y="7303"/>
                    <a:pt x="5871" y="7273"/>
                  </a:cubicBezTo>
                  <a:cubicBezTo>
                    <a:pt x="6438" y="7239"/>
                    <a:pt x="6972" y="7072"/>
                    <a:pt x="7473" y="6806"/>
                  </a:cubicBezTo>
                  <a:lnTo>
                    <a:pt x="7473" y="6806"/>
                  </a:lnTo>
                  <a:cubicBezTo>
                    <a:pt x="7077" y="6929"/>
                    <a:pt x="6681" y="6998"/>
                    <a:pt x="6285" y="6998"/>
                  </a:cubicBezTo>
                  <a:cubicBezTo>
                    <a:pt x="6147" y="6998"/>
                    <a:pt x="6009" y="6990"/>
                    <a:pt x="5871" y="6972"/>
                  </a:cubicBezTo>
                  <a:cubicBezTo>
                    <a:pt x="5338" y="6972"/>
                    <a:pt x="4804" y="6906"/>
                    <a:pt x="4270" y="6772"/>
                  </a:cubicBezTo>
                  <a:cubicBezTo>
                    <a:pt x="3236" y="6605"/>
                    <a:pt x="2269" y="6138"/>
                    <a:pt x="1502" y="5438"/>
                  </a:cubicBezTo>
                  <a:cubicBezTo>
                    <a:pt x="734" y="4737"/>
                    <a:pt x="434" y="3670"/>
                    <a:pt x="668" y="2703"/>
                  </a:cubicBezTo>
                  <a:cubicBezTo>
                    <a:pt x="868" y="1635"/>
                    <a:pt x="1435" y="668"/>
                    <a:pt x="22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7"/>
            <p:cNvSpPr/>
            <p:nvPr/>
          </p:nvSpPr>
          <p:spPr>
            <a:xfrm>
              <a:off x="6378149" y="3868608"/>
              <a:ext cx="1028226" cy="45728"/>
            </a:xfrm>
            <a:custGeom>
              <a:avLst/>
              <a:gdLst/>
              <a:ahLst/>
              <a:cxnLst/>
              <a:rect l="l" t="t" r="r" b="b"/>
              <a:pathLst>
                <a:path w="43532" h="1936" extrusionOk="0">
                  <a:moveTo>
                    <a:pt x="1" y="0"/>
                  </a:moveTo>
                  <a:lnTo>
                    <a:pt x="1" y="1935"/>
                  </a:lnTo>
                  <a:lnTo>
                    <a:pt x="43532" y="1935"/>
                  </a:lnTo>
                  <a:lnTo>
                    <a:pt x="43532"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7"/>
            <p:cNvSpPr/>
            <p:nvPr/>
          </p:nvSpPr>
          <p:spPr>
            <a:xfrm>
              <a:off x="6642126" y="3234281"/>
              <a:ext cx="1084937" cy="679996"/>
            </a:xfrm>
            <a:custGeom>
              <a:avLst/>
              <a:gdLst/>
              <a:ahLst/>
              <a:cxnLst/>
              <a:rect l="l" t="t" r="r" b="b"/>
              <a:pathLst>
                <a:path w="45933" h="28789" extrusionOk="0">
                  <a:moveTo>
                    <a:pt x="3536" y="1"/>
                  </a:moveTo>
                  <a:lnTo>
                    <a:pt x="0" y="28788"/>
                  </a:lnTo>
                  <a:lnTo>
                    <a:pt x="42397" y="28788"/>
                  </a:lnTo>
                  <a:lnTo>
                    <a:pt x="45933"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3" name="Google Shape;643;p27"/>
          <p:cNvSpPr txBox="1">
            <a:spLocks noGrp="1"/>
          </p:cNvSpPr>
          <p:nvPr>
            <p:ph type="title"/>
          </p:nvPr>
        </p:nvSpPr>
        <p:spPr>
          <a:xfrm>
            <a:off x="420423" y="187800"/>
            <a:ext cx="4932289" cy="513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2- Review of Literature:</a:t>
            </a:r>
            <a:endParaRPr dirty="0"/>
          </a:p>
        </p:txBody>
      </p:sp>
      <p:sp>
        <p:nvSpPr>
          <p:cNvPr id="644" name="Google Shape;644;p27"/>
          <p:cNvSpPr txBox="1">
            <a:spLocks noGrp="1"/>
          </p:cNvSpPr>
          <p:nvPr>
            <p:ph type="body" idx="1"/>
          </p:nvPr>
        </p:nvSpPr>
        <p:spPr>
          <a:xfrm>
            <a:off x="29081" y="1350694"/>
            <a:ext cx="7034069" cy="3197880"/>
          </a:xfrm>
          <a:prstGeom prst="rect">
            <a:avLst/>
          </a:prstGeom>
        </p:spPr>
        <p:txBody>
          <a:bodyPr spcFirstLastPara="1" wrap="square" lIns="91425" tIns="91425" rIns="91425" bIns="91425" anchor="ctr" anchorCtr="0">
            <a:noAutofit/>
          </a:bodyPr>
          <a:lstStyle/>
          <a:p>
            <a:pPr marL="152400" indent="0">
              <a:buNone/>
            </a:pPr>
            <a:r>
              <a:rPr lang="en-US" dirty="0"/>
              <a:t>1. </a:t>
            </a:r>
            <a:r>
              <a:rPr lang="en-US" b="1" dirty="0"/>
              <a:t>PRIMARY SOURCE AND SECONDARY SOURCE:</a:t>
            </a:r>
          </a:p>
          <a:p>
            <a:r>
              <a:rPr lang="en-US" dirty="0"/>
              <a:t>P- Nathaniel Branden’s The six pillars of Self- esteem; Theory and Practice of Counseling and Psychotherapy Book by Gerald Corey</a:t>
            </a:r>
          </a:p>
          <a:p>
            <a:pPr marL="152400" indent="0">
              <a:buNone/>
            </a:pPr>
            <a:endParaRPr lang="en-US" dirty="0"/>
          </a:p>
          <a:p>
            <a:pPr marL="152400" indent="0">
              <a:buNone/>
            </a:pPr>
            <a:r>
              <a:rPr lang="en-US" dirty="0"/>
              <a:t>2. </a:t>
            </a:r>
            <a:r>
              <a:rPr lang="en-US" b="1" dirty="0"/>
              <a:t>HELPED ME TO STRENGTH THE RESEARCH:</a:t>
            </a:r>
            <a:endParaRPr lang="en-US" i="0" dirty="0">
              <a:solidFill>
                <a:srgbClr val="000000"/>
              </a:solidFill>
              <a:latin typeface="-apple-system"/>
            </a:endParaRPr>
          </a:p>
          <a:p>
            <a:r>
              <a:rPr lang="en-US" i="0" dirty="0">
                <a:solidFill>
                  <a:srgbClr val="000000"/>
                </a:solidFill>
                <a:latin typeface="-apple-system"/>
              </a:rPr>
              <a:t>Understanding the scope and gaps</a:t>
            </a:r>
          </a:p>
          <a:p>
            <a:pPr marL="152400" indent="0">
              <a:buNone/>
            </a:pPr>
            <a:endParaRPr lang="en-US" dirty="0"/>
          </a:p>
          <a:p>
            <a:pPr marL="152400" indent="0">
              <a:buNone/>
            </a:pPr>
            <a:r>
              <a:rPr lang="en-US" dirty="0"/>
              <a:t>3. </a:t>
            </a:r>
            <a:r>
              <a:rPr lang="en-US" b="1" dirty="0"/>
              <a:t>INSIGHTS:</a:t>
            </a:r>
          </a:p>
          <a:p>
            <a:r>
              <a:rPr lang="en-US" dirty="0"/>
              <a:t>SM- social Comparisons, Validation&gt; Self esteem</a:t>
            </a:r>
          </a:p>
          <a:p>
            <a:endParaRPr lang="en-US" b="1" dirty="0"/>
          </a:p>
          <a:p>
            <a:pPr marL="152400" indent="0">
              <a:buNone/>
            </a:pPr>
            <a:r>
              <a:rPr lang="en-US" b="1" dirty="0"/>
              <a:t>4. CLARIFIRD THE TOPIC</a:t>
            </a:r>
          </a:p>
          <a:p>
            <a:r>
              <a:rPr lang="en-IN" i="0" dirty="0">
                <a:solidFill>
                  <a:srgbClr val="000000"/>
                </a:solidFill>
                <a:latin typeface="-apple-system"/>
              </a:rPr>
              <a:t>Exploring measurement tools</a:t>
            </a:r>
            <a:endParaRPr lang="en-US" dirty="0">
              <a:solidFill>
                <a:srgbClr val="000000"/>
              </a:solidFill>
              <a:latin typeface="-apple-system"/>
            </a:endParaRPr>
          </a:p>
          <a:p>
            <a:r>
              <a:rPr lang="en-US" dirty="0"/>
              <a:t>Positive impact on self-esteem through favorable social interactions and self-presentation</a:t>
            </a:r>
          </a:p>
          <a:p>
            <a:r>
              <a:rPr lang="en-US" dirty="0"/>
              <a:t> Adverse effects of social media on body image and self-esteem, particularly among young women</a:t>
            </a:r>
          </a:p>
          <a:p>
            <a:pPr marL="152400" indent="0">
              <a:buNone/>
            </a:pPr>
            <a:endParaRPr lang="en-US" dirty="0"/>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87"/>
        <p:cNvGrpSpPr/>
        <p:nvPr/>
      </p:nvGrpSpPr>
      <p:grpSpPr>
        <a:xfrm>
          <a:off x="0" y="0"/>
          <a:ext cx="0" cy="0"/>
          <a:chOff x="0" y="0"/>
          <a:chExt cx="0" cy="0"/>
        </a:xfrm>
      </p:grpSpPr>
      <p:sp>
        <p:nvSpPr>
          <p:cNvPr id="10488" name="Google Shape;10488;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10489" name="Google Shape;10489;p63"/>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0" name="Google Shape;10490;p63"/>
          <p:cNvGrpSpPr/>
          <p:nvPr/>
        </p:nvGrpSpPr>
        <p:grpSpPr>
          <a:xfrm>
            <a:off x="748855" y="2243507"/>
            <a:ext cx="452798" cy="449473"/>
            <a:chOff x="-21322300" y="3693325"/>
            <a:chExt cx="306400" cy="304150"/>
          </a:xfrm>
        </p:grpSpPr>
        <p:sp>
          <p:nvSpPr>
            <p:cNvPr id="10491" name="Google Shape;10491;p63"/>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3"/>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3"/>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3"/>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5" name="Google Shape;10495;p63"/>
          <p:cNvGrpSpPr/>
          <p:nvPr/>
        </p:nvGrpSpPr>
        <p:grpSpPr>
          <a:xfrm>
            <a:off x="748263" y="2810244"/>
            <a:ext cx="453980" cy="422540"/>
            <a:chOff x="-21322300" y="4077125"/>
            <a:chExt cx="307200" cy="285925"/>
          </a:xfrm>
        </p:grpSpPr>
        <p:sp>
          <p:nvSpPr>
            <p:cNvPr id="10496" name="Google Shape;10496;p63"/>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3"/>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3"/>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3"/>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3"/>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3"/>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3"/>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3"/>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3"/>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3"/>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3"/>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3"/>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8" name="Google Shape;10508;p63"/>
          <p:cNvGrpSpPr/>
          <p:nvPr/>
        </p:nvGrpSpPr>
        <p:grpSpPr>
          <a:xfrm>
            <a:off x="3525440" y="1689128"/>
            <a:ext cx="451653" cy="450212"/>
            <a:chOff x="-19394200" y="3333800"/>
            <a:chExt cx="305625" cy="304650"/>
          </a:xfrm>
        </p:grpSpPr>
        <p:sp>
          <p:nvSpPr>
            <p:cNvPr id="10509" name="Google Shape;10509;p63"/>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3"/>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3"/>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3"/>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3"/>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3"/>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3"/>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3"/>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3"/>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63"/>
          <p:cNvGrpSpPr/>
          <p:nvPr/>
        </p:nvGrpSpPr>
        <p:grpSpPr>
          <a:xfrm>
            <a:off x="3524276" y="2243580"/>
            <a:ext cx="453980" cy="449325"/>
            <a:chOff x="-19396575" y="3708500"/>
            <a:chExt cx="307200" cy="304050"/>
          </a:xfrm>
        </p:grpSpPr>
        <p:sp>
          <p:nvSpPr>
            <p:cNvPr id="10519" name="Google Shape;10519;p63"/>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3"/>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3"/>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63"/>
          <p:cNvGrpSpPr/>
          <p:nvPr/>
        </p:nvGrpSpPr>
        <p:grpSpPr>
          <a:xfrm>
            <a:off x="3518457" y="2796461"/>
            <a:ext cx="465618" cy="450101"/>
            <a:chOff x="-19394200" y="4084200"/>
            <a:chExt cx="315075" cy="304575"/>
          </a:xfrm>
        </p:grpSpPr>
        <p:sp>
          <p:nvSpPr>
            <p:cNvPr id="10523" name="Google Shape;10523;p63"/>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3"/>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3"/>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3"/>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3"/>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3"/>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9" name="Google Shape;10529;p63"/>
          <p:cNvGrpSpPr/>
          <p:nvPr/>
        </p:nvGrpSpPr>
        <p:grpSpPr>
          <a:xfrm>
            <a:off x="6324167" y="1689001"/>
            <a:ext cx="400447" cy="450470"/>
            <a:chOff x="-17526750" y="3309200"/>
            <a:chExt cx="270975" cy="304825"/>
          </a:xfrm>
        </p:grpSpPr>
        <p:sp>
          <p:nvSpPr>
            <p:cNvPr id="10530" name="Google Shape;10530;p63"/>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3"/>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3"/>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3"/>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3"/>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5" name="Google Shape;10535;p63"/>
          <p:cNvGrpSpPr/>
          <p:nvPr/>
        </p:nvGrpSpPr>
        <p:grpSpPr>
          <a:xfrm>
            <a:off x="6300319" y="2244173"/>
            <a:ext cx="448143" cy="448143"/>
            <a:chOff x="-17542500" y="3684100"/>
            <a:chExt cx="303250" cy="303250"/>
          </a:xfrm>
        </p:grpSpPr>
        <p:sp>
          <p:nvSpPr>
            <p:cNvPr id="10536" name="Google Shape;10536;p63"/>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3"/>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3"/>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3"/>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3"/>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3"/>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3"/>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63"/>
          <p:cNvGrpSpPr/>
          <p:nvPr/>
        </p:nvGrpSpPr>
        <p:grpSpPr>
          <a:xfrm>
            <a:off x="6299728" y="2810817"/>
            <a:ext cx="449325" cy="421395"/>
            <a:chOff x="-17542500" y="4068450"/>
            <a:chExt cx="304050" cy="285150"/>
          </a:xfrm>
        </p:grpSpPr>
        <p:sp>
          <p:nvSpPr>
            <p:cNvPr id="10544" name="Google Shape;10544;p63"/>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3"/>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3"/>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3"/>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3"/>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3"/>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0" name="Google Shape;10550;p63"/>
          <p:cNvGrpSpPr/>
          <p:nvPr/>
        </p:nvGrpSpPr>
        <p:grpSpPr>
          <a:xfrm>
            <a:off x="3530150" y="3342211"/>
            <a:ext cx="343404" cy="449325"/>
            <a:chOff x="-15652200" y="3335975"/>
            <a:chExt cx="232375" cy="304050"/>
          </a:xfrm>
        </p:grpSpPr>
        <p:sp>
          <p:nvSpPr>
            <p:cNvPr id="10551" name="Google Shape;10551;p63"/>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3"/>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3"/>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3"/>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3"/>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3"/>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3"/>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3"/>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3"/>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0" name="Google Shape;10560;p63"/>
          <p:cNvGrpSpPr/>
          <p:nvPr/>
        </p:nvGrpSpPr>
        <p:grpSpPr>
          <a:xfrm>
            <a:off x="1303491" y="1689573"/>
            <a:ext cx="450470" cy="449325"/>
            <a:chOff x="-20946600" y="3317850"/>
            <a:chExt cx="304825" cy="304050"/>
          </a:xfrm>
        </p:grpSpPr>
        <p:sp>
          <p:nvSpPr>
            <p:cNvPr id="10561" name="Google Shape;10561;p63"/>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3"/>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3"/>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4" name="Google Shape;10564;p63"/>
          <p:cNvGrpSpPr/>
          <p:nvPr/>
        </p:nvGrpSpPr>
        <p:grpSpPr>
          <a:xfrm>
            <a:off x="1304064" y="2243729"/>
            <a:ext cx="449325" cy="449030"/>
            <a:chOff x="-20945825" y="3692175"/>
            <a:chExt cx="304050" cy="303850"/>
          </a:xfrm>
        </p:grpSpPr>
        <p:sp>
          <p:nvSpPr>
            <p:cNvPr id="10565" name="Google Shape;10565;p63"/>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3"/>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3"/>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3"/>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9" name="Google Shape;10569;p63"/>
          <p:cNvGrpSpPr/>
          <p:nvPr/>
        </p:nvGrpSpPr>
        <p:grpSpPr>
          <a:xfrm>
            <a:off x="1329667" y="2797442"/>
            <a:ext cx="398119" cy="448143"/>
            <a:chOff x="-20930075" y="4066100"/>
            <a:chExt cx="269400" cy="303250"/>
          </a:xfrm>
        </p:grpSpPr>
        <p:sp>
          <p:nvSpPr>
            <p:cNvPr id="10570" name="Google Shape;10570;p63"/>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3"/>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2" name="Google Shape;10572;p63"/>
          <p:cNvGrpSpPr/>
          <p:nvPr/>
        </p:nvGrpSpPr>
        <p:grpSpPr>
          <a:xfrm>
            <a:off x="4110888" y="1689848"/>
            <a:ext cx="372516" cy="448771"/>
            <a:chOff x="-18994100" y="3334775"/>
            <a:chExt cx="252075" cy="303675"/>
          </a:xfrm>
        </p:grpSpPr>
        <p:sp>
          <p:nvSpPr>
            <p:cNvPr id="10573" name="Google Shape;10573;p63"/>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3"/>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3"/>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3"/>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7" name="Google Shape;10577;p63"/>
          <p:cNvGrpSpPr/>
          <p:nvPr/>
        </p:nvGrpSpPr>
        <p:grpSpPr>
          <a:xfrm>
            <a:off x="4125445" y="2244743"/>
            <a:ext cx="343404" cy="446998"/>
            <a:chOff x="-18983850" y="3710075"/>
            <a:chExt cx="232375" cy="302475"/>
          </a:xfrm>
        </p:grpSpPr>
        <p:sp>
          <p:nvSpPr>
            <p:cNvPr id="10578" name="Google Shape;10578;p63"/>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3"/>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3"/>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3"/>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2" name="Google Shape;10582;p63"/>
          <p:cNvGrpSpPr/>
          <p:nvPr/>
        </p:nvGrpSpPr>
        <p:grpSpPr>
          <a:xfrm>
            <a:off x="4071911" y="2797422"/>
            <a:ext cx="450470" cy="448180"/>
            <a:chOff x="-19020075" y="4084200"/>
            <a:chExt cx="304825" cy="303275"/>
          </a:xfrm>
        </p:grpSpPr>
        <p:sp>
          <p:nvSpPr>
            <p:cNvPr id="10583" name="Google Shape;10583;p63"/>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3"/>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3"/>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3"/>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3"/>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3"/>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3"/>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3"/>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3"/>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63"/>
          <p:cNvGrpSpPr/>
          <p:nvPr/>
        </p:nvGrpSpPr>
        <p:grpSpPr>
          <a:xfrm>
            <a:off x="6889176" y="1689001"/>
            <a:ext cx="396937" cy="450470"/>
            <a:chOff x="-17149475" y="3309200"/>
            <a:chExt cx="268600" cy="304825"/>
          </a:xfrm>
        </p:grpSpPr>
        <p:sp>
          <p:nvSpPr>
            <p:cNvPr id="10593" name="Google Shape;10593;p63"/>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3"/>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5" name="Google Shape;10595;p63"/>
          <p:cNvGrpSpPr/>
          <p:nvPr/>
        </p:nvGrpSpPr>
        <p:grpSpPr>
          <a:xfrm>
            <a:off x="6862982" y="2258120"/>
            <a:ext cx="449325" cy="420249"/>
            <a:chOff x="-17168375" y="3692750"/>
            <a:chExt cx="304050" cy="284375"/>
          </a:xfrm>
        </p:grpSpPr>
        <p:sp>
          <p:nvSpPr>
            <p:cNvPr id="10596" name="Google Shape;10596;p63"/>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3"/>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3"/>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3"/>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3"/>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3"/>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3"/>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63"/>
          <p:cNvGrpSpPr/>
          <p:nvPr/>
        </p:nvGrpSpPr>
        <p:grpSpPr>
          <a:xfrm>
            <a:off x="6859491" y="2796852"/>
            <a:ext cx="456308" cy="449325"/>
            <a:chOff x="-17170750" y="4058800"/>
            <a:chExt cx="308775" cy="304050"/>
          </a:xfrm>
        </p:grpSpPr>
        <p:sp>
          <p:nvSpPr>
            <p:cNvPr id="10604" name="Google Shape;10604;p63"/>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3"/>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3"/>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3"/>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3"/>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3"/>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3"/>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3"/>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3"/>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3"/>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3"/>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3"/>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3"/>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3"/>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3"/>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3"/>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3"/>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1" name="Google Shape;10621;p63"/>
          <p:cNvGrpSpPr/>
          <p:nvPr/>
        </p:nvGrpSpPr>
        <p:grpSpPr>
          <a:xfrm>
            <a:off x="5721388" y="3343358"/>
            <a:ext cx="450470" cy="446998"/>
            <a:chOff x="-15688425" y="3707725"/>
            <a:chExt cx="304825" cy="302475"/>
          </a:xfrm>
        </p:grpSpPr>
        <p:sp>
          <p:nvSpPr>
            <p:cNvPr id="10622" name="Google Shape;10622;p63"/>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3"/>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3"/>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3"/>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3"/>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3"/>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8" name="Google Shape;10628;p63"/>
          <p:cNvGrpSpPr/>
          <p:nvPr/>
        </p:nvGrpSpPr>
        <p:grpSpPr>
          <a:xfrm>
            <a:off x="1865544" y="1690441"/>
            <a:ext cx="451653" cy="447589"/>
            <a:chOff x="-20572500" y="3319025"/>
            <a:chExt cx="305625" cy="302875"/>
          </a:xfrm>
        </p:grpSpPr>
        <p:sp>
          <p:nvSpPr>
            <p:cNvPr id="10629" name="Google Shape;10629;p63"/>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3"/>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63"/>
          <p:cNvGrpSpPr/>
          <p:nvPr/>
        </p:nvGrpSpPr>
        <p:grpSpPr>
          <a:xfrm>
            <a:off x="1866708" y="2305410"/>
            <a:ext cx="449325" cy="325670"/>
            <a:chOff x="-20571700" y="3722875"/>
            <a:chExt cx="304050" cy="220375"/>
          </a:xfrm>
        </p:grpSpPr>
        <p:sp>
          <p:nvSpPr>
            <p:cNvPr id="10632" name="Google Shape;10632;p63"/>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3"/>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3"/>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3"/>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3"/>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3"/>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3"/>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9" name="Google Shape;10639;p63"/>
          <p:cNvGrpSpPr/>
          <p:nvPr/>
        </p:nvGrpSpPr>
        <p:grpSpPr>
          <a:xfrm>
            <a:off x="1866135" y="2796278"/>
            <a:ext cx="450470" cy="450470"/>
            <a:chOff x="-20571700" y="4066875"/>
            <a:chExt cx="304825" cy="304825"/>
          </a:xfrm>
        </p:grpSpPr>
        <p:sp>
          <p:nvSpPr>
            <p:cNvPr id="10640" name="Google Shape;10640;p63"/>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3"/>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3"/>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3"/>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3"/>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3"/>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63"/>
          <p:cNvGrpSpPr/>
          <p:nvPr/>
        </p:nvGrpSpPr>
        <p:grpSpPr>
          <a:xfrm>
            <a:off x="4632837" y="1688259"/>
            <a:ext cx="453980" cy="451948"/>
            <a:chOff x="-18645175" y="3334200"/>
            <a:chExt cx="307200" cy="305825"/>
          </a:xfrm>
        </p:grpSpPr>
        <p:sp>
          <p:nvSpPr>
            <p:cNvPr id="10647" name="Google Shape;10647;p63"/>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3"/>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3"/>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3"/>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3"/>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2" name="Google Shape;10652;p63"/>
          <p:cNvGrpSpPr/>
          <p:nvPr/>
        </p:nvGrpSpPr>
        <p:grpSpPr>
          <a:xfrm>
            <a:off x="4633429" y="2242989"/>
            <a:ext cx="452798" cy="450507"/>
            <a:chOff x="-18645175" y="3708500"/>
            <a:chExt cx="306400" cy="304850"/>
          </a:xfrm>
        </p:grpSpPr>
        <p:sp>
          <p:nvSpPr>
            <p:cNvPr id="10653" name="Google Shape;10653;p63"/>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3"/>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3"/>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3"/>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3"/>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3"/>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3"/>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0" name="Google Shape;10660;p63"/>
          <p:cNvGrpSpPr/>
          <p:nvPr/>
        </p:nvGrpSpPr>
        <p:grpSpPr>
          <a:xfrm>
            <a:off x="4631101" y="2795630"/>
            <a:ext cx="457453" cy="451763"/>
            <a:chOff x="-18647525" y="4082625"/>
            <a:chExt cx="309550" cy="305700"/>
          </a:xfrm>
        </p:grpSpPr>
        <p:sp>
          <p:nvSpPr>
            <p:cNvPr id="10661" name="Google Shape;10661;p63"/>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3"/>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3"/>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3"/>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5" name="Google Shape;10665;p63"/>
          <p:cNvGrpSpPr/>
          <p:nvPr/>
        </p:nvGrpSpPr>
        <p:grpSpPr>
          <a:xfrm>
            <a:off x="7441485" y="1689592"/>
            <a:ext cx="395755" cy="449288"/>
            <a:chOff x="-16775350" y="3309200"/>
            <a:chExt cx="267800" cy="304025"/>
          </a:xfrm>
        </p:grpSpPr>
        <p:sp>
          <p:nvSpPr>
            <p:cNvPr id="10666" name="Google Shape;10666;p63"/>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3"/>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3"/>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9" name="Google Shape;10669;p63"/>
          <p:cNvGrpSpPr/>
          <p:nvPr/>
        </p:nvGrpSpPr>
        <p:grpSpPr>
          <a:xfrm>
            <a:off x="7441485" y="2241827"/>
            <a:ext cx="395755" cy="452835"/>
            <a:chOff x="-16775350" y="3683300"/>
            <a:chExt cx="267800" cy="306425"/>
          </a:xfrm>
        </p:grpSpPr>
        <p:sp>
          <p:nvSpPr>
            <p:cNvPr id="10670" name="Google Shape;10670;p63"/>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3"/>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3"/>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3" name="Google Shape;10673;p63"/>
          <p:cNvGrpSpPr/>
          <p:nvPr/>
        </p:nvGrpSpPr>
        <p:grpSpPr>
          <a:xfrm>
            <a:off x="7413536" y="2796870"/>
            <a:ext cx="451653" cy="449288"/>
            <a:chOff x="-16794250" y="4058225"/>
            <a:chExt cx="305625" cy="304025"/>
          </a:xfrm>
        </p:grpSpPr>
        <p:sp>
          <p:nvSpPr>
            <p:cNvPr id="10674" name="Google Shape;10674;p63"/>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3"/>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3"/>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3"/>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3"/>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3"/>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3"/>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3"/>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3"/>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3" name="Google Shape;10683;p63"/>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4" name="Google Shape;10684;p63"/>
          <p:cNvGrpSpPr/>
          <p:nvPr/>
        </p:nvGrpSpPr>
        <p:grpSpPr>
          <a:xfrm>
            <a:off x="2414953" y="1689573"/>
            <a:ext cx="457453" cy="449325"/>
            <a:chOff x="-20199150" y="3317850"/>
            <a:chExt cx="309550" cy="304050"/>
          </a:xfrm>
        </p:grpSpPr>
        <p:sp>
          <p:nvSpPr>
            <p:cNvPr id="10685" name="Google Shape;10685;p63"/>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3"/>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3"/>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3"/>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3"/>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3"/>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3"/>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2" name="Google Shape;10692;p63"/>
          <p:cNvGrpSpPr/>
          <p:nvPr/>
        </p:nvGrpSpPr>
        <p:grpSpPr>
          <a:xfrm>
            <a:off x="2417281" y="2242861"/>
            <a:ext cx="452798" cy="450766"/>
            <a:chOff x="-20199150" y="3693150"/>
            <a:chExt cx="306400" cy="305025"/>
          </a:xfrm>
        </p:grpSpPr>
        <p:sp>
          <p:nvSpPr>
            <p:cNvPr id="10693" name="Google Shape;10693;p63"/>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3"/>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3"/>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3"/>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3"/>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3"/>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9" name="Google Shape;10699;p63"/>
          <p:cNvGrpSpPr/>
          <p:nvPr/>
        </p:nvGrpSpPr>
        <p:grpSpPr>
          <a:xfrm>
            <a:off x="2417854" y="2795687"/>
            <a:ext cx="451653" cy="451653"/>
            <a:chOff x="-20197575" y="4066875"/>
            <a:chExt cx="305625" cy="305625"/>
          </a:xfrm>
        </p:grpSpPr>
        <p:sp>
          <p:nvSpPr>
            <p:cNvPr id="10700" name="Google Shape;10700;p63"/>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3"/>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3"/>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3"/>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3"/>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3"/>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3"/>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3"/>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8" name="Google Shape;10708;p63"/>
          <p:cNvGrpSpPr/>
          <p:nvPr/>
        </p:nvGrpSpPr>
        <p:grpSpPr>
          <a:xfrm>
            <a:off x="5200071" y="1687520"/>
            <a:ext cx="449325" cy="453426"/>
            <a:chOff x="-18271050" y="3333200"/>
            <a:chExt cx="304050" cy="306825"/>
          </a:xfrm>
        </p:grpSpPr>
        <p:sp>
          <p:nvSpPr>
            <p:cNvPr id="10709" name="Google Shape;10709;p63"/>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3"/>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3"/>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3"/>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3"/>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63"/>
          <p:cNvGrpSpPr/>
          <p:nvPr/>
        </p:nvGrpSpPr>
        <p:grpSpPr>
          <a:xfrm>
            <a:off x="5200644" y="2244171"/>
            <a:ext cx="448180" cy="448143"/>
            <a:chOff x="-18270275" y="3710875"/>
            <a:chExt cx="303275" cy="303250"/>
          </a:xfrm>
        </p:grpSpPr>
        <p:sp>
          <p:nvSpPr>
            <p:cNvPr id="10715" name="Google Shape;10715;p63"/>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3"/>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3"/>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3"/>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3"/>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3"/>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1" name="Google Shape;10721;p63"/>
          <p:cNvGrpSpPr/>
          <p:nvPr/>
        </p:nvGrpSpPr>
        <p:grpSpPr>
          <a:xfrm>
            <a:off x="5254196" y="2797422"/>
            <a:ext cx="341076" cy="448180"/>
            <a:chOff x="-18234025" y="4084200"/>
            <a:chExt cx="230800" cy="303275"/>
          </a:xfrm>
        </p:grpSpPr>
        <p:sp>
          <p:nvSpPr>
            <p:cNvPr id="10722" name="Google Shape;10722;p63"/>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3"/>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3"/>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5" name="Google Shape;10725;p63"/>
          <p:cNvGrpSpPr/>
          <p:nvPr/>
        </p:nvGrpSpPr>
        <p:grpSpPr>
          <a:xfrm>
            <a:off x="2366751" y="3341641"/>
            <a:ext cx="449325" cy="450470"/>
            <a:chOff x="-16419350" y="3308400"/>
            <a:chExt cx="304050" cy="304825"/>
          </a:xfrm>
        </p:grpSpPr>
        <p:sp>
          <p:nvSpPr>
            <p:cNvPr id="10726" name="Google Shape;10726;p63"/>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3"/>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3"/>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3"/>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3"/>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3"/>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3"/>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63"/>
          <p:cNvGrpSpPr/>
          <p:nvPr/>
        </p:nvGrpSpPr>
        <p:grpSpPr>
          <a:xfrm>
            <a:off x="4638306" y="3340423"/>
            <a:ext cx="395755" cy="452872"/>
            <a:chOff x="-16401225" y="3683275"/>
            <a:chExt cx="267800" cy="306450"/>
          </a:xfrm>
        </p:grpSpPr>
        <p:sp>
          <p:nvSpPr>
            <p:cNvPr id="10734" name="Google Shape;10734;p63"/>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3"/>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3"/>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3"/>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3"/>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3"/>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3"/>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1" name="Google Shape;10741;p63"/>
          <p:cNvGrpSpPr/>
          <p:nvPr/>
        </p:nvGrpSpPr>
        <p:grpSpPr>
          <a:xfrm>
            <a:off x="8003755" y="2797062"/>
            <a:ext cx="450470" cy="448180"/>
            <a:chOff x="-16419350" y="4058200"/>
            <a:chExt cx="304825" cy="303275"/>
          </a:xfrm>
        </p:grpSpPr>
        <p:sp>
          <p:nvSpPr>
            <p:cNvPr id="10742" name="Google Shape;10742;p63"/>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3"/>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3"/>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3"/>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3"/>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3"/>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3"/>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9" name="Google Shape;10749;p63"/>
          <p:cNvGrpSpPr/>
          <p:nvPr/>
        </p:nvGrpSpPr>
        <p:grpSpPr>
          <a:xfrm>
            <a:off x="4030643" y="3343080"/>
            <a:ext cx="450507" cy="447589"/>
            <a:chOff x="-15296200" y="3326900"/>
            <a:chExt cx="304850" cy="302875"/>
          </a:xfrm>
        </p:grpSpPr>
        <p:sp>
          <p:nvSpPr>
            <p:cNvPr id="10750" name="Google Shape;10750;p63"/>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3"/>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3"/>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3"/>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3"/>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5" name="Google Shape;10755;p63"/>
          <p:cNvGrpSpPr/>
          <p:nvPr/>
        </p:nvGrpSpPr>
        <p:grpSpPr>
          <a:xfrm>
            <a:off x="2946296" y="1706881"/>
            <a:ext cx="486566" cy="414708"/>
            <a:chOff x="-19835275" y="3330250"/>
            <a:chExt cx="329250" cy="280625"/>
          </a:xfrm>
        </p:grpSpPr>
        <p:sp>
          <p:nvSpPr>
            <p:cNvPr id="10756" name="Google Shape;10756;p63"/>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3"/>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3"/>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9" name="Google Shape;10759;p63"/>
          <p:cNvGrpSpPr/>
          <p:nvPr/>
        </p:nvGrpSpPr>
        <p:grpSpPr>
          <a:xfrm>
            <a:off x="2964325" y="2243470"/>
            <a:ext cx="450507" cy="449547"/>
            <a:chOff x="-19822675" y="3692750"/>
            <a:chExt cx="304850" cy="304200"/>
          </a:xfrm>
        </p:grpSpPr>
        <p:sp>
          <p:nvSpPr>
            <p:cNvPr id="10760" name="Google Shape;10760;p63"/>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3"/>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3"/>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3"/>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3"/>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5" name="Google Shape;10765;p63"/>
          <p:cNvGrpSpPr/>
          <p:nvPr/>
        </p:nvGrpSpPr>
        <p:grpSpPr>
          <a:xfrm>
            <a:off x="2964916" y="2796278"/>
            <a:ext cx="449325" cy="450470"/>
            <a:chOff x="-19822675" y="4066875"/>
            <a:chExt cx="304050" cy="304825"/>
          </a:xfrm>
        </p:grpSpPr>
        <p:sp>
          <p:nvSpPr>
            <p:cNvPr id="10766" name="Google Shape;10766;p63"/>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3"/>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3"/>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3"/>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3"/>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3"/>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2" name="Google Shape;10772;p63"/>
          <p:cNvGrpSpPr/>
          <p:nvPr/>
        </p:nvGrpSpPr>
        <p:grpSpPr>
          <a:xfrm>
            <a:off x="5773985" y="1689571"/>
            <a:ext cx="399302" cy="449325"/>
            <a:chOff x="-17878825" y="3334400"/>
            <a:chExt cx="270200" cy="304050"/>
          </a:xfrm>
        </p:grpSpPr>
        <p:sp>
          <p:nvSpPr>
            <p:cNvPr id="10773" name="Google Shape;10773;p63"/>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3"/>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3"/>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3"/>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3"/>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3"/>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3"/>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0" name="Google Shape;10780;p63"/>
          <p:cNvGrpSpPr/>
          <p:nvPr/>
        </p:nvGrpSpPr>
        <p:grpSpPr>
          <a:xfrm>
            <a:off x="5747809" y="2242416"/>
            <a:ext cx="451653" cy="451653"/>
            <a:chOff x="-17896150" y="3709300"/>
            <a:chExt cx="305625" cy="305625"/>
          </a:xfrm>
        </p:grpSpPr>
        <p:sp>
          <p:nvSpPr>
            <p:cNvPr id="10781" name="Google Shape;10781;p63"/>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3"/>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3"/>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3"/>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5" name="Google Shape;10785;p63"/>
          <p:cNvGrpSpPr/>
          <p:nvPr/>
        </p:nvGrpSpPr>
        <p:grpSpPr>
          <a:xfrm>
            <a:off x="5775740" y="2795686"/>
            <a:ext cx="395792" cy="451653"/>
            <a:chOff x="-17878025" y="4082625"/>
            <a:chExt cx="267825" cy="305625"/>
          </a:xfrm>
        </p:grpSpPr>
        <p:sp>
          <p:nvSpPr>
            <p:cNvPr id="10786" name="Google Shape;10786;p63"/>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3"/>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3"/>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3"/>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3"/>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3"/>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3"/>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63"/>
          <p:cNvGrpSpPr/>
          <p:nvPr/>
        </p:nvGrpSpPr>
        <p:grpSpPr>
          <a:xfrm>
            <a:off x="2919632" y="3355015"/>
            <a:ext cx="450507" cy="423722"/>
            <a:chOff x="-16044450" y="3317850"/>
            <a:chExt cx="304850" cy="286725"/>
          </a:xfrm>
        </p:grpSpPr>
        <p:sp>
          <p:nvSpPr>
            <p:cNvPr id="10794" name="Google Shape;10794;p63"/>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3"/>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3"/>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3"/>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8" name="Google Shape;10798;p63"/>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9" name="Google Shape;10799;p63"/>
          <p:cNvGrpSpPr/>
          <p:nvPr/>
        </p:nvGrpSpPr>
        <p:grpSpPr>
          <a:xfrm>
            <a:off x="8042149" y="2243724"/>
            <a:ext cx="373662" cy="449030"/>
            <a:chOff x="-16018450" y="4058400"/>
            <a:chExt cx="252850" cy="303850"/>
          </a:xfrm>
        </p:grpSpPr>
        <p:sp>
          <p:nvSpPr>
            <p:cNvPr id="10800" name="Google Shape;10800;p63"/>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3"/>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3"/>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3"/>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4" name="Google Shape;10804;p63"/>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808"/>
        <p:cNvGrpSpPr/>
        <p:nvPr/>
      </p:nvGrpSpPr>
      <p:grpSpPr>
        <a:xfrm>
          <a:off x="0" y="0"/>
          <a:ext cx="0" cy="0"/>
          <a:chOff x="0" y="0"/>
          <a:chExt cx="0" cy="0"/>
        </a:xfrm>
      </p:grpSpPr>
      <p:sp>
        <p:nvSpPr>
          <p:cNvPr id="10809" name="Google Shape;10809;p6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0810" name="Google Shape;10810;p64"/>
          <p:cNvGrpSpPr/>
          <p:nvPr/>
        </p:nvGrpSpPr>
        <p:grpSpPr>
          <a:xfrm>
            <a:off x="845901" y="1689241"/>
            <a:ext cx="442337" cy="419623"/>
            <a:chOff x="-6696925" y="3272575"/>
            <a:chExt cx="307200" cy="291425"/>
          </a:xfrm>
        </p:grpSpPr>
        <p:sp>
          <p:nvSpPr>
            <p:cNvPr id="10811" name="Google Shape;10811;p64"/>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4"/>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3" name="Google Shape;10813;p64"/>
          <p:cNvGrpSpPr/>
          <p:nvPr/>
        </p:nvGrpSpPr>
        <p:grpSpPr>
          <a:xfrm>
            <a:off x="845884" y="2204636"/>
            <a:ext cx="442373" cy="420775"/>
            <a:chOff x="-6690625" y="3631325"/>
            <a:chExt cx="307225" cy="292225"/>
          </a:xfrm>
        </p:grpSpPr>
        <p:sp>
          <p:nvSpPr>
            <p:cNvPr id="10814" name="Google Shape;10814;p64"/>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4"/>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4"/>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4"/>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4"/>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9" name="Google Shape;10819;p64"/>
          <p:cNvGrpSpPr/>
          <p:nvPr/>
        </p:nvGrpSpPr>
        <p:grpSpPr>
          <a:xfrm>
            <a:off x="868005" y="2756972"/>
            <a:ext cx="421927" cy="419371"/>
            <a:chOff x="-6689825" y="3992050"/>
            <a:chExt cx="293025" cy="291250"/>
          </a:xfrm>
        </p:grpSpPr>
        <p:sp>
          <p:nvSpPr>
            <p:cNvPr id="10820" name="Google Shape;10820;p64"/>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4"/>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4"/>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4"/>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4"/>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4"/>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4"/>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4"/>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4"/>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4"/>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4"/>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4"/>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2" name="Google Shape;10832;p64"/>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3" name="Google Shape;10833;p64"/>
          <p:cNvGrpSpPr/>
          <p:nvPr/>
        </p:nvGrpSpPr>
        <p:grpSpPr>
          <a:xfrm>
            <a:off x="3551317" y="2205192"/>
            <a:ext cx="423043" cy="419659"/>
            <a:chOff x="-4837325" y="3612425"/>
            <a:chExt cx="293800" cy="291450"/>
          </a:xfrm>
        </p:grpSpPr>
        <p:sp>
          <p:nvSpPr>
            <p:cNvPr id="10834" name="Google Shape;10834;p64"/>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4"/>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4"/>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7" name="Google Shape;10837;p64"/>
          <p:cNvGrpSpPr/>
          <p:nvPr/>
        </p:nvGrpSpPr>
        <p:grpSpPr>
          <a:xfrm>
            <a:off x="3564349" y="2756826"/>
            <a:ext cx="420775" cy="419659"/>
            <a:chOff x="-4837325" y="3971575"/>
            <a:chExt cx="292225" cy="291450"/>
          </a:xfrm>
        </p:grpSpPr>
        <p:sp>
          <p:nvSpPr>
            <p:cNvPr id="10838" name="Google Shape;10838;p64"/>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4"/>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4"/>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4"/>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4"/>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4"/>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4" name="Google Shape;10844;p64"/>
          <p:cNvGrpSpPr/>
          <p:nvPr/>
        </p:nvGrpSpPr>
        <p:grpSpPr>
          <a:xfrm>
            <a:off x="6256364" y="1714185"/>
            <a:ext cx="430998" cy="369730"/>
            <a:chOff x="-3037625" y="3254850"/>
            <a:chExt cx="299325" cy="256775"/>
          </a:xfrm>
        </p:grpSpPr>
        <p:sp>
          <p:nvSpPr>
            <p:cNvPr id="10845" name="Google Shape;10845;p64"/>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4"/>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4"/>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4"/>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9" name="Google Shape;10849;p64"/>
          <p:cNvGrpSpPr/>
          <p:nvPr/>
        </p:nvGrpSpPr>
        <p:grpSpPr>
          <a:xfrm>
            <a:off x="6260324" y="2204615"/>
            <a:ext cx="423079" cy="420811"/>
            <a:chOff x="-3031325" y="3597450"/>
            <a:chExt cx="293825" cy="292250"/>
          </a:xfrm>
        </p:grpSpPr>
        <p:sp>
          <p:nvSpPr>
            <p:cNvPr id="10850" name="Google Shape;10850;p64"/>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4"/>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4"/>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4"/>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4" name="Google Shape;10854;p64"/>
          <p:cNvGrpSpPr/>
          <p:nvPr/>
        </p:nvGrpSpPr>
        <p:grpSpPr>
          <a:xfrm>
            <a:off x="6272798" y="2781214"/>
            <a:ext cx="421927" cy="370882"/>
            <a:chOff x="-3030525" y="3973150"/>
            <a:chExt cx="293025" cy="257575"/>
          </a:xfrm>
        </p:grpSpPr>
        <p:sp>
          <p:nvSpPr>
            <p:cNvPr id="10855" name="Google Shape;10855;p64"/>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4"/>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7" name="Google Shape;10857;p64"/>
          <p:cNvGrpSpPr/>
          <p:nvPr/>
        </p:nvGrpSpPr>
        <p:grpSpPr>
          <a:xfrm>
            <a:off x="1374391" y="3369426"/>
            <a:ext cx="421927" cy="297195"/>
            <a:chOff x="-1199300" y="3279250"/>
            <a:chExt cx="293025" cy="206400"/>
          </a:xfrm>
        </p:grpSpPr>
        <p:sp>
          <p:nvSpPr>
            <p:cNvPr id="10858" name="Google Shape;10858;p64"/>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4"/>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4"/>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4"/>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2" name="Google Shape;10862;p64"/>
          <p:cNvGrpSpPr/>
          <p:nvPr/>
        </p:nvGrpSpPr>
        <p:grpSpPr>
          <a:xfrm>
            <a:off x="1381477" y="1688773"/>
            <a:ext cx="444605" cy="420559"/>
            <a:chOff x="-6338550" y="3272950"/>
            <a:chExt cx="308775" cy="292075"/>
          </a:xfrm>
        </p:grpSpPr>
        <p:sp>
          <p:nvSpPr>
            <p:cNvPr id="10863" name="Google Shape;10863;p64"/>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4"/>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4"/>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64"/>
          <p:cNvGrpSpPr/>
          <p:nvPr/>
        </p:nvGrpSpPr>
        <p:grpSpPr>
          <a:xfrm>
            <a:off x="1392817" y="2205194"/>
            <a:ext cx="421927" cy="419659"/>
            <a:chOff x="-6329100" y="3632100"/>
            <a:chExt cx="293025" cy="291450"/>
          </a:xfrm>
        </p:grpSpPr>
        <p:sp>
          <p:nvSpPr>
            <p:cNvPr id="10867" name="Google Shape;10867;p64"/>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4"/>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4"/>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0" name="Google Shape;10870;p64"/>
          <p:cNvGrpSpPr/>
          <p:nvPr/>
        </p:nvGrpSpPr>
        <p:grpSpPr>
          <a:xfrm>
            <a:off x="1405867" y="2756828"/>
            <a:ext cx="419623" cy="419659"/>
            <a:chOff x="-6329875" y="3992050"/>
            <a:chExt cx="291425" cy="291450"/>
          </a:xfrm>
        </p:grpSpPr>
        <p:sp>
          <p:nvSpPr>
            <p:cNvPr id="10871" name="Google Shape;10871;p64"/>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4"/>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4"/>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4"/>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5" name="Google Shape;10875;p64"/>
          <p:cNvGrpSpPr/>
          <p:nvPr/>
        </p:nvGrpSpPr>
        <p:grpSpPr>
          <a:xfrm>
            <a:off x="4092004" y="1687530"/>
            <a:ext cx="423079" cy="423043"/>
            <a:chOff x="-4478975" y="3251700"/>
            <a:chExt cx="293825" cy="293800"/>
          </a:xfrm>
        </p:grpSpPr>
        <p:sp>
          <p:nvSpPr>
            <p:cNvPr id="10876" name="Google Shape;10876;p64"/>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4"/>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4"/>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9" name="Google Shape;10879;p64"/>
          <p:cNvGrpSpPr/>
          <p:nvPr/>
        </p:nvGrpSpPr>
        <p:grpSpPr>
          <a:xfrm>
            <a:off x="4092004" y="2205192"/>
            <a:ext cx="423079" cy="419659"/>
            <a:chOff x="-4475825" y="3612425"/>
            <a:chExt cx="293825" cy="291450"/>
          </a:xfrm>
        </p:grpSpPr>
        <p:sp>
          <p:nvSpPr>
            <p:cNvPr id="10880" name="Google Shape;10880;p64"/>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4"/>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4"/>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64"/>
          <p:cNvGrpSpPr/>
          <p:nvPr/>
        </p:nvGrpSpPr>
        <p:grpSpPr>
          <a:xfrm>
            <a:off x="4101077" y="2756844"/>
            <a:ext cx="428730" cy="419623"/>
            <a:chOff x="-4480550" y="3970800"/>
            <a:chExt cx="297750" cy="291425"/>
          </a:xfrm>
        </p:grpSpPr>
        <p:sp>
          <p:nvSpPr>
            <p:cNvPr id="10884" name="Google Shape;10884;p64"/>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4"/>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6" name="Google Shape;10886;p64"/>
          <p:cNvGrpSpPr/>
          <p:nvPr/>
        </p:nvGrpSpPr>
        <p:grpSpPr>
          <a:xfrm>
            <a:off x="6804910" y="1689221"/>
            <a:ext cx="415123" cy="419659"/>
            <a:chOff x="-2668225" y="3239075"/>
            <a:chExt cx="288300" cy="291450"/>
          </a:xfrm>
        </p:grpSpPr>
        <p:sp>
          <p:nvSpPr>
            <p:cNvPr id="10887" name="Google Shape;10887;p64"/>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4"/>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4"/>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4"/>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4"/>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2" name="Google Shape;10892;p64"/>
          <p:cNvGrpSpPr/>
          <p:nvPr/>
        </p:nvGrpSpPr>
        <p:grpSpPr>
          <a:xfrm>
            <a:off x="6802066" y="2205191"/>
            <a:ext cx="420811" cy="419659"/>
            <a:chOff x="-2671375" y="3597450"/>
            <a:chExt cx="292250" cy="291450"/>
          </a:xfrm>
        </p:grpSpPr>
        <p:sp>
          <p:nvSpPr>
            <p:cNvPr id="10893" name="Google Shape;10893;p64"/>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4"/>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5" name="Google Shape;10895;p64"/>
          <p:cNvGrpSpPr/>
          <p:nvPr/>
        </p:nvGrpSpPr>
        <p:grpSpPr>
          <a:xfrm>
            <a:off x="6812849" y="2755691"/>
            <a:ext cx="423043" cy="421927"/>
            <a:chOff x="-2670575" y="3956600"/>
            <a:chExt cx="293800" cy="293025"/>
          </a:xfrm>
        </p:grpSpPr>
        <p:sp>
          <p:nvSpPr>
            <p:cNvPr id="10896" name="Google Shape;10896;p64"/>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4"/>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4"/>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4"/>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0" name="Google Shape;10900;p64"/>
          <p:cNvGrpSpPr/>
          <p:nvPr/>
        </p:nvGrpSpPr>
        <p:grpSpPr>
          <a:xfrm>
            <a:off x="3070370" y="3311947"/>
            <a:ext cx="426462" cy="418363"/>
            <a:chOff x="-1183550" y="3586525"/>
            <a:chExt cx="296175" cy="290550"/>
          </a:xfrm>
        </p:grpSpPr>
        <p:sp>
          <p:nvSpPr>
            <p:cNvPr id="10901" name="Google Shape;10901;p64"/>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4"/>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4"/>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4"/>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4"/>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4"/>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4"/>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4"/>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4"/>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0" name="Google Shape;10910;p64"/>
          <p:cNvGrpSpPr/>
          <p:nvPr/>
        </p:nvGrpSpPr>
        <p:grpSpPr>
          <a:xfrm>
            <a:off x="1933980" y="1689799"/>
            <a:ext cx="420811" cy="418507"/>
            <a:chOff x="-5971525" y="3273750"/>
            <a:chExt cx="292250" cy="290650"/>
          </a:xfrm>
        </p:grpSpPr>
        <p:sp>
          <p:nvSpPr>
            <p:cNvPr id="10911" name="Google Shape;10911;p64"/>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4"/>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3" name="Google Shape;10913;p64"/>
          <p:cNvGrpSpPr/>
          <p:nvPr/>
        </p:nvGrpSpPr>
        <p:grpSpPr>
          <a:xfrm>
            <a:off x="1928310" y="2203826"/>
            <a:ext cx="432150" cy="422395"/>
            <a:chOff x="-5974675" y="3632100"/>
            <a:chExt cx="300125" cy="293350"/>
          </a:xfrm>
        </p:grpSpPr>
        <p:sp>
          <p:nvSpPr>
            <p:cNvPr id="10914" name="Google Shape;10914;p64"/>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4"/>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4"/>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7" name="Google Shape;10917;p64"/>
          <p:cNvGrpSpPr/>
          <p:nvPr/>
        </p:nvGrpSpPr>
        <p:grpSpPr>
          <a:xfrm>
            <a:off x="1958351" y="2755694"/>
            <a:ext cx="395865" cy="421927"/>
            <a:chOff x="-5971525" y="3990475"/>
            <a:chExt cx="274925" cy="293025"/>
          </a:xfrm>
        </p:grpSpPr>
        <p:sp>
          <p:nvSpPr>
            <p:cNvPr id="10918" name="Google Shape;10918;p64"/>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4"/>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4"/>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4"/>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2" name="Google Shape;10922;p64"/>
          <p:cNvGrpSpPr/>
          <p:nvPr/>
        </p:nvGrpSpPr>
        <p:grpSpPr>
          <a:xfrm>
            <a:off x="4631558" y="1689798"/>
            <a:ext cx="420775" cy="418507"/>
            <a:chOff x="-4118225" y="3253275"/>
            <a:chExt cx="292225" cy="290650"/>
          </a:xfrm>
        </p:grpSpPr>
        <p:sp>
          <p:nvSpPr>
            <p:cNvPr id="10923" name="Google Shape;10923;p64"/>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4"/>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5" name="Google Shape;10925;p64"/>
          <p:cNvGrpSpPr/>
          <p:nvPr/>
        </p:nvGrpSpPr>
        <p:grpSpPr>
          <a:xfrm>
            <a:off x="4682008" y="2204922"/>
            <a:ext cx="319874" cy="420199"/>
            <a:chOff x="-4082800" y="3612425"/>
            <a:chExt cx="222150" cy="291825"/>
          </a:xfrm>
        </p:grpSpPr>
        <p:sp>
          <p:nvSpPr>
            <p:cNvPr id="10926" name="Google Shape;10926;p64"/>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4"/>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4"/>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9" name="Google Shape;10929;p64"/>
          <p:cNvGrpSpPr/>
          <p:nvPr/>
        </p:nvGrpSpPr>
        <p:grpSpPr>
          <a:xfrm>
            <a:off x="4643456" y="2769876"/>
            <a:ext cx="420775" cy="393561"/>
            <a:chOff x="-4118225" y="3990475"/>
            <a:chExt cx="292225" cy="273325"/>
          </a:xfrm>
        </p:grpSpPr>
        <p:sp>
          <p:nvSpPr>
            <p:cNvPr id="10930" name="Google Shape;10930;p64"/>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4"/>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4"/>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4"/>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4" name="Google Shape;10934;p64"/>
          <p:cNvGrpSpPr/>
          <p:nvPr/>
        </p:nvGrpSpPr>
        <p:grpSpPr>
          <a:xfrm>
            <a:off x="7354110" y="1688087"/>
            <a:ext cx="394713" cy="421927"/>
            <a:chOff x="-2312225" y="3238300"/>
            <a:chExt cx="274125" cy="293025"/>
          </a:xfrm>
        </p:grpSpPr>
        <p:sp>
          <p:nvSpPr>
            <p:cNvPr id="10935" name="Google Shape;10935;p64"/>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4"/>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7" name="Google Shape;10937;p64"/>
          <p:cNvGrpSpPr/>
          <p:nvPr/>
        </p:nvGrpSpPr>
        <p:grpSpPr>
          <a:xfrm>
            <a:off x="7341062" y="2153586"/>
            <a:ext cx="420811" cy="522864"/>
            <a:chOff x="-2310650" y="3525775"/>
            <a:chExt cx="292250" cy="363125"/>
          </a:xfrm>
        </p:grpSpPr>
        <p:sp>
          <p:nvSpPr>
            <p:cNvPr id="10938" name="Google Shape;10938;p64"/>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4"/>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4"/>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4"/>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2" name="Google Shape;10942;p64"/>
          <p:cNvGrpSpPr/>
          <p:nvPr/>
        </p:nvGrpSpPr>
        <p:grpSpPr>
          <a:xfrm>
            <a:off x="7351827" y="2756825"/>
            <a:ext cx="423079" cy="419659"/>
            <a:chOff x="-2310650" y="3958175"/>
            <a:chExt cx="293825" cy="291450"/>
          </a:xfrm>
        </p:grpSpPr>
        <p:sp>
          <p:nvSpPr>
            <p:cNvPr id="10943" name="Google Shape;10943;p64"/>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4"/>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5" name="Google Shape;10945;p64"/>
          <p:cNvGrpSpPr/>
          <p:nvPr/>
        </p:nvGrpSpPr>
        <p:grpSpPr>
          <a:xfrm>
            <a:off x="4718688" y="3308459"/>
            <a:ext cx="424159" cy="419659"/>
            <a:chOff x="-1182750" y="3962900"/>
            <a:chExt cx="294575" cy="291450"/>
          </a:xfrm>
        </p:grpSpPr>
        <p:sp>
          <p:nvSpPr>
            <p:cNvPr id="10946" name="Google Shape;10946;p64"/>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4"/>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4"/>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4"/>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4"/>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4"/>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4"/>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3" name="Google Shape;10953;p64"/>
          <p:cNvGrpSpPr/>
          <p:nvPr/>
        </p:nvGrpSpPr>
        <p:grpSpPr>
          <a:xfrm>
            <a:off x="2471824" y="1689223"/>
            <a:ext cx="424195" cy="419659"/>
            <a:chOff x="-5611575" y="3272950"/>
            <a:chExt cx="294600" cy="291450"/>
          </a:xfrm>
        </p:grpSpPr>
        <p:sp>
          <p:nvSpPr>
            <p:cNvPr id="10954" name="Google Shape;10954;p64"/>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4"/>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4"/>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4"/>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4"/>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9" name="Google Shape;10959;p64"/>
          <p:cNvGrpSpPr/>
          <p:nvPr/>
        </p:nvGrpSpPr>
        <p:grpSpPr>
          <a:xfrm>
            <a:off x="2471824" y="2205770"/>
            <a:ext cx="424195" cy="418507"/>
            <a:chOff x="-5613150" y="3632900"/>
            <a:chExt cx="294600" cy="290650"/>
          </a:xfrm>
        </p:grpSpPr>
        <p:sp>
          <p:nvSpPr>
            <p:cNvPr id="10960" name="Google Shape;10960;p64"/>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4"/>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2" name="Google Shape;10962;p64"/>
          <p:cNvGrpSpPr/>
          <p:nvPr/>
        </p:nvGrpSpPr>
        <p:grpSpPr>
          <a:xfrm>
            <a:off x="2483722" y="2756270"/>
            <a:ext cx="424195" cy="420775"/>
            <a:chOff x="-5613150" y="3991275"/>
            <a:chExt cx="294600" cy="292225"/>
          </a:xfrm>
        </p:grpSpPr>
        <p:sp>
          <p:nvSpPr>
            <p:cNvPr id="10963" name="Google Shape;10963;p64"/>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4"/>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4"/>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4"/>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4"/>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4"/>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4"/>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4"/>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4"/>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2" name="Google Shape;10972;p64"/>
          <p:cNvGrpSpPr/>
          <p:nvPr/>
        </p:nvGrpSpPr>
        <p:grpSpPr>
          <a:xfrm>
            <a:off x="5155210" y="1689438"/>
            <a:ext cx="434634" cy="419227"/>
            <a:chOff x="-3768700" y="3253275"/>
            <a:chExt cx="301850" cy="291150"/>
          </a:xfrm>
        </p:grpSpPr>
        <p:sp>
          <p:nvSpPr>
            <p:cNvPr id="10973" name="Google Shape;10973;p64"/>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4"/>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4"/>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6" name="Google Shape;10976;p64"/>
          <p:cNvGrpSpPr/>
          <p:nvPr/>
        </p:nvGrpSpPr>
        <p:grpSpPr>
          <a:xfrm>
            <a:off x="5159293" y="2217090"/>
            <a:ext cx="426462" cy="395865"/>
            <a:chOff x="-3808700" y="3628950"/>
            <a:chExt cx="296175" cy="274925"/>
          </a:xfrm>
        </p:grpSpPr>
        <p:sp>
          <p:nvSpPr>
            <p:cNvPr id="10977" name="Google Shape;10977;p64"/>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4"/>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4"/>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0" name="Google Shape;10980;p64"/>
          <p:cNvGrpSpPr/>
          <p:nvPr/>
        </p:nvGrpSpPr>
        <p:grpSpPr>
          <a:xfrm>
            <a:off x="5224504" y="2756412"/>
            <a:ext cx="419443" cy="420487"/>
            <a:chOff x="-3771675" y="3971775"/>
            <a:chExt cx="291300" cy="292025"/>
          </a:xfrm>
        </p:grpSpPr>
        <p:sp>
          <p:nvSpPr>
            <p:cNvPr id="10981" name="Google Shape;10981;p64"/>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4"/>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4"/>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4"/>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4"/>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6" name="Google Shape;10986;p64"/>
          <p:cNvGrpSpPr/>
          <p:nvPr/>
        </p:nvGrpSpPr>
        <p:grpSpPr>
          <a:xfrm>
            <a:off x="7885948" y="1716461"/>
            <a:ext cx="420271" cy="320774"/>
            <a:chOff x="-1951475" y="3273100"/>
            <a:chExt cx="291875" cy="222775"/>
          </a:xfrm>
        </p:grpSpPr>
        <p:sp>
          <p:nvSpPr>
            <p:cNvPr id="10987" name="Google Shape;10987;p64"/>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4"/>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4"/>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0" name="Google Shape;10990;p64"/>
          <p:cNvGrpSpPr/>
          <p:nvPr/>
        </p:nvGrpSpPr>
        <p:grpSpPr>
          <a:xfrm>
            <a:off x="7883429" y="2205191"/>
            <a:ext cx="425310" cy="419659"/>
            <a:chOff x="-1951475" y="3597450"/>
            <a:chExt cx="295375" cy="291450"/>
          </a:xfrm>
        </p:grpSpPr>
        <p:sp>
          <p:nvSpPr>
            <p:cNvPr id="10991" name="Google Shape;10991;p64"/>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4"/>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4"/>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4"/>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5" name="Google Shape;10995;p64"/>
          <p:cNvGrpSpPr/>
          <p:nvPr/>
        </p:nvGrpSpPr>
        <p:grpSpPr>
          <a:xfrm>
            <a:off x="7885680" y="2756825"/>
            <a:ext cx="444605" cy="419659"/>
            <a:chOff x="-1960150" y="3956600"/>
            <a:chExt cx="308775" cy="291450"/>
          </a:xfrm>
        </p:grpSpPr>
        <p:sp>
          <p:nvSpPr>
            <p:cNvPr id="10996" name="Google Shape;10996;p64"/>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4"/>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8" name="Google Shape;10998;p64"/>
          <p:cNvGrpSpPr/>
          <p:nvPr/>
        </p:nvGrpSpPr>
        <p:grpSpPr>
          <a:xfrm>
            <a:off x="1939718" y="3307636"/>
            <a:ext cx="420775" cy="420775"/>
            <a:chOff x="-804700" y="3226500"/>
            <a:chExt cx="292225" cy="292225"/>
          </a:xfrm>
        </p:grpSpPr>
        <p:sp>
          <p:nvSpPr>
            <p:cNvPr id="10999" name="Google Shape;10999;p64"/>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4"/>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4"/>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4"/>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4"/>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4"/>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4"/>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6" name="Google Shape;11006;p64"/>
          <p:cNvGrpSpPr/>
          <p:nvPr/>
        </p:nvGrpSpPr>
        <p:grpSpPr>
          <a:xfrm>
            <a:off x="3019809" y="1688647"/>
            <a:ext cx="420775" cy="420811"/>
            <a:chOff x="-5251625" y="3272950"/>
            <a:chExt cx="292225" cy="292250"/>
          </a:xfrm>
        </p:grpSpPr>
        <p:sp>
          <p:nvSpPr>
            <p:cNvPr id="11007" name="Google Shape;11007;p64"/>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4"/>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4"/>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0" name="Google Shape;11010;p64"/>
          <p:cNvGrpSpPr/>
          <p:nvPr/>
        </p:nvGrpSpPr>
        <p:grpSpPr>
          <a:xfrm>
            <a:off x="3016407" y="2204348"/>
            <a:ext cx="427578" cy="421351"/>
            <a:chOff x="-5254775" y="3631325"/>
            <a:chExt cx="296950" cy="292625"/>
          </a:xfrm>
        </p:grpSpPr>
        <p:sp>
          <p:nvSpPr>
            <p:cNvPr id="11011" name="Google Shape;11011;p64"/>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4"/>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4"/>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4"/>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4"/>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4"/>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4"/>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8" name="Google Shape;11018;p64"/>
          <p:cNvGrpSpPr/>
          <p:nvPr/>
        </p:nvGrpSpPr>
        <p:grpSpPr>
          <a:xfrm>
            <a:off x="3032265" y="2756270"/>
            <a:ext cx="419659" cy="420775"/>
            <a:chOff x="-5251625" y="3991275"/>
            <a:chExt cx="291450" cy="292225"/>
          </a:xfrm>
        </p:grpSpPr>
        <p:sp>
          <p:nvSpPr>
            <p:cNvPr id="11019" name="Google Shape;11019;p64"/>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4"/>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4"/>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4"/>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4"/>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4" name="Google Shape;11024;p64"/>
          <p:cNvGrpSpPr/>
          <p:nvPr/>
        </p:nvGrpSpPr>
        <p:grpSpPr>
          <a:xfrm>
            <a:off x="5772848" y="1689240"/>
            <a:ext cx="319874" cy="419623"/>
            <a:chOff x="-3365275" y="3253275"/>
            <a:chExt cx="222150" cy="291425"/>
          </a:xfrm>
        </p:grpSpPr>
        <p:sp>
          <p:nvSpPr>
            <p:cNvPr id="11025" name="Google Shape;11025;p64"/>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4"/>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7" name="Google Shape;11027;p64"/>
          <p:cNvGrpSpPr/>
          <p:nvPr/>
        </p:nvGrpSpPr>
        <p:grpSpPr>
          <a:xfrm>
            <a:off x="5746786" y="2204058"/>
            <a:ext cx="371998" cy="421927"/>
            <a:chOff x="-3383375" y="3611625"/>
            <a:chExt cx="258350" cy="293025"/>
          </a:xfrm>
        </p:grpSpPr>
        <p:sp>
          <p:nvSpPr>
            <p:cNvPr id="11028" name="Google Shape;11028;p64"/>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4"/>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0" name="Google Shape;11030;p64"/>
          <p:cNvGrpSpPr/>
          <p:nvPr/>
        </p:nvGrpSpPr>
        <p:grpSpPr>
          <a:xfrm>
            <a:off x="5809135" y="2756826"/>
            <a:ext cx="271097" cy="419659"/>
            <a:chOff x="-3347950" y="3971575"/>
            <a:chExt cx="188275" cy="291450"/>
          </a:xfrm>
        </p:grpSpPr>
        <p:sp>
          <p:nvSpPr>
            <p:cNvPr id="11031" name="Google Shape;11031;p64"/>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4"/>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4"/>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4" name="Google Shape;11034;p64"/>
          <p:cNvGrpSpPr/>
          <p:nvPr/>
        </p:nvGrpSpPr>
        <p:grpSpPr>
          <a:xfrm>
            <a:off x="858994" y="3307061"/>
            <a:ext cx="371998" cy="421927"/>
            <a:chOff x="-1575775" y="3238300"/>
            <a:chExt cx="258350" cy="293025"/>
          </a:xfrm>
        </p:grpSpPr>
        <p:sp>
          <p:nvSpPr>
            <p:cNvPr id="11035" name="Google Shape;11035;p64"/>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4"/>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4"/>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4"/>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4"/>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0" name="Google Shape;11040;p64"/>
          <p:cNvGrpSpPr/>
          <p:nvPr/>
        </p:nvGrpSpPr>
        <p:grpSpPr>
          <a:xfrm>
            <a:off x="2503892" y="3309051"/>
            <a:ext cx="423079" cy="424159"/>
            <a:chOff x="-1591550" y="3597475"/>
            <a:chExt cx="293825" cy="294575"/>
          </a:xfrm>
        </p:grpSpPr>
        <p:sp>
          <p:nvSpPr>
            <p:cNvPr id="11041" name="Google Shape;11041;p64"/>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4"/>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4"/>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4" name="Google Shape;11044;p64"/>
          <p:cNvGrpSpPr/>
          <p:nvPr/>
        </p:nvGrpSpPr>
        <p:grpSpPr>
          <a:xfrm>
            <a:off x="4153362" y="3318663"/>
            <a:ext cx="421927" cy="399248"/>
            <a:chOff x="-1592325" y="3957400"/>
            <a:chExt cx="293025" cy="277275"/>
          </a:xfrm>
        </p:grpSpPr>
        <p:sp>
          <p:nvSpPr>
            <p:cNvPr id="11045" name="Google Shape;11045;p64"/>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4"/>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4"/>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4"/>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9" name="Google Shape;11049;p64"/>
          <p:cNvGrpSpPr/>
          <p:nvPr/>
        </p:nvGrpSpPr>
        <p:grpSpPr>
          <a:xfrm>
            <a:off x="3640232" y="3310744"/>
            <a:ext cx="369730" cy="420775"/>
            <a:chOff x="-778700" y="3612425"/>
            <a:chExt cx="256775" cy="292225"/>
          </a:xfrm>
        </p:grpSpPr>
        <p:sp>
          <p:nvSpPr>
            <p:cNvPr id="11050" name="Google Shape;11050;p64"/>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4"/>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4"/>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4"/>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4"/>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4"/>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64"/>
          <p:cNvGrpSpPr/>
          <p:nvPr/>
        </p:nvGrpSpPr>
        <p:grpSpPr>
          <a:xfrm>
            <a:off x="6111733" y="3828305"/>
            <a:ext cx="340731" cy="387641"/>
            <a:chOff x="7728464" y="1561258"/>
            <a:chExt cx="349719" cy="397866"/>
          </a:xfrm>
        </p:grpSpPr>
        <p:sp>
          <p:nvSpPr>
            <p:cNvPr id="11057" name="Google Shape;11057;p64"/>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4"/>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9" name="Google Shape;11059;p64"/>
          <p:cNvGrpSpPr/>
          <p:nvPr/>
        </p:nvGrpSpPr>
        <p:grpSpPr>
          <a:xfrm>
            <a:off x="4034702" y="3828305"/>
            <a:ext cx="387681" cy="387641"/>
            <a:chOff x="5611350" y="1561258"/>
            <a:chExt cx="397907" cy="397866"/>
          </a:xfrm>
        </p:grpSpPr>
        <p:sp>
          <p:nvSpPr>
            <p:cNvPr id="11060" name="Google Shape;11060;p64"/>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4"/>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4"/>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4"/>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4" name="Google Shape;11064;p64"/>
          <p:cNvGrpSpPr/>
          <p:nvPr/>
        </p:nvGrpSpPr>
        <p:grpSpPr>
          <a:xfrm>
            <a:off x="4553987" y="3925571"/>
            <a:ext cx="387610" cy="193109"/>
            <a:chOff x="6140660" y="1661097"/>
            <a:chExt cx="397835" cy="198202"/>
          </a:xfrm>
        </p:grpSpPr>
        <p:sp>
          <p:nvSpPr>
            <p:cNvPr id="11065" name="Google Shape;11065;p64"/>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4"/>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4"/>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4"/>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9" name="Google Shape;11069;p64"/>
          <p:cNvGrpSpPr/>
          <p:nvPr/>
        </p:nvGrpSpPr>
        <p:grpSpPr>
          <a:xfrm>
            <a:off x="5073202" y="3828305"/>
            <a:ext cx="387681" cy="387641"/>
            <a:chOff x="6669907" y="1561258"/>
            <a:chExt cx="397907" cy="397866"/>
          </a:xfrm>
        </p:grpSpPr>
        <p:sp>
          <p:nvSpPr>
            <p:cNvPr id="11070" name="Google Shape;11070;p64"/>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4"/>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4"/>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4"/>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4"/>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5" name="Google Shape;11075;p64"/>
          <p:cNvGrpSpPr/>
          <p:nvPr/>
        </p:nvGrpSpPr>
        <p:grpSpPr>
          <a:xfrm>
            <a:off x="5592488" y="3828305"/>
            <a:ext cx="387641" cy="387641"/>
            <a:chOff x="7199196" y="1561258"/>
            <a:chExt cx="397866" cy="397866"/>
          </a:xfrm>
        </p:grpSpPr>
        <p:sp>
          <p:nvSpPr>
            <p:cNvPr id="11076" name="Google Shape;11076;p64"/>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4"/>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4"/>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9" name="Google Shape;11079;p64"/>
          <p:cNvGrpSpPr/>
          <p:nvPr/>
        </p:nvGrpSpPr>
        <p:grpSpPr>
          <a:xfrm>
            <a:off x="1958433" y="3885842"/>
            <a:ext cx="387681" cy="272572"/>
            <a:chOff x="3386036" y="1746339"/>
            <a:chExt cx="397907" cy="279762"/>
          </a:xfrm>
        </p:grpSpPr>
        <p:sp>
          <p:nvSpPr>
            <p:cNvPr id="11080" name="Google Shape;11080;p64"/>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4"/>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2" name="Google Shape;11082;p64"/>
          <p:cNvGrpSpPr/>
          <p:nvPr/>
        </p:nvGrpSpPr>
        <p:grpSpPr>
          <a:xfrm>
            <a:off x="2996130" y="3828288"/>
            <a:ext cx="387681" cy="387681"/>
            <a:chOff x="4417380" y="1687279"/>
            <a:chExt cx="397907" cy="397907"/>
          </a:xfrm>
        </p:grpSpPr>
        <p:sp>
          <p:nvSpPr>
            <p:cNvPr id="11083" name="Google Shape;11083;p64"/>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4"/>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5" name="Google Shape;11085;p64"/>
          <p:cNvGrpSpPr/>
          <p:nvPr/>
        </p:nvGrpSpPr>
        <p:grpSpPr>
          <a:xfrm>
            <a:off x="7942611" y="3308537"/>
            <a:ext cx="387661" cy="387661"/>
            <a:chOff x="2869999" y="1687279"/>
            <a:chExt cx="397887" cy="397887"/>
          </a:xfrm>
        </p:grpSpPr>
        <p:sp>
          <p:nvSpPr>
            <p:cNvPr id="11086" name="Google Shape;11086;p64"/>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4"/>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8" name="Google Shape;11088;p64"/>
          <p:cNvGrpSpPr/>
          <p:nvPr/>
        </p:nvGrpSpPr>
        <p:grpSpPr>
          <a:xfrm>
            <a:off x="2477718" y="3828664"/>
            <a:ext cx="386807" cy="386929"/>
            <a:chOff x="3902887" y="1687655"/>
            <a:chExt cx="397010" cy="397135"/>
          </a:xfrm>
        </p:grpSpPr>
        <p:sp>
          <p:nvSpPr>
            <p:cNvPr id="11089" name="Google Shape;11089;p64"/>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4"/>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1" name="Google Shape;11091;p64"/>
          <p:cNvGrpSpPr/>
          <p:nvPr/>
        </p:nvGrpSpPr>
        <p:grpSpPr>
          <a:xfrm>
            <a:off x="3515416" y="3828288"/>
            <a:ext cx="387681" cy="387681"/>
            <a:chOff x="4933458" y="1687279"/>
            <a:chExt cx="397907" cy="397907"/>
          </a:xfrm>
        </p:grpSpPr>
        <p:sp>
          <p:nvSpPr>
            <p:cNvPr id="11092" name="Google Shape;11092;p64"/>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4"/>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4" name="Google Shape;11094;p64"/>
          <p:cNvGrpSpPr/>
          <p:nvPr/>
        </p:nvGrpSpPr>
        <p:grpSpPr>
          <a:xfrm>
            <a:off x="6348367" y="3308537"/>
            <a:ext cx="387661" cy="387661"/>
            <a:chOff x="1379798" y="1723250"/>
            <a:chExt cx="397887" cy="397887"/>
          </a:xfrm>
        </p:grpSpPr>
        <p:sp>
          <p:nvSpPr>
            <p:cNvPr id="11095" name="Google Shape;11095;p64"/>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4"/>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4"/>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4"/>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9" name="Google Shape;11099;p64"/>
          <p:cNvGrpSpPr/>
          <p:nvPr/>
        </p:nvGrpSpPr>
        <p:grpSpPr>
          <a:xfrm>
            <a:off x="5286246" y="3308537"/>
            <a:ext cx="387681" cy="387661"/>
            <a:chOff x="266768" y="1721375"/>
            <a:chExt cx="397907" cy="397887"/>
          </a:xfrm>
        </p:grpSpPr>
        <p:sp>
          <p:nvSpPr>
            <p:cNvPr id="11100" name="Google Shape;11100;p64"/>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4"/>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2" name="Google Shape;11102;p64"/>
          <p:cNvGrpSpPr/>
          <p:nvPr/>
        </p:nvGrpSpPr>
        <p:grpSpPr>
          <a:xfrm>
            <a:off x="5817327" y="3308537"/>
            <a:ext cx="387641" cy="387661"/>
            <a:chOff x="864491" y="1723250"/>
            <a:chExt cx="397866" cy="397887"/>
          </a:xfrm>
        </p:grpSpPr>
        <p:sp>
          <p:nvSpPr>
            <p:cNvPr id="11103" name="Google Shape;11103;p64"/>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4"/>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4"/>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06" name="Google Shape;11106;p64"/>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7" name="Google Shape;11107;p64"/>
          <p:cNvGrpSpPr/>
          <p:nvPr/>
        </p:nvGrpSpPr>
        <p:grpSpPr>
          <a:xfrm>
            <a:off x="7411672" y="3308924"/>
            <a:ext cx="387539" cy="386888"/>
            <a:chOff x="2408992" y="1722875"/>
            <a:chExt cx="397761" cy="397093"/>
          </a:xfrm>
        </p:grpSpPr>
        <p:sp>
          <p:nvSpPr>
            <p:cNvPr id="11108" name="Google Shape;11108;p64"/>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4"/>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13"/>
        <p:cNvGrpSpPr/>
        <p:nvPr/>
      </p:nvGrpSpPr>
      <p:grpSpPr>
        <a:xfrm>
          <a:off x="0" y="0"/>
          <a:ext cx="0" cy="0"/>
          <a:chOff x="0" y="0"/>
          <a:chExt cx="0" cy="0"/>
        </a:xfrm>
      </p:grpSpPr>
      <p:pic>
        <p:nvPicPr>
          <p:cNvPr id="11114" name="Google Shape;11114;p65">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6D8A64-DE55-5981-3C9E-E9EE5A272DF5}"/>
              </a:ext>
            </a:extLst>
          </p:cNvPr>
          <p:cNvSpPr>
            <a:spLocks noGrp="1"/>
          </p:cNvSpPr>
          <p:nvPr>
            <p:ph type="title"/>
          </p:nvPr>
        </p:nvSpPr>
        <p:spPr>
          <a:xfrm>
            <a:off x="3357743" y="332800"/>
            <a:ext cx="3219300" cy="513000"/>
          </a:xfrm>
        </p:spPr>
        <p:txBody>
          <a:bodyPr/>
          <a:lstStyle/>
          <a:p>
            <a:r>
              <a:rPr lang="en-IN" dirty="0"/>
              <a:t>Learnings:</a:t>
            </a:r>
          </a:p>
        </p:txBody>
      </p:sp>
      <p:sp>
        <p:nvSpPr>
          <p:cNvPr id="3" name="Text Placeholder 2">
            <a:extLst>
              <a:ext uri="{FF2B5EF4-FFF2-40B4-BE49-F238E27FC236}">
                <a16:creationId xmlns:a16="http://schemas.microsoft.com/office/drawing/2014/main" id="{D8C171F0-7F65-1F06-F1D9-9E1B84A90FE3}"/>
              </a:ext>
            </a:extLst>
          </p:cNvPr>
          <p:cNvSpPr>
            <a:spLocks noGrp="1"/>
          </p:cNvSpPr>
          <p:nvPr>
            <p:ph type="body" idx="1"/>
          </p:nvPr>
        </p:nvSpPr>
        <p:spPr>
          <a:xfrm>
            <a:off x="278607" y="1400175"/>
            <a:ext cx="8293894" cy="3321844"/>
          </a:xfrm>
        </p:spPr>
        <p:txBody>
          <a:bodyPr/>
          <a:lstStyle/>
          <a:p>
            <a:r>
              <a:rPr lang="en-IN" sz="3600" dirty="0"/>
              <a:t>C</a:t>
            </a:r>
            <a:r>
              <a:rPr lang="en-IN" sz="3600"/>
              <a:t>onvenience </a:t>
            </a:r>
            <a:r>
              <a:rPr lang="en-IN" sz="3600" dirty="0"/>
              <a:t>sampling- practicality &amp; accessibility</a:t>
            </a:r>
          </a:p>
          <a:p>
            <a:r>
              <a:rPr lang="en-IN" sz="3600" dirty="0"/>
              <a:t>Both qualitative and quantitative measure</a:t>
            </a:r>
          </a:p>
          <a:p>
            <a:endParaRPr lang="en-IN" sz="3600" dirty="0"/>
          </a:p>
        </p:txBody>
      </p:sp>
    </p:spTree>
    <p:extLst>
      <p:ext uri="{BB962C8B-B14F-4D97-AF65-F5344CB8AC3E}">
        <p14:creationId xmlns:p14="http://schemas.microsoft.com/office/powerpoint/2010/main" val="377575720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22"/>
        <p:cNvGrpSpPr/>
        <p:nvPr/>
      </p:nvGrpSpPr>
      <p:grpSpPr>
        <a:xfrm>
          <a:off x="0" y="0"/>
          <a:ext cx="0" cy="0"/>
          <a:chOff x="0" y="0"/>
          <a:chExt cx="0" cy="0"/>
        </a:xfrm>
      </p:grpSpPr>
      <p:sp>
        <p:nvSpPr>
          <p:cNvPr id="823" name="Google Shape;823;p28"/>
          <p:cNvSpPr txBox="1">
            <a:spLocks noGrp="1"/>
          </p:cNvSpPr>
          <p:nvPr>
            <p:ph type="ctrTitle"/>
          </p:nvPr>
        </p:nvSpPr>
        <p:spPr>
          <a:xfrm flipH="1">
            <a:off x="2812777" y="228601"/>
            <a:ext cx="5909742" cy="708811"/>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sz="2800" dirty="0"/>
              <a:t>3- RESEARCH PROCEDURE:</a:t>
            </a:r>
            <a:endParaRPr sz="2800" dirty="0"/>
          </a:p>
        </p:txBody>
      </p:sp>
      <p:grpSp>
        <p:nvGrpSpPr>
          <p:cNvPr id="825" name="Google Shape;825;p28"/>
          <p:cNvGrpSpPr/>
          <p:nvPr/>
        </p:nvGrpSpPr>
        <p:grpSpPr>
          <a:xfrm>
            <a:off x="308756" y="312226"/>
            <a:ext cx="5934882" cy="4602672"/>
            <a:chOff x="98" y="776570"/>
            <a:chExt cx="9144062" cy="4367006"/>
          </a:xfrm>
        </p:grpSpPr>
        <p:sp>
          <p:nvSpPr>
            <p:cNvPr id="826" name="Google Shape;826;p28"/>
            <p:cNvSpPr/>
            <p:nvPr/>
          </p:nvSpPr>
          <p:spPr>
            <a:xfrm flipH="1">
              <a:off x="3031762" y="776570"/>
              <a:ext cx="1487034" cy="2279556"/>
            </a:xfrm>
            <a:custGeom>
              <a:avLst/>
              <a:gdLst/>
              <a:ahLst/>
              <a:cxnLst/>
              <a:rect l="l" t="t" r="r" b="b"/>
              <a:pathLst>
                <a:path w="66848" h="102475" extrusionOk="0">
                  <a:moveTo>
                    <a:pt x="0" y="1"/>
                  </a:moveTo>
                  <a:lnTo>
                    <a:pt x="0" y="102474"/>
                  </a:lnTo>
                  <a:lnTo>
                    <a:pt x="66848" y="102474"/>
                  </a:lnTo>
                  <a:lnTo>
                    <a:pt x="6684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8"/>
            <p:cNvSpPr/>
            <p:nvPr/>
          </p:nvSpPr>
          <p:spPr>
            <a:xfrm flipH="1">
              <a:off x="3809402" y="867841"/>
              <a:ext cx="627776" cy="1013638"/>
            </a:xfrm>
            <a:custGeom>
              <a:avLst/>
              <a:gdLst/>
              <a:ahLst/>
              <a:cxnLst/>
              <a:rect l="l" t="t" r="r" b="b"/>
              <a:pathLst>
                <a:path w="28221" h="45567" extrusionOk="0">
                  <a:moveTo>
                    <a:pt x="1" y="1"/>
                  </a:moveTo>
                  <a:lnTo>
                    <a:pt x="1" y="45567"/>
                  </a:lnTo>
                  <a:lnTo>
                    <a:pt x="28221" y="45567"/>
                  </a:lnTo>
                  <a:lnTo>
                    <a:pt x="282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8"/>
            <p:cNvSpPr/>
            <p:nvPr/>
          </p:nvSpPr>
          <p:spPr>
            <a:xfrm flipH="1">
              <a:off x="3112622" y="867841"/>
              <a:ext cx="627798" cy="1013638"/>
            </a:xfrm>
            <a:custGeom>
              <a:avLst/>
              <a:gdLst/>
              <a:ahLst/>
              <a:cxnLst/>
              <a:rect l="l" t="t" r="r" b="b"/>
              <a:pathLst>
                <a:path w="28222" h="45567" extrusionOk="0">
                  <a:moveTo>
                    <a:pt x="1" y="1"/>
                  </a:moveTo>
                  <a:lnTo>
                    <a:pt x="1" y="45567"/>
                  </a:lnTo>
                  <a:lnTo>
                    <a:pt x="28221" y="45567"/>
                  </a:lnTo>
                  <a:lnTo>
                    <a:pt x="282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8"/>
            <p:cNvSpPr/>
            <p:nvPr/>
          </p:nvSpPr>
          <p:spPr>
            <a:xfrm flipH="1">
              <a:off x="3809402" y="1951217"/>
              <a:ext cx="627776" cy="1013638"/>
            </a:xfrm>
            <a:custGeom>
              <a:avLst/>
              <a:gdLst/>
              <a:ahLst/>
              <a:cxnLst/>
              <a:rect l="l" t="t" r="r" b="b"/>
              <a:pathLst>
                <a:path w="28221" h="45567" extrusionOk="0">
                  <a:moveTo>
                    <a:pt x="1" y="0"/>
                  </a:moveTo>
                  <a:lnTo>
                    <a:pt x="1" y="45566"/>
                  </a:lnTo>
                  <a:lnTo>
                    <a:pt x="28221" y="45566"/>
                  </a:lnTo>
                  <a:lnTo>
                    <a:pt x="282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8"/>
            <p:cNvSpPr/>
            <p:nvPr/>
          </p:nvSpPr>
          <p:spPr>
            <a:xfrm flipH="1">
              <a:off x="3112622" y="1951217"/>
              <a:ext cx="627798" cy="1013638"/>
            </a:xfrm>
            <a:custGeom>
              <a:avLst/>
              <a:gdLst/>
              <a:ahLst/>
              <a:cxnLst/>
              <a:rect l="l" t="t" r="r" b="b"/>
              <a:pathLst>
                <a:path w="28222" h="45567" extrusionOk="0">
                  <a:moveTo>
                    <a:pt x="1" y="0"/>
                  </a:moveTo>
                  <a:lnTo>
                    <a:pt x="1" y="45566"/>
                  </a:lnTo>
                  <a:lnTo>
                    <a:pt x="28221" y="45566"/>
                  </a:lnTo>
                  <a:lnTo>
                    <a:pt x="282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8"/>
            <p:cNvSpPr/>
            <p:nvPr/>
          </p:nvSpPr>
          <p:spPr>
            <a:xfrm flipH="1">
              <a:off x="4057234" y="867841"/>
              <a:ext cx="379945" cy="379945"/>
            </a:xfrm>
            <a:custGeom>
              <a:avLst/>
              <a:gdLst/>
              <a:ahLst/>
              <a:cxnLst/>
              <a:rect l="l" t="t" r="r" b="b"/>
              <a:pathLst>
                <a:path w="17080" h="17080" extrusionOk="0">
                  <a:moveTo>
                    <a:pt x="7006" y="1"/>
                  </a:moveTo>
                  <a:lnTo>
                    <a:pt x="1" y="7006"/>
                  </a:lnTo>
                  <a:lnTo>
                    <a:pt x="1" y="17080"/>
                  </a:lnTo>
                  <a:lnTo>
                    <a:pt x="17079"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8"/>
            <p:cNvSpPr/>
            <p:nvPr/>
          </p:nvSpPr>
          <p:spPr>
            <a:xfrm flipH="1">
              <a:off x="3809402" y="2299974"/>
              <a:ext cx="627776" cy="664881"/>
            </a:xfrm>
            <a:custGeom>
              <a:avLst/>
              <a:gdLst/>
              <a:ahLst/>
              <a:cxnLst/>
              <a:rect l="l" t="t" r="r" b="b"/>
              <a:pathLst>
                <a:path w="28221" h="29889" extrusionOk="0">
                  <a:moveTo>
                    <a:pt x="28221" y="0"/>
                  </a:moveTo>
                  <a:lnTo>
                    <a:pt x="1" y="28220"/>
                  </a:lnTo>
                  <a:lnTo>
                    <a:pt x="1" y="29888"/>
                  </a:lnTo>
                  <a:lnTo>
                    <a:pt x="8373" y="29888"/>
                  </a:lnTo>
                  <a:lnTo>
                    <a:pt x="28221" y="10074"/>
                  </a:lnTo>
                  <a:lnTo>
                    <a:pt x="2822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8"/>
            <p:cNvSpPr/>
            <p:nvPr/>
          </p:nvSpPr>
          <p:spPr>
            <a:xfrm flipH="1">
              <a:off x="3236549" y="1951217"/>
              <a:ext cx="503871" cy="503849"/>
            </a:xfrm>
            <a:custGeom>
              <a:avLst/>
              <a:gdLst/>
              <a:ahLst/>
              <a:cxnLst/>
              <a:rect l="l" t="t" r="r" b="b"/>
              <a:pathLst>
                <a:path w="22651" h="22650" extrusionOk="0">
                  <a:moveTo>
                    <a:pt x="12577" y="0"/>
                  </a:moveTo>
                  <a:lnTo>
                    <a:pt x="1" y="12576"/>
                  </a:lnTo>
                  <a:lnTo>
                    <a:pt x="1" y="22650"/>
                  </a:lnTo>
                  <a:lnTo>
                    <a:pt x="2265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8"/>
            <p:cNvSpPr/>
            <p:nvPr/>
          </p:nvSpPr>
          <p:spPr>
            <a:xfrm flipH="1">
              <a:off x="3112622" y="1602460"/>
              <a:ext cx="279041" cy="279753"/>
            </a:xfrm>
            <a:custGeom>
              <a:avLst/>
              <a:gdLst/>
              <a:ahLst/>
              <a:cxnLst/>
              <a:rect l="l" t="t" r="r" b="b"/>
              <a:pathLst>
                <a:path w="12544" h="12576" extrusionOk="0">
                  <a:moveTo>
                    <a:pt x="12543" y="0"/>
                  </a:moveTo>
                  <a:lnTo>
                    <a:pt x="1" y="12576"/>
                  </a:lnTo>
                  <a:lnTo>
                    <a:pt x="10075" y="12576"/>
                  </a:lnTo>
                  <a:lnTo>
                    <a:pt x="12543" y="10108"/>
                  </a:lnTo>
                  <a:lnTo>
                    <a:pt x="1254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8"/>
            <p:cNvSpPr/>
            <p:nvPr/>
          </p:nvSpPr>
          <p:spPr>
            <a:xfrm flipH="1">
              <a:off x="3112622" y="2730348"/>
              <a:ext cx="234507" cy="234507"/>
            </a:xfrm>
            <a:custGeom>
              <a:avLst/>
              <a:gdLst/>
              <a:ahLst/>
              <a:cxnLst/>
              <a:rect l="l" t="t" r="r" b="b"/>
              <a:pathLst>
                <a:path w="10542" h="10542" extrusionOk="0">
                  <a:moveTo>
                    <a:pt x="10541" y="0"/>
                  </a:moveTo>
                  <a:lnTo>
                    <a:pt x="0" y="10541"/>
                  </a:lnTo>
                  <a:lnTo>
                    <a:pt x="10074" y="10541"/>
                  </a:lnTo>
                  <a:lnTo>
                    <a:pt x="10541" y="10074"/>
                  </a:lnTo>
                  <a:lnTo>
                    <a:pt x="1054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8"/>
            <p:cNvSpPr/>
            <p:nvPr/>
          </p:nvSpPr>
          <p:spPr>
            <a:xfrm flipH="1">
              <a:off x="4289494" y="1951217"/>
              <a:ext cx="147685" cy="147685"/>
            </a:xfrm>
            <a:custGeom>
              <a:avLst/>
              <a:gdLst/>
              <a:ahLst/>
              <a:cxnLst/>
              <a:rect l="l" t="t" r="r" b="b"/>
              <a:pathLst>
                <a:path w="6639" h="6639" extrusionOk="0">
                  <a:moveTo>
                    <a:pt x="1602" y="0"/>
                  </a:moveTo>
                  <a:lnTo>
                    <a:pt x="1" y="1601"/>
                  </a:lnTo>
                  <a:lnTo>
                    <a:pt x="1" y="6638"/>
                  </a:lnTo>
                  <a:lnTo>
                    <a:pt x="6639"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8"/>
            <p:cNvSpPr/>
            <p:nvPr/>
          </p:nvSpPr>
          <p:spPr>
            <a:xfrm flipH="1">
              <a:off x="3809402" y="1359077"/>
              <a:ext cx="523158" cy="523136"/>
            </a:xfrm>
            <a:custGeom>
              <a:avLst/>
              <a:gdLst/>
              <a:ahLst/>
              <a:cxnLst/>
              <a:rect l="l" t="t" r="r" b="b"/>
              <a:pathLst>
                <a:path w="23518" h="23517" extrusionOk="0">
                  <a:moveTo>
                    <a:pt x="23518" y="0"/>
                  </a:moveTo>
                  <a:lnTo>
                    <a:pt x="1" y="23517"/>
                  </a:lnTo>
                  <a:lnTo>
                    <a:pt x="5038" y="23517"/>
                  </a:lnTo>
                  <a:lnTo>
                    <a:pt x="23518" y="5037"/>
                  </a:lnTo>
                  <a:lnTo>
                    <a:pt x="2351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8"/>
            <p:cNvSpPr/>
            <p:nvPr/>
          </p:nvSpPr>
          <p:spPr>
            <a:xfrm flipH="1">
              <a:off x="3206118" y="867841"/>
              <a:ext cx="534303" cy="534280"/>
            </a:xfrm>
            <a:custGeom>
              <a:avLst/>
              <a:gdLst/>
              <a:ahLst/>
              <a:cxnLst/>
              <a:rect l="l" t="t" r="r" b="b"/>
              <a:pathLst>
                <a:path w="24019" h="24018" extrusionOk="0">
                  <a:moveTo>
                    <a:pt x="18981" y="1"/>
                  </a:moveTo>
                  <a:lnTo>
                    <a:pt x="1" y="18981"/>
                  </a:lnTo>
                  <a:lnTo>
                    <a:pt x="1" y="24018"/>
                  </a:lnTo>
                  <a:lnTo>
                    <a:pt x="2401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8"/>
            <p:cNvSpPr/>
            <p:nvPr/>
          </p:nvSpPr>
          <p:spPr>
            <a:xfrm flipH="1">
              <a:off x="3873223" y="867841"/>
              <a:ext cx="563955" cy="563977"/>
            </a:xfrm>
            <a:custGeom>
              <a:avLst/>
              <a:gdLst/>
              <a:ahLst/>
              <a:cxnLst/>
              <a:rect l="l" t="t" r="r" b="b"/>
              <a:pathLst>
                <a:path w="25352" h="25353" extrusionOk="0">
                  <a:moveTo>
                    <a:pt x="24118" y="1"/>
                  </a:moveTo>
                  <a:lnTo>
                    <a:pt x="1" y="24118"/>
                  </a:lnTo>
                  <a:lnTo>
                    <a:pt x="1" y="25352"/>
                  </a:lnTo>
                  <a:lnTo>
                    <a:pt x="2535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8"/>
            <p:cNvSpPr/>
            <p:nvPr/>
          </p:nvSpPr>
          <p:spPr>
            <a:xfrm flipH="1">
              <a:off x="3809402" y="2688038"/>
              <a:ext cx="276795" cy="276817"/>
            </a:xfrm>
            <a:custGeom>
              <a:avLst/>
              <a:gdLst/>
              <a:ahLst/>
              <a:cxnLst/>
              <a:rect l="l" t="t" r="r" b="b"/>
              <a:pathLst>
                <a:path w="12443" h="12444" extrusionOk="0">
                  <a:moveTo>
                    <a:pt x="12443" y="1"/>
                  </a:moveTo>
                  <a:lnTo>
                    <a:pt x="0" y="12443"/>
                  </a:lnTo>
                  <a:lnTo>
                    <a:pt x="1235" y="12443"/>
                  </a:lnTo>
                  <a:lnTo>
                    <a:pt x="12443" y="1268"/>
                  </a:lnTo>
                  <a:lnTo>
                    <a:pt x="12443"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8"/>
            <p:cNvSpPr/>
            <p:nvPr/>
          </p:nvSpPr>
          <p:spPr>
            <a:xfrm flipH="1">
              <a:off x="3112622" y="1991280"/>
              <a:ext cx="627798" cy="655983"/>
            </a:xfrm>
            <a:custGeom>
              <a:avLst/>
              <a:gdLst/>
              <a:ahLst/>
              <a:cxnLst/>
              <a:rect l="l" t="t" r="r" b="b"/>
              <a:pathLst>
                <a:path w="28222" h="29489" extrusionOk="0">
                  <a:moveTo>
                    <a:pt x="28221" y="0"/>
                  </a:moveTo>
                  <a:lnTo>
                    <a:pt x="1" y="28221"/>
                  </a:lnTo>
                  <a:lnTo>
                    <a:pt x="1" y="29488"/>
                  </a:lnTo>
                  <a:lnTo>
                    <a:pt x="28221" y="1268"/>
                  </a:lnTo>
                  <a:lnTo>
                    <a:pt x="2822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8"/>
            <p:cNvSpPr/>
            <p:nvPr/>
          </p:nvSpPr>
          <p:spPr>
            <a:xfrm flipH="1">
              <a:off x="1293916" y="840991"/>
              <a:ext cx="903814" cy="853051"/>
            </a:xfrm>
            <a:custGeom>
              <a:avLst/>
              <a:gdLst/>
              <a:ahLst/>
              <a:cxnLst/>
              <a:rect l="l" t="t" r="r" b="b"/>
              <a:pathLst>
                <a:path w="40630" h="38348" extrusionOk="0">
                  <a:moveTo>
                    <a:pt x="20293" y="0"/>
                  </a:moveTo>
                  <a:cubicBezTo>
                    <a:pt x="10736" y="0"/>
                    <a:pt x="2472" y="7126"/>
                    <a:pt x="1268" y="16852"/>
                  </a:cubicBezTo>
                  <a:cubicBezTo>
                    <a:pt x="0" y="27360"/>
                    <a:pt x="7472" y="36933"/>
                    <a:pt x="17980" y="38201"/>
                  </a:cubicBezTo>
                  <a:cubicBezTo>
                    <a:pt x="18778" y="38299"/>
                    <a:pt x="19571" y="38347"/>
                    <a:pt x="20355" y="38347"/>
                  </a:cubicBezTo>
                  <a:cubicBezTo>
                    <a:pt x="29919" y="38347"/>
                    <a:pt x="38159" y="31200"/>
                    <a:pt x="39362" y="21489"/>
                  </a:cubicBezTo>
                  <a:cubicBezTo>
                    <a:pt x="40629" y="10981"/>
                    <a:pt x="33157" y="1408"/>
                    <a:pt x="22617" y="140"/>
                  </a:cubicBezTo>
                  <a:cubicBezTo>
                    <a:pt x="21836" y="46"/>
                    <a:pt x="21060" y="0"/>
                    <a:pt x="20293"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8"/>
            <p:cNvSpPr/>
            <p:nvPr/>
          </p:nvSpPr>
          <p:spPr>
            <a:xfrm flipH="1">
              <a:off x="1319141" y="870065"/>
              <a:ext cx="814034" cy="814034"/>
            </a:xfrm>
            <a:custGeom>
              <a:avLst/>
              <a:gdLst/>
              <a:ahLst/>
              <a:cxnLst/>
              <a:rect l="l" t="t" r="r" b="b"/>
              <a:pathLst>
                <a:path w="36594" h="36594" extrusionOk="0">
                  <a:moveTo>
                    <a:pt x="18280" y="1"/>
                  </a:moveTo>
                  <a:cubicBezTo>
                    <a:pt x="8173" y="1"/>
                    <a:pt x="0" y="8173"/>
                    <a:pt x="0" y="18280"/>
                  </a:cubicBezTo>
                  <a:cubicBezTo>
                    <a:pt x="0" y="28388"/>
                    <a:pt x="8173" y="36594"/>
                    <a:pt x="18280" y="36594"/>
                  </a:cubicBezTo>
                  <a:cubicBezTo>
                    <a:pt x="28387" y="36594"/>
                    <a:pt x="36593" y="28388"/>
                    <a:pt x="36593" y="18280"/>
                  </a:cubicBezTo>
                  <a:cubicBezTo>
                    <a:pt x="36593" y="8173"/>
                    <a:pt x="28387" y="1"/>
                    <a:pt x="18280"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8"/>
            <p:cNvSpPr/>
            <p:nvPr/>
          </p:nvSpPr>
          <p:spPr>
            <a:xfrm flipH="1">
              <a:off x="1345124" y="895291"/>
              <a:ext cx="762826" cy="762848"/>
            </a:xfrm>
            <a:custGeom>
              <a:avLst/>
              <a:gdLst/>
              <a:ahLst/>
              <a:cxnLst/>
              <a:rect l="l" t="t" r="r" b="b"/>
              <a:pathLst>
                <a:path w="34292" h="34293" extrusionOk="0">
                  <a:moveTo>
                    <a:pt x="17146" y="1"/>
                  </a:moveTo>
                  <a:cubicBezTo>
                    <a:pt x="7673" y="1"/>
                    <a:pt x="1" y="7706"/>
                    <a:pt x="1" y="17146"/>
                  </a:cubicBezTo>
                  <a:cubicBezTo>
                    <a:pt x="1" y="26620"/>
                    <a:pt x="7673" y="34292"/>
                    <a:pt x="17146" y="34292"/>
                  </a:cubicBezTo>
                  <a:cubicBezTo>
                    <a:pt x="26620" y="34292"/>
                    <a:pt x="34292" y="26620"/>
                    <a:pt x="34292" y="17146"/>
                  </a:cubicBezTo>
                  <a:cubicBezTo>
                    <a:pt x="34292" y="7706"/>
                    <a:pt x="26620" y="1"/>
                    <a:pt x="171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8"/>
            <p:cNvSpPr/>
            <p:nvPr/>
          </p:nvSpPr>
          <p:spPr>
            <a:xfrm flipH="1">
              <a:off x="1353287" y="939069"/>
              <a:ext cx="722762" cy="629267"/>
            </a:xfrm>
            <a:custGeom>
              <a:avLst/>
              <a:gdLst/>
              <a:ahLst/>
              <a:cxnLst/>
              <a:rect l="l" t="t" r="r" b="b"/>
              <a:pathLst>
                <a:path w="32491" h="28288" extrusionOk="0">
                  <a:moveTo>
                    <a:pt x="23718" y="1"/>
                  </a:moveTo>
                  <a:lnTo>
                    <a:pt x="1" y="21983"/>
                  </a:lnTo>
                  <a:cubicBezTo>
                    <a:pt x="1035" y="24418"/>
                    <a:pt x="2636" y="26587"/>
                    <a:pt x="4671" y="28288"/>
                  </a:cubicBezTo>
                  <a:cubicBezTo>
                    <a:pt x="11843" y="24051"/>
                    <a:pt x="24685" y="16279"/>
                    <a:pt x="32491" y="11543"/>
                  </a:cubicBezTo>
                  <a:cubicBezTo>
                    <a:pt x="31390" y="6606"/>
                    <a:pt x="28188" y="2369"/>
                    <a:pt x="23718"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8"/>
            <p:cNvSpPr/>
            <p:nvPr/>
          </p:nvSpPr>
          <p:spPr>
            <a:xfrm flipH="1">
              <a:off x="1345124" y="1290051"/>
              <a:ext cx="560240" cy="349536"/>
            </a:xfrm>
            <a:custGeom>
              <a:avLst/>
              <a:gdLst/>
              <a:ahLst/>
              <a:cxnLst/>
              <a:rect l="l" t="t" r="r" b="b"/>
              <a:pathLst>
                <a:path w="25185" h="15713" extrusionOk="0">
                  <a:moveTo>
                    <a:pt x="25185" y="1"/>
                  </a:moveTo>
                  <a:lnTo>
                    <a:pt x="25185" y="1"/>
                  </a:lnTo>
                  <a:cubicBezTo>
                    <a:pt x="18246" y="4004"/>
                    <a:pt x="6438" y="10809"/>
                    <a:pt x="0" y="14545"/>
                  </a:cubicBezTo>
                  <a:cubicBezTo>
                    <a:pt x="834" y="15012"/>
                    <a:pt x="1768" y="15379"/>
                    <a:pt x="2702" y="15712"/>
                  </a:cubicBezTo>
                  <a:lnTo>
                    <a:pt x="24084" y="5572"/>
                  </a:lnTo>
                  <a:cubicBezTo>
                    <a:pt x="24751" y="3804"/>
                    <a:pt x="25118" y="1936"/>
                    <a:pt x="25185"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8"/>
            <p:cNvSpPr/>
            <p:nvPr/>
          </p:nvSpPr>
          <p:spPr>
            <a:xfrm flipH="1">
              <a:off x="1722821" y="923498"/>
              <a:ext cx="7430" cy="57904"/>
            </a:xfrm>
            <a:custGeom>
              <a:avLst/>
              <a:gdLst/>
              <a:ahLst/>
              <a:cxnLst/>
              <a:rect l="l" t="t" r="r" b="b"/>
              <a:pathLst>
                <a:path w="334" h="2603" extrusionOk="0">
                  <a:moveTo>
                    <a:pt x="0" y="0"/>
                  </a:moveTo>
                  <a:lnTo>
                    <a:pt x="0" y="2602"/>
                  </a:lnTo>
                  <a:lnTo>
                    <a:pt x="334" y="2602"/>
                  </a:lnTo>
                  <a:lnTo>
                    <a:pt x="33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8"/>
            <p:cNvSpPr/>
            <p:nvPr/>
          </p:nvSpPr>
          <p:spPr>
            <a:xfrm flipH="1">
              <a:off x="1871218" y="968766"/>
              <a:ext cx="34902" cy="53432"/>
            </a:xfrm>
            <a:custGeom>
              <a:avLst/>
              <a:gdLst/>
              <a:ahLst/>
              <a:cxnLst/>
              <a:rect l="l" t="t" r="r" b="b"/>
              <a:pathLst>
                <a:path w="1569" h="2402" extrusionOk="0">
                  <a:moveTo>
                    <a:pt x="268" y="0"/>
                  </a:moveTo>
                  <a:lnTo>
                    <a:pt x="1" y="167"/>
                  </a:lnTo>
                  <a:lnTo>
                    <a:pt x="1302" y="2402"/>
                  </a:lnTo>
                  <a:lnTo>
                    <a:pt x="1569" y="2235"/>
                  </a:lnTo>
                  <a:lnTo>
                    <a:pt x="26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8"/>
            <p:cNvSpPr/>
            <p:nvPr/>
          </p:nvSpPr>
          <p:spPr>
            <a:xfrm flipH="1">
              <a:off x="1981041" y="1097142"/>
              <a:ext cx="53455" cy="34880"/>
            </a:xfrm>
            <a:custGeom>
              <a:avLst/>
              <a:gdLst/>
              <a:ahLst/>
              <a:cxnLst/>
              <a:rect l="l" t="t" r="r" b="b"/>
              <a:pathLst>
                <a:path w="2403" h="1568" extrusionOk="0">
                  <a:moveTo>
                    <a:pt x="168" y="0"/>
                  </a:moveTo>
                  <a:lnTo>
                    <a:pt x="1" y="267"/>
                  </a:lnTo>
                  <a:lnTo>
                    <a:pt x="2236" y="1568"/>
                  </a:lnTo>
                  <a:lnTo>
                    <a:pt x="2403" y="1301"/>
                  </a:lnTo>
                  <a:lnTo>
                    <a:pt x="16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8"/>
            <p:cNvSpPr/>
            <p:nvPr/>
          </p:nvSpPr>
          <p:spPr>
            <a:xfrm flipH="1">
              <a:off x="2021839" y="1272989"/>
              <a:ext cx="57904" cy="7452"/>
            </a:xfrm>
            <a:custGeom>
              <a:avLst/>
              <a:gdLst/>
              <a:ahLst/>
              <a:cxnLst/>
              <a:rect l="l" t="t" r="r" b="b"/>
              <a:pathLst>
                <a:path w="2603" h="335" extrusionOk="0">
                  <a:moveTo>
                    <a:pt x="0" y="1"/>
                  </a:moveTo>
                  <a:lnTo>
                    <a:pt x="0" y="334"/>
                  </a:lnTo>
                  <a:lnTo>
                    <a:pt x="2602" y="334"/>
                  </a:lnTo>
                  <a:lnTo>
                    <a:pt x="2602"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8"/>
            <p:cNvSpPr/>
            <p:nvPr/>
          </p:nvSpPr>
          <p:spPr>
            <a:xfrm flipH="1">
              <a:off x="1981041" y="1422142"/>
              <a:ext cx="53455" cy="34902"/>
            </a:xfrm>
            <a:custGeom>
              <a:avLst/>
              <a:gdLst/>
              <a:ahLst/>
              <a:cxnLst/>
              <a:rect l="l" t="t" r="r" b="b"/>
              <a:pathLst>
                <a:path w="2403" h="1569" extrusionOk="0">
                  <a:moveTo>
                    <a:pt x="2236" y="0"/>
                  </a:moveTo>
                  <a:lnTo>
                    <a:pt x="1" y="1301"/>
                  </a:lnTo>
                  <a:lnTo>
                    <a:pt x="168" y="1568"/>
                  </a:lnTo>
                  <a:lnTo>
                    <a:pt x="2403" y="267"/>
                  </a:lnTo>
                  <a:lnTo>
                    <a:pt x="2236"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8"/>
            <p:cNvSpPr/>
            <p:nvPr/>
          </p:nvSpPr>
          <p:spPr>
            <a:xfrm flipH="1">
              <a:off x="1871218" y="1531965"/>
              <a:ext cx="34902" cy="53455"/>
            </a:xfrm>
            <a:custGeom>
              <a:avLst/>
              <a:gdLst/>
              <a:ahLst/>
              <a:cxnLst/>
              <a:rect l="l" t="t" r="r" b="b"/>
              <a:pathLst>
                <a:path w="1569" h="2403" extrusionOk="0">
                  <a:moveTo>
                    <a:pt x="1302" y="0"/>
                  </a:moveTo>
                  <a:lnTo>
                    <a:pt x="1" y="2235"/>
                  </a:lnTo>
                  <a:lnTo>
                    <a:pt x="301" y="2402"/>
                  </a:lnTo>
                  <a:lnTo>
                    <a:pt x="1569" y="167"/>
                  </a:lnTo>
                  <a:lnTo>
                    <a:pt x="1302"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8"/>
            <p:cNvSpPr/>
            <p:nvPr/>
          </p:nvSpPr>
          <p:spPr>
            <a:xfrm flipH="1">
              <a:off x="1722821" y="1572763"/>
              <a:ext cx="7430" cy="57904"/>
            </a:xfrm>
            <a:custGeom>
              <a:avLst/>
              <a:gdLst/>
              <a:ahLst/>
              <a:cxnLst/>
              <a:rect l="l" t="t" r="r" b="b"/>
              <a:pathLst>
                <a:path w="334" h="2603" extrusionOk="0">
                  <a:moveTo>
                    <a:pt x="0" y="1"/>
                  </a:moveTo>
                  <a:lnTo>
                    <a:pt x="0" y="2603"/>
                  </a:lnTo>
                  <a:lnTo>
                    <a:pt x="334" y="2603"/>
                  </a:lnTo>
                  <a:lnTo>
                    <a:pt x="33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8"/>
            <p:cNvSpPr/>
            <p:nvPr/>
          </p:nvSpPr>
          <p:spPr>
            <a:xfrm flipH="1">
              <a:off x="1546218" y="1531209"/>
              <a:ext cx="35636" cy="54211"/>
            </a:xfrm>
            <a:custGeom>
              <a:avLst/>
              <a:gdLst/>
              <a:ahLst/>
              <a:cxnLst/>
              <a:rect l="l" t="t" r="r" b="b"/>
              <a:pathLst>
                <a:path w="1602" h="2437" extrusionOk="0">
                  <a:moveTo>
                    <a:pt x="301" y="1"/>
                  </a:moveTo>
                  <a:lnTo>
                    <a:pt x="1" y="168"/>
                  </a:lnTo>
                  <a:lnTo>
                    <a:pt x="1302" y="2436"/>
                  </a:lnTo>
                  <a:lnTo>
                    <a:pt x="1602" y="2269"/>
                  </a:lnTo>
                  <a:lnTo>
                    <a:pt x="30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8"/>
            <p:cNvSpPr/>
            <p:nvPr/>
          </p:nvSpPr>
          <p:spPr>
            <a:xfrm flipH="1">
              <a:off x="1418577" y="1421408"/>
              <a:ext cx="53455" cy="35636"/>
            </a:xfrm>
            <a:custGeom>
              <a:avLst/>
              <a:gdLst/>
              <a:ahLst/>
              <a:cxnLst/>
              <a:rect l="l" t="t" r="r" b="b"/>
              <a:pathLst>
                <a:path w="2403" h="1602" extrusionOk="0">
                  <a:moveTo>
                    <a:pt x="167" y="0"/>
                  </a:moveTo>
                  <a:lnTo>
                    <a:pt x="1" y="300"/>
                  </a:lnTo>
                  <a:lnTo>
                    <a:pt x="2236" y="1601"/>
                  </a:lnTo>
                  <a:lnTo>
                    <a:pt x="2402" y="1301"/>
                  </a:lnTo>
                  <a:lnTo>
                    <a:pt x="167"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8"/>
            <p:cNvSpPr/>
            <p:nvPr/>
          </p:nvSpPr>
          <p:spPr>
            <a:xfrm flipH="1">
              <a:off x="1372574" y="1272989"/>
              <a:ext cx="57904" cy="7452"/>
            </a:xfrm>
            <a:custGeom>
              <a:avLst/>
              <a:gdLst/>
              <a:ahLst/>
              <a:cxnLst/>
              <a:rect l="l" t="t" r="r" b="b"/>
              <a:pathLst>
                <a:path w="2603" h="335" extrusionOk="0">
                  <a:moveTo>
                    <a:pt x="1" y="1"/>
                  </a:moveTo>
                  <a:lnTo>
                    <a:pt x="1" y="334"/>
                  </a:lnTo>
                  <a:lnTo>
                    <a:pt x="2603" y="334"/>
                  </a:lnTo>
                  <a:lnTo>
                    <a:pt x="2603"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8"/>
            <p:cNvSpPr/>
            <p:nvPr/>
          </p:nvSpPr>
          <p:spPr>
            <a:xfrm flipH="1">
              <a:off x="1418577" y="1097142"/>
              <a:ext cx="53455" cy="34880"/>
            </a:xfrm>
            <a:custGeom>
              <a:avLst/>
              <a:gdLst/>
              <a:ahLst/>
              <a:cxnLst/>
              <a:rect l="l" t="t" r="r" b="b"/>
              <a:pathLst>
                <a:path w="2403" h="1568" extrusionOk="0">
                  <a:moveTo>
                    <a:pt x="2269" y="0"/>
                  </a:moveTo>
                  <a:lnTo>
                    <a:pt x="1" y="1301"/>
                  </a:lnTo>
                  <a:lnTo>
                    <a:pt x="167" y="1568"/>
                  </a:lnTo>
                  <a:lnTo>
                    <a:pt x="2402" y="267"/>
                  </a:lnTo>
                  <a:lnTo>
                    <a:pt x="2269"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8"/>
            <p:cNvSpPr/>
            <p:nvPr/>
          </p:nvSpPr>
          <p:spPr>
            <a:xfrm flipH="1">
              <a:off x="1546218" y="968766"/>
              <a:ext cx="35636" cy="54189"/>
            </a:xfrm>
            <a:custGeom>
              <a:avLst/>
              <a:gdLst/>
              <a:ahLst/>
              <a:cxnLst/>
              <a:rect l="l" t="t" r="r" b="b"/>
              <a:pathLst>
                <a:path w="1602" h="2436" extrusionOk="0">
                  <a:moveTo>
                    <a:pt x="1302" y="0"/>
                  </a:moveTo>
                  <a:lnTo>
                    <a:pt x="1" y="2269"/>
                  </a:lnTo>
                  <a:lnTo>
                    <a:pt x="301" y="2435"/>
                  </a:lnTo>
                  <a:lnTo>
                    <a:pt x="1602" y="167"/>
                  </a:lnTo>
                  <a:lnTo>
                    <a:pt x="1302"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8"/>
            <p:cNvSpPr/>
            <p:nvPr/>
          </p:nvSpPr>
          <p:spPr>
            <a:xfrm flipH="1">
              <a:off x="1707962" y="949458"/>
              <a:ext cx="36393" cy="353228"/>
            </a:xfrm>
            <a:custGeom>
              <a:avLst/>
              <a:gdLst/>
              <a:ahLst/>
              <a:cxnLst/>
              <a:rect l="l" t="t" r="r" b="b"/>
              <a:pathLst>
                <a:path w="1636" h="15879" extrusionOk="0">
                  <a:moveTo>
                    <a:pt x="634" y="1"/>
                  </a:moveTo>
                  <a:lnTo>
                    <a:pt x="1" y="15879"/>
                  </a:lnTo>
                  <a:lnTo>
                    <a:pt x="1635" y="15879"/>
                  </a:lnTo>
                  <a:lnTo>
                    <a:pt x="1068"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8"/>
            <p:cNvSpPr/>
            <p:nvPr/>
          </p:nvSpPr>
          <p:spPr>
            <a:xfrm flipH="1">
              <a:off x="1500950" y="1145370"/>
              <a:ext cx="254527" cy="160297"/>
            </a:xfrm>
            <a:custGeom>
              <a:avLst/>
              <a:gdLst/>
              <a:ahLst/>
              <a:cxnLst/>
              <a:rect l="l" t="t" r="r" b="b"/>
              <a:pathLst>
                <a:path w="11442" h="7206" extrusionOk="0">
                  <a:moveTo>
                    <a:pt x="11242" y="0"/>
                  </a:moveTo>
                  <a:lnTo>
                    <a:pt x="0" y="5771"/>
                  </a:lnTo>
                  <a:lnTo>
                    <a:pt x="767" y="7205"/>
                  </a:lnTo>
                  <a:lnTo>
                    <a:pt x="11442" y="367"/>
                  </a:lnTo>
                  <a:lnTo>
                    <a:pt x="11242"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8"/>
            <p:cNvSpPr/>
            <p:nvPr/>
          </p:nvSpPr>
          <p:spPr>
            <a:xfrm flipH="1">
              <a:off x="1713901" y="1264825"/>
              <a:ext cx="24514" cy="24514"/>
            </a:xfrm>
            <a:custGeom>
              <a:avLst/>
              <a:gdLst/>
              <a:ahLst/>
              <a:cxnLst/>
              <a:rect l="l" t="t" r="r" b="b"/>
              <a:pathLst>
                <a:path w="1102" h="1102" extrusionOk="0">
                  <a:moveTo>
                    <a:pt x="534" y="1"/>
                  </a:moveTo>
                  <a:cubicBezTo>
                    <a:pt x="234" y="1"/>
                    <a:pt x="0" y="234"/>
                    <a:pt x="0" y="534"/>
                  </a:cubicBezTo>
                  <a:cubicBezTo>
                    <a:pt x="0" y="868"/>
                    <a:pt x="234" y="1102"/>
                    <a:pt x="534" y="1102"/>
                  </a:cubicBezTo>
                  <a:cubicBezTo>
                    <a:pt x="834" y="1102"/>
                    <a:pt x="1101" y="868"/>
                    <a:pt x="1101" y="534"/>
                  </a:cubicBezTo>
                  <a:cubicBezTo>
                    <a:pt x="1101" y="234"/>
                    <a:pt x="834" y="1"/>
                    <a:pt x="534"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8"/>
            <p:cNvSpPr/>
            <p:nvPr/>
          </p:nvSpPr>
          <p:spPr>
            <a:xfrm flipH="1">
              <a:off x="98" y="3471650"/>
              <a:ext cx="9144062" cy="1671926"/>
            </a:xfrm>
            <a:custGeom>
              <a:avLst/>
              <a:gdLst/>
              <a:ahLst/>
              <a:cxnLst/>
              <a:rect l="l" t="t" r="r" b="b"/>
              <a:pathLst>
                <a:path w="192872" h="52838" extrusionOk="0">
                  <a:moveTo>
                    <a:pt x="1" y="0"/>
                  </a:moveTo>
                  <a:lnTo>
                    <a:pt x="1" y="52838"/>
                  </a:lnTo>
                  <a:lnTo>
                    <a:pt x="192872" y="52838"/>
                  </a:lnTo>
                  <a:lnTo>
                    <a:pt x="1928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8"/>
            <p:cNvSpPr/>
            <p:nvPr/>
          </p:nvSpPr>
          <p:spPr>
            <a:xfrm flipH="1">
              <a:off x="737390" y="3467169"/>
              <a:ext cx="4290438" cy="9677"/>
            </a:xfrm>
            <a:custGeom>
              <a:avLst/>
              <a:gdLst/>
              <a:ahLst/>
              <a:cxnLst/>
              <a:rect l="l" t="t" r="r" b="b"/>
              <a:pathLst>
                <a:path w="192872" h="435" extrusionOk="0">
                  <a:moveTo>
                    <a:pt x="96436" y="1"/>
                  </a:moveTo>
                  <a:lnTo>
                    <a:pt x="48235" y="68"/>
                  </a:lnTo>
                  <a:lnTo>
                    <a:pt x="24117" y="101"/>
                  </a:lnTo>
                  <a:lnTo>
                    <a:pt x="0" y="201"/>
                  </a:lnTo>
                  <a:lnTo>
                    <a:pt x="24117" y="335"/>
                  </a:lnTo>
                  <a:lnTo>
                    <a:pt x="48235" y="368"/>
                  </a:lnTo>
                  <a:lnTo>
                    <a:pt x="96436" y="435"/>
                  </a:lnTo>
                  <a:lnTo>
                    <a:pt x="144670" y="368"/>
                  </a:lnTo>
                  <a:lnTo>
                    <a:pt x="168787" y="335"/>
                  </a:lnTo>
                  <a:lnTo>
                    <a:pt x="192871" y="201"/>
                  </a:lnTo>
                  <a:lnTo>
                    <a:pt x="168787" y="101"/>
                  </a:lnTo>
                  <a:lnTo>
                    <a:pt x="144670" y="68"/>
                  </a:lnTo>
                  <a:lnTo>
                    <a:pt x="9643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8"/>
            <p:cNvSpPr/>
            <p:nvPr/>
          </p:nvSpPr>
          <p:spPr>
            <a:xfrm flipH="1">
              <a:off x="906586" y="4002918"/>
              <a:ext cx="635184" cy="296103"/>
            </a:xfrm>
            <a:custGeom>
              <a:avLst/>
              <a:gdLst/>
              <a:ahLst/>
              <a:cxnLst/>
              <a:rect l="l" t="t" r="r" b="b"/>
              <a:pathLst>
                <a:path w="28554" h="13311" extrusionOk="0">
                  <a:moveTo>
                    <a:pt x="12576" y="1"/>
                  </a:moveTo>
                  <a:lnTo>
                    <a:pt x="0" y="7406"/>
                  </a:lnTo>
                  <a:lnTo>
                    <a:pt x="15444" y="13310"/>
                  </a:lnTo>
                  <a:lnTo>
                    <a:pt x="28554" y="5338"/>
                  </a:lnTo>
                  <a:lnTo>
                    <a:pt x="12576" y="1"/>
                  </a:lnTo>
                  <a:close/>
                </a:path>
              </a:pathLst>
            </a:custGeom>
            <a:solidFill>
              <a:srgbClr val="F7F7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8"/>
            <p:cNvSpPr/>
            <p:nvPr/>
          </p:nvSpPr>
          <p:spPr>
            <a:xfrm flipH="1">
              <a:off x="991161" y="4120171"/>
              <a:ext cx="218179" cy="132847"/>
            </a:xfrm>
            <a:custGeom>
              <a:avLst/>
              <a:gdLst/>
              <a:ahLst/>
              <a:cxnLst/>
              <a:rect l="l" t="t" r="r" b="b"/>
              <a:pathLst>
                <a:path w="9808" h="5972" extrusionOk="0">
                  <a:moveTo>
                    <a:pt x="9807" y="0"/>
                  </a:moveTo>
                  <a:cubicBezTo>
                    <a:pt x="9340" y="234"/>
                    <a:pt x="8940" y="434"/>
                    <a:pt x="8506" y="667"/>
                  </a:cubicBezTo>
                  <a:lnTo>
                    <a:pt x="7272" y="1368"/>
                  </a:lnTo>
                  <a:cubicBezTo>
                    <a:pt x="6438" y="1835"/>
                    <a:pt x="5604" y="2302"/>
                    <a:pt x="4804" y="2802"/>
                  </a:cubicBezTo>
                  <a:cubicBezTo>
                    <a:pt x="3970" y="3303"/>
                    <a:pt x="3169" y="3836"/>
                    <a:pt x="2368" y="4337"/>
                  </a:cubicBezTo>
                  <a:cubicBezTo>
                    <a:pt x="1568" y="4870"/>
                    <a:pt x="767" y="5404"/>
                    <a:pt x="0" y="5971"/>
                  </a:cubicBezTo>
                  <a:cubicBezTo>
                    <a:pt x="867" y="5538"/>
                    <a:pt x="1668" y="5071"/>
                    <a:pt x="2535" y="4637"/>
                  </a:cubicBezTo>
                  <a:cubicBezTo>
                    <a:pt x="3369" y="4170"/>
                    <a:pt x="4203" y="3670"/>
                    <a:pt x="5004" y="3169"/>
                  </a:cubicBezTo>
                  <a:cubicBezTo>
                    <a:pt x="5804" y="2669"/>
                    <a:pt x="6638" y="2169"/>
                    <a:pt x="7439" y="1635"/>
                  </a:cubicBezTo>
                  <a:lnTo>
                    <a:pt x="8640" y="834"/>
                  </a:lnTo>
                  <a:cubicBezTo>
                    <a:pt x="9007" y="567"/>
                    <a:pt x="9407" y="301"/>
                    <a:pt x="9807"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8"/>
            <p:cNvSpPr/>
            <p:nvPr/>
          </p:nvSpPr>
          <p:spPr>
            <a:xfrm flipH="1">
              <a:off x="1033471" y="4106802"/>
              <a:ext cx="129866" cy="79437"/>
            </a:xfrm>
            <a:custGeom>
              <a:avLst/>
              <a:gdLst/>
              <a:ahLst/>
              <a:cxnLst/>
              <a:rect l="l" t="t" r="r" b="b"/>
              <a:pathLst>
                <a:path w="5838" h="3571" extrusionOk="0">
                  <a:moveTo>
                    <a:pt x="5838" y="1"/>
                  </a:moveTo>
                  <a:lnTo>
                    <a:pt x="5838" y="1"/>
                  </a:lnTo>
                  <a:cubicBezTo>
                    <a:pt x="4804" y="468"/>
                    <a:pt x="3770" y="1002"/>
                    <a:pt x="2802" y="1602"/>
                  </a:cubicBezTo>
                  <a:cubicBezTo>
                    <a:pt x="1835" y="2202"/>
                    <a:pt x="901" y="2836"/>
                    <a:pt x="0" y="3570"/>
                  </a:cubicBezTo>
                  <a:cubicBezTo>
                    <a:pt x="2068" y="2603"/>
                    <a:pt x="4036" y="1435"/>
                    <a:pt x="5838"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8"/>
            <p:cNvSpPr/>
            <p:nvPr/>
          </p:nvSpPr>
          <p:spPr>
            <a:xfrm flipH="1">
              <a:off x="1075759" y="4092721"/>
              <a:ext cx="218179" cy="133581"/>
            </a:xfrm>
            <a:custGeom>
              <a:avLst/>
              <a:gdLst/>
              <a:ahLst/>
              <a:cxnLst/>
              <a:rect l="l" t="t" r="r" b="b"/>
              <a:pathLst>
                <a:path w="9808" h="6005" extrusionOk="0">
                  <a:moveTo>
                    <a:pt x="9807" y="0"/>
                  </a:moveTo>
                  <a:cubicBezTo>
                    <a:pt x="9374" y="234"/>
                    <a:pt x="8940" y="467"/>
                    <a:pt x="8540" y="667"/>
                  </a:cubicBezTo>
                  <a:lnTo>
                    <a:pt x="7272" y="1368"/>
                  </a:lnTo>
                  <a:cubicBezTo>
                    <a:pt x="6438" y="1835"/>
                    <a:pt x="5604" y="2335"/>
                    <a:pt x="4804" y="2835"/>
                  </a:cubicBezTo>
                  <a:cubicBezTo>
                    <a:pt x="4003" y="3336"/>
                    <a:pt x="3169" y="3836"/>
                    <a:pt x="2369" y="4370"/>
                  </a:cubicBezTo>
                  <a:cubicBezTo>
                    <a:pt x="1568" y="4870"/>
                    <a:pt x="768" y="5404"/>
                    <a:pt x="0" y="6004"/>
                  </a:cubicBezTo>
                  <a:cubicBezTo>
                    <a:pt x="868" y="5571"/>
                    <a:pt x="1702" y="5104"/>
                    <a:pt x="2536" y="4637"/>
                  </a:cubicBezTo>
                  <a:cubicBezTo>
                    <a:pt x="3369" y="4170"/>
                    <a:pt x="4203" y="3669"/>
                    <a:pt x="5004" y="3169"/>
                  </a:cubicBezTo>
                  <a:cubicBezTo>
                    <a:pt x="5838" y="2669"/>
                    <a:pt x="6638" y="2168"/>
                    <a:pt x="7439" y="1635"/>
                  </a:cubicBezTo>
                  <a:lnTo>
                    <a:pt x="8640" y="834"/>
                  </a:lnTo>
                  <a:cubicBezTo>
                    <a:pt x="9040" y="567"/>
                    <a:pt x="9440" y="300"/>
                    <a:pt x="9807"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8"/>
            <p:cNvSpPr/>
            <p:nvPr/>
          </p:nvSpPr>
          <p:spPr>
            <a:xfrm flipH="1">
              <a:off x="1118047" y="4080108"/>
              <a:ext cx="187014" cy="113538"/>
            </a:xfrm>
            <a:custGeom>
              <a:avLst/>
              <a:gdLst/>
              <a:ahLst/>
              <a:cxnLst/>
              <a:rect l="l" t="t" r="r" b="b"/>
              <a:pathLst>
                <a:path w="8407" h="5104" extrusionOk="0">
                  <a:moveTo>
                    <a:pt x="8406" y="0"/>
                  </a:moveTo>
                  <a:lnTo>
                    <a:pt x="8406" y="0"/>
                  </a:lnTo>
                  <a:cubicBezTo>
                    <a:pt x="6938" y="701"/>
                    <a:pt x="5504" y="1534"/>
                    <a:pt x="4103" y="2368"/>
                  </a:cubicBezTo>
                  <a:cubicBezTo>
                    <a:pt x="2702" y="3236"/>
                    <a:pt x="1334" y="4103"/>
                    <a:pt x="0" y="5104"/>
                  </a:cubicBezTo>
                  <a:cubicBezTo>
                    <a:pt x="1501" y="4403"/>
                    <a:pt x="2902" y="3603"/>
                    <a:pt x="4303" y="2735"/>
                  </a:cubicBezTo>
                  <a:cubicBezTo>
                    <a:pt x="5704" y="1868"/>
                    <a:pt x="7105" y="1001"/>
                    <a:pt x="8406"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8"/>
            <p:cNvSpPr/>
            <p:nvPr/>
          </p:nvSpPr>
          <p:spPr>
            <a:xfrm flipH="1">
              <a:off x="1159600" y="4066739"/>
              <a:ext cx="108378" cy="66068"/>
            </a:xfrm>
            <a:custGeom>
              <a:avLst/>
              <a:gdLst/>
              <a:ahLst/>
              <a:cxnLst/>
              <a:rect l="l" t="t" r="r" b="b"/>
              <a:pathLst>
                <a:path w="4872" h="2970" extrusionOk="0">
                  <a:moveTo>
                    <a:pt x="4871" y="1"/>
                  </a:moveTo>
                  <a:cubicBezTo>
                    <a:pt x="4004" y="334"/>
                    <a:pt x="3136" y="768"/>
                    <a:pt x="2336" y="1302"/>
                  </a:cubicBezTo>
                  <a:cubicBezTo>
                    <a:pt x="1502" y="1769"/>
                    <a:pt x="735" y="2336"/>
                    <a:pt x="1" y="2969"/>
                  </a:cubicBezTo>
                  <a:cubicBezTo>
                    <a:pt x="1769" y="2202"/>
                    <a:pt x="3403" y="1201"/>
                    <a:pt x="4871"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8"/>
            <p:cNvSpPr/>
            <p:nvPr/>
          </p:nvSpPr>
          <p:spPr>
            <a:xfrm flipH="1">
              <a:off x="1512072" y="3809987"/>
              <a:ext cx="868200" cy="436358"/>
            </a:xfrm>
            <a:custGeom>
              <a:avLst/>
              <a:gdLst/>
              <a:ahLst/>
              <a:cxnLst/>
              <a:rect l="l" t="t" r="r" b="b"/>
              <a:pathLst>
                <a:path w="39029" h="19616" extrusionOk="0">
                  <a:moveTo>
                    <a:pt x="19848" y="1"/>
                  </a:moveTo>
                  <a:lnTo>
                    <a:pt x="1" y="7773"/>
                  </a:lnTo>
                  <a:lnTo>
                    <a:pt x="19248" y="19615"/>
                  </a:lnTo>
                  <a:lnTo>
                    <a:pt x="39028" y="11576"/>
                  </a:lnTo>
                  <a:lnTo>
                    <a:pt x="19848" y="1"/>
                  </a:lnTo>
                  <a:close/>
                </a:path>
              </a:pathLst>
            </a:custGeom>
            <a:solidFill>
              <a:srgbClr val="F7F7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8"/>
            <p:cNvSpPr/>
            <p:nvPr/>
          </p:nvSpPr>
          <p:spPr>
            <a:xfrm flipH="1">
              <a:off x="1604078" y="4049677"/>
              <a:ext cx="353985" cy="143970"/>
            </a:xfrm>
            <a:custGeom>
              <a:avLst/>
              <a:gdLst/>
              <a:ahLst/>
              <a:cxnLst/>
              <a:rect l="l" t="t" r="r" b="b"/>
              <a:pathLst>
                <a:path w="15913" h="6472" extrusionOk="0">
                  <a:moveTo>
                    <a:pt x="15912" y="0"/>
                  </a:moveTo>
                  <a:lnTo>
                    <a:pt x="15912" y="0"/>
                  </a:lnTo>
                  <a:cubicBezTo>
                    <a:pt x="15245" y="234"/>
                    <a:pt x="14578" y="467"/>
                    <a:pt x="13877" y="701"/>
                  </a:cubicBezTo>
                  <a:lnTo>
                    <a:pt x="11876" y="1468"/>
                  </a:lnTo>
                  <a:cubicBezTo>
                    <a:pt x="10542" y="1968"/>
                    <a:pt x="9207" y="2502"/>
                    <a:pt x="7873" y="3036"/>
                  </a:cubicBezTo>
                  <a:cubicBezTo>
                    <a:pt x="6572" y="3603"/>
                    <a:pt x="5238" y="4137"/>
                    <a:pt x="3937" y="4704"/>
                  </a:cubicBezTo>
                  <a:cubicBezTo>
                    <a:pt x="2603" y="5271"/>
                    <a:pt x="1302" y="5871"/>
                    <a:pt x="1" y="6472"/>
                  </a:cubicBezTo>
                  <a:cubicBezTo>
                    <a:pt x="1368" y="6005"/>
                    <a:pt x="2703" y="5504"/>
                    <a:pt x="4037" y="5004"/>
                  </a:cubicBezTo>
                  <a:cubicBezTo>
                    <a:pt x="5371" y="4504"/>
                    <a:pt x="6706" y="3970"/>
                    <a:pt x="8040" y="3436"/>
                  </a:cubicBezTo>
                  <a:cubicBezTo>
                    <a:pt x="9374" y="2869"/>
                    <a:pt x="10675" y="2335"/>
                    <a:pt x="12009" y="1768"/>
                  </a:cubicBezTo>
                  <a:lnTo>
                    <a:pt x="13977" y="901"/>
                  </a:lnTo>
                  <a:cubicBezTo>
                    <a:pt x="14611" y="601"/>
                    <a:pt x="15278" y="301"/>
                    <a:pt x="15912"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8"/>
            <p:cNvSpPr/>
            <p:nvPr/>
          </p:nvSpPr>
          <p:spPr>
            <a:xfrm flipH="1">
              <a:off x="1647122" y="4022226"/>
              <a:ext cx="197402" cy="80149"/>
            </a:xfrm>
            <a:custGeom>
              <a:avLst/>
              <a:gdLst/>
              <a:ahLst/>
              <a:cxnLst/>
              <a:rect l="l" t="t" r="r" b="b"/>
              <a:pathLst>
                <a:path w="8874" h="3603" extrusionOk="0">
                  <a:moveTo>
                    <a:pt x="8873" y="0"/>
                  </a:moveTo>
                  <a:lnTo>
                    <a:pt x="8873" y="0"/>
                  </a:lnTo>
                  <a:cubicBezTo>
                    <a:pt x="7339" y="434"/>
                    <a:pt x="5838" y="1001"/>
                    <a:pt x="4337" y="1601"/>
                  </a:cubicBezTo>
                  <a:cubicBezTo>
                    <a:pt x="2869" y="2202"/>
                    <a:pt x="1401" y="2836"/>
                    <a:pt x="0" y="3603"/>
                  </a:cubicBezTo>
                  <a:cubicBezTo>
                    <a:pt x="3036" y="2635"/>
                    <a:pt x="6005" y="1435"/>
                    <a:pt x="8873"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8"/>
            <p:cNvSpPr/>
            <p:nvPr/>
          </p:nvSpPr>
          <p:spPr>
            <a:xfrm flipH="1">
              <a:off x="1690900" y="3994020"/>
              <a:ext cx="310941" cy="126174"/>
            </a:xfrm>
            <a:custGeom>
              <a:avLst/>
              <a:gdLst/>
              <a:ahLst/>
              <a:cxnLst/>
              <a:rect l="l" t="t" r="r" b="b"/>
              <a:pathLst>
                <a:path w="13978" h="5672" extrusionOk="0">
                  <a:moveTo>
                    <a:pt x="13977" y="1"/>
                  </a:moveTo>
                  <a:cubicBezTo>
                    <a:pt x="13377" y="201"/>
                    <a:pt x="12776" y="401"/>
                    <a:pt x="12176" y="634"/>
                  </a:cubicBezTo>
                  <a:lnTo>
                    <a:pt x="10441" y="1268"/>
                  </a:lnTo>
                  <a:cubicBezTo>
                    <a:pt x="9241" y="1702"/>
                    <a:pt x="8073" y="2169"/>
                    <a:pt x="6906" y="2636"/>
                  </a:cubicBezTo>
                  <a:cubicBezTo>
                    <a:pt x="5738" y="3136"/>
                    <a:pt x="4604" y="3603"/>
                    <a:pt x="3436" y="4104"/>
                  </a:cubicBezTo>
                  <a:cubicBezTo>
                    <a:pt x="2302" y="4604"/>
                    <a:pt x="1135" y="5138"/>
                    <a:pt x="1" y="5671"/>
                  </a:cubicBezTo>
                  <a:cubicBezTo>
                    <a:pt x="1202" y="5304"/>
                    <a:pt x="2402" y="4837"/>
                    <a:pt x="3570" y="4404"/>
                  </a:cubicBezTo>
                  <a:cubicBezTo>
                    <a:pt x="4737" y="3970"/>
                    <a:pt x="5905" y="3503"/>
                    <a:pt x="7072" y="3036"/>
                  </a:cubicBezTo>
                  <a:cubicBezTo>
                    <a:pt x="8240" y="2569"/>
                    <a:pt x="9407" y="2069"/>
                    <a:pt x="10542" y="1568"/>
                  </a:cubicBezTo>
                  <a:lnTo>
                    <a:pt x="12276" y="801"/>
                  </a:lnTo>
                  <a:cubicBezTo>
                    <a:pt x="12843" y="534"/>
                    <a:pt x="13410" y="301"/>
                    <a:pt x="13977"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8"/>
            <p:cNvSpPr/>
            <p:nvPr/>
          </p:nvSpPr>
          <p:spPr>
            <a:xfrm flipH="1">
              <a:off x="1733944" y="3966569"/>
              <a:ext cx="287917" cy="116519"/>
            </a:xfrm>
            <a:custGeom>
              <a:avLst/>
              <a:gdLst/>
              <a:ahLst/>
              <a:cxnLst/>
              <a:rect l="l" t="t" r="r" b="b"/>
              <a:pathLst>
                <a:path w="12943" h="5238" extrusionOk="0">
                  <a:moveTo>
                    <a:pt x="12943" y="0"/>
                  </a:moveTo>
                  <a:cubicBezTo>
                    <a:pt x="12376" y="167"/>
                    <a:pt x="11808" y="367"/>
                    <a:pt x="11275" y="567"/>
                  </a:cubicBezTo>
                  <a:lnTo>
                    <a:pt x="9640" y="1168"/>
                  </a:lnTo>
                  <a:cubicBezTo>
                    <a:pt x="8539" y="1568"/>
                    <a:pt x="7439" y="1968"/>
                    <a:pt x="6371" y="2435"/>
                  </a:cubicBezTo>
                  <a:cubicBezTo>
                    <a:pt x="5304" y="2869"/>
                    <a:pt x="4236" y="3303"/>
                    <a:pt x="3169" y="3770"/>
                  </a:cubicBezTo>
                  <a:cubicBezTo>
                    <a:pt x="2102" y="4270"/>
                    <a:pt x="1034" y="4737"/>
                    <a:pt x="0" y="5237"/>
                  </a:cubicBezTo>
                  <a:cubicBezTo>
                    <a:pt x="1101" y="4904"/>
                    <a:pt x="2202" y="4470"/>
                    <a:pt x="3302" y="4070"/>
                  </a:cubicBezTo>
                  <a:cubicBezTo>
                    <a:pt x="4403" y="3703"/>
                    <a:pt x="5471" y="3269"/>
                    <a:pt x="6538" y="2836"/>
                  </a:cubicBezTo>
                  <a:cubicBezTo>
                    <a:pt x="7639" y="2402"/>
                    <a:pt x="8706" y="1935"/>
                    <a:pt x="9774" y="1468"/>
                  </a:cubicBezTo>
                  <a:lnTo>
                    <a:pt x="11341" y="768"/>
                  </a:lnTo>
                  <a:cubicBezTo>
                    <a:pt x="11875" y="501"/>
                    <a:pt x="12409" y="267"/>
                    <a:pt x="12943"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8"/>
            <p:cNvSpPr/>
            <p:nvPr/>
          </p:nvSpPr>
          <p:spPr>
            <a:xfrm flipH="1">
              <a:off x="1777722" y="3938363"/>
              <a:ext cx="354719" cy="143992"/>
            </a:xfrm>
            <a:custGeom>
              <a:avLst/>
              <a:gdLst/>
              <a:ahLst/>
              <a:cxnLst/>
              <a:rect l="l" t="t" r="r" b="b"/>
              <a:pathLst>
                <a:path w="15946" h="6473" extrusionOk="0">
                  <a:moveTo>
                    <a:pt x="15946" y="1"/>
                  </a:moveTo>
                  <a:lnTo>
                    <a:pt x="15946" y="1"/>
                  </a:lnTo>
                  <a:cubicBezTo>
                    <a:pt x="15245" y="234"/>
                    <a:pt x="14578" y="468"/>
                    <a:pt x="13911" y="735"/>
                  </a:cubicBezTo>
                  <a:lnTo>
                    <a:pt x="11876" y="1469"/>
                  </a:lnTo>
                  <a:cubicBezTo>
                    <a:pt x="10542" y="1969"/>
                    <a:pt x="9207" y="2503"/>
                    <a:pt x="7873" y="3036"/>
                  </a:cubicBezTo>
                  <a:cubicBezTo>
                    <a:pt x="6572" y="3603"/>
                    <a:pt x="5238" y="4137"/>
                    <a:pt x="3937" y="4704"/>
                  </a:cubicBezTo>
                  <a:cubicBezTo>
                    <a:pt x="2603" y="5271"/>
                    <a:pt x="1302" y="5872"/>
                    <a:pt x="1" y="6472"/>
                  </a:cubicBezTo>
                  <a:cubicBezTo>
                    <a:pt x="1368" y="6038"/>
                    <a:pt x="2703" y="5505"/>
                    <a:pt x="4037" y="5004"/>
                  </a:cubicBezTo>
                  <a:cubicBezTo>
                    <a:pt x="5405" y="4504"/>
                    <a:pt x="6706" y="3970"/>
                    <a:pt x="8040" y="3437"/>
                  </a:cubicBezTo>
                  <a:cubicBezTo>
                    <a:pt x="9374" y="2903"/>
                    <a:pt x="10708" y="2336"/>
                    <a:pt x="12009" y="1769"/>
                  </a:cubicBezTo>
                  <a:lnTo>
                    <a:pt x="13977" y="901"/>
                  </a:lnTo>
                  <a:cubicBezTo>
                    <a:pt x="14645" y="601"/>
                    <a:pt x="15278" y="334"/>
                    <a:pt x="15946"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8"/>
            <p:cNvSpPr/>
            <p:nvPr/>
          </p:nvSpPr>
          <p:spPr>
            <a:xfrm flipH="1">
              <a:off x="1821500" y="3910912"/>
              <a:ext cx="314633" cy="127642"/>
            </a:xfrm>
            <a:custGeom>
              <a:avLst/>
              <a:gdLst/>
              <a:ahLst/>
              <a:cxnLst/>
              <a:rect l="l" t="t" r="r" b="b"/>
              <a:pathLst>
                <a:path w="14144" h="5738" extrusionOk="0">
                  <a:moveTo>
                    <a:pt x="14143" y="1"/>
                  </a:moveTo>
                  <a:lnTo>
                    <a:pt x="14143" y="1"/>
                  </a:lnTo>
                  <a:cubicBezTo>
                    <a:pt x="13543" y="201"/>
                    <a:pt x="12943" y="401"/>
                    <a:pt x="12342" y="601"/>
                  </a:cubicBezTo>
                  <a:lnTo>
                    <a:pt x="10541" y="1268"/>
                  </a:lnTo>
                  <a:cubicBezTo>
                    <a:pt x="9340" y="1735"/>
                    <a:pt x="8173" y="2202"/>
                    <a:pt x="7005" y="2669"/>
                  </a:cubicBezTo>
                  <a:cubicBezTo>
                    <a:pt x="5804" y="3170"/>
                    <a:pt x="4637" y="3637"/>
                    <a:pt x="3469" y="4170"/>
                  </a:cubicBezTo>
                  <a:cubicBezTo>
                    <a:pt x="2302" y="4671"/>
                    <a:pt x="1168" y="5171"/>
                    <a:pt x="0" y="5738"/>
                  </a:cubicBezTo>
                  <a:cubicBezTo>
                    <a:pt x="1234" y="5338"/>
                    <a:pt x="2435" y="4904"/>
                    <a:pt x="3603" y="4437"/>
                  </a:cubicBezTo>
                  <a:cubicBezTo>
                    <a:pt x="4803" y="4003"/>
                    <a:pt x="6004" y="3536"/>
                    <a:pt x="7172" y="3069"/>
                  </a:cubicBezTo>
                  <a:cubicBezTo>
                    <a:pt x="8339" y="2569"/>
                    <a:pt x="9507" y="2102"/>
                    <a:pt x="10674" y="1568"/>
                  </a:cubicBezTo>
                  <a:lnTo>
                    <a:pt x="12409" y="834"/>
                  </a:lnTo>
                  <a:cubicBezTo>
                    <a:pt x="12976" y="534"/>
                    <a:pt x="13576" y="267"/>
                    <a:pt x="14143"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8"/>
            <p:cNvSpPr/>
            <p:nvPr/>
          </p:nvSpPr>
          <p:spPr>
            <a:xfrm flipH="1">
              <a:off x="1865278" y="3882706"/>
              <a:ext cx="353962" cy="143992"/>
            </a:xfrm>
            <a:custGeom>
              <a:avLst/>
              <a:gdLst/>
              <a:ahLst/>
              <a:cxnLst/>
              <a:rect l="l" t="t" r="r" b="b"/>
              <a:pathLst>
                <a:path w="15912" h="6473" extrusionOk="0">
                  <a:moveTo>
                    <a:pt x="15911" y="1"/>
                  </a:moveTo>
                  <a:cubicBezTo>
                    <a:pt x="15244" y="234"/>
                    <a:pt x="14577" y="501"/>
                    <a:pt x="13877" y="735"/>
                  </a:cubicBezTo>
                  <a:lnTo>
                    <a:pt x="11875" y="1469"/>
                  </a:lnTo>
                  <a:cubicBezTo>
                    <a:pt x="10541" y="1969"/>
                    <a:pt x="9207" y="2503"/>
                    <a:pt x="7872" y="3036"/>
                  </a:cubicBezTo>
                  <a:cubicBezTo>
                    <a:pt x="6538" y="3604"/>
                    <a:pt x="5237" y="4137"/>
                    <a:pt x="3903" y="4704"/>
                  </a:cubicBezTo>
                  <a:cubicBezTo>
                    <a:pt x="2602" y="5305"/>
                    <a:pt x="1301" y="5872"/>
                    <a:pt x="0" y="6472"/>
                  </a:cubicBezTo>
                  <a:cubicBezTo>
                    <a:pt x="1334" y="6039"/>
                    <a:pt x="2669" y="5505"/>
                    <a:pt x="4036" y="5005"/>
                  </a:cubicBezTo>
                  <a:cubicBezTo>
                    <a:pt x="5371" y="4504"/>
                    <a:pt x="6705" y="4004"/>
                    <a:pt x="8039" y="3437"/>
                  </a:cubicBezTo>
                  <a:cubicBezTo>
                    <a:pt x="9340" y="2903"/>
                    <a:pt x="10674" y="2336"/>
                    <a:pt x="12009" y="1769"/>
                  </a:cubicBezTo>
                  <a:lnTo>
                    <a:pt x="13977" y="902"/>
                  </a:lnTo>
                  <a:cubicBezTo>
                    <a:pt x="14610" y="601"/>
                    <a:pt x="15278" y="335"/>
                    <a:pt x="15911"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8"/>
            <p:cNvSpPr/>
            <p:nvPr/>
          </p:nvSpPr>
          <p:spPr>
            <a:xfrm flipH="1">
              <a:off x="1909057" y="3855255"/>
              <a:ext cx="209281" cy="85354"/>
            </a:xfrm>
            <a:custGeom>
              <a:avLst/>
              <a:gdLst/>
              <a:ahLst/>
              <a:cxnLst/>
              <a:rect l="l" t="t" r="r" b="b"/>
              <a:pathLst>
                <a:path w="9408" h="3837" extrusionOk="0">
                  <a:moveTo>
                    <a:pt x="9407" y="1"/>
                  </a:moveTo>
                  <a:lnTo>
                    <a:pt x="9407" y="1"/>
                  </a:lnTo>
                  <a:cubicBezTo>
                    <a:pt x="7773" y="468"/>
                    <a:pt x="6205" y="1068"/>
                    <a:pt x="4637" y="1702"/>
                  </a:cubicBezTo>
                  <a:cubicBezTo>
                    <a:pt x="3069" y="2369"/>
                    <a:pt x="1502" y="3036"/>
                    <a:pt x="1" y="3837"/>
                  </a:cubicBezTo>
                  <a:cubicBezTo>
                    <a:pt x="1635" y="3336"/>
                    <a:pt x="3236" y="2736"/>
                    <a:pt x="4804" y="2102"/>
                  </a:cubicBezTo>
                  <a:cubicBezTo>
                    <a:pt x="6372" y="1468"/>
                    <a:pt x="7906" y="768"/>
                    <a:pt x="9407"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8"/>
            <p:cNvSpPr/>
            <p:nvPr/>
          </p:nvSpPr>
          <p:spPr>
            <a:xfrm flipH="1">
              <a:off x="2944183" y="1374404"/>
              <a:ext cx="1220672" cy="1481361"/>
            </a:xfrm>
            <a:custGeom>
              <a:avLst/>
              <a:gdLst/>
              <a:ahLst/>
              <a:cxnLst/>
              <a:rect l="l" t="t" r="r" b="b"/>
              <a:pathLst>
                <a:path w="54874" h="66593" extrusionOk="0">
                  <a:moveTo>
                    <a:pt x="27044" y="0"/>
                  </a:moveTo>
                  <a:cubicBezTo>
                    <a:pt x="25616" y="0"/>
                    <a:pt x="24063" y="217"/>
                    <a:pt x="22383" y="712"/>
                  </a:cubicBezTo>
                  <a:cubicBezTo>
                    <a:pt x="18581" y="1846"/>
                    <a:pt x="15912" y="5315"/>
                    <a:pt x="14277" y="8885"/>
                  </a:cubicBezTo>
                  <a:cubicBezTo>
                    <a:pt x="12376" y="13088"/>
                    <a:pt x="13577" y="18692"/>
                    <a:pt x="11275" y="22761"/>
                  </a:cubicBezTo>
                  <a:cubicBezTo>
                    <a:pt x="9307" y="26197"/>
                    <a:pt x="6505" y="26697"/>
                    <a:pt x="4604" y="30333"/>
                  </a:cubicBezTo>
                  <a:cubicBezTo>
                    <a:pt x="3770" y="31901"/>
                    <a:pt x="3370" y="33736"/>
                    <a:pt x="4971" y="37505"/>
                  </a:cubicBezTo>
                  <a:cubicBezTo>
                    <a:pt x="5571" y="38873"/>
                    <a:pt x="6172" y="40941"/>
                    <a:pt x="5571" y="42542"/>
                  </a:cubicBezTo>
                  <a:cubicBezTo>
                    <a:pt x="4737" y="44777"/>
                    <a:pt x="2135" y="45744"/>
                    <a:pt x="1235" y="48046"/>
                  </a:cubicBezTo>
                  <a:cubicBezTo>
                    <a:pt x="1" y="51248"/>
                    <a:pt x="1135" y="54784"/>
                    <a:pt x="3136" y="57386"/>
                  </a:cubicBezTo>
                  <a:cubicBezTo>
                    <a:pt x="7739" y="63357"/>
                    <a:pt x="15912" y="65725"/>
                    <a:pt x="23084" y="66359"/>
                  </a:cubicBezTo>
                  <a:cubicBezTo>
                    <a:pt x="24797" y="66508"/>
                    <a:pt x="26563" y="66592"/>
                    <a:pt x="28350" y="66592"/>
                  </a:cubicBezTo>
                  <a:cubicBezTo>
                    <a:pt x="34181" y="66592"/>
                    <a:pt x="40226" y="65693"/>
                    <a:pt x="45333" y="63190"/>
                  </a:cubicBezTo>
                  <a:cubicBezTo>
                    <a:pt x="48268" y="61756"/>
                    <a:pt x="51004" y="59621"/>
                    <a:pt x="52738" y="56852"/>
                  </a:cubicBezTo>
                  <a:cubicBezTo>
                    <a:pt x="54606" y="53850"/>
                    <a:pt x="54873" y="50681"/>
                    <a:pt x="52972" y="47779"/>
                  </a:cubicBezTo>
                  <a:cubicBezTo>
                    <a:pt x="51437" y="45477"/>
                    <a:pt x="48035" y="43776"/>
                    <a:pt x="48068" y="41675"/>
                  </a:cubicBezTo>
                  <a:cubicBezTo>
                    <a:pt x="48102" y="39573"/>
                    <a:pt x="49836" y="37939"/>
                    <a:pt x="50337" y="35937"/>
                  </a:cubicBezTo>
                  <a:cubicBezTo>
                    <a:pt x="51204" y="32535"/>
                    <a:pt x="49403" y="29900"/>
                    <a:pt x="47068" y="27598"/>
                  </a:cubicBezTo>
                  <a:cubicBezTo>
                    <a:pt x="41530" y="22194"/>
                    <a:pt x="43165" y="15223"/>
                    <a:pt x="39829" y="8551"/>
                  </a:cubicBezTo>
                  <a:cubicBezTo>
                    <a:pt x="38245" y="5410"/>
                    <a:pt x="34183" y="0"/>
                    <a:pt x="2704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8"/>
            <p:cNvSpPr/>
            <p:nvPr/>
          </p:nvSpPr>
          <p:spPr>
            <a:xfrm flipH="1">
              <a:off x="2929346" y="1753281"/>
              <a:ext cx="310207" cy="908819"/>
            </a:xfrm>
            <a:custGeom>
              <a:avLst/>
              <a:gdLst/>
              <a:ahLst/>
              <a:cxnLst/>
              <a:rect l="l" t="t" r="r" b="b"/>
              <a:pathLst>
                <a:path w="13945" h="40855" extrusionOk="0">
                  <a:moveTo>
                    <a:pt x="51" y="0"/>
                  </a:moveTo>
                  <a:cubicBezTo>
                    <a:pt x="26" y="0"/>
                    <a:pt x="1" y="8"/>
                    <a:pt x="1" y="25"/>
                  </a:cubicBezTo>
                  <a:cubicBezTo>
                    <a:pt x="101" y="3761"/>
                    <a:pt x="668" y="6697"/>
                    <a:pt x="3537" y="9265"/>
                  </a:cubicBezTo>
                  <a:cubicBezTo>
                    <a:pt x="7306" y="12668"/>
                    <a:pt x="10875" y="16370"/>
                    <a:pt x="8107" y="21707"/>
                  </a:cubicBezTo>
                  <a:cubicBezTo>
                    <a:pt x="6839" y="24176"/>
                    <a:pt x="4771" y="26444"/>
                    <a:pt x="7006" y="29013"/>
                  </a:cubicBezTo>
                  <a:cubicBezTo>
                    <a:pt x="8340" y="30580"/>
                    <a:pt x="10408" y="31348"/>
                    <a:pt x="11776" y="32915"/>
                  </a:cubicBezTo>
                  <a:cubicBezTo>
                    <a:pt x="13911" y="35384"/>
                    <a:pt x="12343" y="40154"/>
                    <a:pt x="8907" y="40654"/>
                  </a:cubicBezTo>
                  <a:cubicBezTo>
                    <a:pt x="8741" y="40688"/>
                    <a:pt x="8807" y="40854"/>
                    <a:pt x="8941" y="40854"/>
                  </a:cubicBezTo>
                  <a:cubicBezTo>
                    <a:pt x="11609" y="40621"/>
                    <a:pt x="13944" y="37152"/>
                    <a:pt x="13210" y="34550"/>
                  </a:cubicBezTo>
                  <a:cubicBezTo>
                    <a:pt x="12743" y="32815"/>
                    <a:pt x="11176" y="31715"/>
                    <a:pt x="9808" y="30714"/>
                  </a:cubicBezTo>
                  <a:cubicBezTo>
                    <a:pt x="8007" y="29446"/>
                    <a:pt x="6139" y="28079"/>
                    <a:pt x="6639" y="25510"/>
                  </a:cubicBezTo>
                  <a:cubicBezTo>
                    <a:pt x="6873" y="24409"/>
                    <a:pt x="7873" y="23308"/>
                    <a:pt x="8374" y="22341"/>
                  </a:cubicBezTo>
                  <a:cubicBezTo>
                    <a:pt x="10208" y="18905"/>
                    <a:pt x="9975" y="15603"/>
                    <a:pt x="7506" y="12501"/>
                  </a:cubicBezTo>
                  <a:cubicBezTo>
                    <a:pt x="6072" y="10666"/>
                    <a:pt x="4037" y="9432"/>
                    <a:pt x="2503" y="7664"/>
                  </a:cubicBezTo>
                  <a:cubicBezTo>
                    <a:pt x="635" y="5496"/>
                    <a:pt x="301" y="2794"/>
                    <a:pt x="101" y="25"/>
                  </a:cubicBezTo>
                  <a:cubicBezTo>
                    <a:pt x="101" y="8"/>
                    <a:pt x="76" y="0"/>
                    <a:pt x="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8"/>
            <p:cNvSpPr/>
            <p:nvPr/>
          </p:nvSpPr>
          <p:spPr>
            <a:xfrm flipH="1">
              <a:off x="2915242" y="1668639"/>
              <a:ext cx="328003" cy="1053634"/>
            </a:xfrm>
            <a:custGeom>
              <a:avLst/>
              <a:gdLst/>
              <a:ahLst/>
              <a:cxnLst/>
              <a:rect l="l" t="t" r="r" b="b"/>
              <a:pathLst>
                <a:path w="14745" h="47365" extrusionOk="0">
                  <a:moveTo>
                    <a:pt x="83" y="0"/>
                  </a:moveTo>
                  <a:cubicBezTo>
                    <a:pt x="45" y="0"/>
                    <a:pt x="0" y="36"/>
                    <a:pt x="0" y="94"/>
                  </a:cubicBezTo>
                  <a:cubicBezTo>
                    <a:pt x="867" y="4464"/>
                    <a:pt x="1601" y="8934"/>
                    <a:pt x="4103" y="12770"/>
                  </a:cubicBezTo>
                  <a:cubicBezTo>
                    <a:pt x="6572" y="16506"/>
                    <a:pt x="11475" y="19641"/>
                    <a:pt x="10775" y="24678"/>
                  </a:cubicBezTo>
                  <a:cubicBezTo>
                    <a:pt x="10474" y="26813"/>
                    <a:pt x="8907" y="28581"/>
                    <a:pt x="8806" y="30716"/>
                  </a:cubicBezTo>
                  <a:cubicBezTo>
                    <a:pt x="8706" y="32150"/>
                    <a:pt x="9474" y="33151"/>
                    <a:pt x="10374" y="34185"/>
                  </a:cubicBezTo>
                  <a:cubicBezTo>
                    <a:pt x="12476" y="36587"/>
                    <a:pt x="14744" y="39122"/>
                    <a:pt x="12843" y="42424"/>
                  </a:cubicBezTo>
                  <a:cubicBezTo>
                    <a:pt x="11575" y="44659"/>
                    <a:pt x="9273" y="45794"/>
                    <a:pt x="7139" y="47028"/>
                  </a:cubicBezTo>
                  <a:cubicBezTo>
                    <a:pt x="7014" y="47152"/>
                    <a:pt x="7093" y="47365"/>
                    <a:pt x="7240" y="47365"/>
                  </a:cubicBezTo>
                  <a:cubicBezTo>
                    <a:pt x="7250" y="47365"/>
                    <a:pt x="7261" y="47363"/>
                    <a:pt x="7272" y="47361"/>
                  </a:cubicBezTo>
                  <a:cubicBezTo>
                    <a:pt x="10408" y="45860"/>
                    <a:pt x="14410" y="43258"/>
                    <a:pt x="14010" y="39222"/>
                  </a:cubicBezTo>
                  <a:cubicBezTo>
                    <a:pt x="13777" y="37154"/>
                    <a:pt x="12309" y="35686"/>
                    <a:pt x="10941" y="34152"/>
                  </a:cubicBezTo>
                  <a:cubicBezTo>
                    <a:pt x="9574" y="32617"/>
                    <a:pt x="9040" y="31216"/>
                    <a:pt x="9640" y="29115"/>
                  </a:cubicBezTo>
                  <a:cubicBezTo>
                    <a:pt x="9941" y="28047"/>
                    <a:pt x="10574" y="27080"/>
                    <a:pt x="10908" y="26013"/>
                  </a:cubicBezTo>
                  <a:cubicBezTo>
                    <a:pt x="12242" y="21676"/>
                    <a:pt x="9374" y="18374"/>
                    <a:pt x="6705" y="15338"/>
                  </a:cubicBezTo>
                  <a:cubicBezTo>
                    <a:pt x="2836" y="10935"/>
                    <a:pt x="1268" y="5665"/>
                    <a:pt x="134" y="61"/>
                  </a:cubicBezTo>
                  <a:cubicBezTo>
                    <a:pt x="134" y="19"/>
                    <a:pt x="110" y="0"/>
                    <a:pt x="8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8"/>
            <p:cNvSpPr/>
            <p:nvPr/>
          </p:nvSpPr>
          <p:spPr>
            <a:xfrm flipH="1">
              <a:off x="3829000" y="1684344"/>
              <a:ext cx="413757" cy="1046761"/>
            </a:xfrm>
            <a:custGeom>
              <a:avLst/>
              <a:gdLst/>
              <a:ahLst/>
              <a:cxnLst/>
              <a:rect l="l" t="t" r="r" b="b"/>
              <a:pathLst>
                <a:path w="18600" h="47056" extrusionOk="0">
                  <a:moveTo>
                    <a:pt x="18527" y="0"/>
                  </a:moveTo>
                  <a:cubicBezTo>
                    <a:pt x="18503" y="0"/>
                    <a:pt x="18480" y="8"/>
                    <a:pt x="18480" y="22"/>
                  </a:cubicBezTo>
                  <a:cubicBezTo>
                    <a:pt x="17746" y="2891"/>
                    <a:pt x="17012" y="5793"/>
                    <a:pt x="15378" y="8295"/>
                  </a:cubicBezTo>
                  <a:cubicBezTo>
                    <a:pt x="13910" y="10596"/>
                    <a:pt x="11675" y="11997"/>
                    <a:pt x="9674" y="13765"/>
                  </a:cubicBezTo>
                  <a:cubicBezTo>
                    <a:pt x="8106" y="15099"/>
                    <a:pt x="6738" y="16734"/>
                    <a:pt x="6338" y="18869"/>
                  </a:cubicBezTo>
                  <a:cubicBezTo>
                    <a:pt x="5838" y="21404"/>
                    <a:pt x="7105" y="23339"/>
                    <a:pt x="7572" y="25740"/>
                  </a:cubicBezTo>
                  <a:cubicBezTo>
                    <a:pt x="8273" y="29243"/>
                    <a:pt x="5571" y="30410"/>
                    <a:pt x="3836" y="32845"/>
                  </a:cubicBezTo>
                  <a:cubicBezTo>
                    <a:pt x="2735" y="34413"/>
                    <a:pt x="2368" y="36381"/>
                    <a:pt x="2835" y="38249"/>
                  </a:cubicBezTo>
                  <a:cubicBezTo>
                    <a:pt x="3736" y="42452"/>
                    <a:pt x="8239" y="46388"/>
                    <a:pt x="12509" y="47056"/>
                  </a:cubicBezTo>
                  <a:cubicBezTo>
                    <a:pt x="12776" y="47056"/>
                    <a:pt x="12776" y="46655"/>
                    <a:pt x="12542" y="46622"/>
                  </a:cubicBezTo>
                  <a:cubicBezTo>
                    <a:pt x="6838" y="45555"/>
                    <a:pt x="0" y="38316"/>
                    <a:pt x="4503" y="32679"/>
                  </a:cubicBezTo>
                  <a:cubicBezTo>
                    <a:pt x="5571" y="31344"/>
                    <a:pt x="7072" y="30344"/>
                    <a:pt x="7772" y="28742"/>
                  </a:cubicBezTo>
                  <a:cubicBezTo>
                    <a:pt x="8506" y="27175"/>
                    <a:pt x="8039" y="25574"/>
                    <a:pt x="7505" y="24006"/>
                  </a:cubicBezTo>
                  <a:cubicBezTo>
                    <a:pt x="6371" y="20603"/>
                    <a:pt x="6338" y="17601"/>
                    <a:pt x="9040" y="14866"/>
                  </a:cubicBezTo>
                  <a:cubicBezTo>
                    <a:pt x="10574" y="13365"/>
                    <a:pt x="12409" y="12231"/>
                    <a:pt x="13910" y="10730"/>
                  </a:cubicBezTo>
                  <a:cubicBezTo>
                    <a:pt x="16812" y="7861"/>
                    <a:pt x="17779" y="3925"/>
                    <a:pt x="18580" y="55"/>
                  </a:cubicBezTo>
                  <a:cubicBezTo>
                    <a:pt x="18600" y="16"/>
                    <a:pt x="18562" y="0"/>
                    <a:pt x="1852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8"/>
            <p:cNvSpPr/>
            <p:nvPr/>
          </p:nvSpPr>
          <p:spPr>
            <a:xfrm flipH="1">
              <a:off x="3827955" y="1655759"/>
              <a:ext cx="326512" cy="1129579"/>
            </a:xfrm>
            <a:custGeom>
              <a:avLst/>
              <a:gdLst/>
              <a:ahLst/>
              <a:cxnLst/>
              <a:rect l="l" t="t" r="r" b="b"/>
              <a:pathLst>
                <a:path w="14678" h="50779" extrusionOk="0">
                  <a:moveTo>
                    <a:pt x="12982" y="1"/>
                  </a:moveTo>
                  <a:cubicBezTo>
                    <a:pt x="12961" y="1"/>
                    <a:pt x="12943" y="11"/>
                    <a:pt x="12943" y="39"/>
                  </a:cubicBezTo>
                  <a:cubicBezTo>
                    <a:pt x="13110" y="3275"/>
                    <a:pt x="12309" y="6477"/>
                    <a:pt x="10675" y="9279"/>
                  </a:cubicBezTo>
                  <a:cubicBezTo>
                    <a:pt x="9107" y="11881"/>
                    <a:pt x="6672" y="13482"/>
                    <a:pt x="4771" y="15751"/>
                  </a:cubicBezTo>
                  <a:cubicBezTo>
                    <a:pt x="3370" y="17418"/>
                    <a:pt x="2436" y="19387"/>
                    <a:pt x="2602" y="21688"/>
                  </a:cubicBezTo>
                  <a:cubicBezTo>
                    <a:pt x="2836" y="24991"/>
                    <a:pt x="4804" y="28093"/>
                    <a:pt x="2903" y="31228"/>
                  </a:cubicBezTo>
                  <a:cubicBezTo>
                    <a:pt x="1668" y="33230"/>
                    <a:pt x="101" y="34631"/>
                    <a:pt x="34" y="37199"/>
                  </a:cubicBezTo>
                  <a:cubicBezTo>
                    <a:pt x="1" y="39434"/>
                    <a:pt x="1001" y="41636"/>
                    <a:pt x="2302" y="43404"/>
                  </a:cubicBezTo>
                  <a:cubicBezTo>
                    <a:pt x="5204" y="47373"/>
                    <a:pt x="9607" y="50042"/>
                    <a:pt x="14511" y="50776"/>
                  </a:cubicBezTo>
                  <a:cubicBezTo>
                    <a:pt x="14519" y="50777"/>
                    <a:pt x="14526" y="50778"/>
                    <a:pt x="14534" y="50778"/>
                  </a:cubicBezTo>
                  <a:cubicBezTo>
                    <a:pt x="14677" y="50778"/>
                    <a:pt x="14670" y="50475"/>
                    <a:pt x="14511" y="50475"/>
                  </a:cubicBezTo>
                  <a:cubicBezTo>
                    <a:pt x="9174" y="49575"/>
                    <a:pt x="3603" y="46206"/>
                    <a:pt x="1302" y="40869"/>
                  </a:cubicBezTo>
                  <a:cubicBezTo>
                    <a:pt x="601" y="39167"/>
                    <a:pt x="201" y="37199"/>
                    <a:pt x="801" y="35431"/>
                  </a:cubicBezTo>
                  <a:cubicBezTo>
                    <a:pt x="1201" y="34097"/>
                    <a:pt x="2169" y="33096"/>
                    <a:pt x="2936" y="32029"/>
                  </a:cubicBezTo>
                  <a:cubicBezTo>
                    <a:pt x="3970" y="30628"/>
                    <a:pt x="4437" y="28827"/>
                    <a:pt x="4137" y="27092"/>
                  </a:cubicBezTo>
                  <a:cubicBezTo>
                    <a:pt x="3770" y="24190"/>
                    <a:pt x="2302" y="21488"/>
                    <a:pt x="3436" y="18586"/>
                  </a:cubicBezTo>
                  <a:cubicBezTo>
                    <a:pt x="4470" y="15817"/>
                    <a:pt x="7072" y="14149"/>
                    <a:pt x="8974" y="12081"/>
                  </a:cubicBezTo>
                  <a:cubicBezTo>
                    <a:pt x="11976" y="8846"/>
                    <a:pt x="13377" y="4576"/>
                    <a:pt x="13043" y="39"/>
                  </a:cubicBezTo>
                  <a:cubicBezTo>
                    <a:pt x="13043" y="20"/>
                    <a:pt x="13010" y="1"/>
                    <a:pt x="1298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8"/>
            <p:cNvSpPr/>
            <p:nvPr/>
          </p:nvSpPr>
          <p:spPr>
            <a:xfrm flipH="1">
              <a:off x="1946161" y="3621527"/>
              <a:ext cx="1859549" cy="730170"/>
            </a:xfrm>
            <a:custGeom>
              <a:avLst/>
              <a:gdLst/>
              <a:ahLst/>
              <a:cxnLst/>
              <a:rect l="l" t="t" r="r" b="b"/>
              <a:pathLst>
                <a:path w="83594" h="32824" extrusionOk="0">
                  <a:moveTo>
                    <a:pt x="57041" y="0"/>
                  </a:moveTo>
                  <a:lnTo>
                    <a:pt x="0" y="15044"/>
                  </a:lnTo>
                  <a:lnTo>
                    <a:pt x="27787" y="32824"/>
                  </a:lnTo>
                  <a:lnTo>
                    <a:pt x="83593" y="14244"/>
                  </a:lnTo>
                  <a:lnTo>
                    <a:pt x="57041"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8"/>
            <p:cNvSpPr/>
            <p:nvPr/>
          </p:nvSpPr>
          <p:spPr>
            <a:xfrm flipH="1">
              <a:off x="1998103" y="3623752"/>
              <a:ext cx="1728948" cy="690107"/>
            </a:xfrm>
            <a:custGeom>
              <a:avLst/>
              <a:gdLst/>
              <a:ahLst/>
              <a:cxnLst/>
              <a:rect l="l" t="t" r="r" b="b"/>
              <a:pathLst>
                <a:path w="77723" h="31023" extrusionOk="0">
                  <a:moveTo>
                    <a:pt x="52071" y="0"/>
                  </a:moveTo>
                  <a:cubicBezTo>
                    <a:pt x="52071" y="0"/>
                    <a:pt x="36426" y="2068"/>
                    <a:pt x="35692" y="2302"/>
                  </a:cubicBezTo>
                  <a:cubicBezTo>
                    <a:pt x="34959" y="2535"/>
                    <a:pt x="28054" y="5404"/>
                    <a:pt x="28054" y="5404"/>
                  </a:cubicBezTo>
                  <a:cubicBezTo>
                    <a:pt x="28054" y="5404"/>
                    <a:pt x="18380" y="7072"/>
                    <a:pt x="17713" y="7306"/>
                  </a:cubicBezTo>
                  <a:cubicBezTo>
                    <a:pt x="17079" y="7539"/>
                    <a:pt x="0" y="14677"/>
                    <a:pt x="0" y="14677"/>
                  </a:cubicBezTo>
                  <a:lnTo>
                    <a:pt x="25452" y="31023"/>
                  </a:lnTo>
                  <a:lnTo>
                    <a:pt x="77722" y="13643"/>
                  </a:lnTo>
                  <a:lnTo>
                    <a:pt x="52071" y="0"/>
                  </a:lnTo>
                  <a:close/>
                </a:path>
              </a:pathLst>
            </a:custGeom>
            <a:solidFill>
              <a:srgbClr val="F7F7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8"/>
            <p:cNvSpPr/>
            <p:nvPr/>
          </p:nvSpPr>
          <p:spPr>
            <a:xfrm flipH="1">
              <a:off x="2557587" y="3743964"/>
              <a:ext cx="544669" cy="369556"/>
            </a:xfrm>
            <a:custGeom>
              <a:avLst/>
              <a:gdLst/>
              <a:ahLst/>
              <a:cxnLst/>
              <a:rect l="l" t="t" r="r" b="b"/>
              <a:pathLst>
                <a:path w="24485" h="16613" extrusionOk="0">
                  <a:moveTo>
                    <a:pt x="0" y="0"/>
                  </a:moveTo>
                  <a:lnTo>
                    <a:pt x="3002" y="2135"/>
                  </a:lnTo>
                  <a:lnTo>
                    <a:pt x="6038" y="4237"/>
                  </a:lnTo>
                  <a:lnTo>
                    <a:pt x="12142" y="8440"/>
                  </a:lnTo>
                  <a:lnTo>
                    <a:pt x="18313" y="12543"/>
                  </a:lnTo>
                  <a:lnTo>
                    <a:pt x="21382" y="14577"/>
                  </a:lnTo>
                  <a:lnTo>
                    <a:pt x="24484" y="16612"/>
                  </a:lnTo>
                  <a:lnTo>
                    <a:pt x="21482" y="14477"/>
                  </a:lnTo>
                  <a:lnTo>
                    <a:pt x="18447" y="12342"/>
                  </a:lnTo>
                  <a:lnTo>
                    <a:pt x="12342" y="8173"/>
                  </a:lnTo>
                  <a:lnTo>
                    <a:pt x="6171" y="4036"/>
                  </a:lnTo>
                  <a:lnTo>
                    <a:pt x="3102" y="2002"/>
                  </a:lnTo>
                  <a:lnTo>
                    <a:pt x="0"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8"/>
            <p:cNvSpPr/>
            <p:nvPr/>
          </p:nvSpPr>
          <p:spPr>
            <a:xfrm flipH="1">
              <a:off x="2813605" y="3968060"/>
              <a:ext cx="181074" cy="40820"/>
            </a:xfrm>
            <a:custGeom>
              <a:avLst/>
              <a:gdLst/>
              <a:ahLst/>
              <a:cxnLst/>
              <a:rect l="l" t="t" r="r" b="b"/>
              <a:pathLst>
                <a:path w="8140" h="1835" extrusionOk="0">
                  <a:moveTo>
                    <a:pt x="8140" y="0"/>
                  </a:moveTo>
                  <a:lnTo>
                    <a:pt x="8140" y="0"/>
                  </a:lnTo>
                  <a:cubicBezTo>
                    <a:pt x="7439" y="100"/>
                    <a:pt x="6772" y="234"/>
                    <a:pt x="6072" y="334"/>
                  </a:cubicBezTo>
                  <a:cubicBezTo>
                    <a:pt x="5405" y="467"/>
                    <a:pt x="4704" y="601"/>
                    <a:pt x="4037" y="767"/>
                  </a:cubicBezTo>
                  <a:cubicBezTo>
                    <a:pt x="3370" y="934"/>
                    <a:pt x="2669" y="1101"/>
                    <a:pt x="2002" y="1268"/>
                  </a:cubicBezTo>
                  <a:cubicBezTo>
                    <a:pt x="1335" y="1401"/>
                    <a:pt x="668" y="1601"/>
                    <a:pt x="1" y="1835"/>
                  </a:cubicBezTo>
                  <a:cubicBezTo>
                    <a:pt x="701" y="1735"/>
                    <a:pt x="1402" y="1601"/>
                    <a:pt x="2069" y="1501"/>
                  </a:cubicBezTo>
                  <a:cubicBezTo>
                    <a:pt x="2769" y="1368"/>
                    <a:pt x="3437" y="1234"/>
                    <a:pt x="4104" y="1068"/>
                  </a:cubicBezTo>
                  <a:cubicBezTo>
                    <a:pt x="4771" y="901"/>
                    <a:pt x="5471" y="734"/>
                    <a:pt x="6139" y="567"/>
                  </a:cubicBezTo>
                  <a:cubicBezTo>
                    <a:pt x="6806" y="400"/>
                    <a:pt x="7473" y="200"/>
                    <a:pt x="8140"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8"/>
            <p:cNvSpPr/>
            <p:nvPr/>
          </p:nvSpPr>
          <p:spPr>
            <a:xfrm flipH="1">
              <a:off x="2775744" y="3991061"/>
              <a:ext cx="477889" cy="169195"/>
            </a:xfrm>
            <a:custGeom>
              <a:avLst/>
              <a:gdLst/>
              <a:ahLst/>
              <a:cxnLst/>
              <a:rect l="l" t="t" r="r" b="b"/>
              <a:pathLst>
                <a:path w="21483" h="7606" extrusionOk="0">
                  <a:moveTo>
                    <a:pt x="21482" y="0"/>
                  </a:moveTo>
                  <a:cubicBezTo>
                    <a:pt x="19614" y="367"/>
                    <a:pt x="17746" y="734"/>
                    <a:pt x="15878" y="1134"/>
                  </a:cubicBezTo>
                  <a:lnTo>
                    <a:pt x="14477" y="1435"/>
                  </a:lnTo>
                  <a:lnTo>
                    <a:pt x="13777" y="1601"/>
                  </a:lnTo>
                  <a:cubicBezTo>
                    <a:pt x="13543" y="1668"/>
                    <a:pt x="13310" y="1735"/>
                    <a:pt x="13076" y="1801"/>
                  </a:cubicBezTo>
                  <a:cubicBezTo>
                    <a:pt x="12176" y="2168"/>
                    <a:pt x="11308" y="2535"/>
                    <a:pt x="10441" y="2902"/>
                  </a:cubicBezTo>
                  <a:cubicBezTo>
                    <a:pt x="8673" y="3669"/>
                    <a:pt x="6938" y="4437"/>
                    <a:pt x="5171" y="5204"/>
                  </a:cubicBezTo>
                  <a:cubicBezTo>
                    <a:pt x="3436" y="6004"/>
                    <a:pt x="1701" y="6772"/>
                    <a:pt x="0" y="7606"/>
                  </a:cubicBezTo>
                  <a:cubicBezTo>
                    <a:pt x="1768" y="6905"/>
                    <a:pt x="3503" y="6171"/>
                    <a:pt x="5271" y="5437"/>
                  </a:cubicBezTo>
                  <a:lnTo>
                    <a:pt x="10541" y="3202"/>
                  </a:lnTo>
                  <a:cubicBezTo>
                    <a:pt x="11408" y="2836"/>
                    <a:pt x="12309" y="2435"/>
                    <a:pt x="13176" y="2102"/>
                  </a:cubicBezTo>
                  <a:cubicBezTo>
                    <a:pt x="13610" y="1935"/>
                    <a:pt x="14077" y="1801"/>
                    <a:pt x="14544" y="1701"/>
                  </a:cubicBezTo>
                  <a:lnTo>
                    <a:pt x="15912" y="1401"/>
                  </a:lnTo>
                  <a:cubicBezTo>
                    <a:pt x="17780" y="934"/>
                    <a:pt x="19648" y="501"/>
                    <a:pt x="21482"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8"/>
            <p:cNvSpPr/>
            <p:nvPr/>
          </p:nvSpPr>
          <p:spPr>
            <a:xfrm flipH="1">
              <a:off x="2751274" y="4017777"/>
              <a:ext cx="463030" cy="168461"/>
            </a:xfrm>
            <a:custGeom>
              <a:avLst/>
              <a:gdLst/>
              <a:ahLst/>
              <a:cxnLst/>
              <a:rect l="l" t="t" r="r" b="b"/>
              <a:pathLst>
                <a:path w="20815" h="7573" extrusionOk="0">
                  <a:moveTo>
                    <a:pt x="20815" y="0"/>
                  </a:moveTo>
                  <a:lnTo>
                    <a:pt x="20815" y="0"/>
                  </a:lnTo>
                  <a:cubicBezTo>
                    <a:pt x="19014" y="334"/>
                    <a:pt x="17179" y="701"/>
                    <a:pt x="15378" y="1101"/>
                  </a:cubicBezTo>
                  <a:lnTo>
                    <a:pt x="14010" y="1401"/>
                  </a:lnTo>
                  <a:cubicBezTo>
                    <a:pt x="13777" y="1434"/>
                    <a:pt x="13576" y="1468"/>
                    <a:pt x="13343" y="1568"/>
                  </a:cubicBezTo>
                  <a:cubicBezTo>
                    <a:pt x="13076" y="1635"/>
                    <a:pt x="12876" y="1735"/>
                    <a:pt x="12676" y="1835"/>
                  </a:cubicBezTo>
                  <a:cubicBezTo>
                    <a:pt x="11809" y="2168"/>
                    <a:pt x="10941" y="2535"/>
                    <a:pt x="10107" y="2935"/>
                  </a:cubicBezTo>
                  <a:cubicBezTo>
                    <a:pt x="8406" y="3669"/>
                    <a:pt x="6705" y="4437"/>
                    <a:pt x="5037" y="5204"/>
                  </a:cubicBezTo>
                  <a:cubicBezTo>
                    <a:pt x="3336" y="5971"/>
                    <a:pt x="1668" y="6772"/>
                    <a:pt x="0" y="7572"/>
                  </a:cubicBezTo>
                  <a:cubicBezTo>
                    <a:pt x="1701" y="6872"/>
                    <a:pt x="3403" y="6138"/>
                    <a:pt x="5104" y="5404"/>
                  </a:cubicBezTo>
                  <a:cubicBezTo>
                    <a:pt x="6805" y="4670"/>
                    <a:pt x="8506" y="3936"/>
                    <a:pt x="10207" y="3202"/>
                  </a:cubicBezTo>
                  <a:lnTo>
                    <a:pt x="12743" y="2102"/>
                  </a:lnTo>
                  <a:cubicBezTo>
                    <a:pt x="12976" y="2001"/>
                    <a:pt x="13176" y="1901"/>
                    <a:pt x="13376" y="1835"/>
                  </a:cubicBezTo>
                  <a:cubicBezTo>
                    <a:pt x="13610" y="1768"/>
                    <a:pt x="13843" y="1735"/>
                    <a:pt x="14043" y="1668"/>
                  </a:cubicBezTo>
                  <a:lnTo>
                    <a:pt x="15411" y="1334"/>
                  </a:lnTo>
                  <a:cubicBezTo>
                    <a:pt x="17212" y="901"/>
                    <a:pt x="19014" y="467"/>
                    <a:pt x="20815"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8"/>
            <p:cNvSpPr/>
            <p:nvPr/>
          </p:nvSpPr>
          <p:spPr>
            <a:xfrm flipH="1">
              <a:off x="2707474" y="4043003"/>
              <a:ext cx="467501" cy="164746"/>
            </a:xfrm>
            <a:custGeom>
              <a:avLst/>
              <a:gdLst/>
              <a:ahLst/>
              <a:cxnLst/>
              <a:rect l="l" t="t" r="r" b="b"/>
              <a:pathLst>
                <a:path w="21016" h="7406" extrusionOk="0">
                  <a:moveTo>
                    <a:pt x="21015" y="0"/>
                  </a:moveTo>
                  <a:lnTo>
                    <a:pt x="21015" y="0"/>
                  </a:lnTo>
                  <a:cubicBezTo>
                    <a:pt x="19180" y="434"/>
                    <a:pt x="17412" y="901"/>
                    <a:pt x="15611" y="1401"/>
                  </a:cubicBezTo>
                  <a:lnTo>
                    <a:pt x="12909" y="2135"/>
                  </a:lnTo>
                  <a:cubicBezTo>
                    <a:pt x="12009" y="2435"/>
                    <a:pt x="11175" y="2802"/>
                    <a:pt x="10307" y="3136"/>
                  </a:cubicBezTo>
                  <a:cubicBezTo>
                    <a:pt x="8573" y="3836"/>
                    <a:pt x="6838" y="4503"/>
                    <a:pt x="5137" y="5204"/>
                  </a:cubicBezTo>
                  <a:cubicBezTo>
                    <a:pt x="3402" y="5938"/>
                    <a:pt x="1701" y="6638"/>
                    <a:pt x="0" y="7405"/>
                  </a:cubicBezTo>
                  <a:cubicBezTo>
                    <a:pt x="1735" y="6772"/>
                    <a:pt x="3469" y="6105"/>
                    <a:pt x="5204" y="5437"/>
                  </a:cubicBezTo>
                  <a:cubicBezTo>
                    <a:pt x="6938" y="4770"/>
                    <a:pt x="8673" y="4070"/>
                    <a:pt x="10407" y="3436"/>
                  </a:cubicBezTo>
                  <a:cubicBezTo>
                    <a:pt x="11275" y="3102"/>
                    <a:pt x="12142" y="2735"/>
                    <a:pt x="13009" y="2435"/>
                  </a:cubicBezTo>
                  <a:lnTo>
                    <a:pt x="15678" y="1668"/>
                  </a:lnTo>
                  <a:cubicBezTo>
                    <a:pt x="17446" y="1101"/>
                    <a:pt x="19247" y="567"/>
                    <a:pt x="21015"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8"/>
            <p:cNvSpPr/>
            <p:nvPr/>
          </p:nvSpPr>
          <p:spPr>
            <a:xfrm flipH="1">
              <a:off x="2158378" y="3879013"/>
              <a:ext cx="446724" cy="140255"/>
            </a:xfrm>
            <a:custGeom>
              <a:avLst/>
              <a:gdLst/>
              <a:ahLst/>
              <a:cxnLst/>
              <a:rect l="l" t="t" r="r" b="b"/>
              <a:pathLst>
                <a:path w="20082" h="6305" extrusionOk="0">
                  <a:moveTo>
                    <a:pt x="20081" y="0"/>
                  </a:moveTo>
                  <a:lnTo>
                    <a:pt x="20081" y="0"/>
                  </a:lnTo>
                  <a:cubicBezTo>
                    <a:pt x="18347" y="434"/>
                    <a:pt x="16646" y="834"/>
                    <a:pt x="14944" y="1268"/>
                  </a:cubicBezTo>
                  <a:cubicBezTo>
                    <a:pt x="13243" y="1735"/>
                    <a:pt x="11542" y="2168"/>
                    <a:pt x="9841" y="2602"/>
                  </a:cubicBezTo>
                  <a:lnTo>
                    <a:pt x="7306" y="3303"/>
                  </a:lnTo>
                  <a:lnTo>
                    <a:pt x="6672" y="3469"/>
                  </a:lnTo>
                  <a:cubicBezTo>
                    <a:pt x="6438" y="3536"/>
                    <a:pt x="6238" y="3603"/>
                    <a:pt x="6038" y="3670"/>
                  </a:cubicBezTo>
                  <a:cubicBezTo>
                    <a:pt x="5638" y="3836"/>
                    <a:pt x="5237" y="4003"/>
                    <a:pt x="4804" y="4170"/>
                  </a:cubicBezTo>
                  <a:cubicBezTo>
                    <a:pt x="3169" y="4837"/>
                    <a:pt x="1568" y="5538"/>
                    <a:pt x="0" y="6305"/>
                  </a:cubicBezTo>
                  <a:cubicBezTo>
                    <a:pt x="1668" y="5738"/>
                    <a:pt x="3303" y="5071"/>
                    <a:pt x="4904" y="4437"/>
                  </a:cubicBezTo>
                  <a:lnTo>
                    <a:pt x="6138" y="3970"/>
                  </a:lnTo>
                  <a:cubicBezTo>
                    <a:pt x="6338" y="3870"/>
                    <a:pt x="6572" y="3803"/>
                    <a:pt x="6738" y="3736"/>
                  </a:cubicBezTo>
                  <a:lnTo>
                    <a:pt x="7372" y="3569"/>
                  </a:lnTo>
                  <a:lnTo>
                    <a:pt x="9941" y="2869"/>
                  </a:lnTo>
                  <a:cubicBezTo>
                    <a:pt x="11609" y="2402"/>
                    <a:pt x="13310" y="1935"/>
                    <a:pt x="15011" y="1468"/>
                  </a:cubicBezTo>
                  <a:cubicBezTo>
                    <a:pt x="16712" y="1001"/>
                    <a:pt x="18380" y="501"/>
                    <a:pt x="20081"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8"/>
            <p:cNvSpPr/>
            <p:nvPr/>
          </p:nvSpPr>
          <p:spPr>
            <a:xfrm flipH="1">
              <a:off x="2209586" y="3858236"/>
              <a:ext cx="434111" cy="131357"/>
            </a:xfrm>
            <a:custGeom>
              <a:avLst/>
              <a:gdLst/>
              <a:ahLst/>
              <a:cxnLst/>
              <a:rect l="l" t="t" r="r" b="b"/>
              <a:pathLst>
                <a:path w="19515" h="5905" extrusionOk="0">
                  <a:moveTo>
                    <a:pt x="19515" y="0"/>
                  </a:moveTo>
                  <a:lnTo>
                    <a:pt x="19515" y="0"/>
                  </a:lnTo>
                  <a:cubicBezTo>
                    <a:pt x="17880" y="400"/>
                    <a:pt x="16212" y="834"/>
                    <a:pt x="14578" y="1268"/>
                  </a:cubicBezTo>
                  <a:cubicBezTo>
                    <a:pt x="12943" y="1701"/>
                    <a:pt x="11309" y="2135"/>
                    <a:pt x="9641" y="2569"/>
                  </a:cubicBezTo>
                  <a:lnTo>
                    <a:pt x="7206" y="3236"/>
                  </a:lnTo>
                  <a:cubicBezTo>
                    <a:pt x="6372" y="3469"/>
                    <a:pt x="5571" y="3770"/>
                    <a:pt x="4771" y="4070"/>
                  </a:cubicBezTo>
                  <a:cubicBezTo>
                    <a:pt x="3170" y="4637"/>
                    <a:pt x="1569" y="5237"/>
                    <a:pt x="1" y="5904"/>
                  </a:cubicBezTo>
                  <a:cubicBezTo>
                    <a:pt x="1635" y="5404"/>
                    <a:pt x="3270" y="4904"/>
                    <a:pt x="4871" y="4337"/>
                  </a:cubicBezTo>
                  <a:lnTo>
                    <a:pt x="6072" y="3936"/>
                  </a:lnTo>
                  <a:cubicBezTo>
                    <a:pt x="6472" y="3803"/>
                    <a:pt x="6872" y="3636"/>
                    <a:pt x="7273" y="3536"/>
                  </a:cubicBezTo>
                  <a:lnTo>
                    <a:pt x="9741" y="2836"/>
                  </a:lnTo>
                  <a:cubicBezTo>
                    <a:pt x="11376" y="2402"/>
                    <a:pt x="13010" y="1902"/>
                    <a:pt x="14645" y="1435"/>
                  </a:cubicBezTo>
                  <a:cubicBezTo>
                    <a:pt x="16279" y="968"/>
                    <a:pt x="17880" y="467"/>
                    <a:pt x="19515"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8"/>
            <p:cNvSpPr/>
            <p:nvPr/>
          </p:nvSpPr>
          <p:spPr>
            <a:xfrm flipH="1">
              <a:off x="2247425" y="3839684"/>
              <a:ext cx="432621" cy="123193"/>
            </a:xfrm>
            <a:custGeom>
              <a:avLst/>
              <a:gdLst/>
              <a:ahLst/>
              <a:cxnLst/>
              <a:rect l="l" t="t" r="r" b="b"/>
              <a:pathLst>
                <a:path w="19448" h="5538" extrusionOk="0">
                  <a:moveTo>
                    <a:pt x="19447" y="0"/>
                  </a:moveTo>
                  <a:lnTo>
                    <a:pt x="19447" y="0"/>
                  </a:lnTo>
                  <a:cubicBezTo>
                    <a:pt x="17813" y="367"/>
                    <a:pt x="16178" y="734"/>
                    <a:pt x="14511" y="1134"/>
                  </a:cubicBezTo>
                  <a:cubicBezTo>
                    <a:pt x="12876" y="1501"/>
                    <a:pt x="11242" y="1868"/>
                    <a:pt x="9574" y="2269"/>
                  </a:cubicBezTo>
                  <a:lnTo>
                    <a:pt x="7105" y="2902"/>
                  </a:lnTo>
                  <a:cubicBezTo>
                    <a:pt x="6305" y="3136"/>
                    <a:pt x="5504" y="3436"/>
                    <a:pt x="4704" y="3736"/>
                  </a:cubicBezTo>
                  <a:cubicBezTo>
                    <a:pt x="3136" y="4303"/>
                    <a:pt x="1535" y="4904"/>
                    <a:pt x="0" y="5538"/>
                  </a:cubicBezTo>
                  <a:cubicBezTo>
                    <a:pt x="1601" y="5037"/>
                    <a:pt x="3203" y="4537"/>
                    <a:pt x="4804" y="3970"/>
                  </a:cubicBezTo>
                  <a:lnTo>
                    <a:pt x="7205" y="3169"/>
                  </a:lnTo>
                  <a:cubicBezTo>
                    <a:pt x="8006" y="2969"/>
                    <a:pt x="8807" y="2769"/>
                    <a:pt x="9640" y="2535"/>
                  </a:cubicBezTo>
                  <a:cubicBezTo>
                    <a:pt x="11308" y="2135"/>
                    <a:pt x="12943" y="1735"/>
                    <a:pt x="14577" y="1301"/>
                  </a:cubicBezTo>
                  <a:cubicBezTo>
                    <a:pt x="16212" y="868"/>
                    <a:pt x="17813" y="434"/>
                    <a:pt x="19447"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8"/>
            <p:cNvSpPr/>
            <p:nvPr/>
          </p:nvSpPr>
          <p:spPr>
            <a:xfrm flipH="1">
              <a:off x="2275632" y="3823356"/>
              <a:ext cx="436336" cy="119478"/>
            </a:xfrm>
            <a:custGeom>
              <a:avLst/>
              <a:gdLst/>
              <a:ahLst/>
              <a:cxnLst/>
              <a:rect l="l" t="t" r="r" b="b"/>
              <a:pathLst>
                <a:path w="19615" h="5371" extrusionOk="0">
                  <a:moveTo>
                    <a:pt x="19615" y="0"/>
                  </a:moveTo>
                  <a:lnTo>
                    <a:pt x="19615" y="0"/>
                  </a:lnTo>
                  <a:cubicBezTo>
                    <a:pt x="16279" y="634"/>
                    <a:pt x="12943" y="1301"/>
                    <a:pt x="9608" y="2002"/>
                  </a:cubicBezTo>
                  <a:lnTo>
                    <a:pt x="7106" y="2536"/>
                  </a:lnTo>
                  <a:lnTo>
                    <a:pt x="5838" y="2802"/>
                  </a:lnTo>
                  <a:cubicBezTo>
                    <a:pt x="5638" y="2836"/>
                    <a:pt x="5405" y="2902"/>
                    <a:pt x="5205" y="2969"/>
                  </a:cubicBezTo>
                  <a:cubicBezTo>
                    <a:pt x="5004" y="3036"/>
                    <a:pt x="4804" y="3136"/>
                    <a:pt x="4604" y="3203"/>
                  </a:cubicBezTo>
                  <a:cubicBezTo>
                    <a:pt x="3036" y="3870"/>
                    <a:pt x="1502" y="4570"/>
                    <a:pt x="1" y="5371"/>
                  </a:cubicBezTo>
                  <a:cubicBezTo>
                    <a:pt x="1602" y="4804"/>
                    <a:pt x="3170" y="4103"/>
                    <a:pt x="4738" y="3503"/>
                  </a:cubicBezTo>
                  <a:cubicBezTo>
                    <a:pt x="5105" y="3336"/>
                    <a:pt x="5505" y="3203"/>
                    <a:pt x="5905" y="3103"/>
                  </a:cubicBezTo>
                  <a:lnTo>
                    <a:pt x="7173" y="2802"/>
                  </a:lnTo>
                  <a:lnTo>
                    <a:pt x="9674" y="2269"/>
                  </a:lnTo>
                  <a:cubicBezTo>
                    <a:pt x="12977" y="1501"/>
                    <a:pt x="16279" y="768"/>
                    <a:pt x="19615"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8"/>
            <p:cNvSpPr/>
            <p:nvPr/>
          </p:nvSpPr>
          <p:spPr>
            <a:xfrm flipH="1">
              <a:off x="2311246" y="3798864"/>
              <a:ext cx="435579" cy="120234"/>
            </a:xfrm>
            <a:custGeom>
              <a:avLst/>
              <a:gdLst/>
              <a:ahLst/>
              <a:cxnLst/>
              <a:rect l="l" t="t" r="r" b="b"/>
              <a:pathLst>
                <a:path w="19581" h="5405" extrusionOk="0">
                  <a:moveTo>
                    <a:pt x="19581" y="1"/>
                  </a:moveTo>
                  <a:lnTo>
                    <a:pt x="19581" y="1"/>
                  </a:lnTo>
                  <a:cubicBezTo>
                    <a:pt x="16245" y="634"/>
                    <a:pt x="12943" y="1335"/>
                    <a:pt x="9607" y="2035"/>
                  </a:cubicBezTo>
                  <a:lnTo>
                    <a:pt x="7105" y="2536"/>
                  </a:lnTo>
                  <a:lnTo>
                    <a:pt x="5838" y="2836"/>
                  </a:lnTo>
                  <a:cubicBezTo>
                    <a:pt x="5637" y="2869"/>
                    <a:pt x="5437" y="2936"/>
                    <a:pt x="5237" y="3003"/>
                  </a:cubicBezTo>
                  <a:cubicBezTo>
                    <a:pt x="5004" y="3069"/>
                    <a:pt x="4837" y="3136"/>
                    <a:pt x="4637" y="3236"/>
                  </a:cubicBezTo>
                  <a:cubicBezTo>
                    <a:pt x="3069" y="3903"/>
                    <a:pt x="1501" y="4604"/>
                    <a:pt x="0" y="5404"/>
                  </a:cubicBezTo>
                  <a:cubicBezTo>
                    <a:pt x="1601" y="4804"/>
                    <a:pt x="3169" y="4137"/>
                    <a:pt x="4737" y="3536"/>
                  </a:cubicBezTo>
                  <a:cubicBezTo>
                    <a:pt x="5104" y="3336"/>
                    <a:pt x="5504" y="3203"/>
                    <a:pt x="5904" y="3103"/>
                  </a:cubicBezTo>
                  <a:lnTo>
                    <a:pt x="7172" y="2836"/>
                  </a:lnTo>
                  <a:lnTo>
                    <a:pt x="9674" y="2269"/>
                  </a:lnTo>
                  <a:cubicBezTo>
                    <a:pt x="12976" y="1535"/>
                    <a:pt x="16278" y="801"/>
                    <a:pt x="19581"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8"/>
            <p:cNvSpPr/>
            <p:nvPr/>
          </p:nvSpPr>
          <p:spPr>
            <a:xfrm flipH="1">
              <a:off x="2345370" y="3775129"/>
              <a:ext cx="435602" cy="120234"/>
            </a:xfrm>
            <a:custGeom>
              <a:avLst/>
              <a:gdLst/>
              <a:ahLst/>
              <a:cxnLst/>
              <a:rect l="l" t="t" r="r" b="b"/>
              <a:pathLst>
                <a:path w="19582" h="5405" extrusionOk="0">
                  <a:moveTo>
                    <a:pt x="19581" y="0"/>
                  </a:moveTo>
                  <a:lnTo>
                    <a:pt x="19581" y="0"/>
                  </a:lnTo>
                  <a:cubicBezTo>
                    <a:pt x="16246" y="634"/>
                    <a:pt x="12910" y="1301"/>
                    <a:pt x="9574" y="2002"/>
                  </a:cubicBezTo>
                  <a:lnTo>
                    <a:pt x="7072" y="2535"/>
                  </a:lnTo>
                  <a:lnTo>
                    <a:pt x="5838" y="2802"/>
                  </a:lnTo>
                  <a:cubicBezTo>
                    <a:pt x="5605" y="2836"/>
                    <a:pt x="5405" y="2902"/>
                    <a:pt x="5204" y="2969"/>
                  </a:cubicBezTo>
                  <a:cubicBezTo>
                    <a:pt x="5004" y="3069"/>
                    <a:pt x="4804" y="3136"/>
                    <a:pt x="4604" y="3202"/>
                  </a:cubicBezTo>
                  <a:cubicBezTo>
                    <a:pt x="3036" y="3870"/>
                    <a:pt x="1502" y="4570"/>
                    <a:pt x="1" y="5404"/>
                  </a:cubicBezTo>
                  <a:cubicBezTo>
                    <a:pt x="1602" y="4804"/>
                    <a:pt x="3136" y="4136"/>
                    <a:pt x="4704" y="3503"/>
                  </a:cubicBezTo>
                  <a:cubicBezTo>
                    <a:pt x="5104" y="3336"/>
                    <a:pt x="5471" y="3202"/>
                    <a:pt x="5905" y="3102"/>
                  </a:cubicBezTo>
                  <a:lnTo>
                    <a:pt x="7139" y="2802"/>
                  </a:lnTo>
                  <a:lnTo>
                    <a:pt x="9641" y="2268"/>
                  </a:lnTo>
                  <a:cubicBezTo>
                    <a:pt x="12943" y="1535"/>
                    <a:pt x="16279" y="801"/>
                    <a:pt x="19581"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8"/>
            <p:cNvSpPr/>
            <p:nvPr/>
          </p:nvSpPr>
          <p:spPr>
            <a:xfrm flipH="1">
              <a:off x="2379516" y="3751371"/>
              <a:ext cx="436336" cy="119500"/>
            </a:xfrm>
            <a:custGeom>
              <a:avLst/>
              <a:gdLst/>
              <a:ahLst/>
              <a:cxnLst/>
              <a:rect l="l" t="t" r="r" b="b"/>
              <a:pathLst>
                <a:path w="19615" h="5372" extrusionOk="0">
                  <a:moveTo>
                    <a:pt x="19615" y="1"/>
                  </a:moveTo>
                  <a:lnTo>
                    <a:pt x="19615" y="1"/>
                  </a:lnTo>
                  <a:cubicBezTo>
                    <a:pt x="16279" y="635"/>
                    <a:pt x="12943" y="1302"/>
                    <a:pt x="9608" y="2002"/>
                  </a:cubicBezTo>
                  <a:lnTo>
                    <a:pt x="7106" y="2503"/>
                  </a:lnTo>
                  <a:lnTo>
                    <a:pt x="5838" y="2803"/>
                  </a:lnTo>
                  <a:cubicBezTo>
                    <a:pt x="5638" y="2836"/>
                    <a:pt x="5405" y="2903"/>
                    <a:pt x="5205" y="2970"/>
                  </a:cubicBezTo>
                  <a:cubicBezTo>
                    <a:pt x="5004" y="3036"/>
                    <a:pt x="4804" y="3103"/>
                    <a:pt x="4604" y="3203"/>
                  </a:cubicBezTo>
                  <a:cubicBezTo>
                    <a:pt x="3036" y="3870"/>
                    <a:pt x="1502" y="4571"/>
                    <a:pt x="1" y="5371"/>
                  </a:cubicBezTo>
                  <a:cubicBezTo>
                    <a:pt x="1635" y="4804"/>
                    <a:pt x="3170" y="4104"/>
                    <a:pt x="4738" y="3503"/>
                  </a:cubicBezTo>
                  <a:cubicBezTo>
                    <a:pt x="5138" y="3336"/>
                    <a:pt x="5505" y="3170"/>
                    <a:pt x="5938" y="3070"/>
                  </a:cubicBezTo>
                  <a:lnTo>
                    <a:pt x="7173" y="2803"/>
                  </a:lnTo>
                  <a:lnTo>
                    <a:pt x="9674" y="2236"/>
                  </a:lnTo>
                  <a:cubicBezTo>
                    <a:pt x="12977" y="1502"/>
                    <a:pt x="16313" y="768"/>
                    <a:pt x="19615"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8"/>
            <p:cNvSpPr/>
            <p:nvPr/>
          </p:nvSpPr>
          <p:spPr>
            <a:xfrm flipH="1">
              <a:off x="2424028" y="3732085"/>
              <a:ext cx="436336" cy="119478"/>
            </a:xfrm>
            <a:custGeom>
              <a:avLst/>
              <a:gdLst/>
              <a:ahLst/>
              <a:cxnLst/>
              <a:rect l="l" t="t" r="r" b="b"/>
              <a:pathLst>
                <a:path w="19615" h="5371" extrusionOk="0">
                  <a:moveTo>
                    <a:pt x="19614" y="0"/>
                  </a:moveTo>
                  <a:lnTo>
                    <a:pt x="19614" y="0"/>
                  </a:lnTo>
                  <a:cubicBezTo>
                    <a:pt x="16279" y="634"/>
                    <a:pt x="12943" y="1301"/>
                    <a:pt x="9607" y="2002"/>
                  </a:cubicBezTo>
                  <a:lnTo>
                    <a:pt x="7106" y="2502"/>
                  </a:lnTo>
                  <a:lnTo>
                    <a:pt x="5838" y="2802"/>
                  </a:lnTo>
                  <a:cubicBezTo>
                    <a:pt x="5638" y="2836"/>
                    <a:pt x="5404" y="2903"/>
                    <a:pt x="5204" y="2969"/>
                  </a:cubicBezTo>
                  <a:cubicBezTo>
                    <a:pt x="5004" y="3036"/>
                    <a:pt x="4804" y="3103"/>
                    <a:pt x="4604" y="3203"/>
                  </a:cubicBezTo>
                  <a:cubicBezTo>
                    <a:pt x="3036" y="3870"/>
                    <a:pt x="1502" y="4570"/>
                    <a:pt x="0" y="5371"/>
                  </a:cubicBezTo>
                  <a:cubicBezTo>
                    <a:pt x="1602" y="4804"/>
                    <a:pt x="3169" y="4103"/>
                    <a:pt x="4737" y="3503"/>
                  </a:cubicBezTo>
                  <a:cubicBezTo>
                    <a:pt x="5137" y="3336"/>
                    <a:pt x="5504" y="3169"/>
                    <a:pt x="5938" y="3069"/>
                  </a:cubicBezTo>
                  <a:lnTo>
                    <a:pt x="7172" y="2802"/>
                  </a:lnTo>
                  <a:lnTo>
                    <a:pt x="9674" y="2269"/>
                  </a:lnTo>
                  <a:cubicBezTo>
                    <a:pt x="12976" y="1502"/>
                    <a:pt x="16312" y="768"/>
                    <a:pt x="19614"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8"/>
            <p:cNvSpPr/>
            <p:nvPr/>
          </p:nvSpPr>
          <p:spPr>
            <a:xfrm flipH="1">
              <a:off x="2468541" y="3712798"/>
              <a:ext cx="434868" cy="119478"/>
            </a:xfrm>
            <a:custGeom>
              <a:avLst/>
              <a:gdLst/>
              <a:ahLst/>
              <a:cxnLst/>
              <a:rect l="l" t="t" r="r" b="b"/>
              <a:pathLst>
                <a:path w="19549" h="5371" extrusionOk="0">
                  <a:moveTo>
                    <a:pt x="19548" y="0"/>
                  </a:moveTo>
                  <a:cubicBezTo>
                    <a:pt x="16212" y="634"/>
                    <a:pt x="12910" y="1301"/>
                    <a:pt x="9574" y="2002"/>
                  </a:cubicBezTo>
                  <a:lnTo>
                    <a:pt x="7072" y="2535"/>
                  </a:lnTo>
                  <a:lnTo>
                    <a:pt x="5838" y="2802"/>
                  </a:lnTo>
                  <a:cubicBezTo>
                    <a:pt x="5605" y="2836"/>
                    <a:pt x="5405" y="2902"/>
                    <a:pt x="5204" y="2969"/>
                  </a:cubicBezTo>
                  <a:cubicBezTo>
                    <a:pt x="5004" y="3036"/>
                    <a:pt x="4804" y="3136"/>
                    <a:pt x="4604" y="3202"/>
                  </a:cubicBezTo>
                  <a:cubicBezTo>
                    <a:pt x="3036" y="3870"/>
                    <a:pt x="1468" y="4570"/>
                    <a:pt x="1" y="5371"/>
                  </a:cubicBezTo>
                  <a:cubicBezTo>
                    <a:pt x="1569" y="4804"/>
                    <a:pt x="3136" y="4103"/>
                    <a:pt x="4704" y="3503"/>
                  </a:cubicBezTo>
                  <a:cubicBezTo>
                    <a:pt x="5071" y="3336"/>
                    <a:pt x="5471" y="3202"/>
                    <a:pt x="5872" y="3102"/>
                  </a:cubicBezTo>
                  <a:lnTo>
                    <a:pt x="7139" y="2802"/>
                  </a:lnTo>
                  <a:lnTo>
                    <a:pt x="9641" y="2268"/>
                  </a:lnTo>
                  <a:cubicBezTo>
                    <a:pt x="12943" y="1501"/>
                    <a:pt x="16246" y="767"/>
                    <a:pt x="19548"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8"/>
            <p:cNvSpPr/>
            <p:nvPr/>
          </p:nvSpPr>
          <p:spPr>
            <a:xfrm flipH="1">
              <a:off x="2502687" y="3694246"/>
              <a:ext cx="435602" cy="114295"/>
            </a:xfrm>
            <a:custGeom>
              <a:avLst/>
              <a:gdLst/>
              <a:ahLst/>
              <a:cxnLst/>
              <a:rect l="l" t="t" r="r" b="b"/>
              <a:pathLst>
                <a:path w="19582" h="5138" extrusionOk="0">
                  <a:moveTo>
                    <a:pt x="19582" y="0"/>
                  </a:moveTo>
                  <a:cubicBezTo>
                    <a:pt x="16246" y="567"/>
                    <a:pt x="12910" y="1168"/>
                    <a:pt x="9574" y="1802"/>
                  </a:cubicBezTo>
                  <a:lnTo>
                    <a:pt x="7073" y="2302"/>
                  </a:lnTo>
                  <a:lnTo>
                    <a:pt x="5805" y="2569"/>
                  </a:lnTo>
                  <a:cubicBezTo>
                    <a:pt x="5605" y="2602"/>
                    <a:pt x="5371" y="2669"/>
                    <a:pt x="5171" y="2736"/>
                  </a:cubicBezTo>
                  <a:cubicBezTo>
                    <a:pt x="4971" y="2802"/>
                    <a:pt x="4771" y="2869"/>
                    <a:pt x="4571" y="2969"/>
                  </a:cubicBezTo>
                  <a:cubicBezTo>
                    <a:pt x="3036" y="3636"/>
                    <a:pt x="1502" y="4337"/>
                    <a:pt x="1" y="5137"/>
                  </a:cubicBezTo>
                  <a:cubicBezTo>
                    <a:pt x="1602" y="4537"/>
                    <a:pt x="3137" y="3903"/>
                    <a:pt x="4704" y="3269"/>
                  </a:cubicBezTo>
                  <a:cubicBezTo>
                    <a:pt x="5071" y="3102"/>
                    <a:pt x="5472" y="2936"/>
                    <a:pt x="5872" y="2836"/>
                  </a:cubicBezTo>
                  <a:lnTo>
                    <a:pt x="7106" y="2602"/>
                  </a:lnTo>
                  <a:lnTo>
                    <a:pt x="9608" y="2068"/>
                  </a:lnTo>
                  <a:cubicBezTo>
                    <a:pt x="12944" y="1401"/>
                    <a:pt x="16246" y="734"/>
                    <a:pt x="19582"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8"/>
            <p:cNvSpPr/>
            <p:nvPr/>
          </p:nvSpPr>
          <p:spPr>
            <a:xfrm flipH="1">
              <a:off x="2537567" y="3676428"/>
              <a:ext cx="435579" cy="108355"/>
            </a:xfrm>
            <a:custGeom>
              <a:avLst/>
              <a:gdLst/>
              <a:ahLst/>
              <a:cxnLst/>
              <a:rect l="l" t="t" r="r" b="b"/>
              <a:pathLst>
                <a:path w="19581" h="4871" extrusionOk="0">
                  <a:moveTo>
                    <a:pt x="19581" y="1"/>
                  </a:moveTo>
                  <a:lnTo>
                    <a:pt x="19581" y="1"/>
                  </a:lnTo>
                  <a:cubicBezTo>
                    <a:pt x="16245" y="501"/>
                    <a:pt x="12909" y="1035"/>
                    <a:pt x="9574" y="1602"/>
                  </a:cubicBezTo>
                  <a:lnTo>
                    <a:pt x="7072" y="2035"/>
                  </a:lnTo>
                  <a:lnTo>
                    <a:pt x="5838" y="2269"/>
                  </a:lnTo>
                  <a:cubicBezTo>
                    <a:pt x="5604" y="2336"/>
                    <a:pt x="5404" y="2369"/>
                    <a:pt x="5204" y="2469"/>
                  </a:cubicBezTo>
                  <a:cubicBezTo>
                    <a:pt x="5004" y="2536"/>
                    <a:pt x="4804" y="2603"/>
                    <a:pt x="4603" y="2669"/>
                  </a:cubicBezTo>
                  <a:cubicBezTo>
                    <a:pt x="3036" y="3336"/>
                    <a:pt x="1501" y="4037"/>
                    <a:pt x="0" y="4871"/>
                  </a:cubicBezTo>
                  <a:cubicBezTo>
                    <a:pt x="1601" y="4270"/>
                    <a:pt x="3169" y="3603"/>
                    <a:pt x="4670" y="2969"/>
                  </a:cubicBezTo>
                  <a:cubicBezTo>
                    <a:pt x="5070" y="2803"/>
                    <a:pt x="5437" y="2669"/>
                    <a:pt x="5871" y="2569"/>
                  </a:cubicBezTo>
                  <a:lnTo>
                    <a:pt x="7105" y="2336"/>
                  </a:lnTo>
                  <a:lnTo>
                    <a:pt x="9607" y="1869"/>
                  </a:lnTo>
                  <a:cubicBezTo>
                    <a:pt x="12943" y="1268"/>
                    <a:pt x="16245" y="668"/>
                    <a:pt x="19581"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8"/>
            <p:cNvSpPr/>
            <p:nvPr/>
          </p:nvSpPr>
          <p:spPr>
            <a:xfrm flipH="1">
              <a:off x="2570956" y="3663081"/>
              <a:ext cx="436336" cy="97233"/>
            </a:xfrm>
            <a:custGeom>
              <a:avLst/>
              <a:gdLst/>
              <a:ahLst/>
              <a:cxnLst/>
              <a:rect l="l" t="t" r="r" b="b"/>
              <a:pathLst>
                <a:path w="19615" h="4371" extrusionOk="0">
                  <a:moveTo>
                    <a:pt x="19615" y="0"/>
                  </a:moveTo>
                  <a:lnTo>
                    <a:pt x="19615" y="0"/>
                  </a:lnTo>
                  <a:cubicBezTo>
                    <a:pt x="17914" y="200"/>
                    <a:pt x="16279" y="401"/>
                    <a:pt x="14578" y="601"/>
                  </a:cubicBezTo>
                  <a:cubicBezTo>
                    <a:pt x="12877" y="834"/>
                    <a:pt x="11209" y="1034"/>
                    <a:pt x="9541" y="1268"/>
                  </a:cubicBezTo>
                  <a:lnTo>
                    <a:pt x="7072" y="1601"/>
                  </a:lnTo>
                  <a:lnTo>
                    <a:pt x="5805" y="1802"/>
                  </a:lnTo>
                  <a:cubicBezTo>
                    <a:pt x="5605" y="1835"/>
                    <a:pt x="5371" y="1902"/>
                    <a:pt x="5171" y="1968"/>
                  </a:cubicBezTo>
                  <a:cubicBezTo>
                    <a:pt x="4971" y="2035"/>
                    <a:pt x="4771" y="2135"/>
                    <a:pt x="4571" y="2202"/>
                  </a:cubicBezTo>
                  <a:cubicBezTo>
                    <a:pt x="3003" y="2869"/>
                    <a:pt x="1468" y="3569"/>
                    <a:pt x="1" y="4370"/>
                  </a:cubicBezTo>
                  <a:cubicBezTo>
                    <a:pt x="1569" y="3803"/>
                    <a:pt x="3136" y="3102"/>
                    <a:pt x="4671" y="2502"/>
                  </a:cubicBezTo>
                  <a:cubicBezTo>
                    <a:pt x="5071" y="2335"/>
                    <a:pt x="5438" y="2202"/>
                    <a:pt x="5838" y="2102"/>
                  </a:cubicBezTo>
                  <a:lnTo>
                    <a:pt x="7106" y="1902"/>
                  </a:lnTo>
                  <a:lnTo>
                    <a:pt x="9608" y="1535"/>
                  </a:lnTo>
                  <a:cubicBezTo>
                    <a:pt x="12943" y="1034"/>
                    <a:pt x="16279" y="534"/>
                    <a:pt x="19615"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8"/>
            <p:cNvSpPr/>
            <p:nvPr/>
          </p:nvSpPr>
          <p:spPr>
            <a:xfrm flipH="1">
              <a:off x="2660737" y="4078617"/>
              <a:ext cx="474174" cy="162522"/>
            </a:xfrm>
            <a:custGeom>
              <a:avLst/>
              <a:gdLst/>
              <a:ahLst/>
              <a:cxnLst/>
              <a:rect l="l" t="t" r="r" b="b"/>
              <a:pathLst>
                <a:path w="21316" h="7306" extrusionOk="0">
                  <a:moveTo>
                    <a:pt x="21316" y="0"/>
                  </a:moveTo>
                  <a:cubicBezTo>
                    <a:pt x="19481" y="501"/>
                    <a:pt x="17680" y="1001"/>
                    <a:pt x="15878" y="1535"/>
                  </a:cubicBezTo>
                  <a:lnTo>
                    <a:pt x="13176" y="2335"/>
                  </a:lnTo>
                  <a:cubicBezTo>
                    <a:pt x="12276" y="2636"/>
                    <a:pt x="11408" y="2969"/>
                    <a:pt x="10541" y="3269"/>
                  </a:cubicBezTo>
                  <a:cubicBezTo>
                    <a:pt x="8773" y="3936"/>
                    <a:pt x="7005" y="4570"/>
                    <a:pt x="5237" y="5271"/>
                  </a:cubicBezTo>
                  <a:cubicBezTo>
                    <a:pt x="3503" y="5938"/>
                    <a:pt x="1735" y="6605"/>
                    <a:pt x="0" y="7306"/>
                  </a:cubicBezTo>
                  <a:cubicBezTo>
                    <a:pt x="1802" y="6705"/>
                    <a:pt x="3570" y="6105"/>
                    <a:pt x="5337" y="5471"/>
                  </a:cubicBezTo>
                  <a:lnTo>
                    <a:pt x="10641" y="3570"/>
                  </a:lnTo>
                  <a:cubicBezTo>
                    <a:pt x="11509" y="3236"/>
                    <a:pt x="12409" y="2902"/>
                    <a:pt x="13276" y="2602"/>
                  </a:cubicBezTo>
                  <a:lnTo>
                    <a:pt x="15945" y="1768"/>
                  </a:lnTo>
                  <a:cubicBezTo>
                    <a:pt x="17746" y="1201"/>
                    <a:pt x="19548" y="634"/>
                    <a:pt x="21316"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8"/>
            <p:cNvSpPr/>
            <p:nvPr/>
          </p:nvSpPr>
          <p:spPr>
            <a:xfrm flipH="1">
              <a:off x="2097538" y="3896075"/>
              <a:ext cx="479380" cy="152868"/>
            </a:xfrm>
            <a:custGeom>
              <a:avLst/>
              <a:gdLst/>
              <a:ahLst/>
              <a:cxnLst/>
              <a:rect l="l" t="t" r="r" b="b"/>
              <a:pathLst>
                <a:path w="21550" h="6872" extrusionOk="0">
                  <a:moveTo>
                    <a:pt x="21550" y="0"/>
                  </a:moveTo>
                  <a:cubicBezTo>
                    <a:pt x="19715" y="434"/>
                    <a:pt x="17880" y="934"/>
                    <a:pt x="16079" y="1435"/>
                  </a:cubicBezTo>
                  <a:lnTo>
                    <a:pt x="13344" y="2169"/>
                  </a:lnTo>
                  <a:cubicBezTo>
                    <a:pt x="12443" y="2469"/>
                    <a:pt x="11542" y="2736"/>
                    <a:pt x="10642" y="3069"/>
                  </a:cubicBezTo>
                  <a:cubicBezTo>
                    <a:pt x="8874" y="3670"/>
                    <a:pt x="7073" y="4270"/>
                    <a:pt x="5305" y="4904"/>
                  </a:cubicBezTo>
                  <a:cubicBezTo>
                    <a:pt x="3537" y="5538"/>
                    <a:pt x="1769" y="6205"/>
                    <a:pt x="1" y="6872"/>
                  </a:cubicBezTo>
                  <a:cubicBezTo>
                    <a:pt x="1802" y="6305"/>
                    <a:pt x="3603" y="5738"/>
                    <a:pt x="5371" y="5137"/>
                  </a:cubicBezTo>
                  <a:lnTo>
                    <a:pt x="10742" y="3336"/>
                  </a:lnTo>
                  <a:cubicBezTo>
                    <a:pt x="11643" y="3036"/>
                    <a:pt x="12543" y="2736"/>
                    <a:pt x="13410" y="2435"/>
                  </a:cubicBezTo>
                  <a:lnTo>
                    <a:pt x="16146" y="1668"/>
                  </a:lnTo>
                  <a:cubicBezTo>
                    <a:pt x="17947" y="1135"/>
                    <a:pt x="19748" y="567"/>
                    <a:pt x="21550"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8"/>
            <p:cNvSpPr/>
            <p:nvPr/>
          </p:nvSpPr>
          <p:spPr>
            <a:xfrm flipH="1">
              <a:off x="2158312" y="2199493"/>
              <a:ext cx="1489458" cy="911845"/>
            </a:xfrm>
            <a:custGeom>
              <a:avLst/>
              <a:gdLst/>
              <a:ahLst/>
              <a:cxnLst/>
              <a:rect l="l" t="t" r="r" b="b"/>
              <a:pathLst>
                <a:path w="66957" h="40991" extrusionOk="0">
                  <a:moveTo>
                    <a:pt x="3501" y="0"/>
                  </a:moveTo>
                  <a:cubicBezTo>
                    <a:pt x="790" y="0"/>
                    <a:pt x="1" y="5263"/>
                    <a:pt x="1340" y="9387"/>
                  </a:cubicBezTo>
                  <a:cubicBezTo>
                    <a:pt x="4175" y="17993"/>
                    <a:pt x="20053" y="39575"/>
                    <a:pt x="29060" y="40876"/>
                  </a:cubicBezTo>
                  <a:cubicBezTo>
                    <a:pt x="29586" y="40954"/>
                    <a:pt x="30238" y="40991"/>
                    <a:pt x="30991" y="40991"/>
                  </a:cubicBezTo>
                  <a:cubicBezTo>
                    <a:pt x="38629" y="40991"/>
                    <a:pt x="56725" y="37238"/>
                    <a:pt x="61249" y="34839"/>
                  </a:cubicBezTo>
                  <a:cubicBezTo>
                    <a:pt x="66957" y="31821"/>
                    <a:pt x="59021" y="14676"/>
                    <a:pt x="55107" y="14676"/>
                  </a:cubicBezTo>
                  <a:cubicBezTo>
                    <a:pt x="55041" y="14676"/>
                    <a:pt x="54975" y="14681"/>
                    <a:pt x="54911" y="14691"/>
                  </a:cubicBezTo>
                  <a:cubicBezTo>
                    <a:pt x="49808" y="15458"/>
                    <a:pt x="36698" y="20729"/>
                    <a:pt x="32329" y="20895"/>
                  </a:cubicBezTo>
                  <a:cubicBezTo>
                    <a:pt x="32316" y="20896"/>
                    <a:pt x="32304" y="20896"/>
                    <a:pt x="32291" y="20896"/>
                  </a:cubicBezTo>
                  <a:cubicBezTo>
                    <a:pt x="29676" y="20896"/>
                    <a:pt x="17462" y="10609"/>
                    <a:pt x="5843" y="1048"/>
                  </a:cubicBezTo>
                  <a:cubicBezTo>
                    <a:pt x="4948" y="318"/>
                    <a:pt x="4167" y="0"/>
                    <a:pt x="3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8"/>
            <p:cNvSpPr/>
            <p:nvPr/>
          </p:nvSpPr>
          <p:spPr>
            <a:xfrm flipH="1">
              <a:off x="1989205" y="2469926"/>
              <a:ext cx="431130" cy="333875"/>
            </a:xfrm>
            <a:custGeom>
              <a:avLst/>
              <a:gdLst/>
              <a:ahLst/>
              <a:cxnLst/>
              <a:rect l="l" t="t" r="r" b="b"/>
              <a:pathLst>
                <a:path w="19381" h="15009" extrusionOk="0">
                  <a:moveTo>
                    <a:pt x="9594" y="1"/>
                  </a:moveTo>
                  <a:cubicBezTo>
                    <a:pt x="8153" y="1"/>
                    <a:pt x="6721" y="89"/>
                    <a:pt x="5371" y="132"/>
                  </a:cubicBezTo>
                  <a:lnTo>
                    <a:pt x="0" y="8071"/>
                  </a:lnTo>
                  <a:cubicBezTo>
                    <a:pt x="0" y="8071"/>
                    <a:pt x="10839" y="6562"/>
                    <a:pt x="12222" y="6562"/>
                  </a:cubicBezTo>
                  <a:cubicBezTo>
                    <a:pt x="12278" y="6562"/>
                    <a:pt x="12319" y="6565"/>
                    <a:pt x="12342" y="6570"/>
                  </a:cubicBezTo>
                  <a:cubicBezTo>
                    <a:pt x="12943" y="6704"/>
                    <a:pt x="12809" y="7538"/>
                    <a:pt x="12709" y="8238"/>
                  </a:cubicBezTo>
                  <a:cubicBezTo>
                    <a:pt x="12609" y="8939"/>
                    <a:pt x="8973" y="13942"/>
                    <a:pt x="12042" y="14910"/>
                  </a:cubicBezTo>
                  <a:cubicBezTo>
                    <a:pt x="12251" y="14977"/>
                    <a:pt x="12461" y="15008"/>
                    <a:pt x="12672" y="15008"/>
                  </a:cubicBezTo>
                  <a:cubicBezTo>
                    <a:pt x="15601" y="15008"/>
                    <a:pt x="18672" y="8929"/>
                    <a:pt x="19014" y="7871"/>
                  </a:cubicBezTo>
                  <a:cubicBezTo>
                    <a:pt x="19381" y="6704"/>
                    <a:pt x="18147" y="1800"/>
                    <a:pt x="15078" y="733"/>
                  </a:cubicBezTo>
                  <a:cubicBezTo>
                    <a:pt x="13345" y="149"/>
                    <a:pt x="11463" y="1"/>
                    <a:pt x="9594"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8"/>
            <p:cNvSpPr/>
            <p:nvPr/>
          </p:nvSpPr>
          <p:spPr>
            <a:xfrm flipH="1">
              <a:off x="1923894" y="2481471"/>
              <a:ext cx="431153" cy="331095"/>
            </a:xfrm>
            <a:custGeom>
              <a:avLst/>
              <a:gdLst/>
              <a:ahLst/>
              <a:cxnLst/>
              <a:rect l="l" t="t" r="r" b="b"/>
              <a:pathLst>
                <a:path w="19382" h="14884" extrusionOk="0">
                  <a:moveTo>
                    <a:pt x="8088" y="0"/>
                  </a:moveTo>
                  <a:cubicBezTo>
                    <a:pt x="5497" y="0"/>
                    <a:pt x="3142" y="119"/>
                    <a:pt x="2611" y="119"/>
                  </a:cubicBezTo>
                  <a:cubicBezTo>
                    <a:pt x="2549" y="119"/>
                    <a:pt x="2512" y="117"/>
                    <a:pt x="2502" y="114"/>
                  </a:cubicBezTo>
                  <a:lnTo>
                    <a:pt x="1" y="7886"/>
                  </a:lnTo>
                  <a:cubicBezTo>
                    <a:pt x="1" y="7886"/>
                    <a:pt x="10803" y="6443"/>
                    <a:pt x="12215" y="6443"/>
                  </a:cubicBezTo>
                  <a:cubicBezTo>
                    <a:pt x="12275" y="6443"/>
                    <a:pt x="12318" y="6446"/>
                    <a:pt x="12343" y="6452"/>
                  </a:cubicBezTo>
                  <a:cubicBezTo>
                    <a:pt x="12943" y="6585"/>
                    <a:pt x="12776" y="7419"/>
                    <a:pt x="12676" y="8119"/>
                  </a:cubicBezTo>
                  <a:cubicBezTo>
                    <a:pt x="12610" y="8820"/>
                    <a:pt x="8940" y="13823"/>
                    <a:pt x="12043" y="14791"/>
                  </a:cubicBezTo>
                  <a:cubicBezTo>
                    <a:pt x="12242" y="14854"/>
                    <a:pt x="12444" y="14883"/>
                    <a:pt x="12647" y="14883"/>
                  </a:cubicBezTo>
                  <a:cubicBezTo>
                    <a:pt x="15554" y="14883"/>
                    <a:pt x="18638" y="8777"/>
                    <a:pt x="18981" y="7686"/>
                  </a:cubicBezTo>
                  <a:cubicBezTo>
                    <a:pt x="19381" y="6552"/>
                    <a:pt x="18114" y="1648"/>
                    <a:pt x="15045" y="614"/>
                  </a:cubicBezTo>
                  <a:cubicBezTo>
                    <a:pt x="13585" y="122"/>
                    <a:pt x="10715" y="0"/>
                    <a:pt x="8088"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8"/>
            <p:cNvSpPr/>
            <p:nvPr/>
          </p:nvSpPr>
          <p:spPr>
            <a:xfrm flipH="1">
              <a:off x="2064883" y="2621748"/>
              <a:ext cx="161788" cy="174201"/>
            </a:xfrm>
            <a:custGeom>
              <a:avLst/>
              <a:gdLst/>
              <a:ahLst/>
              <a:cxnLst/>
              <a:rect l="l" t="t" r="r" b="b"/>
              <a:pathLst>
                <a:path w="7273" h="7831" extrusionOk="0">
                  <a:moveTo>
                    <a:pt x="6403" y="0"/>
                  </a:moveTo>
                  <a:cubicBezTo>
                    <a:pt x="6314" y="0"/>
                    <a:pt x="6225" y="5"/>
                    <a:pt x="6138" y="12"/>
                  </a:cubicBezTo>
                  <a:cubicBezTo>
                    <a:pt x="5504" y="45"/>
                    <a:pt x="4837" y="112"/>
                    <a:pt x="4203" y="212"/>
                  </a:cubicBezTo>
                  <a:cubicBezTo>
                    <a:pt x="3536" y="312"/>
                    <a:pt x="2869" y="446"/>
                    <a:pt x="2169" y="546"/>
                  </a:cubicBezTo>
                  <a:cubicBezTo>
                    <a:pt x="1468" y="646"/>
                    <a:pt x="768" y="779"/>
                    <a:pt x="67" y="979"/>
                  </a:cubicBezTo>
                  <a:cubicBezTo>
                    <a:pt x="0" y="979"/>
                    <a:pt x="34" y="1080"/>
                    <a:pt x="67" y="1080"/>
                  </a:cubicBezTo>
                  <a:cubicBezTo>
                    <a:pt x="668" y="1046"/>
                    <a:pt x="1268" y="979"/>
                    <a:pt x="1868" y="879"/>
                  </a:cubicBezTo>
                  <a:cubicBezTo>
                    <a:pt x="2536" y="779"/>
                    <a:pt x="3203" y="713"/>
                    <a:pt x="3870" y="613"/>
                  </a:cubicBezTo>
                  <a:cubicBezTo>
                    <a:pt x="4570" y="546"/>
                    <a:pt x="5137" y="446"/>
                    <a:pt x="5771" y="412"/>
                  </a:cubicBezTo>
                  <a:cubicBezTo>
                    <a:pt x="5921" y="362"/>
                    <a:pt x="6071" y="337"/>
                    <a:pt x="6222" y="337"/>
                  </a:cubicBezTo>
                  <a:cubicBezTo>
                    <a:pt x="6372" y="337"/>
                    <a:pt x="6522" y="362"/>
                    <a:pt x="6672" y="412"/>
                  </a:cubicBezTo>
                  <a:cubicBezTo>
                    <a:pt x="6872" y="546"/>
                    <a:pt x="6805" y="1146"/>
                    <a:pt x="6805" y="1346"/>
                  </a:cubicBezTo>
                  <a:cubicBezTo>
                    <a:pt x="6739" y="1947"/>
                    <a:pt x="6538" y="2514"/>
                    <a:pt x="6172" y="2981"/>
                  </a:cubicBezTo>
                  <a:cubicBezTo>
                    <a:pt x="5805" y="3481"/>
                    <a:pt x="5538" y="4015"/>
                    <a:pt x="5304" y="4582"/>
                  </a:cubicBezTo>
                  <a:cubicBezTo>
                    <a:pt x="5071" y="5082"/>
                    <a:pt x="4937" y="5649"/>
                    <a:pt x="4904" y="6250"/>
                  </a:cubicBezTo>
                  <a:cubicBezTo>
                    <a:pt x="4937" y="6784"/>
                    <a:pt x="5037" y="7284"/>
                    <a:pt x="5204" y="7818"/>
                  </a:cubicBezTo>
                  <a:cubicBezTo>
                    <a:pt x="5213" y="7827"/>
                    <a:pt x="5229" y="7831"/>
                    <a:pt x="5247" y="7831"/>
                  </a:cubicBezTo>
                  <a:cubicBezTo>
                    <a:pt x="5297" y="7831"/>
                    <a:pt x="5362" y="7800"/>
                    <a:pt x="5338" y="7751"/>
                  </a:cubicBezTo>
                  <a:cubicBezTo>
                    <a:pt x="5104" y="7151"/>
                    <a:pt x="5271" y="6383"/>
                    <a:pt x="5404" y="5783"/>
                  </a:cubicBezTo>
                  <a:cubicBezTo>
                    <a:pt x="5571" y="5082"/>
                    <a:pt x="5805" y="4449"/>
                    <a:pt x="6172" y="3848"/>
                  </a:cubicBezTo>
                  <a:cubicBezTo>
                    <a:pt x="6505" y="3348"/>
                    <a:pt x="6805" y="2814"/>
                    <a:pt x="7072" y="2280"/>
                  </a:cubicBezTo>
                  <a:cubicBezTo>
                    <a:pt x="7239" y="1680"/>
                    <a:pt x="7272" y="1080"/>
                    <a:pt x="7172" y="512"/>
                  </a:cubicBezTo>
                  <a:cubicBezTo>
                    <a:pt x="7092" y="85"/>
                    <a:pt x="6756" y="0"/>
                    <a:pt x="64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8"/>
            <p:cNvSpPr/>
            <p:nvPr/>
          </p:nvSpPr>
          <p:spPr>
            <a:xfrm flipH="1">
              <a:off x="1702045" y="2395783"/>
              <a:ext cx="872649" cy="593541"/>
            </a:xfrm>
            <a:custGeom>
              <a:avLst/>
              <a:gdLst/>
              <a:ahLst/>
              <a:cxnLst/>
              <a:rect l="l" t="t" r="r" b="b"/>
              <a:pathLst>
                <a:path w="39229" h="26682" extrusionOk="0">
                  <a:moveTo>
                    <a:pt x="35388" y="1"/>
                  </a:moveTo>
                  <a:cubicBezTo>
                    <a:pt x="30443" y="1"/>
                    <a:pt x="17283" y="1202"/>
                    <a:pt x="13344" y="2898"/>
                  </a:cubicBezTo>
                  <a:cubicBezTo>
                    <a:pt x="11042" y="3866"/>
                    <a:pt x="1" y="8903"/>
                    <a:pt x="1" y="8903"/>
                  </a:cubicBezTo>
                  <a:lnTo>
                    <a:pt x="5939" y="26682"/>
                  </a:lnTo>
                  <a:cubicBezTo>
                    <a:pt x="5939" y="26682"/>
                    <a:pt x="14711" y="25848"/>
                    <a:pt x="17480" y="25715"/>
                  </a:cubicBezTo>
                  <a:cubicBezTo>
                    <a:pt x="20215" y="25581"/>
                    <a:pt x="24352" y="24347"/>
                    <a:pt x="27120" y="22179"/>
                  </a:cubicBezTo>
                  <a:cubicBezTo>
                    <a:pt x="29889" y="19977"/>
                    <a:pt x="33191" y="15707"/>
                    <a:pt x="30389" y="15307"/>
                  </a:cubicBezTo>
                  <a:cubicBezTo>
                    <a:pt x="30253" y="15289"/>
                    <a:pt x="30116" y="15281"/>
                    <a:pt x="29978" y="15281"/>
                  </a:cubicBezTo>
                  <a:cubicBezTo>
                    <a:pt x="27599" y="15281"/>
                    <a:pt x="24916" y="17802"/>
                    <a:pt x="22433" y="17802"/>
                  </a:cubicBezTo>
                  <a:cubicBezTo>
                    <a:pt x="22124" y="17802"/>
                    <a:pt x="21818" y="17763"/>
                    <a:pt x="21516" y="17675"/>
                  </a:cubicBezTo>
                  <a:cubicBezTo>
                    <a:pt x="18614" y="16842"/>
                    <a:pt x="18014" y="13139"/>
                    <a:pt x="18447" y="11404"/>
                  </a:cubicBezTo>
                  <a:cubicBezTo>
                    <a:pt x="18914" y="9636"/>
                    <a:pt x="20849" y="6868"/>
                    <a:pt x="26987" y="6267"/>
                  </a:cubicBezTo>
                  <a:cubicBezTo>
                    <a:pt x="38629" y="5100"/>
                    <a:pt x="39229" y="530"/>
                    <a:pt x="37061" y="96"/>
                  </a:cubicBezTo>
                  <a:cubicBezTo>
                    <a:pt x="36762" y="32"/>
                    <a:pt x="36180" y="1"/>
                    <a:pt x="35388"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8"/>
            <p:cNvSpPr/>
            <p:nvPr/>
          </p:nvSpPr>
          <p:spPr>
            <a:xfrm flipH="1">
              <a:off x="1969163" y="2534436"/>
              <a:ext cx="201851" cy="261268"/>
            </a:xfrm>
            <a:custGeom>
              <a:avLst/>
              <a:gdLst/>
              <a:ahLst/>
              <a:cxnLst/>
              <a:rect l="l" t="t" r="r" b="b"/>
              <a:pathLst>
                <a:path w="9074" h="11745" extrusionOk="0">
                  <a:moveTo>
                    <a:pt x="8973" y="1"/>
                  </a:moveTo>
                  <a:cubicBezTo>
                    <a:pt x="7472" y="168"/>
                    <a:pt x="2802" y="535"/>
                    <a:pt x="834" y="3904"/>
                  </a:cubicBezTo>
                  <a:cubicBezTo>
                    <a:pt x="0" y="5271"/>
                    <a:pt x="34" y="6739"/>
                    <a:pt x="334" y="8207"/>
                  </a:cubicBezTo>
                  <a:cubicBezTo>
                    <a:pt x="601" y="9541"/>
                    <a:pt x="1168" y="10942"/>
                    <a:pt x="2502" y="11509"/>
                  </a:cubicBezTo>
                  <a:cubicBezTo>
                    <a:pt x="2917" y="11675"/>
                    <a:pt x="3347" y="11744"/>
                    <a:pt x="3782" y="11744"/>
                  </a:cubicBezTo>
                  <a:cubicBezTo>
                    <a:pt x="5094" y="11744"/>
                    <a:pt x="6453" y="11118"/>
                    <a:pt x="7606" y="10642"/>
                  </a:cubicBezTo>
                  <a:cubicBezTo>
                    <a:pt x="7687" y="10615"/>
                    <a:pt x="7658" y="10566"/>
                    <a:pt x="7592" y="10566"/>
                  </a:cubicBezTo>
                  <a:cubicBezTo>
                    <a:pt x="7576" y="10566"/>
                    <a:pt x="7558" y="10569"/>
                    <a:pt x="7539" y="10575"/>
                  </a:cubicBezTo>
                  <a:cubicBezTo>
                    <a:pt x="6490" y="10968"/>
                    <a:pt x="5297" y="11465"/>
                    <a:pt x="4138" y="11465"/>
                  </a:cubicBezTo>
                  <a:cubicBezTo>
                    <a:pt x="3822" y="11465"/>
                    <a:pt x="3509" y="11428"/>
                    <a:pt x="3203" y="11342"/>
                  </a:cubicBezTo>
                  <a:cubicBezTo>
                    <a:pt x="1735" y="10942"/>
                    <a:pt x="1068" y="9675"/>
                    <a:pt x="767" y="8240"/>
                  </a:cubicBezTo>
                  <a:cubicBezTo>
                    <a:pt x="467" y="6839"/>
                    <a:pt x="501" y="5338"/>
                    <a:pt x="1268" y="4037"/>
                  </a:cubicBezTo>
                  <a:cubicBezTo>
                    <a:pt x="2002" y="2903"/>
                    <a:pt x="3036" y="2002"/>
                    <a:pt x="4270" y="1469"/>
                  </a:cubicBezTo>
                  <a:cubicBezTo>
                    <a:pt x="5771" y="802"/>
                    <a:pt x="7372" y="335"/>
                    <a:pt x="9007" y="134"/>
                  </a:cubicBezTo>
                  <a:cubicBezTo>
                    <a:pt x="9073" y="134"/>
                    <a:pt x="9040" y="1"/>
                    <a:pt x="897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8"/>
            <p:cNvSpPr/>
            <p:nvPr/>
          </p:nvSpPr>
          <p:spPr>
            <a:xfrm flipH="1">
              <a:off x="3094826" y="2192842"/>
              <a:ext cx="577881" cy="644371"/>
            </a:xfrm>
            <a:custGeom>
              <a:avLst/>
              <a:gdLst/>
              <a:ahLst/>
              <a:cxnLst/>
              <a:rect l="l" t="t" r="r" b="b"/>
              <a:pathLst>
                <a:path w="25978" h="28967" extrusionOk="0">
                  <a:moveTo>
                    <a:pt x="4991" y="1"/>
                  </a:moveTo>
                  <a:cubicBezTo>
                    <a:pt x="1831" y="1"/>
                    <a:pt x="0" y="3908"/>
                    <a:pt x="3061" y="11254"/>
                  </a:cubicBezTo>
                  <a:cubicBezTo>
                    <a:pt x="5696" y="17425"/>
                    <a:pt x="8865" y="23329"/>
                    <a:pt x="12501" y="28967"/>
                  </a:cubicBezTo>
                  <a:cubicBezTo>
                    <a:pt x="12735" y="28666"/>
                    <a:pt x="15403" y="26098"/>
                    <a:pt x="18272" y="23296"/>
                  </a:cubicBezTo>
                  <a:cubicBezTo>
                    <a:pt x="21941" y="19760"/>
                    <a:pt x="25978" y="15857"/>
                    <a:pt x="25978" y="15857"/>
                  </a:cubicBezTo>
                  <a:cubicBezTo>
                    <a:pt x="25978" y="15857"/>
                    <a:pt x="12868" y="4216"/>
                    <a:pt x="8132" y="1080"/>
                  </a:cubicBezTo>
                  <a:cubicBezTo>
                    <a:pt x="7598" y="713"/>
                    <a:pt x="7031" y="446"/>
                    <a:pt x="6430" y="246"/>
                  </a:cubicBezTo>
                  <a:cubicBezTo>
                    <a:pt x="5930" y="82"/>
                    <a:pt x="5446" y="1"/>
                    <a:pt x="4991"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8"/>
            <p:cNvSpPr/>
            <p:nvPr/>
          </p:nvSpPr>
          <p:spPr>
            <a:xfrm flipH="1">
              <a:off x="3134889" y="2268052"/>
              <a:ext cx="514994" cy="455110"/>
            </a:xfrm>
            <a:custGeom>
              <a:avLst/>
              <a:gdLst/>
              <a:ahLst/>
              <a:cxnLst/>
              <a:rect l="l" t="t" r="r" b="b"/>
              <a:pathLst>
                <a:path w="23151" h="20459" extrusionOk="0">
                  <a:moveTo>
                    <a:pt x="3269" y="1"/>
                  </a:moveTo>
                  <a:cubicBezTo>
                    <a:pt x="2936" y="1"/>
                    <a:pt x="2802" y="368"/>
                    <a:pt x="3003" y="601"/>
                  </a:cubicBezTo>
                  <a:cubicBezTo>
                    <a:pt x="3079" y="678"/>
                    <a:pt x="3173" y="711"/>
                    <a:pt x="3266" y="711"/>
                  </a:cubicBezTo>
                  <a:cubicBezTo>
                    <a:pt x="3455" y="711"/>
                    <a:pt x="3636" y="570"/>
                    <a:pt x="3636" y="368"/>
                  </a:cubicBezTo>
                  <a:cubicBezTo>
                    <a:pt x="3636" y="134"/>
                    <a:pt x="3470" y="1"/>
                    <a:pt x="3269" y="1"/>
                  </a:cubicBezTo>
                  <a:close/>
                  <a:moveTo>
                    <a:pt x="8840" y="1"/>
                  </a:moveTo>
                  <a:cubicBezTo>
                    <a:pt x="8540" y="1"/>
                    <a:pt x="8373" y="368"/>
                    <a:pt x="8607" y="601"/>
                  </a:cubicBezTo>
                  <a:cubicBezTo>
                    <a:pt x="8672" y="678"/>
                    <a:pt x="8759" y="711"/>
                    <a:pt x="8846" y="711"/>
                  </a:cubicBezTo>
                  <a:cubicBezTo>
                    <a:pt x="9026" y="711"/>
                    <a:pt x="9207" y="570"/>
                    <a:pt x="9207" y="368"/>
                  </a:cubicBezTo>
                  <a:cubicBezTo>
                    <a:pt x="9207" y="134"/>
                    <a:pt x="9040" y="1"/>
                    <a:pt x="8840" y="1"/>
                  </a:cubicBezTo>
                  <a:close/>
                  <a:moveTo>
                    <a:pt x="501" y="4037"/>
                  </a:moveTo>
                  <a:cubicBezTo>
                    <a:pt x="167" y="4037"/>
                    <a:pt x="0" y="4437"/>
                    <a:pt x="234" y="4671"/>
                  </a:cubicBezTo>
                  <a:cubicBezTo>
                    <a:pt x="309" y="4746"/>
                    <a:pt x="398" y="4780"/>
                    <a:pt x="484" y="4780"/>
                  </a:cubicBezTo>
                  <a:cubicBezTo>
                    <a:pt x="666" y="4780"/>
                    <a:pt x="834" y="4630"/>
                    <a:pt x="834" y="4404"/>
                  </a:cubicBezTo>
                  <a:cubicBezTo>
                    <a:pt x="834" y="4204"/>
                    <a:pt x="701" y="4037"/>
                    <a:pt x="501" y="4037"/>
                  </a:cubicBezTo>
                  <a:close/>
                  <a:moveTo>
                    <a:pt x="6071" y="4037"/>
                  </a:moveTo>
                  <a:cubicBezTo>
                    <a:pt x="5738" y="4037"/>
                    <a:pt x="5571" y="4437"/>
                    <a:pt x="5805" y="4671"/>
                  </a:cubicBezTo>
                  <a:cubicBezTo>
                    <a:pt x="5880" y="4746"/>
                    <a:pt x="5972" y="4780"/>
                    <a:pt x="6063" y="4780"/>
                  </a:cubicBezTo>
                  <a:cubicBezTo>
                    <a:pt x="6254" y="4780"/>
                    <a:pt x="6438" y="4630"/>
                    <a:pt x="6438" y="4404"/>
                  </a:cubicBezTo>
                  <a:cubicBezTo>
                    <a:pt x="6438" y="4204"/>
                    <a:pt x="6272" y="4037"/>
                    <a:pt x="6071" y="4037"/>
                  </a:cubicBezTo>
                  <a:close/>
                  <a:moveTo>
                    <a:pt x="11642" y="4037"/>
                  </a:moveTo>
                  <a:cubicBezTo>
                    <a:pt x="11309" y="4037"/>
                    <a:pt x="11142" y="4437"/>
                    <a:pt x="11375" y="4671"/>
                  </a:cubicBezTo>
                  <a:cubicBezTo>
                    <a:pt x="11450" y="4746"/>
                    <a:pt x="11543" y="4780"/>
                    <a:pt x="11634" y="4780"/>
                  </a:cubicBezTo>
                  <a:cubicBezTo>
                    <a:pt x="11825" y="4780"/>
                    <a:pt x="12009" y="4630"/>
                    <a:pt x="12009" y="4404"/>
                  </a:cubicBezTo>
                  <a:cubicBezTo>
                    <a:pt x="12009" y="4204"/>
                    <a:pt x="11842" y="4037"/>
                    <a:pt x="11642" y="4037"/>
                  </a:cubicBezTo>
                  <a:close/>
                  <a:moveTo>
                    <a:pt x="19748" y="7940"/>
                  </a:moveTo>
                  <a:lnTo>
                    <a:pt x="19748" y="7940"/>
                  </a:lnTo>
                  <a:cubicBezTo>
                    <a:pt x="19500" y="8212"/>
                    <a:pt x="19749" y="8540"/>
                    <a:pt x="20017" y="8540"/>
                  </a:cubicBezTo>
                  <a:cubicBezTo>
                    <a:pt x="20110" y="8540"/>
                    <a:pt x="20204" y="8501"/>
                    <a:pt x="20282" y="8407"/>
                  </a:cubicBezTo>
                  <a:lnTo>
                    <a:pt x="19748" y="7940"/>
                  </a:lnTo>
                  <a:close/>
                  <a:moveTo>
                    <a:pt x="3269" y="7840"/>
                  </a:moveTo>
                  <a:cubicBezTo>
                    <a:pt x="2936" y="7840"/>
                    <a:pt x="2802" y="8240"/>
                    <a:pt x="3003" y="8440"/>
                  </a:cubicBezTo>
                  <a:cubicBezTo>
                    <a:pt x="3079" y="8517"/>
                    <a:pt x="3173" y="8550"/>
                    <a:pt x="3266" y="8550"/>
                  </a:cubicBezTo>
                  <a:cubicBezTo>
                    <a:pt x="3455" y="8550"/>
                    <a:pt x="3636" y="8408"/>
                    <a:pt x="3636" y="8207"/>
                  </a:cubicBezTo>
                  <a:cubicBezTo>
                    <a:pt x="3636" y="8006"/>
                    <a:pt x="3470" y="7840"/>
                    <a:pt x="3269" y="7840"/>
                  </a:cubicBezTo>
                  <a:close/>
                  <a:moveTo>
                    <a:pt x="8840" y="7840"/>
                  </a:moveTo>
                  <a:cubicBezTo>
                    <a:pt x="8540" y="7840"/>
                    <a:pt x="8373" y="8240"/>
                    <a:pt x="8607" y="8440"/>
                  </a:cubicBezTo>
                  <a:cubicBezTo>
                    <a:pt x="8672" y="8517"/>
                    <a:pt x="8759" y="8550"/>
                    <a:pt x="8846" y="8550"/>
                  </a:cubicBezTo>
                  <a:cubicBezTo>
                    <a:pt x="9026" y="8550"/>
                    <a:pt x="9207" y="8408"/>
                    <a:pt x="9207" y="8207"/>
                  </a:cubicBezTo>
                  <a:cubicBezTo>
                    <a:pt x="9207" y="8006"/>
                    <a:pt x="9040" y="7840"/>
                    <a:pt x="8840" y="7840"/>
                  </a:cubicBezTo>
                  <a:close/>
                  <a:moveTo>
                    <a:pt x="14411" y="7840"/>
                  </a:moveTo>
                  <a:cubicBezTo>
                    <a:pt x="14111" y="7840"/>
                    <a:pt x="13944" y="8240"/>
                    <a:pt x="14177" y="8440"/>
                  </a:cubicBezTo>
                  <a:cubicBezTo>
                    <a:pt x="14254" y="8517"/>
                    <a:pt x="14344" y="8550"/>
                    <a:pt x="14432" y="8550"/>
                  </a:cubicBezTo>
                  <a:cubicBezTo>
                    <a:pt x="14612" y="8550"/>
                    <a:pt x="14778" y="8408"/>
                    <a:pt x="14778" y="8207"/>
                  </a:cubicBezTo>
                  <a:cubicBezTo>
                    <a:pt x="14778" y="8006"/>
                    <a:pt x="14611" y="7840"/>
                    <a:pt x="14411" y="7840"/>
                  </a:cubicBezTo>
                  <a:close/>
                  <a:moveTo>
                    <a:pt x="6122" y="11905"/>
                  </a:moveTo>
                  <a:cubicBezTo>
                    <a:pt x="6106" y="11905"/>
                    <a:pt x="6089" y="11906"/>
                    <a:pt x="6071" y="11909"/>
                  </a:cubicBezTo>
                  <a:cubicBezTo>
                    <a:pt x="5738" y="11909"/>
                    <a:pt x="5571" y="12276"/>
                    <a:pt x="5805" y="12510"/>
                  </a:cubicBezTo>
                  <a:cubicBezTo>
                    <a:pt x="5881" y="12586"/>
                    <a:pt x="5975" y="12620"/>
                    <a:pt x="6068" y="12620"/>
                  </a:cubicBezTo>
                  <a:cubicBezTo>
                    <a:pt x="6257" y="12620"/>
                    <a:pt x="6438" y="12478"/>
                    <a:pt x="6438" y="12276"/>
                  </a:cubicBezTo>
                  <a:cubicBezTo>
                    <a:pt x="6438" y="12063"/>
                    <a:pt x="6299" y="11905"/>
                    <a:pt x="6122" y="11905"/>
                  </a:cubicBezTo>
                  <a:close/>
                  <a:moveTo>
                    <a:pt x="11693" y="11905"/>
                  </a:moveTo>
                  <a:cubicBezTo>
                    <a:pt x="11676" y="11905"/>
                    <a:pt x="11659" y="11906"/>
                    <a:pt x="11642" y="11909"/>
                  </a:cubicBezTo>
                  <a:cubicBezTo>
                    <a:pt x="11629" y="11908"/>
                    <a:pt x="11616" y="11907"/>
                    <a:pt x="11603" y="11907"/>
                  </a:cubicBezTo>
                  <a:cubicBezTo>
                    <a:pt x="11296" y="11907"/>
                    <a:pt x="11151" y="12285"/>
                    <a:pt x="11375" y="12510"/>
                  </a:cubicBezTo>
                  <a:cubicBezTo>
                    <a:pt x="11452" y="12586"/>
                    <a:pt x="11546" y="12620"/>
                    <a:pt x="11638" y="12620"/>
                  </a:cubicBezTo>
                  <a:cubicBezTo>
                    <a:pt x="11828" y="12620"/>
                    <a:pt x="12009" y="12478"/>
                    <a:pt x="12009" y="12276"/>
                  </a:cubicBezTo>
                  <a:cubicBezTo>
                    <a:pt x="12009" y="12063"/>
                    <a:pt x="11870" y="11905"/>
                    <a:pt x="11693" y="11905"/>
                  </a:cubicBezTo>
                  <a:close/>
                  <a:moveTo>
                    <a:pt x="17263" y="11905"/>
                  </a:moveTo>
                  <a:cubicBezTo>
                    <a:pt x="17247" y="11905"/>
                    <a:pt x="17230" y="11906"/>
                    <a:pt x="17213" y="11909"/>
                  </a:cubicBezTo>
                  <a:cubicBezTo>
                    <a:pt x="17200" y="11908"/>
                    <a:pt x="17187" y="11907"/>
                    <a:pt x="17174" y="11907"/>
                  </a:cubicBezTo>
                  <a:cubicBezTo>
                    <a:pt x="16867" y="11907"/>
                    <a:pt x="16722" y="12285"/>
                    <a:pt x="16946" y="12510"/>
                  </a:cubicBezTo>
                  <a:cubicBezTo>
                    <a:pt x="17022" y="12586"/>
                    <a:pt x="17117" y="12620"/>
                    <a:pt x="17209" y="12620"/>
                  </a:cubicBezTo>
                  <a:cubicBezTo>
                    <a:pt x="17399" y="12620"/>
                    <a:pt x="17580" y="12478"/>
                    <a:pt x="17580" y="12276"/>
                  </a:cubicBezTo>
                  <a:cubicBezTo>
                    <a:pt x="17580" y="12063"/>
                    <a:pt x="17440" y="11905"/>
                    <a:pt x="17263" y="11905"/>
                  </a:cubicBezTo>
                  <a:close/>
                  <a:moveTo>
                    <a:pt x="22834" y="11905"/>
                  </a:moveTo>
                  <a:cubicBezTo>
                    <a:pt x="22817" y="11905"/>
                    <a:pt x="22801" y="11906"/>
                    <a:pt x="22783" y="11909"/>
                  </a:cubicBezTo>
                  <a:cubicBezTo>
                    <a:pt x="22450" y="11909"/>
                    <a:pt x="22283" y="12276"/>
                    <a:pt x="22517" y="12510"/>
                  </a:cubicBezTo>
                  <a:cubicBezTo>
                    <a:pt x="22593" y="12586"/>
                    <a:pt x="22687" y="12620"/>
                    <a:pt x="22780" y="12620"/>
                  </a:cubicBezTo>
                  <a:cubicBezTo>
                    <a:pt x="22969" y="12620"/>
                    <a:pt x="23150" y="12478"/>
                    <a:pt x="23150" y="12276"/>
                  </a:cubicBezTo>
                  <a:cubicBezTo>
                    <a:pt x="23150" y="12063"/>
                    <a:pt x="23011" y="11905"/>
                    <a:pt x="22834" y="11905"/>
                  </a:cubicBezTo>
                  <a:close/>
                  <a:moveTo>
                    <a:pt x="8840" y="15679"/>
                  </a:moveTo>
                  <a:cubicBezTo>
                    <a:pt x="8507" y="15679"/>
                    <a:pt x="8340" y="16079"/>
                    <a:pt x="8573" y="16312"/>
                  </a:cubicBezTo>
                  <a:cubicBezTo>
                    <a:pt x="8648" y="16388"/>
                    <a:pt x="8741" y="16421"/>
                    <a:pt x="8832" y="16421"/>
                  </a:cubicBezTo>
                  <a:cubicBezTo>
                    <a:pt x="9023" y="16421"/>
                    <a:pt x="9207" y="16272"/>
                    <a:pt x="9207" y="16046"/>
                  </a:cubicBezTo>
                  <a:cubicBezTo>
                    <a:pt x="9207" y="15845"/>
                    <a:pt x="9040" y="15679"/>
                    <a:pt x="8840" y="15679"/>
                  </a:cubicBezTo>
                  <a:close/>
                  <a:moveTo>
                    <a:pt x="14411" y="15679"/>
                  </a:moveTo>
                  <a:cubicBezTo>
                    <a:pt x="14111" y="15679"/>
                    <a:pt x="13944" y="16079"/>
                    <a:pt x="14177" y="16312"/>
                  </a:cubicBezTo>
                  <a:cubicBezTo>
                    <a:pt x="14252" y="16388"/>
                    <a:pt x="14341" y="16421"/>
                    <a:pt x="14428" y="16421"/>
                  </a:cubicBezTo>
                  <a:cubicBezTo>
                    <a:pt x="14609" y="16421"/>
                    <a:pt x="14778" y="16272"/>
                    <a:pt x="14778" y="16046"/>
                  </a:cubicBezTo>
                  <a:cubicBezTo>
                    <a:pt x="14778" y="15845"/>
                    <a:pt x="14611" y="15679"/>
                    <a:pt x="14411" y="15679"/>
                  </a:cubicBezTo>
                  <a:close/>
                  <a:moveTo>
                    <a:pt x="20015" y="15679"/>
                  </a:moveTo>
                  <a:cubicBezTo>
                    <a:pt x="19681" y="15679"/>
                    <a:pt x="19514" y="16079"/>
                    <a:pt x="19748" y="16312"/>
                  </a:cubicBezTo>
                  <a:cubicBezTo>
                    <a:pt x="19823" y="16388"/>
                    <a:pt x="19915" y="16421"/>
                    <a:pt x="20006" y="16421"/>
                  </a:cubicBezTo>
                  <a:cubicBezTo>
                    <a:pt x="20198" y="16421"/>
                    <a:pt x="20382" y="16272"/>
                    <a:pt x="20382" y="16046"/>
                  </a:cubicBezTo>
                  <a:cubicBezTo>
                    <a:pt x="20348" y="15845"/>
                    <a:pt x="20215" y="15679"/>
                    <a:pt x="20015" y="15679"/>
                  </a:cubicBezTo>
                  <a:close/>
                  <a:moveTo>
                    <a:pt x="11642" y="19748"/>
                  </a:moveTo>
                  <a:cubicBezTo>
                    <a:pt x="11309" y="19748"/>
                    <a:pt x="11142" y="20148"/>
                    <a:pt x="11375" y="20349"/>
                  </a:cubicBezTo>
                  <a:cubicBezTo>
                    <a:pt x="11452" y="20425"/>
                    <a:pt x="11546" y="20459"/>
                    <a:pt x="11638" y="20459"/>
                  </a:cubicBezTo>
                  <a:cubicBezTo>
                    <a:pt x="11828" y="20459"/>
                    <a:pt x="12009" y="20317"/>
                    <a:pt x="12009" y="20115"/>
                  </a:cubicBezTo>
                  <a:cubicBezTo>
                    <a:pt x="12009" y="19915"/>
                    <a:pt x="11842" y="19748"/>
                    <a:pt x="11642" y="1974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8"/>
            <p:cNvSpPr/>
            <p:nvPr/>
          </p:nvSpPr>
          <p:spPr>
            <a:xfrm flipH="1">
              <a:off x="3238040" y="2192953"/>
              <a:ext cx="425970" cy="644260"/>
            </a:xfrm>
            <a:custGeom>
              <a:avLst/>
              <a:gdLst/>
              <a:ahLst/>
              <a:cxnLst/>
              <a:rect l="l" t="t" r="r" b="b"/>
              <a:pathLst>
                <a:path w="19149" h="28962" extrusionOk="0">
                  <a:moveTo>
                    <a:pt x="4610" y="0"/>
                  </a:moveTo>
                  <a:cubicBezTo>
                    <a:pt x="1776" y="0"/>
                    <a:pt x="0" y="3127"/>
                    <a:pt x="1870" y="9081"/>
                  </a:cubicBezTo>
                  <a:cubicBezTo>
                    <a:pt x="1936" y="9314"/>
                    <a:pt x="2036" y="9548"/>
                    <a:pt x="2103" y="9815"/>
                  </a:cubicBezTo>
                  <a:cubicBezTo>
                    <a:pt x="2270" y="10282"/>
                    <a:pt x="2470" y="10749"/>
                    <a:pt x="2670" y="11249"/>
                  </a:cubicBezTo>
                  <a:cubicBezTo>
                    <a:pt x="5305" y="17420"/>
                    <a:pt x="8474" y="23324"/>
                    <a:pt x="12110" y="28962"/>
                  </a:cubicBezTo>
                  <a:cubicBezTo>
                    <a:pt x="12344" y="28661"/>
                    <a:pt x="15012" y="26093"/>
                    <a:pt x="17881" y="23291"/>
                  </a:cubicBezTo>
                  <a:lnTo>
                    <a:pt x="19149" y="22057"/>
                  </a:lnTo>
                  <a:lnTo>
                    <a:pt x="6106" y="274"/>
                  </a:lnTo>
                  <a:lnTo>
                    <a:pt x="6039" y="241"/>
                  </a:lnTo>
                  <a:cubicBezTo>
                    <a:pt x="5543" y="80"/>
                    <a:pt x="5063" y="0"/>
                    <a:pt x="461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8"/>
            <p:cNvSpPr/>
            <p:nvPr/>
          </p:nvSpPr>
          <p:spPr>
            <a:xfrm flipH="1">
              <a:off x="3243979" y="2152734"/>
              <a:ext cx="1173157" cy="1277375"/>
            </a:xfrm>
            <a:custGeom>
              <a:avLst/>
              <a:gdLst/>
              <a:ahLst/>
              <a:cxnLst/>
              <a:rect l="l" t="t" r="r" b="b"/>
              <a:pathLst>
                <a:path w="52738" h="57423" extrusionOk="0">
                  <a:moveTo>
                    <a:pt x="35037" y="1"/>
                  </a:moveTo>
                  <a:cubicBezTo>
                    <a:pt x="32451" y="1"/>
                    <a:pt x="29929" y="892"/>
                    <a:pt x="28521" y="1949"/>
                  </a:cubicBezTo>
                  <a:cubicBezTo>
                    <a:pt x="14577" y="12490"/>
                    <a:pt x="4737" y="35139"/>
                    <a:pt x="0" y="57422"/>
                  </a:cubicBezTo>
                  <a:lnTo>
                    <a:pt x="48602" y="57389"/>
                  </a:lnTo>
                  <a:lnTo>
                    <a:pt x="47401" y="37474"/>
                  </a:lnTo>
                  <a:cubicBezTo>
                    <a:pt x="47401" y="37474"/>
                    <a:pt x="52738" y="31570"/>
                    <a:pt x="51570" y="26233"/>
                  </a:cubicBezTo>
                  <a:cubicBezTo>
                    <a:pt x="50970" y="23531"/>
                    <a:pt x="41730" y="2916"/>
                    <a:pt x="40829" y="2082"/>
                  </a:cubicBezTo>
                  <a:cubicBezTo>
                    <a:pt x="39214" y="571"/>
                    <a:pt x="37105" y="1"/>
                    <a:pt x="35037"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8"/>
            <p:cNvSpPr/>
            <p:nvPr/>
          </p:nvSpPr>
          <p:spPr>
            <a:xfrm flipH="1">
              <a:off x="3243979" y="2152734"/>
              <a:ext cx="1173157" cy="1277375"/>
            </a:xfrm>
            <a:custGeom>
              <a:avLst/>
              <a:gdLst/>
              <a:ahLst/>
              <a:cxnLst/>
              <a:rect l="l" t="t" r="r" b="b"/>
              <a:pathLst>
                <a:path w="52738" h="57423" extrusionOk="0">
                  <a:moveTo>
                    <a:pt x="35037" y="1"/>
                  </a:moveTo>
                  <a:cubicBezTo>
                    <a:pt x="32451" y="1"/>
                    <a:pt x="29929" y="892"/>
                    <a:pt x="28521" y="1949"/>
                  </a:cubicBezTo>
                  <a:cubicBezTo>
                    <a:pt x="14577" y="12490"/>
                    <a:pt x="4737" y="35139"/>
                    <a:pt x="0" y="57422"/>
                  </a:cubicBezTo>
                  <a:lnTo>
                    <a:pt x="48602" y="57389"/>
                  </a:lnTo>
                  <a:lnTo>
                    <a:pt x="47401" y="37474"/>
                  </a:lnTo>
                  <a:cubicBezTo>
                    <a:pt x="47401" y="37474"/>
                    <a:pt x="52738" y="31570"/>
                    <a:pt x="51570" y="26233"/>
                  </a:cubicBezTo>
                  <a:cubicBezTo>
                    <a:pt x="50970" y="23531"/>
                    <a:pt x="41730" y="2916"/>
                    <a:pt x="40829" y="2082"/>
                  </a:cubicBezTo>
                  <a:cubicBezTo>
                    <a:pt x="39214" y="571"/>
                    <a:pt x="37105" y="1"/>
                    <a:pt x="35037"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8"/>
            <p:cNvSpPr/>
            <p:nvPr/>
          </p:nvSpPr>
          <p:spPr>
            <a:xfrm flipH="1">
              <a:off x="3718135" y="2552322"/>
              <a:ext cx="1173156" cy="1276974"/>
            </a:xfrm>
            <a:custGeom>
              <a:avLst/>
              <a:gdLst/>
              <a:ahLst/>
              <a:cxnLst/>
              <a:rect l="l" t="t" r="r" b="b"/>
              <a:pathLst>
                <a:path w="52738" h="57405" extrusionOk="0">
                  <a:moveTo>
                    <a:pt x="35022" y="1"/>
                  </a:moveTo>
                  <a:cubicBezTo>
                    <a:pt x="33313" y="1"/>
                    <a:pt x="31633" y="390"/>
                    <a:pt x="30288" y="964"/>
                  </a:cubicBezTo>
                  <a:cubicBezTo>
                    <a:pt x="29655" y="1198"/>
                    <a:pt x="29054" y="1531"/>
                    <a:pt x="28521" y="1932"/>
                  </a:cubicBezTo>
                  <a:cubicBezTo>
                    <a:pt x="14544" y="12506"/>
                    <a:pt x="4704" y="35155"/>
                    <a:pt x="0" y="57405"/>
                  </a:cubicBezTo>
                  <a:lnTo>
                    <a:pt x="48602" y="57405"/>
                  </a:lnTo>
                  <a:lnTo>
                    <a:pt x="47367" y="37490"/>
                  </a:lnTo>
                  <a:cubicBezTo>
                    <a:pt x="47367" y="37490"/>
                    <a:pt x="52738" y="31586"/>
                    <a:pt x="51537" y="26216"/>
                  </a:cubicBezTo>
                  <a:cubicBezTo>
                    <a:pt x="50937" y="23514"/>
                    <a:pt x="41697" y="2899"/>
                    <a:pt x="40796" y="2065"/>
                  </a:cubicBezTo>
                  <a:cubicBezTo>
                    <a:pt x="39190" y="569"/>
                    <a:pt x="37085" y="1"/>
                    <a:pt x="3502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8"/>
            <p:cNvSpPr/>
            <p:nvPr/>
          </p:nvSpPr>
          <p:spPr>
            <a:xfrm flipH="1">
              <a:off x="3321147" y="2183455"/>
              <a:ext cx="1072988" cy="1238668"/>
            </a:xfrm>
            <a:custGeom>
              <a:avLst/>
              <a:gdLst/>
              <a:ahLst/>
              <a:cxnLst/>
              <a:rect l="l" t="t" r="r" b="b"/>
              <a:pathLst>
                <a:path w="48235" h="55683" extrusionOk="0">
                  <a:moveTo>
                    <a:pt x="28354" y="1"/>
                  </a:moveTo>
                  <a:cubicBezTo>
                    <a:pt x="28054" y="1"/>
                    <a:pt x="27887" y="401"/>
                    <a:pt x="28120" y="635"/>
                  </a:cubicBezTo>
                  <a:cubicBezTo>
                    <a:pt x="28195" y="699"/>
                    <a:pt x="28284" y="729"/>
                    <a:pt x="28370" y="729"/>
                  </a:cubicBezTo>
                  <a:cubicBezTo>
                    <a:pt x="28551" y="729"/>
                    <a:pt x="28721" y="595"/>
                    <a:pt x="28721" y="368"/>
                  </a:cubicBezTo>
                  <a:cubicBezTo>
                    <a:pt x="28721" y="168"/>
                    <a:pt x="28554" y="1"/>
                    <a:pt x="28354" y="1"/>
                  </a:cubicBezTo>
                  <a:close/>
                  <a:moveTo>
                    <a:pt x="33958" y="1"/>
                  </a:moveTo>
                  <a:cubicBezTo>
                    <a:pt x="33624" y="1"/>
                    <a:pt x="33457" y="401"/>
                    <a:pt x="33691" y="635"/>
                  </a:cubicBezTo>
                  <a:cubicBezTo>
                    <a:pt x="33766" y="699"/>
                    <a:pt x="33854" y="729"/>
                    <a:pt x="33940" y="729"/>
                  </a:cubicBezTo>
                  <a:cubicBezTo>
                    <a:pt x="34122" y="729"/>
                    <a:pt x="34291" y="595"/>
                    <a:pt x="34291" y="368"/>
                  </a:cubicBezTo>
                  <a:cubicBezTo>
                    <a:pt x="34291" y="168"/>
                    <a:pt x="34158" y="1"/>
                    <a:pt x="33958" y="1"/>
                  </a:cubicBezTo>
                  <a:close/>
                  <a:moveTo>
                    <a:pt x="39195" y="201"/>
                  </a:moveTo>
                  <a:cubicBezTo>
                    <a:pt x="39095" y="468"/>
                    <a:pt x="39262" y="735"/>
                    <a:pt x="39528" y="735"/>
                  </a:cubicBezTo>
                  <a:cubicBezTo>
                    <a:pt x="39595" y="735"/>
                    <a:pt x="39662" y="701"/>
                    <a:pt x="39729" y="668"/>
                  </a:cubicBezTo>
                  <a:cubicBezTo>
                    <a:pt x="39562" y="501"/>
                    <a:pt x="39395" y="368"/>
                    <a:pt x="39228" y="201"/>
                  </a:cubicBezTo>
                  <a:close/>
                  <a:moveTo>
                    <a:pt x="25585" y="3804"/>
                  </a:moveTo>
                  <a:cubicBezTo>
                    <a:pt x="25252" y="3804"/>
                    <a:pt x="25085" y="4171"/>
                    <a:pt x="25318" y="4404"/>
                  </a:cubicBezTo>
                  <a:cubicBezTo>
                    <a:pt x="25395" y="4481"/>
                    <a:pt x="25489" y="4514"/>
                    <a:pt x="25581" y="4514"/>
                  </a:cubicBezTo>
                  <a:cubicBezTo>
                    <a:pt x="25771" y="4514"/>
                    <a:pt x="25952" y="4373"/>
                    <a:pt x="25952" y="4171"/>
                  </a:cubicBezTo>
                  <a:cubicBezTo>
                    <a:pt x="25952" y="3937"/>
                    <a:pt x="25785" y="3804"/>
                    <a:pt x="25585" y="3804"/>
                  </a:cubicBezTo>
                  <a:close/>
                  <a:moveTo>
                    <a:pt x="31156" y="3804"/>
                  </a:moveTo>
                  <a:cubicBezTo>
                    <a:pt x="30822" y="3804"/>
                    <a:pt x="30655" y="4171"/>
                    <a:pt x="30889" y="4404"/>
                  </a:cubicBezTo>
                  <a:cubicBezTo>
                    <a:pt x="30965" y="4481"/>
                    <a:pt x="31060" y="4514"/>
                    <a:pt x="31152" y="4514"/>
                  </a:cubicBezTo>
                  <a:cubicBezTo>
                    <a:pt x="31342" y="4514"/>
                    <a:pt x="31523" y="4373"/>
                    <a:pt x="31523" y="4171"/>
                  </a:cubicBezTo>
                  <a:cubicBezTo>
                    <a:pt x="31523" y="3937"/>
                    <a:pt x="31356" y="3804"/>
                    <a:pt x="31156" y="3804"/>
                  </a:cubicBezTo>
                  <a:close/>
                  <a:moveTo>
                    <a:pt x="36726" y="3804"/>
                  </a:moveTo>
                  <a:cubicBezTo>
                    <a:pt x="36393" y="3804"/>
                    <a:pt x="36259" y="4171"/>
                    <a:pt x="36460" y="4404"/>
                  </a:cubicBezTo>
                  <a:cubicBezTo>
                    <a:pt x="36536" y="4481"/>
                    <a:pt x="36630" y="4514"/>
                    <a:pt x="36723" y="4514"/>
                  </a:cubicBezTo>
                  <a:cubicBezTo>
                    <a:pt x="36912" y="4514"/>
                    <a:pt x="37093" y="4373"/>
                    <a:pt x="37093" y="4171"/>
                  </a:cubicBezTo>
                  <a:cubicBezTo>
                    <a:pt x="37093" y="3937"/>
                    <a:pt x="36927" y="3804"/>
                    <a:pt x="36726" y="3804"/>
                  </a:cubicBezTo>
                  <a:close/>
                  <a:moveTo>
                    <a:pt x="22783" y="7840"/>
                  </a:moveTo>
                  <a:cubicBezTo>
                    <a:pt x="22483" y="7840"/>
                    <a:pt x="22316" y="8240"/>
                    <a:pt x="22550" y="8474"/>
                  </a:cubicBezTo>
                  <a:cubicBezTo>
                    <a:pt x="22614" y="8549"/>
                    <a:pt x="22699" y="8583"/>
                    <a:pt x="22785" y="8583"/>
                  </a:cubicBezTo>
                  <a:cubicBezTo>
                    <a:pt x="22966" y="8583"/>
                    <a:pt x="23150" y="8433"/>
                    <a:pt x="23150" y="8207"/>
                  </a:cubicBezTo>
                  <a:cubicBezTo>
                    <a:pt x="23150" y="8007"/>
                    <a:pt x="22983" y="7840"/>
                    <a:pt x="22783" y="7840"/>
                  </a:cubicBezTo>
                  <a:close/>
                  <a:moveTo>
                    <a:pt x="28354" y="7840"/>
                  </a:moveTo>
                  <a:cubicBezTo>
                    <a:pt x="28054" y="7840"/>
                    <a:pt x="27887" y="8240"/>
                    <a:pt x="28120" y="8474"/>
                  </a:cubicBezTo>
                  <a:cubicBezTo>
                    <a:pt x="28195" y="8549"/>
                    <a:pt x="28284" y="8583"/>
                    <a:pt x="28371" y="8583"/>
                  </a:cubicBezTo>
                  <a:cubicBezTo>
                    <a:pt x="28552" y="8583"/>
                    <a:pt x="28721" y="8433"/>
                    <a:pt x="28721" y="8207"/>
                  </a:cubicBezTo>
                  <a:cubicBezTo>
                    <a:pt x="28721" y="8007"/>
                    <a:pt x="28554" y="7840"/>
                    <a:pt x="28387" y="7840"/>
                  </a:cubicBezTo>
                  <a:close/>
                  <a:moveTo>
                    <a:pt x="33958" y="7840"/>
                  </a:moveTo>
                  <a:cubicBezTo>
                    <a:pt x="33624" y="7840"/>
                    <a:pt x="33457" y="8240"/>
                    <a:pt x="33691" y="8474"/>
                  </a:cubicBezTo>
                  <a:cubicBezTo>
                    <a:pt x="33766" y="8549"/>
                    <a:pt x="33855" y="8583"/>
                    <a:pt x="33941" y="8583"/>
                  </a:cubicBezTo>
                  <a:cubicBezTo>
                    <a:pt x="34123" y="8583"/>
                    <a:pt x="34291" y="8433"/>
                    <a:pt x="34291" y="8207"/>
                  </a:cubicBezTo>
                  <a:cubicBezTo>
                    <a:pt x="34291" y="8007"/>
                    <a:pt x="34158" y="7840"/>
                    <a:pt x="33958" y="7840"/>
                  </a:cubicBezTo>
                  <a:close/>
                  <a:moveTo>
                    <a:pt x="39528" y="7840"/>
                  </a:moveTo>
                  <a:cubicBezTo>
                    <a:pt x="39195" y="7840"/>
                    <a:pt x="39028" y="8240"/>
                    <a:pt x="39262" y="8474"/>
                  </a:cubicBezTo>
                  <a:cubicBezTo>
                    <a:pt x="39337" y="8549"/>
                    <a:pt x="39429" y="8583"/>
                    <a:pt x="39520" y="8583"/>
                  </a:cubicBezTo>
                  <a:cubicBezTo>
                    <a:pt x="39711" y="8583"/>
                    <a:pt x="39895" y="8433"/>
                    <a:pt x="39895" y="8207"/>
                  </a:cubicBezTo>
                  <a:cubicBezTo>
                    <a:pt x="39895" y="8007"/>
                    <a:pt x="39729" y="7840"/>
                    <a:pt x="39528" y="7840"/>
                  </a:cubicBezTo>
                  <a:close/>
                  <a:moveTo>
                    <a:pt x="20015" y="11643"/>
                  </a:moveTo>
                  <a:cubicBezTo>
                    <a:pt x="19681" y="11643"/>
                    <a:pt x="19514" y="12043"/>
                    <a:pt x="19748" y="12243"/>
                  </a:cubicBezTo>
                  <a:cubicBezTo>
                    <a:pt x="19824" y="12320"/>
                    <a:pt x="19918" y="12353"/>
                    <a:pt x="20011" y="12353"/>
                  </a:cubicBezTo>
                  <a:cubicBezTo>
                    <a:pt x="20200" y="12353"/>
                    <a:pt x="20381" y="12211"/>
                    <a:pt x="20381" y="12010"/>
                  </a:cubicBezTo>
                  <a:cubicBezTo>
                    <a:pt x="20381" y="11809"/>
                    <a:pt x="20215" y="11643"/>
                    <a:pt x="20015" y="11643"/>
                  </a:cubicBezTo>
                  <a:close/>
                  <a:moveTo>
                    <a:pt x="25585" y="11643"/>
                  </a:moveTo>
                  <a:cubicBezTo>
                    <a:pt x="25252" y="11643"/>
                    <a:pt x="25085" y="12043"/>
                    <a:pt x="25318" y="12243"/>
                  </a:cubicBezTo>
                  <a:cubicBezTo>
                    <a:pt x="25395" y="12320"/>
                    <a:pt x="25489" y="12353"/>
                    <a:pt x="25581" y="12353"/>
                  </a:cubicBezTo>
                  <a:cubicBezTo>
                    <a:pt x="25771" y="12353"/>
                    <a:pt x="25952" y="12211"/>
                    <a:pt x="25952" y="12010"/>
                  </a:cubicBezTo>
                  <a:cubicBezTo>
                    <a:pt x="25952" y="11809"/>
                    <a:pt x="25785" y="11643"/>
                    <a:pt x="25585" y="11643"/>
                  </a:cubicBezTo>
                  <a:close/>
                  <a:moveTo>
                    <a:pt x="31156" y="11643"/>
                  </a:moveTo>
                  <a:cubicBezTo>
                    <a:pt x="30822" y="11643"/>
                    <a:pt x="30655" y="12043"/>
                    <a:pt x="30889" y="12243"/>
                  </a:cubicBezTo>
                  <a:cubicBezTo>
                    <a:pt x="30965" y="12320"/>
                    <a:pt x="31060" y="12353"/>
                    <a:pt x="31152" y="12353"/>
                  </a:cubicBezTo>
                  <a:cubicBezTo>
                    <a:pt x="31342" y="12353"/>
                    <a:pt x="31523" y="12211"/>
                    <a:pt x="31523" y="12010"/>
                  </a:cubicBezTo>
                  <a:cubicBezTo>
                    <a:pt x="31523" y="11809"/>
                    <a:pt x="31356" y="11643"/>
                    <a:pt x="31156" y="11643"/>
                  </a:cubicBezTo>
                  <a:close/>
                  <a:moveTo>
                    <a:pt x="36726" y="11643"/>
                  </a:moveTo>
                  <a:cubicBezTo>
                    <a:pt x="36393" y="11643"/>
                    <a:pt x="36259" y="12043"/>
                    <a:pt x="36460" y="12243"/>
                  </a:cubicBezTo>
                  <a:cubicBezTo>
                    <a:pt x="36536" y="12320"/>
                    <a:pt x="36630" y="12353"/>
                    <a:pt x="36723" y="12353"/>
                  </a:cubicBezTo>
                  <a:cubicBezTo>
                    <a:pt x="36912" y="12353"/>
                    <a:pt x="37093" y="12211"/>
                    <a:pt x="37093" y="12010"/>
                  </a:cubicBezTo>
                  <a:cubicBezTo>
                    <a:pt x="37093" y="11809"/>
                    <a:pt x="36927" y="11643"/>
                    <a:pt x="36726" y="11643"/>
                  </a:cubicBezTo>
                  <a:close/>
                  <a:moveTo>
                    <a:pt x="42297" y="11643"/>
                  </a:moveTo>
                  <a:cubicBezTo>
                    <a:pt x="41997" y="11643"/>
                    <a:pt x="41830" y="12043"/>
                    <a:pt x="42064" y="12243"/>
                  </a:cubicBezTo>
                  <a:cubicBezTo>
                    <a:pt x="42129" y="12320"/>
                    <a:pt x="42216" y="12353"/>
                    <a:pt x="42303" y="12353"/>
                  </a:cubicBezTo>
                  <a:cubicBezTo>
                    <a:pt x="42483" y="12353"/>
                    <a:pt x="42664" y="12211"/>
                    <a:pt x="42664" y="12010"/>
                  </a:cubicBezTo>
                  <a:cubicBezTo>
                    <a:pt x="42664" y="11809"/>
                    <a:pt x="42497" y="11643"/>
                    <a:pt x="42297" y="11643"/>
                  </a:cubicBezTo>
                  <a:close/>
                  <a:moveTo>
                    <a:pt x="22724" y="15708"/>
                  </a:moveTo>
                  <a:cubicBezTo>
                    <a:pt x="22269" y="15708"/>
                    <a:pt x="22269" y="16417"/>
                    <a:pt x="22724" y="16417"/>
                  </a:cubicBezTo>
                  <a:cubicBezTo>
                    <a:pt x="22743" y="16417"/>
                    <a:pt x="22763" y="16415"/>
                    <a:pt x="22783" y="16413"/>
                  </a:cubicBezTo>
                  <a:cubicBezTo>
                    <a:pt x="23217" y="16379"/>
                    <a:pt x="23217" y="15746"/>
                    <a:pt x="22783" y="15712"/>
                  </a:cubicBezTo>
                  <a:cubicBezTo>
                    <a:pt x="22763" y="15710"/>
                    <a:pt x="22743" y="15708"/>
                    <a:pt x="22724" y="15708"/>
                  </a:cubicBezTo>
                  <a:close/>
                  <a:moveTo>
                    <a:pt x="17263" y="15708"/>
                  </a:moveTo>
                  <a:cubicBezTo>
                    <a:pt x="17247" y="15708"/>
                    <a:pt x="17230" y="15709"/>
                    <a:pt x="17213" y="15712"/>
                  </a:cubicBezTo>
                  <a:cubicBezTo>
                    <a:pt x="16879" y="15712"/>
                    <a:pt x="16712" y="16079"/>
                    <a:pt x="16946" y="16313"/>
                  </a:cubicBezTo>
                  <a:cubicBezTo>
                    <a:pt x="17022" y="16389"/>
                    <a:pt x="17116" y="16423"/>
                    <a:pt x="17209" y="16423"/>
                  </a:cubicBezTo>
                  <a:cubicBezTo>
                    <a:pt x="17398" y="16423"/>
                    <a:pt x="17579" y="16281"/>
                    <a:pt x="17579" y="16079"/>
                  </a:cubicBezTo>
                  <a:cubicBezTo>
                    <a:pt x="17579" y="15866"/>
                    <a:pt x="17440" y="15708"/>
                    <a:pt x="17263" y="15708"/>
                  </a:cubicBezTo>
                  <a:close/>
                  <a:moveTo>
                    <a:pt x="28319" y="15710"/>
                  </a:moveTo>
                  <a:cubicBezTo>
                    <a:pt x="28041" y="15710"/>
                    <a:pt x="27895" y="16088"/>
                    <a:pt x="28087" y="16313"/>
                  </a:cubicBezTo>
                  <a:cubicBezTo>
                    <a:pt x="28163" y="16389"/>
                    <a:pt x="28258" y="16423"/>
                    <a:pt x="28350" y="16423"/>
                  </a:cubicBezTo>
                  <a:cubicBezTo>
                    <a:pt x="28540" y="16423"/>
                    <a:pt x="28721" y="16281"/>
                    <a:pt x="28721" y="16079"/>
                  </a:cubicBezTo>
                  <a:cubicBezTo>
                    <a:pt x="28721" y="15846"/>
                    <a:pt x="28587" y="15712"/>
                    <a:pt x="28387" y="15712"/>
                  </a:cubicBezTo>
                  <a:lnTo>
                    <a:pt x="28354" y="15712"/>
                  </a:lnTo>
                  <a:cubicBezTo>
                    <a:pt x="28342" y="15711"/>
                    <a:pt x="28330" y="15710"/>
                    <a:pt x="28319" y="15710"/>
                  </a:cubicBezTo>
                  <a:close/>
                  <a:moveTo>
                    <a:pt x="34008" y="15708"/>
                  </a:moveTo>
                  <a:cubicBezTo>
                    <a:pt x="33992" y="15708"/>
                    <a:pt x="33975" y="15709"/>
                    <a:pt x="33958" y="15712"/>
                  </a:cubicBezTo>
                  <a:cubicBezTo>
                    <a:pt x="33945" y="15711"/>
                    <a:pt x="33932" y="15710"/>
                    <a:pt x="33919" y="15710"/>
                  </a:cubicBezTo>
                  <a:cubicBezTo>
                    <a:pt x="33612" y="15710"/>
                    <a:pt x="33467" y="16088"/>
                    <a:pt x="33691" y="16313"/>
                  </a:cubicBezTo>
                  <a:cubicBezTo>
                    <a:pt x="33756" y="16389"/>
                    <a:pt x="33843" y="16423"/>
                    <a:pt x="33931" y="16423"/>
                  </a:cubicBezTo>
                  <a:cubicBezTo>
                    <a:pt x="34110" y="16423"/>
                    <a:pt x="34291" y="16281"/>
                    <a:pt x="34291" y="16079"/>
                  </a:cubicBezTo>
                  <a:cubicBezTo>
                    <a:pt x="34291" y="15866"/>
                    <a:pt x="34180" y="15708"/>
                    <a:pt x="34008" y="15708"/>
                  </a:cubicBezTo>
                  <a:close/>
                  <a:moveTo>
                    <a:pt x="39579" y="15708"/>
                  </a:moveTo>
                  <a:cubicBezTo>
                    <a:pt x="39563" y="15708"/>
                    <a:pt x="39546" y="15709"/>
                    <a:pt x="39528" y="15712"/>
                  </a:cubicBezTo>
                  <a:cubicBezTo>
                    <a:pt x="39195" y="15712"/>
                    <a:pt x="39028" y="16079"/>
                    <a:pt x="39262" y="16313"/>
                  </a:cubicBezTo>
                  <a:cubicBezTo>
                    <a:pt x="39338" y="16389"/>
                    <a:pt x="39432" y="16423"/>
                    <a:pt x="39525" y="16423"/>
                  </a:cubicBezTo>
                  <a:cubicBezTo>
                    <a:pt x="39714" y="16423"/>
                    <a:pt x="39895" y="16281"/>
                    <a:pt x="39895" y="16079"/>
                  </a:cubicBezTo>
                  <a:cubicBezTo>
                    <a:pt x="39895" y="15866"/>
                    <a:pt x="39756" y="15708"/>
                    <a:pt x="39579" y="15708"/>
                  </a:cubicBezTo>
                  <a:close/>
                  <a:moveTo>
                    <a:pt x="45150" y="15708"/>
                  </a:moveTo>
                  <a:cubicBezTo>
                    <a:pt x="45133" y="15708"/>
                    <a:pt x="45116" y="15709"/>
                    <a:pt x="45099" y="15712"/>
                  </a:cubicBezTo>
                  <a:cubicBezTo>
                    <a:pt x="45086" y="15711"/>
                    <a:pt x="45073" y="15710"/>
                    <a:pt x="45060" y="15710"/>
                  </a:cubicBezTo>
                  <a:cubicBezTo>
                    <a:pt x="44753" y="15710"/>
                    <a:pt x="44608" y="16088"/>
                    <a:pt x="44832" y="16313"/>
                  </a:cubicBezTo>
                  <a:cubicBezTo>
                    <a:pt x="44909" y="16389"/>
                    <a:pt x="45003" y="16423"/>
                    <a:pt x="45095" y="16423"/>
                  </a:cubicBezTo>
                  <a:cubicBezTo>
                    <a:pt x="45285" y="16423"/>
                    <a:pt x="45466" y="16281"/>
                    <a:pt x="45466" y="16079"/>
                  </a:cubicBezTo>
                  <a:cubicBezTo>
                    <a:pt x="45466" y="15866"/>
                    <a:pt x="45327" y="15708"/>
                    <a:pt x="45150" y="15708"/>
                  </a:cubicBezTo>
                  <a:close/>
                  <a:moveTo>
                    <a:pt x="25642" y="19478"/>
                  </a:moveTo>
                  <a:cubicBezTo>
                    <a:pt x="25624" y="19478"/>
                    <a:pt x="25605" y="19479"/>
                    <a:pt x="25585" y="19482"/>
                  </a:cubicBezTo>
                  <a:cubicBezTo>
                    <a:pt x="25152" y="19548"/>
                    <a:pt x="25152" y="20182"/>
                    <a:pt x="25585" y="20215"/>
                  </a:cubicBezTo>
                  <a:cubicBezTo>
                    <a:pt x="25605" y="20218"/>
                    <a:pt x="25624" y="20219"/>
                    <a:pt x="25642" y="20219"/>
                  </a:cubicBezTo>
                  <a:cubicBezTo>
                    <a:pt x="26100" y="20219"/>
                    <a:pt x="26100" y="19478"/>
                    <a:pt x="25642" y="19478"/>
                  </a:cubicBezTo>
                  <a:close/>
                  <a:moveTo>
                    <a:pt x="14444" y="19482"/>
                  </a:moveTo>
                  <a:cubicBezTo>
                    <a:pt x="14110" y="19482"/>
                    <a:pt x="13944" y="19882"/>
                    <a:pt x="14177" y="20115"/>
                  </a:cubicBezTo>
                  <a:cubicBezTo>
                    <a:pt x="14252" y="20191"/>
                    <a:pt x="14341" y="20224"/>
                    <a:pt x="14427" y="20224"/>
                  </a:cubicBezTo>
                  <a:cubicBezTo>
                    <a:pt x="14609" y="20224"/>
                    <a:pt x="14777" y="20075"/>
                    <a:pt x="14777" y="19849"/>
                  </a:cubicBezTo>
                  <a:cubicBezTo>
                    <a:pt x="14777" y="19648"/>
                    <a:pt x="14644" y="19482"/>
                    <a:pt x="14444" y="19482"/>
                  </a:cubicBezTo>
                  <a:close/>
                  <a:moveTo>
                    <a:pt x="20015" y="19482"/>
                  </a:moveTo>
                  <a:cubicBezTo>
                    <a:pt x="19681" y="19482"/>
                    <a:pt x="19514" y="19882"/>
                    <a:pt x="19748" y="20115"/>
                  </a:cubicBezTo>
                  <a:cubicBezTo>
                    <a:pt x="19823" y="20191"/>
                    <a:pt x="19915" y="20224"/>
                    <a:pt x="20006" y="20224"/>
                  </a:cubicBezTo>
                  <a:cubicBezTo>
                    <a:pt x="20197" y="20224"/>
                    <a:pt x="20381" y="20075"/>
                    <a:pt x="20381" y="19849"/>
                  </a:cubicBezTo>
                  <a:cubicBezTo>
                    <a:pt x="20381" y="19648"/>
                    <a:pt x="20215" y="19482"/>
                    <a:pt x="20015" y="19482"/>
                  </a:cubicBezTo>
                  <a:close/>
                  <a:moveTo>
                    <a:pt x="31156" y="19482"/>
                  </a:moveTo>
                  <a:cubicBezTo>
                    <a:pt x="30822" y="19482"/>
                    <a:pt x="30655" y="19882"/>
                    <a:pt x="30889" y="20115"/>
                  </a:cubicBezTo>
                  <a:cubicBezTo>
                    <a:pt x="30964" y="20191"/>
                    <a:pt x="31057" y="20224"/>
                    <a:pt x="31147" y="20224"/>
                  </a:cubicBezTo>
                  <a:cubicBezTo>
                    <a:pt x="31339" y="20224"/>
                    <a:pt x="31523" y="20075"/>
                    <a:pt x="31523" y="19849"/>
                  </a:cubicBezTo>
                  <a:cubicBezTo>
                    <a:pt x="31523" y="19648"/>
                    <a:pt x="31356" y="19482"/>
                    <a:pt x="31156" y="19482"/>
                  </a:cubicBezTo>
                  <a:close/>
                  <a:moveTo>
                    <a:pt x="36726" y="19482"/>
                  </a:moveTo>
                  <a:cubicBezTo>
                    <a:pt x="36393" y="19482"/>
                    <a:pt x="36226" y="19882"/>
                    <a:pt x="36460" y="20115"/>
                  </a:cubicBezTo>
                  <a:cubicBezTo>
                    <a:pt x="36535" y="20191"/>
                    <a:pt x="36627" y="20224"/>
                    <a:pt x="36718" y="20224"/>
                  </a:cubicBezTo>
                  <a:cubicBezTo>
                    <a:pt x="36909" y="20224"/>
                    <a:pt x="37093" y="20075"/>
                    <a:pt x="37093" y="19849"/>
                  </a:cubicBezTo>
                  <a:cubicBezTo>
                    <a:pt x="37093" y="19648"/>
                    <a:pt x="36927" y="19482"/>
                    <a:pt x="36726" y="19482"/>
                  </a:cubicBezTo>
                  <a:close/>
                  <a:moveTo>
                    <a:pt x="42297" y="19482"/>
                  </a:moveTo>
                  <a:cubicBezTo>
                    <a:pt x="41964" y="19482"/>
                    <a:pt x="41797" y="19882"/>
                    <a:pt x="42030" y="20115"/>
                  </a:cubicBezTo>
                  <a:cubicBezTo>
                    <a:pt x="42105" y="20191"/>
                    <a:pt x="42198" y="20224"/>
                    <a:pt x="42289" y="20224"/>
                  </a:cubicBezTo>
                  <a:cubicBezTo>
                    <a:pt x="42480" y="20224"/>
                    <a:pt x="42664" y="20075"/>
                    <a:pt x="42664" y="19849"/>
                  </a:cubicBezTo>
                  <a:cubicBezTo>
                    <a:pt x="42664" y="19648"/>
                    <a:pt x="42497" y="19482"/>
                    <a:pt x="42297" y="19482"/>
                  </a:cubicBezTo>
                  <a:close/>
                  <a:moveTo>
                    <a:pt x="47868" y="19482"/>
                  </a:moveTo>
                  <a:cubicBezTo>
                    <a:pt x="47568" y="19482"/>
                    <a:pt x="47401" y="19882"/>
                    <a:pt x="47634" y="20115"/>
                  </a:cubicBezTo>
                  <a:cubicBezTo>
                    <a:pt x="47709" y="20191"/>
                    <a:pt x="47798" y="20224"/>
                    <a:pt x="47885" y="20224"/>
                  </a:cubicBezTo>
                  <a:cubicBezTo>
                    <a:pt x="48066" y="20224"/>
                    <a:pt x="48235" y="20075"/>
                    <a:pt x="48235" y="19849"/>
                  </a:cubicBezTo>
                  <a:cubicBezTo>
                    <a:pt x="48235" y="19648"/>
                    <a:pt x="48068" y="19482"/>
                    <a:pt x="47868" y="19482"/>
                  </a:cubicBezTo>
                  <a:close/>
                  <a:moveTo>
                    <a:pt x="11642" y="23551"/>
                  </a:moveTo>
                  <a:cubicBezTo>
                    <a:pt x="11308" y="23551"/>
                    <a:pt x="11142" y="23951"/>
                    <a:pt x="11375" y="24152"/>
                  </a:cubicBezTo>
                  <a:cubicBezTo>
                    <a:pt x="11451" y="24228"/>
                    <a:pt x="11546" y="24262"/>
                    <a:pt x="11638" y="24262"/>
                  </a:cubicBezTo>
                  <a:cubicBezTo>
                    <a:pt x="11828" y="24262"/>
                    <a:pt x="12009" y="24120"/>
                    <a:pt x="12009" y="23918"/>
                  </a:cubicBezTo>
                  <a:cubicBezTo>
                    <a:pt x="12009" y="23718"/>
                    <a:pt x="11842" y="23551"/>
                    <a:pt x="11642" y="23551"/>
                  </a:cubicBezTo>
                  <a:close/>
                  <a:moveTo>
                    <a:pt x="17213" y="23551"/>
                  </a:moveTo>
                  <a:cubicBezTo>
                    <a:pt x="16879" y="23551"/>
                    <a:pt x="16746" y="23951"/>
                    <a:pt x="16946" y="24152"/>
                  </a:cubicBezTo>
                  <a:cubicBezTo>
                    <a:pt x="17022" y="24228"/>
                    <a:pt x="17116" y="24262"/>
                    <a:pt x="17209" y="24262"/>
                  </a:cubicBezTo>
                  <a:cubicBezTo>
                    <a:pt x="17398" y="24262"/>
                    <a:pt x="17579" y="24120"/>
                    <a:pt x="17579" y="23918"/>
                  </a:cubicBezTo>
                  <a:cubicBezTo>
                    <a:pt x="17579" y="23718"/>
                    <a:pt x="17413" y="23551"/>
                    <a:pt x="17213" y="23551"/>
                  </a:cubicBezTo>
                  <a:close/>
                  <a:moveTo>
                    <a:pt x="22783" y="23551"/>
                  </a:moveTo>
                  <a:cubicBezTo>
                    <a:pt x="22483" y="23551"/>
                    <a:pt x="22316" y="23951"/>
                    <a:pt x="22550" y="24152"/>
                  </a:cubicBezTo>
                  <a:cubicBezTo>
                    <a:pt x="22615" y="24228"/>
                    <a:pt x="22702" y="24262"/>
                    <a:pt x="22790" y="24262"/>
                  </a:cubicBezTo>
                  <a:cubicBezTo>
                    <a:pt x="22969" y="24262"/>
                    <a:pt x="23150" y="24120"/>
                    <a:pt x="23150" y="23918"/>
                  </a:cubicBezTo>
                  <a:cubicBezTo>
                    <a:pt x="23150" y="23718"/>
                    <a:pt x="22983" y="23551"/>
                    <a:pt x="22783" y="23551"/>
                  </a:cubicBezTo>
                  <a:close/>
                  <a:moveTo>
                    <a:pt x="28354" y="23551"/>
                  </a:moveTo>
                  <a:cubicBezTo>
                    <a:pt x="28054" y="23551"/>
                    <a:pt x="27887" y="23951"/>
                    <a:pt x="28120" y="24152"/>
                  </a:cubicBezTo>
                  <a:cubicBezTo>
                    <a:pt x="28197" y="24228"/>
                    <a:pt x="28288" y="24262"/>
                    <a:pt x="28375" y="24262"/>
                  </a:cubicBezTo>
                  <a:cubicBezTo>
                    <a:pt x="28555" y="24262"/>
                    <a:pt x="28721" y="24120"/>
                    <a:pt x="28721" y="23918"/>
                  </a:cubicBezTo>
                  <a:cubicBezTo>
                    <a:pt x="28721" y="23718"/>
                    <a:pt x="28554" y="23551"/>
                    <a:pt x="28387" y="23551"/>
                  </a:cubicBezTo>
                  <a:close/>
                  <a:moveTo>
                    <a:pt x="33958" y="23551"/>
                  </a:moveTo>
                  <a:cubicBezTo>
                    <a:pt x="33624" y="23551"/>
                    <a:pt x="33457" y="23951"/>
                    <a:pt x="33691" y="24152"/>
                  </a:cubicBezTo>
                  <a:cubicBezTo>
                    <a:pt x="33767" y="24228"/>
                    <a:pt x="33858" y="24262"/>
                    <a:pt x="33946" y="24262"/>
                  </a:cubicBezTo>
                  <a:cubicBezTo>
                    <a:pt x="34125" y="24262"/>
                    <a:pt x="34291" y="24120"/>
                    <a:pt x="34291" y="23918"/>
                  </a:cubicBezTo>
                  <a:cubicBezTo>
                    <a:pt x="34291" y="23718"/>
                    <a:pt x="34158" y="23551"/>
                    <a:pt x="33958" y="23551"/>
                  </a:cubicBezTo>
                  <a:close/>
                  <a:moveTo>
                    <a:pt x="39528" y="23551"/>
                  </a:moveTo>
                  <a:cubicBezTo>
                    <a:pt x="39195" y="23551"/>
                    <a:pt x="39028" y="23951"/>
                    <a:pt x="39262" y="24152"/>
                  </a:cubicBezTo>
                  <a:cubicBezTo>
                    <a:pt x="39338" y="24228"/>
                    <a:pt x="39432" y="24262"/>
                    <a:pt x="39525" y="24262"/>
                  </a:cubicBezTo>
                  <a:cubicBezTo>
                    <a:pt x="39714" y="24262"/>
                    <a:pt x="39895" y="24120"/>
                    <a:pt x="39895" y="23918"/>
                  </a:cubicBezTo>
                  <a:cubicBezTo>
                    <a:pt x="39895" y="23718"/>
                    <a:pt x="39729" y="23551"/>
                    <a:pt x="39528" y="23551"/>
                  </a:cubicBezTo>
                  <a:close/>
                  <a:moveTo>
                    <a:pt x="45099" y="23551"/>
                  </a:moveTo>
                  <a:cubicBezTo>
                    <a:pt x="44766" y="23551"/>
                    <a:pt x="44599" y="23951"/>
                    <a:pt x="44832" y="24152"/>
                  </a:cubicBezTo>
                  <a:cubicBezTo>
                    <a:pt x="44909" y="24228"/>
                    <a:pt x="45003" y="24262"/>
                    <a:pt x="45095" y="24262"/>
                  </a:cubicBezTo>
                  <a:cubicBezTo>
                    <a:pt x="45285" y="24262"/>
                    <a:pt x="45466" y="24120"/>
                    <a:pt x="45466" y="23918"/>
                  </a:cubicBezTo>
                  <a:cubicBezTo>
                    <a:pt x="45466" y="23718"/>
                    <a:pt x="45299" y="23551"/>
                    <a:pt x="45099" y="23551"/>
                  </a:cubicBezTo>
                  <a:close/>
                  <a:moveTo>
                    <a:pt x="8840" y="27321"/>
                  </a:moveTo>
                  <a:cubicBezTo>
                    <a:pt x="8540" y="27354"/>
                    <a:pt x="8373" y="27721"/>
                    <a:pt x="8606" y="27954"/>
                  </a:cubicBezTo>
                  <a:cubicBezTo>
                    <a:pt x="8682" y="28029"/>
                    <a:pt x="8771" y="28063"/>
                    <a:pt x="8857" y="28063"/>
                  </a:cubicBezTo>
                  <a:cubicBezTo>
                    <a:pt x="9038" y="28063"/>
                    <a:pt x="9207" y="27914"/>
                    <a:pt x="9207" y="27687"/>
                  </a:cubicBezTo>
                  <a:cubicBezTo>
                    <a:pt x="9207" y="27487"/>
                    <a:pt x="9040" y="27321"/>
                    <a:pt x="8840" y="27321"/>
                  </a:cubicBezTo>
                  <a:close/>
                  <a:moveTo>
                    <a:pt x="14444" y="27321"/>
                  </a:moveTo>
                  <a:cubicBezTo>
                    <a:pt x="14110" y="27321"/>
                    <a:pt x="13944" y="27721"/>
                    <a:pt x="14177" y="27954"/>
                  </a:cubicBezTo>
                  <a:cubicBezTo>
                    <a:pt x="14252" y="28029"/>
                    <a:pt x="14341" y="28063"/>
                    <a:pt x="14427" y="28063"/>
                  </a:cubicBezTo>
                  <a:cubicBezTo>
                    <a:pt x="14609" y="28063"/>
                    <a:pt x="14777" y="27914"/>
                    <a:pt x="14777" y="27687"/>
                  </a:cubicBezTo>
                  <a:cubicBezTo>
                    <a:pt x="14777" y="27487"/>
                    <a:pt x="14644" y="27321"/>
                    <a:pt x="14444" y="27321"/>
                  </a:cubicBezTo>
                  <a:close/>
                  <a:moveTo>
                    <a:pt x="20015" y="27321"/>
                  </a:moveTo>
                  <a:cubicBezTo>
                    <a:pt x="19681" y="27321"/>
                    <a:pt x="19514" y="27721"/>
                    <a:pt x="19748" y="27954"/>
                  </a:cubicBezTo>
                  <a:cubicBezTo>
                    <a:pt x="19823" y="28029"/>
                    <a:pt x="19915" y="28063"/>
                    <a:pt x="20006" y="28063"/>
                  </a:cubicBezTo>
                  <a:cubicBezTo>
                    <a:pt x="20197" y="28063"/>
                    <a:pt x="20381" y="27914"/>
                    <a:pt x="20381" y="27687"/>
                  </a:cubicBezTo>
                  <a:cubicBezTo>
                    <a:pt x="20381" y="27487"/>
                    <a:pt x="20215" y="27321"/>
                    <a:pt x="20015" y="27321"/>
                  </a:cubicBezTo>
                  <a:close/>
                  <a:moveTo>
                    <a:pt x="25585" y="27321"/>
                  </a:moveTo>
                  <a:cubicBezTo>
                    <a:pt x="25252" y="27354"/>
                    <a:pt x="25085" y="27721"/>
                    <a:pt x="25318" y="27954"/>
                  </a:cubicBezTo>
                  <a:cubicBezTo>
                    <a:pt x="25393" y="28029"/>
                    <a:pt x="25486" y="28063"/>
                    <a:pt x="25577" y="28063"/>
                  </a:cubicBezTo>
                  <a:cubicBezTo>
                    <a:pt x="25768" y="28063"/>
                    <a:pt x="25952" y="27914"/>
                    <a:pt x="25952" y="27687"/>
                  </a:cubicBezTo>
                  <a:cubicBezTo>
                    <a:pt x="25952" y="27487"/>
                    <a:pt x="25785" y="27321"/>
                    <a:pt x="25585" y="27321"/>
                  </a:cubicBezTo>
                  <a:close/>
                  <a:moveTo>
                    <a:pt x="31156" y="27321"/>
                  </a:moveTo>
                  <a:cubicBezTo>
                    <a:pt x="30822" y="27321"/>
                    <a:pt x="30655" y="27721"/>
                    <a:pt x="30889" y="27954"/>
                  </a:cubicBezTo>
                  <a:cubicBezTo>
                    <a:pt x="30964" y="28029"/>
                    <a:pt x="31057" y="28063"/>
                    <a:pt x="31147" y="28063"/>
                  </a:cubicBezTo>
                  <a:cubicBezTo>
                    <a:pt x="31339" y="28063"/>
                    <a:pt x="31523" y="27914"/>
                    <a:pt x="31523" y="27687"/>
                  </a:cubicBezTo>
                  <a:cubicBezTo>
                    <a:pt x="31523" y="27487"/>
                    <a:pt x="31356" y="27321"/>
                    <a:pt x="31156" y="27321"/>
                  </a:cubicBezTo>
                  <a:close/>
                  <a:moveTo>
                    <a:pt x="36726" y="27321"/>
                  </a:moveTo>
                  <a:cubicBezTo>
                    <a:pt x="36393" y="27321"/>
                    <a:pt x="36259" y="27721"/>
                    <a:pt x="36460" y="27954"/>
                  </a:cubicBezTo>
                  <a:cubicBezTo>
                    <a:pt x="36535" y="28029"/>
                    <a:pt x="36627" y="28063"/>
                    <a:pt x="36718" y="28063"/>
                  </a:cubicBezTo>
                  <a:cubicBezTo>
                    <a:pt x="36909" y="28063"/>
                    <a:pt x="37093" y="27914"/>
                    <a:pt x="37093" y="27687"/>
                  </a:cubicBezTo>
                  <a:cubicBezTo>
                    <a:pt x="37093" y="27487"/>
                    <a:pt x="36927" y="27321"/>
                    <a:pt x="36726" y="27321"/>
                  </a:cubicBezTo>
                  <a:close/>
                  <a:moveTo>
                    <a:pt x="42297" y="27321"/>
                  </a:moveTo>
                  <a:cubicBezTo>
                    <a:pt x="41997" y="27321"/>
                    <a:pt x="41830" y="27721"/>
                    <a:pt x="42064" y="27954"/>
                  </a:cubicBezTo>
                  <a:cubicBezTo>
                    <a:pt x="42128" y="28029"/>
                    <a:pt x="42213" y="28063"/>
                    <a:pt x="42299" y="28063"/>
                  </a:cubicBezTo>
                  <a:cubicBezTo>
                    <a:pt x="42480" y="28063"/>
                    <a:pt x="42664" y="27914"/>
                    <a:pt x="42664" y="27687"/>
                  </a:cubicBezTo>
                  <a:cubicBezTo>
                    <a:pt x="42664" y="27487"/>
                    <a:pt x="42497" y="27321"/>
                    <a:pt x="42297" y="27321"/>
                  </a:cubicBezTo>
                  <a:close/>
                  <a:moveTo>
                    <a:pt x="47868" y="27321"/>
                  </a:moveTo>
                  <a:cubicBezTo>
                    <a:pt x="47568" y="27354"/>
                    <a:pt x="47401" y="27721"/>
                    <a:pt x="47634" y="27954"/>
                  </a:cubicBezTo>
                  <a:cubicBezTo>
                    <a:pt x="47709" y="28029"/>
                    <a:pt x="47798" y="28063"/>
                    <a:pt x="47885" y="28063"/>
                  </a:cubicBezTo>
                  <a:cubicBezTo>
                    <a:pt x="48066" y="28063"/>
                    <a:pt x="48235" y="27914"/>
                    <a:pt x="48235" y="27687"/>
                  </a:cubicBezTo>
                  <a:cubicBezTo>
                    <a:pt x="48235" y="27487"/>
                    <a:pt x="48068" y="27321"/>
                    <a:pt x="47868" y="27321"/>
                  </a:cubicBezTo>
                  <a:close/>
                  <a:moveTo>
                    <a:pt x="6338" y="31524"/>
                  </a:moveTo>
                  <a:cubicBezTo>
                    <a:pt x="6271" y="31724"/>
                    <a:pt x="6171" y="31924"/>
                    <a:pt x="6105" y="32124"/>
                  </a:cubicBezTo>
                  <a:cubicBezTo>
                    <a:pt x="6305" y="32091"/>
                    <a:pt x="6438" y="31924"/>
                    <a:pt x="6438" y="31757"/>
                  </a:cubicBezTo>
                  <a:cubicBezTo>
                    <a:pt x="6438" y="31690"/>
                    <a:pt x="6405" y="31590"/>
                    <a:pt x="6338" y="31524"/>
                  </a:cubicBezTo>
                  <a:close/>
                  <a:moveTo>
                    <a:pt x="11642" y="31390"/>
                  </a:moveTo>
                  <a:cubicBezTo>
                    <a:pt x="11308" y="31390"/>
                    <a:pt x="11142" y="31790"/>
                    <a:pt x="11375" y="32024"/>
                  </a:cubicBezTo>
                  <a:cubicBezTo>
                    <a:pt x="11450" y="32099"/>
                    <a:pt x="11543" y="32133"/>
                    <a:pt x="11633" y="32133"/>
                  </a:cubicBezTo>
                  <a:cubicBezTo>
                    <a:pt x="11825" y="32133"/>
                    <a:pt x="12009" y="31983"/>
                    <a:pt x="12009" y="31757"/>
                  </a:cubicBezTo>
                  <a:cubicBezTo>
                    <a:pt x="12009" y="31557"/>
                    <a:pt x="11842" y="31390"/>
                    <a:pt x="11642" y="31390"/>
                  </a:cubicBezTo>
                  <a:close/>
                  <a:moveTo>
                    <a:pt x="17213" y="31390"/>
                  </a:moveTo>
                  <a:cubicBezTo>
                    <a:pt x="16879" y="31390"/>
                    <a:pt x="16746" y="31790"/>
                    <a:pt x="16946" y="32024"/>
                  </a:cubicBezTo>
                  <a:cubicBezTo>
                    <a:pt x="17021" y="32099"/>
                    <a:pt x="17113" y="32133"/>
                    <a:pt x="17204" y="32133"/>
                  </a:cubicBezTo>
                  <a:cubicBezTo>
                    <a:pt x="17395" y="32133"/>
                    <a:pt x="17579" y="31983"/>
                    <a:pt x="17579" y="31757"/>
                  </a:cubicBezTo>
                  <a:cubicBezTo>
                    <a:pt x="17579" y="31557"/>
                    <a:pt x="17413" y="31390"/>
                    <a:pt x="17213" y="31390"/>
                  </a:cubicBezTo>
                  <a:close/>
                  <a:moveTo>
                    <a:pt x="22783" y="31390"/>
                  </a:moveTo>
                  <a:cubicBezTo>
                    <a:pt x="22483" y="31390"/>
                    <a:pt x="22316" y="31790"/>
                    <a:pt x="22550" y="32024"/>
                  </a:cubicBezTo>
                  <a:cubicBezTo>
                    <a:pt x="22614" y="32099"/>
                    <a:pt x="22699" y="32133"/>
                    <a:pt x="22785" y="32133"/>
                  </a:cubicBezTo>
                  <a:cubicBezTo>
                    <a:pt x="22966" y="32133"/>
                    <a:pt x="23150" y="31983"/>
                    <a:pt x="23150" y="31757"/>
                  </a:cubicBezTo>
                  <a:cubicBezTo>
                    <a:pt x="23150" y="31557"/>
                    <a:pt x="22983" y="31390"/>
                    <a:pt x="22783" y="31390"/>
                  </a:cubicBezTo>
                  <a:close/>
                  <a:moveTo>
                    <a:pt x="28354" y="31390"/>
                  </a:moveTo>
                  <a:cubicBezTo>
                    <a:pt x="28054" y="31390"/>
                    <a:pt x="27887" y="31790"/>
                    <a:pt x="28120" y="32024"/>
                  </a:cubicBezTo>
                  <a:cubicBezTo>
                    <a:pt x="28195" y="32099"/>
                    <a:pt x="28284" y="32133"/>
                    <a:pt x="28371" y="32133"/>
                  </a:cubicBezTo>
                  <a:cubicBezTo>
                    <a:pt x="28552" y="32133"/>
                    <a:pt x="28721" y="31983"/>
                    <a:pt x="28721" y="31757"/>
                  </a:cubicBezTo>
                  <a:cubicBezTo>
                    <a:pt x="28721" y="31557"/>
                    <a:pt x="28554" y="31390"/>
                    <a:pt x="28387" y="31390"/>
                  </a:cubicBezTo>
                  <a:close/>
                  <a:moveTo>
                    <a:pt x="33958" y="31390"/>
                  </a:moveTo>
                  <a:cubicBezTo>
                    <a:pt x="33624" y="31390"/>
                    <a:pt x="33457" y="31790"/>
                    <a:pt x="33691" y="32024"/>
                  </a:cubicBezTo>
                  <a:cubicBezTo>
                    <a:pt x="33766" y="32099"/>
                    <a:pt x="33855" y="32133"/>
                    <a:pt x="33941" y="32133"/>
                  </a:cubicBezTo>
                  <a:cubicBezTo>
                    <a:pt x="34123" y="32133"/>
                    <a:pt x="34291" y="31983"/>
                    <a:pt x="34291" y="31757"/>
                  </a:cubicBezTo>
                  <a:cubicBezTo>
                    <a:pt x="34291" y="31557"/>
                    <a:pt x="34158" y="31390"/>
                    <a:pt x="33958" y="31390"/>
                  </a:cubicBezTo>
                  <a:close/>
                  <a:moveTo>
                    <a:pt x="39528" y="31390"/>
                  </a:moveTo>
                  <a:cubicBezTo>
                    <a:pt x="39195" y="31390"/>
                    <a:pt x="39028" y="31790"/>
                    <a:pt x="39262" y="32024"/>
                  </a:cubicBezTo>
                  <a:cubicBezTo>
                    <a:pt x="39337" y="32099"/>
                    <a:pt x="39429" y="32133"/>
                    <a:pt x="39520" y="32133"/>
                  </a:cubicBezTo>
                  <a:cubicBezTo>
                    <a:pt x="39711" y="32133"/>
                    <a:pt x="39895" y="31983"/>
                    <a:pt x="39895" y="31757"/>
                  </a:cubicBezTo>
                  <a:cubicBezTo>
                    <a:pt x="39895" y="31557"/>
                    <a:pt x="39729" y="31390"/>
                    <a:pt x="39528" y="31390"/>
                  </a:cubicBezTo>
                  <a:close/>
                  <a:moveTo>
                    <a:pt x="45099" y="31390"/>
                  </a:moveTo>
                  <a:cubicBezTo>
                    <a:pt x="44766" y="31390"/>
                    <a:pt x="44599" y="31790"/>
                    <a:pt x="44832" y="32024"/>
                  </a:cubicBezTo>
                  <a:cubicBezTo>
                    <a:pt x="44907" y="32099"/>
                    <a:pt x="45000" y="32133"/>
                    <a:pt x="45091" y="32133"/>
                  </a:cubicBezTo>
                  <a:cubicBezTo>
                    <a:pt x="45282" y="32133"/>
                    <a:pt x="45466" y="31983"/>
                    <a:pt x="45466" y="31757"/>
                  </a:cubicBezTo>
                  <a:cubicBezTo>
                    <a:pt x="45466" y="31557"/>
                    <a:pt x="45299" y="31390"/>
                    <a:pt x="45099" y="31390"/>
                  </a:cubicBezTo>
                  <a:close/>
                  <a:moveTo>
                    <a:pt x="8840" y="35193"/>
                  </a:moveTo>
                  <a:cubicBezTo>
                    <a:pt x="8540" y="35193"/>
                    <a:pt x="8373" y="35593"/>
                    <a:pt x="8606" y="35793"/>
                  </a:cubicBezTo>
                  <a:cubicBezTo>
                    <a:pt x="8683" y="35870"/>
                    <a:pt x="8774" y="35903"/>
                    <a:pt x="8861" y="35903"/>
                  </a:cubicBezTo>
                  <a:cubicBezTo>
                    <a:pt x="9041" y="35903"/>
                    <a:pt x="9207" y="35762"/>
                    <a:pt x="9207" y="35560"/>
                  </a:cubicBezTo>
                  <a:cubicBezTo>
                    <a:pt x="9207" y="35360"/>
                    <a:pt x="9040" y="35193"/>
                    <a:pt x="8840" y="35193"/>
                  </a:cubicBezTo>
                  <a:close/>
                  <a:moveTo>
                    <a:pt x="14444" y="35193"/>
                  </a:moveTo>
                  <a:cubicBezTo>
                    <a:pt x="14110" y="35193"/>
                    <a:pt x="13944" y="35560"/>
                    <a:pt x="14177" y="35793"/>
                  </a:cubicBezTo>
                  <a:cubicBezTo>
                    <a:pt x="14253" y="35870"/>
                    <a:pt x="14344" y="35903"/>
                    <a:pt x="14432" y="35903"/>
                  </a:cubicBezTo>
                  <a:cubicBezTo>
                    <a:pt x="14611" y="35903"/>
                    <a:pt x="14777" y="35762"/>
                    <a:pt x="14777" y="35560"/>
                  </a:cubicBezTo>
                  <a:cubicBezTo>
                    <a:pt x="14777" y="35360"/>
                    <a:pt x="14644" y="35193"/>
                    <a:pt x="14444" y="35193"/>
                  </a:cubicBezTo>
                  <a:close/>
                  <a:moveTo>
                    <a:pt x="20015" y="35193"/>
                  </a:moveTo>
                  <a:cubicBezTo>
                    <a:pt x="19681" y="35193"/>
                    <a:pt x="19514" y="35560"/>
                    <a:pt x="19748" y="35793"/>
                  </a:cubicBezTo>
                  <a:cubicBezTo>
                    <a:pt x="19824" y="35870"/>
                    <a:pt x="19918" y="35903"/>
                    <a:pt x="20011" y="35903"/>
                  </a:cubicBezTo>
                  <a:cubicBezTo>
                    <a:pt x="20200" y="35903"/>
                    <a:pt x="20381" y="35762"/>
                    <a:pt x="20381" y="35560"/>
                  </a:cubicBezTo>
                  <a:cubicBezTo>
                    <a:pt x="20381" y="35360"/>
                    <a:pt x="20215" y="35193"/>
                    <a:pt x="20015" y="35193"/>
                  </a:cubicBezTo>
                  <a:close/>
                  <a:moveTo>
                    <a:pt x="25585" y="35193"/>
                  </a:moveTo>
                  <a:cubicBezTo>
                    <a:pt x="25252" y="35193"/>
                    <a:pt x="25085" y="35593"/>
                    <a:pt x="25318" y="35793"/>
                  </a:cubicBezTo>
                  <a:cubicBezTo>
                    <a:pt x="25395" y="35870"/>
                    <a:pt x="25489" y="35903"/>
                    <a:pt x="25581" y="35903"/>
                  </a:cubicBezTo>
                  <a:cubicBezTo>
                    <a:pt x="25771" y="35903"/>
                    <a:pt x="25952" y="35762"/>
                    <a:pt x="25952" y="35560"/>
                  </a:cubicBezTo>
                  <a:cubicBezTo>
                    <a:pt x="25952" y="35360"/>
                    <a:pt x="25785" y="35193"/>
                    <a:pt x="25585" y="35193"/>
                  </a:cubicBezTo>
                  <a:close/>
                  <a:moveTo>
                    <a:pt x="31156" y="35193"/>
                  </a:moveTo>
                  <a:cubicBezTo>
                    <a:pt x="30822" y="35193"/>
                    <a:pt x="30655" y="35560"/>
                    <a:pt x="30889" y="35793"/>
                  </a:cubicBezTo>
                  <a:cubicBezTo>
                    <a:pt x="30965" y="35870"/>
                    <a:pt x="31060" y="35903"/>
                    <a:pt x="31152" y="35903"/>
                  </a:cubicBezTo>
                  <a:cubicBezTo>
                    <a:pt x="31342" y="35903"/>
                    <a:pt x="31523" y="35762"/>
                    <a:pt x="31523" y="35560"/>
                  </a:cubicBezTo>
                  <a:cubicBezTo>
                    <a:pt x="31523" y="35360"/>
                    <a:pt x="31356" y="35193"/>
                    <a:pt x="31156" y="35193"/>
                  </a:cubicBezTo>
                  <a:close/>
                  <a:moveTo>
                    <a:pt x="36726" y="35193"/>
                  </a:moveTo>
                  <a:cubicBezTo>
                    <a:pt x="36393" y="35193"/>
                    <a:pt x="36259" y="35560"/>
                    <a:pt x="36460" y="35793"/>
                  </a:cubicBezTo>
                  <a:cubicBezTo>
                    <a:pt x="36536" y="35870"/>
                    <a:pt x="36630" y="35903"/>
                    <a:pt x="36723" y="35903"/>
                  </a:cubicBezTo>
                  <a:cubicBezTo>
                    <a:pt x="36912" y="35903"/>
                    <a:pt x="37093" y="35762"/>
                    <a:pt x="37093" y="35560"/>
                  </a:cubicBezTo>
                  <a:cubicBezTo>
                    <a:pt x="37093" y="35360"/>
                    <a:pt x="36927" y="35193"/>
                    <a:pt x="36726" y="35193"/>
                  </a:cubicBezTo>
                  <a:close/>
                  <a:moveTo>
                    <a:pt x="42297" y="35193"/>
                  </a:moveTo>
                  <a:cubicBezTo>
                    <a:pt x="41997" y="35193"/>
                    <a:pt x="41830" y="35560"/>
                    <a:pt x="42064" y="35793"/>
                  </a:cubicBezTo>
                  <a:cubicBezTo>
                    <a:pt x="42129" y="35870"/>
                    <a:pt x="42216" y="35903"/>
                    <a:pt x="42303" y="35903"/>
                  </a:cubicBezTo>
                  <a:cubicBezTo>
                    <a:pt x="42483" y="35903"/>
                    <a:pt x="42664" y="35762"/>
                    <a:pt x="42664" y="35560"/>
                  </a:cubicBezTo>
                  <a:cubicBezTo>
                    <a:pt x="42664" y="35360"/>
                    <a:pt x="42497" y="35193"/>
                    <a:pt x="42297" y="35193"/>
                  </a:cubicBezTo>
                  <a:close/>
                  <a:moveTo>
                    <a:pt x="22752" y="39228"/>
                  </a:moveTo>
                  <a:cubicBezTo>
                    <a:pt x="22269" y="39228"/>
                    <a:pt x="22260" y="39967"/>
                    <a:pt x="22724" y="39967"/>
                  </a:cubicBezTo>
                  <a:cubicBezTo>
                    <a:pt x="22743" y="39967"/>
                    <a:pt x="22763" y="39965"/>
                    <a:pt x="22783" y="39963"/>
                  </a:cubicBezTo>
                  <a:cubicBezTo>
                    <a:pt x="23217" y="39930"/>
                    <a:pt x="23217" y="39296"/>
                    <a:pt x="22783" y="39229"/>
                  </a:cubicBezTo>
                  <a:cubicBezTo>
                    <a:pt x="22773" y="39228"/>
                    <a:pt x="22762" y="39228"/>
                    <a:pt x="22752" y="39228"/>
                  </a:cubicBezTo>
                  <a:close/>
                  <a:moveTo>
                    <a:pt x="6071" y="39229"/>
                  </a:moveTo>
                  <a:cubicBezTo>
                    <a:pt x="5738" y="39229"/>
                    <a:pt x="5571" y="39629"/>
                    <a:pt x="5804" y="39863"/>
                  </a:cubicBezTo>
                  <a:cubicBezTo>
                    <a:pt x="5880" y="39938"/>
                    <a:pt x="5972" y="39972"/>
                    <a:pt x="6063" y="39972"/>
                  </a:cubicBezTo>
                  <a:cubicBezTo>
                    <a:pt x="6254" y="39972"/>
                    <a:pt x="6438" y="39822"/>
                    <a:pt x="6438" y="39596"/>
                  </a:cubicBezTo>
                  <a:cubicBezTo>
                    <a:pt x="6438" y="39396"/>
                    <a:pt x="6271" y="39229"/>
                    <a:pt x="6071" y="39229"/>
                  </a:cubicBezTo>
                  <a:close/>
                  <a:moveTo>
                    <a:pt x="11642" y="39229"/>
                  </a:moveTo>
                  <a:cubicBezTo>
                    <a:pt x="11308" y="39229"/>
                    <a:pt x="11142" y="39629"/>
                    <a:pt x="11375" y="39863"/>
                  </a:cubicBezTo>
                  <a:cubicBezTo>
                    <a:pt x="11450" y="39938"/>
                    <a:pt x="11543" y="39972"/>
                    <a:pt x="11633" y="39972"/>
                  </a:cubicBezTo>
                  <a:cubicBezTo>
                    <a:pt x="11825" y="39972"/>
                    <a:pt x="12009" y="39822"/>
                    <a:pt x="12009" y="39596"/>
                  </a:cubicBezTo>
                  <a:cubicBezTo>
                    <a:pt x="12009" y="39396"/>
                    <a:pt x="11842" y="39229"/>
                    <a:pt x="11642" y="39229"/>
                  </a:cubicBezTo>
                  <a:close/>
                  <a:moveTo>
                    <a:pt x="17213" y="39229"/>
                  </a:moveTo>
                  <a:cubicBezTo>
                    <a:pt x="16879" y="39229"/>
                    <a:pt x="16712" y="39629"/>
                    <a:pt x="16946" y="39863"/>
                  </a:cubicBezTo>
                  <a:cubicBezTo>
                    <a:pt x="17021" y="39938"/>
                    <a:pt x="17113" y="39972"/>
                    <a:pt x="17204" y="39972"/>
                  </a:cubicBezTo>
                  <a:cubicBezTo>
                    <a:pt x="17395" y="39972"/>
                    <a:pt x="17579" y="39822"/>
                    <a:pt x="17579" y="39596"/>
                  </a:cubicBezTo>
                  <a:cubicBezTo>
                    <a:pt x="17579" y="39396"/>
                    <a:pt x="17413" y="39229"/>
                    <a:pt x="17213" y="39229"/>
                  </a:cubicBezTo>
                  <a:close/>
                  <a:moveTo>
                    <a:pt x="28354" y="39229"/>
                  </a:moveTo>
                  <a:cubicBezTo>
                    <a:pt x="28054" y="39229"/>
                    <a:pt x="27887" y="39629"/>
                    <a:pt x="28087" y="39863"/>
                  </a:cubicBezTo>
                  <a:cubicBezTo>
                    <a:pt x="28162" y="39938"/>
                    <a:pt x="28255" y="39972"/>
                    <a:pt x="28345" y="39972"/>
                  </a:cubicBezTo>
                  <a:cubicBezTo>
                    <a:pt x="28537" y="39972"/>
                    <a:pt x="28721" y="39822"/>
                    <a:pt x="28721" y="39596"/>
                  </a:cubicBezTo>
                  <a:cubicBezTo>
                    <a:pt x="28721" y="39396"/>
                    <a:pt x="28587" y="39229"/>
                    <a:pt x="28387" y="39229"/>
                  </a:cubicBezTo>
                  <a:close/>
                  <a:moveTo>
                    <a:pt x="33958" y="39229"/>
                  </a:moveTo>
                  <a:cubicBezTo>
                    <a:pt x="33624" y="39229"/>
                    <a:pt x="33457" y="39629"/>
                    <a:pt x="33691" y="39863"/>
                  </a:cubicBezTo>
                  <a:cubicBezTo>
                    <a:pt x="33755" y="39938"/>
                    <a:pt x="33841" y="39972"/>
                    <a:pt x="33926" y="39972"/>
                  </a:cubicBezTo>
                  <a:cubicBezTo>
                    <a:pt x="34107" y="39972"/>
                    <a:pt x="34291" y="39822"/>
                    <a:pt x="34291" y="39596"/>
                  </a:cubicBezTo>
                  <a:cubicBezTo>
                    <a:pt x="34291" y="39396"/>
                    <a:pt x="34158" y="39229"/>
                    <a:pt x="33958" y="39229"/>
                  </a:cubicBezTo>
                  <a:close/>
                  <a:moveTo>
                    <a:pt x="39528" y="39229"/>
                  </a:moveTo>
                  <a:cubicBezTo>
                    <a:pt x="39195" y="39229"/>
                    <a:pt x="39028" y="39629"/>
                    <a:pt x="39262" y="39863"/>
                  </a:cubicBezTo>
                  <a:cubicBezTo>
                    <a:pt x="39337" y="39938"/>
                    <a:pt x="39429" y="39972"/>
                    <a:pt x="39520" y="39972"/>
                  </a:cubicBezTo>
                  <a:cubicBezTo>
                    <a:pt x="39711" y="39972"/>
                    <a:pt x="39895" y="39822"/>
                    <a:pt x="39895" y="39596"/>
                  </a:cubicBezTo>
                  <a:cubicBezTo>
                    <a:pt x="39895" y="39396"/>
                    <a:pt x="39729" y="39229"/>
                    <a:pt x="39528" y="39229"/>
                  </a:cubicBezTo>
                  <a:close/>
                  <a:moveTo>
                    <a:pt x="45099" y="39229"/>
                  </a:moveTo>
                  <a:cubicBezTo>
                    <a:pt x="44766" y="39229"/>
                    <a:pt x="44599" y="39629"/>
                    <a:pt x="44832" y="39863"/>
                  </a:cubicBezTo>
                  <a:cubicBezTo>
                    <a:pt x="44907" y="39938"/>
                    <a:pt x="45000" y="39972"/>
                    <a:pt x="45091" y="39972"/>
                  </a:cubicBezTo>
                  <a:cubicBezTo>
                    <a:pt x="45282" y="39972"/>
                    <a:pt x="45466" y="39822"/>
                    <a:pt x="45466" y="39596"/>
                  </a:cubicBezTo>
                  <a:cubicBezTo>
                    <a:pt x="45466" y="39396"/>
                    <a:pt x="45299" y="39229"/>
                    <a:pt x="45099" y="39229"/>
                  </a:cubicBezTo>
                  <a:close/>
                  <a:moveTo>
                    <a:pt x="25642" y="43028"/>
                  </a:moveTo>
                  <a:cubicBezTo>
                    <a:pt x="25624" y="43028"/>
                    <a:pt x="25605" y="43029"/>
                    <a:pt x="25585" y="43032"/>
                  </a:cubicBezTo>
                  <a:cubicBezTo>
                    <a:pt x="25152" y="43065"/>
                    <a:pt x="25152" y="43699"/>
                    <a:pt x="25585" y="43766"/>
                  </a:cubicBezTo>
                  <a:cubicBezTo>
                    <a:pt x="25605" y="43768"/>
                    <a:pt x="25624" y="43769"/>
                    <a:pt x="25642" y="43769"/>
                  </a:cubicBezTo>
                  <a:cubicBezTo>
                    <a:pt x="26100" y="43769"/>
                    <a:pt x="26100" y="43028"/>
                    <a:pt x="25642" y="43028"/>
                  </a:cubicBezTo>
                  <a:close/>
                  <a:moveTo>
                    <a:pt x="3269" y="43032"/>
                  </a:moveTo>
                  <a:cubicBezTo>
                    <a:pt x="2936" y="43032"/>
                    <a:pt x="2769" y="43432"/>
                    <a:pt x="3002" y="43666"/>
                  </a:cubicBezTo>
                  <a:cubicBezTo>
                    <a:pt x="3078" y="43741"/>
                    <a:pt x="3170" y="43774"/>
                    <a:pt x="3261" y="43774"/>
                  </a:cubicBezTo>
                  <a:cubicBezTo>
                    <a:pt x="3452" y="43774"/>
                    <a:pt x="3636" y="43625"/>
                    <a:pt x="3636" y="43399"/>
                  </a:cubicBezTo>
                  <a:cubicBezTo>
                    <a:pt x="3636" y="43199"/>
                    <a:pt x="3469" y="43032"/>
                    <a:pt x="3269" y="43032"/>
                  </a:cubicBezTo>
                  <a:close/>
                  <a:moveTo>
                    <a:pt x="8840" y="43032"/>
                  </a:moveTo>
                  <a:cubicBezTo>
                    <a:pt x="8506" y="43032"/>
                    <a:pt x="8373" y="43432"/>
                    <a:pt x="8606" y="43666"/>
                  </a:cubicBezTo>
                  <a:cubicBezTo>
                    <a:pt x="8682" y="43741"/>
                    <a:pt x="8771" y="43774"/>
                    <a:pt x="8857" y="43774"/>
                  </a:cubicBezTo>
                  <a:cubicBezTo>
                    <a:pt x="9038" y="43774"/>
                    <a:pt x="9207" y="43625"/>
                    <a:pt x="9207" y="43399"/>
                  </a:cubicBezTo>
                  <a:cubicBezTo>
                    <a:pt x="9207" y="43199"/>
                    <a:pt x="9040" y="43032"/>
                    <a:pt x="8840" y="43032"/>
                  </a:cubicBezTo>
                  <a:close/>
                  <a:moveTo>
                    <a:pt x="14444" y="43032"/>
                  </a:moveTo>
                  <a:cubicBezTo>
                    <a:pt x="14110" y="43032"/>
                    <a:pt x="13944" y="43432"/>
                    <a:pt x="14177" y="43666"/>
                  </a:cubicBezTo>
                  <a:cubicBezTo>
                    <a:pt x="14252" y="43741"/>
                    <a:pt x="14341" y="43774"/>
                    <a:pt x="14427" y="43774"/>
                  </a:cubicBezTo>
                  <a:cubicBezTo>
                    <a:pt x="14609" y="43774"/>
                    <a:pt x="14777" y="43625"/>
                    <a:pt x="14777" y="43399"/>
                  </a:cubicBezTo>
                  <a:cubicBezTo>
                    <a:pt x="14777" y="43199"/>
                    <a:pt x="14644" y="43032"/>
                    <a:pt x="14444" y="43032"/>
                  </a:cubicBezTo>
                  <a:close/>
                  <a:moveTo>
                    <a:pt x="20015" y="43032"/>
                  </a:moveTo>
                  <a:cubicBezTo>
                    <a:pt x="19681" y="43032"/>
                    <a:pt x="19514" y="43432"/>
                    <a:pt x="19748" y="43666"/>
                  </a:cubicBezTo>
                  <a:cubicBezTo>
                    <a:pt x="19823" y="43741"/>
                    <a:pt x="19915" y="43774"/>
                    <a:pt x="20006" y="43774"/>
                  </a:cubicBezTo>
                  <a:cubicBezTo>
                    <a:pt x="20197" y="43774"/>
                    <a:pt x="20381" y="43625"/>
                    <a:pt x="20381" y="43399"/>
                  </a:cubicBezTo>
                  <a:cubicBezTo>
                    <a:pt x="20381" y="43199"/>
                    <a:pt x="20215" y="43032"/>
                    <a:pt x="20015" y="43032"/>
                  </a:cubicBezTo>
                  <a:close/>
                  <a:moveTo>
                    <a:pt x="31156" y="43032"/>
                  </a:moveTo>
                  <a:cubicBezTo>
                    <a:pt x="30822" y="43032"/>
                    <a:pt x="30655" y="43432"/>
                    <a:pt x="30889" y="43666"/>
                  </a:cubicBezTo>
                  <a:cubicBezTo>
                    <a:pt x="30964" y="43741"/>
                    <a:pt x="31057" y="43774"/>
                    <a:pt x="31147" y="43774"/>
                  </a:cubicBezTo>
                  <a:cubicBezTo>
                    <a:pt x="31339" y="43774"/>
                    <a:pt x="31523" y="43625"/>
                    <a:pt x="31523" y="43399"/>
                  </a:cubicBezTo>
                  <a:cubicBezTo>
                    <a:pt x="31523" y="43199"/>
                    <a:pt x="31356" y="43032"/>
                    <a:pt x="31156" y="43032"/>
                  </a:cubicBezTo>
                  <a:close/>
                  <a:moveTo>
                    <a:pt x="36726" y="43032"/>
                  </a:moveTo>
                  <a:cubicBezTo>
                    <a:pt x="36393" y="43032"/>
                    <a:pt x="36226" y="43432"/>
                    <a:pt x="36460" y="43666"/>
                  </a:cubicBezTo>
                  <a:cubicBezTo>
                    <a:pt x="36535" y="43741"/>
                    <a:pt x="36627" y="43774"/>
                    <a:pt x="36718" y="43774"/>
                  </a:cubicBezTo>
                  <a:cubicBezTo>
                    <a:pt x="36909" y="43774"/>
                    <a:pt x="37093" y="43625"/>
                    <a:pt x="37093" y="43399"/>
                  </a:cubicBezTo>
                  <a:cubicBezTo>
                    <a:pt x="37093" y="43199"/>
                    <a:pt x="36927" y="43032"/>
                    <a:pt x="36726" y="43032"/>
                  </a:cubicBezTo>
                  <a:close/>
                  <a:moveTo>
                    <a:pt x="42297" y="43032"/>
                  </a:moveTo>
                  <a:cubicBezTo>
                    <a:pt x="41964" y="43032"/>
                    <a:pt x="41797" y="43432"/>
                    <a:pt x="42030" y="43666"/>
                  </a:cubicBezTo>
                  <a:cubicBezTo>
                    <a:pt x="42105" y="43741"/>
                    <a:pt x="42198" y="43774"/>
                    <a:pt x="42289" y="43774"/>
                  </a:cubicBezTo>
                  <a:cubicBezTo>
                    <a:pt x="42480" y="43774"/>
                    <a:pt x="42664" y="43625"/>
                    <a:pt x="42664" y="43399"/>
                  </a:cubicBezTo>
                  <a:cubicBezTo>
                    <a:pt x="42664" y="43199"/>
                    <a:pt x="42497" y="43032"/>
                    <a:pt x="42297" y="43032"/>
                  </a:cubicBezTo>
                  <a:close/>
                  <a:moveTo>
                    <a:pt x="6071" y="47101"/>
                  </a:moveTo>
                  <a:cubicBezTo>
                    <a:pt x="5738" y="47101"/>
                    <a:pt x="5571" y="47468"/>
                    <a:pt x="5804" y="47702"/>
                  </a:cubicBezTo>
                  <a:cubicBezTo>
                    <a:pt x="5881" y="47778"/>
                    <a:pt x="5975" y="47812"/>
                    <a:pt x="6067" y="47812"/>
                  </a:cubicBezTo>
                  <a:cubicBezTo>
                    <a:pt x="6257" y="47812"/>
                    <a:pt x="6438" y="47670"/>
                    <a:pt x="6438" y="47468"/>
                  </a:cubicBezTo>
                  <a:cubicBezTo>
                    <a:pt x="6438" y="47268"/>
                    <a:pt x="6271" y="47101"/>
                    <a:pt x="6071" y="47101"/>
                  </a:cubicBezTo>
                  <a:close/>
                  <a:moveTo>
                    <a:pt x="11642" y="47101"/>
                  </a:moveTo>
                  <a:cubicBezTo>
                    <a:pt x="11308" y="47101"/>
                    <a:pt x="11142" y="47468"/>
                    <a:pt x="11375" y="47702"/>
                  </a:cubicBezTo>
                  <a:cubicBezTo>
                    <a:pt x="11451" y="47778"/>
                    <a:pt x="11546" y="47812"/>
                    <a:pt x="11638" y="47812"/>
                  </a:cubicBezTo>
                  <a:cubicBezTo>
                    <a:pt x="11828" y="47812"/>
                    <a:pt x="12009" y="47670"/>
                    <a:pt x="12009" y="47468"/>
                  </a:cubicBezTo>
                  <a:cubicBezTo>
                    <a:pt x="12009" y="47268"/>
                    <a:pt x="11842" y="47101"/>
                    <a:pt x="11642" y="47101"/>
                  </a:cubicBezTo>
                  <a:close/>
                  <a:moveTo>
                    <a:pt x="17213" y="47101"/>
                  </a:moveTo>
                  <a:cubicBezTo>
                    <a:pt x="16879" y="47101"/>
                    <a:pt x="16746" y="47502"/>
                    <a:pt x="16946" y="47702"/>
                  </a:cubicBezTo>
                  <a:cubicBezTo>
                    <a:pt x="17022" y="47778"/>
                    <a:pt x="17116" y="47812"/>
                    <a:pt x="17209" y="47812"/>
                  </a:cubicBezTo>
                  <a:cubicBezTo>
                    <a:pt x="17398" y="47812"/>
                    <a:pt x="17579" y="47670"/>
                    <a:pt x="17579" y="47468"/>
                  </a:cubicBezTo>
                  <a:cubicBezTo>
                    <a:pt x="17579" y="47268"/>
                    <a:pt x="17413" y="47101"/>
                    <a:pt x="17213" y="47101"/>
                  </a:cubicBezTo>
                  <a:close/>
                  <a:moveTo>
                    <a:pt x="22783" y="47101"/>
                  </a:moveTo>
                  <a:cubicBezTo>
                    <a:pt x="22483" y="47101"/>
                    <a:pt x="22316" y="47468"/>
                    <a:pt x="22550" y="47702"/>
                  </a:cubicBezTo>
                  <a:cubicBezTo>
                    <a:pt x="22615" y="47778"/>
                    <a:pt x="22702" y="47812"/>
                    <a:pt x="22790" y="47812"/>
                  </a:cubicBezTo>
                  <a:cubicBezTo>
                    <a:pt x="22969" y="47812"/>
                    <a:pt x="23150" y="47670"/>
                    <a:pt x="23150" y="47468"/>
                  </a:cubicBezTo>
                  <a:cubicBezTo>
                    <a:pt x="23150" y="47268"/>
                    <a:pt x="22983" y="47101"/>
                    <a:pt x="22783" y="47101"/>
                  </a:cubicBezTo>
                  <a:close/>
                  <a:moveTo>
                    <a:pt x="28354" y="47101"/>
                  </a:moveTo>
                  <a:cubicBezTo>
                    <a:pt x="28054" y="47101"/>
                    <a:pt x="27887" y="47468"/>
                    <a:pt x="28120" y="47702"/>
                  </a:cubicBezTo>
                  <a:cubicBezTo>
                    <a:pt x="28197" y="47778"/>
                    <a:pt x="28288" y="47812"/>
                    <a:pt x="28375" y="47812"/>
                  </a:cubicBezTo>
                  <a:cubicBezTo>
                    <a:pt x="28555" y="47812"/>
                    <a:pt x="28721" y="47670"/>
                    <a:pt x="28721" y="47468"/>
                  </a:cubicBezTo>
                  <a:cubicBezTo>
                    <a:pt x="28721" y="47268"/>
                    <a:pt x="28554" y="47101"/>
                    <a:pt x="28387" y="47101"/>
                  </a:cubicBezTo>
                  <a:close/>
                  <a:moveTo>
                    <a:pt x="33958" y="47101"/>
                  </a:moveTo>
                  <a:cubicBezTo>
                    <a:pt x="33624" y="47101"/>
                    <a:pt x="33457" y="47468"/>
                    <a:pt x="33691" y="47702"/>
                  </a:cubicBezTo>
                  <a:cubicBezTo>
                    <a:pt x="33767" y="47778"/>
                    <a:pt x="33858" y="47812"/>
                    <a:pt x="33946" y="47812"/>
                  </a:cubicBezTo>
                  <a:cubicBezTo>
                    <a:pt x="34125" y="47812"/>
                    <a:pt x="34291" y="47670"/>
                    <a:pt x="34291" y="47468"/>
                  </a:cubicBezTo>
                  <a:cubicBezTo>
                    <a:pt x="34291" y="47268"/>
                    <a:pt x="34158" y="47101"/>
                    <a:pt x="33958" y="47101"/>
                  </a:cubicBezTo>
                  <a:close/>
                  <a:moveTo>
                    <a:pt x="39528" y="47101"/>
                  </a:moveTo>
                  <a:cubicBezTo>
                    <a:pt x="39195" y="47101"/>
                    <a:pt x="39028" y="47502"/>
                    <a:pt x="39262" y="47702"/>
                  </a:cubicBezTo>
                  <a:cubicBezTo>
                    <a:pt x="39338" y="47778"/>
                    <a:pt x="39432" y="47812"/>
                    <a:pt x="39525" y="47812"/>
                  </a:cubicBezTo>
                  <a:cubicBezTo>
                    <a:pt x="39714" y="47812"/>
                    <a:pt x="39895" y="47670"/>
                    <a:pt x="39895" y="47468"/>
                  </a:cubicBezTo>
                  <a:cubicBezTo>
                    <a:pt x="39895" y="47268"/>
                    <a:pt x="39729" y="47101"/>
                    <a:pt x="39528" y="47101"/>
                  </a:cubicBezTo>
                  <a:close/>
                  <a:moveTo>
                    <a:pt x="45099" y="47101"/>
                  </a:moveTo>
                  <a:cubicBezTo>
                    <a:pt x="44766" y="47101"/>
                    <a:pt x="44599" y="47468"/>
                    <a:pt x="44832" y="47702"/>
                  </a:cubicBezTo>
                  <a:cubicBezTo>
                    <a:pt x="44909" y="47778"/>
                    <a:pt x="45003" y="47812"/>
                    <a:pt x="45095" y="47812"/>
                  </a:cubicBezTo>
                  <a:cubicBezTo>
                    <a:pt x="45285" y="47812"/>
                    <a:pt x="45466" y="47670"/>
                    <a:pt x="45466" y="47468"/>
                  </a:cubicBezTo>
                  <a:cubicBezTo>
                    <a:pt x="45466" y="47268"/>
                    <a:pt x="45299" y="47101"/>
                    <a:pt x="45099" y="47101"/>
                  </a:cubicBezTo>
                  <a:close/>
                  <a:moveTo>
                    <a:pt x="3269" y="50871"/>
                  </a:moveTo>
                  <a:cubicBezTo>
                    <a:pt x="2936" y="50871"/>
                    <a:pt x="2802" y="51271"/>
                    <a:pt x="3002" y="51505"/>
                  </a:cubicBezTo>
                  <a:cubicBezTo>
                    <a:pt x="3078" y="51580"/>
                    <a:pt x="3170" y="51613"/>
                    <a:pt x="3261" y="51613"/>
                  </a:cubicBezTo>
                  <a:cubicBezTo>
                    <a:pt x="3452" y="51613"/>
                    <a:pt x="3636" y="51464"/>
                    <a:pt x="3636" y="51238"/>
                  </a:cubicBezTo>
                  <a:cubicBezTo>
                    <a:pt x="3636" y="51038"/>
                    <a:pt x="3469" y="50871"/>
                    <a:pt x="3269" y="50871"/>
                  </a:cubicBezTo>
                  <a:close/>
                  <a:moveTo>
                    <a:pt x="8840" y="50871"/>
                  </a:moveTo>
                  <a:cubicBezTo>
                    <a:pt x="8540" y="50871"/>
                    <a:pt x="8373" y="51271"/>
                    <a:pt x="8606" y="51505"/>
                  </a:cubicBezTo>
                  <a:cubicBezTo>
                    <a:pt x="8682" y="51580"/>
                    <a:pt x="8771" y="51613"/>
                    <a:pt x="8857" y="51613"/>
                  </a:cubicBezTo>
                  <a:cubicBezTo>
                    <a:pt x="9038" y="51613"/>
                    <a:pt x="9207" y="51464"/>
                    <a:pt x="9207" y="51238"/>
                  </a:cubicBezTo>
                  <a:cubicBezTo>
                    <a:pt x="9207" y="51038"/>
                    <a:pt x="9040" y="50871"/>
                    <a:pt x="8840" y="50871"/>
                  </a:cubicBezTo>
                  <a:close/>
                  <a:moveTo>
                    <a:pt x="14444" y="50871"/>
                  </a:moveTo>
                  <a:cubicBezTo>
                    <a:pt x="14110" y="50871"/>
                    <a:pt x="13944" y="51271"/>
                    <a:pt x="14177" y="51505"/>
                  </a:cubicBezTo>
                  <a:cubicBezTo>
                    <a:pt x="14252" y="51580"/>
                    <a:pt x="14341" y="51613"/>
                    <a:pt x="14427" y="51613"/>
                  </a:cubicBezTo>
                  <a:cubicBezTo>
                    <a:pt x="14609" y="51613"/>
                    <a:pt x="14777" y="51464"/>
                    <a:pt x="14777" y="51238"/>
                  </a:cubicBezTo>
                  <a:cubicBezTo>
                    <a:pt x="14777" y="51038"/>
                    <a:pt x="14644" y="50871"/>
                    <a:pt x="14444" y="50871"/>
                  </a:cubicBezTo>
                  <a:close/>
                  <a:moveTo>
                    <a:pt x="20015" y="50871"/>
                  </a:moveTo>
                  <a:cubicBezTo>
                    <a:pt x="19681" y="50871"/>
                    <a:pt x="19514" y="51271"/>
                    <a:pt x="19748" y="51505"/>
                  </a:cubicBezTo>
                  <a:cubicBezTo>
                    <a:pt x="19823" y="51580"/>
                    <a:pt x="19915" y="51613"/>
                    <a:pt x="20006" y="51613"/>
                  </a:cubicBezTo>
                  <a:cubicBezTo>
                    <a:pt x="20197" y="51613"/>
                    <a:pt x="20381" y="51464"/>
                    <a:pt x="20381" y="51238"/>
                  </a:cubicBezTo>
                  <a:cubicBezTo>
                    <a:pt x="20381" y="51038"/>
                    <a:pt x="20215" y="50871"/>
                    <a:pt x="20015" y="50871"/>
                  </a:cubicBezTo>
                  <a:close/>
                  <a:moveTo>
                    <a:pt x="25585" y="50871"/>
                  </a:moveTo>
                  <a:cubicBezTo>
                    <a:pt x="25252" y="50871"/>
                    <a:pt x="25085" y="51271"/>
                    <a:pt x="25318" y="51505"/>
                  </a:cubicBezTo>
                  <a:cubicBezTo>
                    <a:pt x="25393" y="51580"/>
                    <a:pt x="25486" y="51613"/>
                    <a:pt x="25577" y="51613"/>
                  </a:cubicBezTo>
                  <a:cubicBezTo>
                    <a:pt x="25768" y="51613"/>
                    <a:pt x="25952" y="51464"/>
                    <a:pt x="25952" y="51238"/>
                  </a:cubicBezTo>
                  <a:cubicBezTo>
                    <a:pt x="25952" y="51038"/>
                    <a:pt x="25785" y="50871"/>
                    <a:pt x="25585" y="50871"/>
                  </a:cubicBezTo>
                  <a:close/>
                  <a:moveTo>
                    <a:pt x="31156" y="50871"/>
                  </a:moveTo>
                  <a:cubicBezTo>
                    <a:pt x="30822" y="50871"/>
                    <a:pt x="30655" y="51271"/>
                    <a:pt x="30889" y="51505"/>
                  </a:cubicBezTo>
                  <a:cubicBezTo>
                    <a:pt x="30964" y="51580"/>
                    <a:pt x="31057" y="51613"/>
                    <a:pt x="31147" y="51613"/>
                  </a:cubicBezTo>
                  <a:cubicBezTo>
                    <a:pt x="31339" y="51613"/>
                    <a:pt x="31523" y="51464"/>
                    <a:pt x="31523" y="51238"/>
                  </a:cubicBezTo>
                  <a:cubicBezTo>
                    <a:pt x="31523" y="51038"/>
                    <a:pt x="31356" y="50871"/>
                    <a:pt x="31156" y="50871"/>
                  </a:cubicBezTo>
                  <a:close/>
                  <a:moveTo>
                    <a:pt x="36726" y="50871"/>
                  </a:moveTo>
                  <a:cubicBezTo>
                    <a:pt x="36393" y="50871"/>
                    <a:pt x="36259" y="51271"/>
                    <a:pt x="36460" y="51505"/>
                  </a:cubicBezTo>
                  <a:cubicBezTo>
                    <a:pt x="36535" y="51580"/>
                    <a:pt x="36627" y="51613"/>
                    <a:pt x="36718" y="51613"/>
                  </a:cubicBezTo>
                  <a:cubicBezTo>
                    <a:pt x="36909" y="51613"/>
                    <a:pt x="37093" y="51464"/>
                    <a:pt x="37093" y="51238"/>
                  </a:cubicBezTo>
                  <a:cubicBezTo>
                    <a:pt x="37093" y="51038"/>
                    <a:pt x="36927" y="50871"/>
                    <a:pt x="36726" y="50871"/>
                  </a:cubicBezTo>
                  <a:close/>
                  <a:moveTo>
                    <a:pt x="42297" y="50871"/>
                  </a:moveTo>
                  <a:cubicBezTo>
                    <a:pt x="41997" y="50871"/>
                    <a:pt x="41830" y="51271"/>
                    <a:pt x="42064" y="51505"/>
                  </a:cubicBezTo>
                  <a:cubicBezTo>
                    <a:pt x="42128" y="51580"/>
                    <a:pt x="42213" y="51613"/>
                    <a:pt x="42299" y="51613"/>
                  </a:cubicBezTo>
                  <a:cubicBezTo>
                    <a:pt x="42480" y="51613"/>
                    <a:pt x="42664" y="51464"/>
                    <a:pt x="42664" y="51238"/>
                  </a:cubicBezTo>
                  <a:cubicBezTo>
                    <a:pt x="42664" y="51038"/>
                    <a:pt x="42497" y="50871"/>
                    <a:pt x="42297" y="50871"/>
                  </a:cubicBezTo>
                  <a:close/>
                  <a:moveTo>
                    <a:pt x="17270" y="54937"/>
                  </a:moveTo>
                  <a:cubicBezTo>
                    <a:pt x="17251" y="54937"/>
                    <a:pt x="17232" y="54938"/>
                    <a:pt x="17213" y="54940"/>
                  </a:cubicBezTo>
                  <a:cubicBezTo>
                    <a:pt x="16779" y="54974"/>
                    <a:pt x="16779" y="55607"/>
                    <a:pt x="17213" y="55674"/>
                  </a:cubicBezTo>
                  <a:cubicBezTo>
                    <a:pt x="17232" y="55677"/>
                    <a:pt x="17251" y="55678"/>
                    <a:pt x="17270" y="55678"/>
                  </a:cubicBezTo>
                  <a:cubicBezTo>
                    <a:pt x="17727" y="55678"/>
                    <a:pt x="17727" y="54937"/>
                    <a:pt x="17270" y="54937"/>
                  </a:cubicBezTo>
                  <a:close/>
                  <a:moveTo>
                    <a:pt x="39586" y="54937"/>
                  </a:moveTo>
                  <a:cubicBezTo>
                    <a:pt x="39567" y="54937"/>
                    <a:pt x="39548" y="54938"/>
                    <a:pt x="39528" y="54940"/>
                  </a:cubicBezTo>
                  <a:cubicBezTo>
                    <a:pt x="39095" y="54974"/>
                    <a:pt x="39095" y="55607"/>
                    <a:pt x="39528" y="55674"/>
                  </a:cubicBezTo>
                  <a:cubicBezTo>
                    <a:pt x="39548" y="55677"/>
                    <a:pt x="39567" y="55678"/>
                    <a:pt x="39586" y="55678"/>
                  </a:cubicBezTo>
                  <a:cubicBezTo>
                    <a:pt x="40043" y="55678"/>
                    <a:pt x="40043" y="54937"/>
                    <a:pt x="39586" y="54937"/>
                  </a:cubicBezTo>
                  <a:close/>
                  <a:moveTo>
                    <a:pt x="501" y="54940"/>
                  </a:moveTo>
                  <a:cubicBezTo>
                    <a:pt x="167" y="54940"/>
                    <a:pt x="0" y="55341"/>
                    <a:pt x="234" y="55574"/>
                  </a:cubicBezTo>
                  <a:cubicBezTo>
                    <a:pt x="309" y="55649"/>
                    <a:pt x="401" y="55683"/>
                    <a:pt x="492" y="55683"/>
                  </a:cubicBezTo>
                  <a:cubicBezTo>
                    <a:pt x="683" y="55683"/>
                    <a:pt x="868" y="55533"/>
                    <a:pt x="868" y="55307"/>
                  </a:cubicBezTo>
                  <a:cubicBezTo>
                    <a:pt x="868" y="55107"/>
                    <a:pt x="701" y="54940"/>
                    <a:pt x="501" y="54940"/>
                  </a:cubicBezTo>
                  <a:close/>
                  <a:moveTo>
                    <a:pt x="6071" y="54940"/>
                  </a:moveTo>
                  <a:cubicBezTo>
                    <a:pt x="5738" y="54940"/>
                    <a:pt x="5571" y="55341"/>
                    <a:pt x="5804" y="55574"/>
                  </a:cubicBezTo>
                  <a:cubicBezTo>
                    <a:pt x="5880" y="55649"/>
                    <a:pt x="5972" y="55683"/>
                    <a:pt x="6063" y="55683"/>
                  </a:cubicBezTo>
                  <a:cubicBezTo>
                    <a:pt x="6254" y="55683"/>
                    <a:pt x="6438" y="55533"/>
                    <a:pt x="6438" y="55307"/>
                  </a:cubicBezTo>
                  <a:cubicBezTo>
                    <a:pt x="6438" y="55107"/>
                    <a:pt x="6271" y="54940"/>
                    <a:pt x="6071" y="54940"/>
                  </a:cubicBezTo>
                  <a:close/>
                  <a:moveTo>
                    <a:pt x="11642" y="54940"/>
                  </a:moveTo>
                  <a:cubicBezTo>
                    <a:pt x="11308" y="54940"/>
                    <a:pt x="11142" y="55341"/>
                    <a:pt x="11375" y="55574"/>
                  </a:cubicBezTo>
                  <a:cubicBezTo>
                    <a:pt x="11450" y="55649"/>
                    <a:pt x="11543" y="55683"/>
                    <a:pt x="11633" y="55683"/>
                  </a:cubicBezTo>
                  <a:cubicBezTo>
                    <a:pt x="11825" y="55683"/>
                    <a:pt x="12009" y="55533"/>
                    <a:pt x="12009" y="55307"/>
                  </a:cubicBezTo>
                  <a:cubicBezTo>
                    <a:pt x="12009" y="55107"/>
                    <a:pt x="11842" y="54940"/>
                    <a:pt x="11642" y="54940"/>
                  </a:cubicBezTo>
                  <a:close/>
                  <a:moveTo>
                    <a:pt x="22783" y="54940"/>
                  </a:moveTo>
                  <a:cubicBezTo>
                    <a:pt x="22450" y="54940"/>
                    <a:pt x="22283" y="55341"/>
                    <a:pt x="22516" y="55574"/>
                  </a:cubicBezTo>
                  <a:cubicBezTo>
                    <a:pt x="22591" y="55649"/>
                    <a:pt x="22684" y="55683"/>
                    <a:pt x="22775" y="55683"/>
                  </a:cubicBezTo>
                  <a:cubicBezTo>
                    <a:pt x="22966" y="55683"/>
                    <a:pt x="23150" y="55533"/>
                    <a:pt x="23150" y="55307"/>
                  </a:cubicBezTo>
                  <a:cubicBezTo>
                    <a:pt x="23150" y="55107"/>
                    <a:pt x="22983" y="54940"/>
                    <a:pt x="22783" y="54940"/>
                  </a:cubicBezTo>
                  <a:close/>
                  <a:moveTo>
                    <a:pt x="28354" y="54940"/>
                  </a:moveTo>
                  <a:cubicBezTo>
                    <a:pt x="28054" y="54940"/>
                    <a:pt x="27887" y="55341"/>
                    <a:pt x="28087" y="55574"/>
                  </a:cubicBezTo>
                  <a:cubicBezTo>
                    <a:pt x="28162" y="55649"/>
                    <a:pt x="28255" y="55683"/>
                    <a:pt x="28345" y="55683"/>
                  </a:cubicBezTo>
                  <a:cubicBezTo>
                    <a:pt x="28537" y="55683"/>
                    <a:pt x="28721" y="55533"/>
                    <a:pt x="28721" y="55307"/>
                  </a:cubicBezTo>
                  <a:cubicBezTo>
                    <a:pt x="28721" y="55107"/>
                    <a:pt x="28554" y="54940"/>
                    <a:pt x="28387" y="54940"/>
                  </a:cubicBezTo>
                  <a:close/>
                  <a:moveTo>
                    <a:pt x="33958" y="54940"/>
                  </a:moveTo>
                  <a:cubicBezTo>
                    <a:pt x="33624" y="54940"/>
                    <a:pt x="33457" y="55341"/>
                    <a:pt x="33691" y="55574"/>
                  </a:cubicBezTo>
                  <a:cubicBezTo>
                    <a:pt x="33766" y="55649"/>
                    <a:pt x="33855" y="55683"/>
                    <a:pt x="33941" y="55683"/>
                  </a:cubicBezTo>
                  <a:cubicBezTo>
                    <a:pt x="34123" y="55683"/>
                    <a:pt x="34291" y="55533"/>
                    <a:pt x="34291" y="55307"/>
                  </a:cubicBezTo>
                  <a:cubicBezTo>
                    <a:pt x="34291" y="55107"/>
                    <a:pt x="34158" y="54940"/>
                    <a:pt x="33958" y="54940"/>
                  </a:cubicBezTo>
                  <a:close/>
                  <a:moveTo>
                    <a:pt x="45099" y="54940"/>
                  </a:moveTo>
                  <a:cubicBezTo>
                    <a:pt x="44766" y="54940"/>
                    <a:pt x="44599" y="55341"/>
                    <a:pt x="44832" y="55574"/>
                  </a:cubicBezTo>
                  <a:cubicBezTo>
                    <a:pt x="44907" y="55649"/>
                    <a:pt x="45000" y="55683"/>
                    <a:pt x="45091" y="55683"/>
                  </a:cubicBezTo>
                  <a:cubicBezTo>
                    <a:pt x="45282" y="55683"/>
                    <a:pt x="45466" y="55533"/>
                    <a:pt x="45466" y="55307"/>
                  </a:cubicBezTo>
                  <a:cubicBezTo>
                    <a:pt x="45466" y="55107"/>
                    <a:pt x="45299" y="54940"/>
                    <a:pt x="45099" y="5494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8"/>
            <p:cNvSpPr/>
            <p:nvPr/>
          </p:nvSpPr>
          <p:spPr>
            <a:xfrm flipH="1">
              <a:off x="3743357" y="2173823"/>
              <a:ext cx="673779" cy="1255530"/>
            </a:xfrm>
            <a:custGeom>
              <a:avLst/>
              <a:gdLst/>
              <a:ahLst/>
              <a:cxnLst/>
              <a:rect l="l" t="t" r="r" b="b"/>
              <a:pathLst>
                <a:path w="30289" h="56441" extrusionOk="0">
                  <a:moveTo>
                    <a:pt x="30288" y="0"/>
                  </a:moveTo>
                  <a:lnTo>
                    <a:pt x="30288" y="0"/>
                  </a:lnTo>
                  <a:cubicBezTo>
                    <a:pt x="29655" y="267"/>
                    <a:pt x="29054" y="567"/>
                    <a:pt x="28487" y="968"/>
                  </a:cubicBezTo>
                  <a:cubicBezTo>
                    <a:pt x="14544" y="11542"/>
                    <a:pt x="4704" y="34191"/>
                    <a:pt x="0" y="56441"/>
                  </a:cubicBezTo>
                  <a:lnTo>
                    <a:pt x="17079" y="56441"/>
                  </a:lnTo>
                  <a:lnTo>
                    <a:pt x="3028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8"/>
            <p:cNvSpPr/>
            <p:nvPr/>
          </p:nvSpPr>
          <p:spPr>
            <a:xfrm flipH="1">
              <a:off x="3468809" y="1885171"/>
              <a:ext cx="247854" cy="475554"/>
            </a:xfrm>
            <a:custGeom>
              <a:avLst/>
              <a:gdLst/>
              <a:ahLst/>
              <a:cxnLst/>
              <a:rect l="l" t="t" r="r" b="b"/>
              <a:pathLst>
                <a:path w="11142" h="21378" extrusionOk="0">
                  <a:moveTo>
                    <a:pt x="601" y="0"/>
                  </a:moveTo>
                  <a:cubicBezTo>
                    <a:pt x="601" y="0"/>
                    <a:pt x="501" y="2302"/>
                    <a:pt x="401" y="5137"/>
                  </a:cubicBezTo>
                  <a:cubicBezTo>
                    <a:pt x="200" y="9541"/>
                    <a:pt x="0" y="15178"/>
                    <a:pt x="67" y="15411"/>
                  </a:cubicBezTo>
                  <a:cubicBezTo>
                    <a:pt x="323" y="16276"/>
                    <a:pt x="4602" y="21377"/>
                    <a:pt x="8542" y="21377"/>
                  </a:cubicBezTo>
                  <a:cubicBezTo>
                    <a:pt x="8709" y="21377"/>
                    <a:pt x="8875" y="21368"/>
                    <a:pt x="9040" y="21349"/>
                  </a:cubicBezTo>
                  <a:cubicBezTo>
                    <a:pt x="10374" y="21182"/>
                    <a:pt x="9874" y="13944"/>
                    <a:pt x="9874" y="13944"/>
                  </a:cubicBezTo>
                  <a:lnTo>
                    <a:pt x="9941" y="13377"/>
                  </a:lnTo>
                  <a:lnTo>
                    <a:pt x="11142" y="5771"/>
                  </a:lnTo>
                  <a:lnTo>
                    <a:pt x="601" y="0"/>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8"/>
            <p:cNvSpPr/>
            <p:nvPr/>
          </p:nvSpPr>
          <p:spPr>
            <a:xfrm flipH="1">
              <a:off x="3468809" y="1885906"/>
              <a:ext cx="238956" cy="296837"/>
            </a:xfrm>
            <a:custGeom>
              <a:avLst/>
              <a:gdLst/>
              <a:ahLst/>
              <a:cxnLst/>
              <a:rect l="l" t="t" r="r" b="b"/>
              <a:pathLst>
                <a:path w="10742" h="13344" extrusionOk="0">
                  <a:moveTo>
                    <a:pt x="201" y="1"/>
                  </a:moveTo>
                  <a:cubicBezTo>
                    <a:pt x="201" y="1"/>
                    <a:pt x="101" y="2302"/>
                    <a:pt x="1" y="5138"/>
                  </a:cubicBezTo>
                  <a:cubicBezTo>
                    <a:pt x="1869" y="9107"/>
                    <a:pt x="5338" y="12076"/>
                    <a:pt x="9541" y="13344"/>
                  </a:cubicBezTo>
                  <a:lnTo>
                    <a:pt x="10742" y="5738"/>
                  </a:lnTo>
                  <a:lnTo>
                    <a:pt x="1535" y="668"/>
                  </a:lnTo>
                  <a:lnTo>
                    <a:pt x="20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8"/>
            <p:cNvSpPr/>
            <p:nvPr/>
          </p:nvSpPr>
          <p:spPr>
            <a:xfrm flipH="1">
              <a:off x="3219487" y="1409306"/>
              <a:ext cx="628510" cy="706234"/>
            </a:xfrm>
            <a:custGeom>
              <a:avLst/>
              <a:gdLst/>
              <a:ahLst/>
              <a:cxnLst/>
              <a:rect l="l" t="t" r="r" b="b"/>
              <a:pathLst>
                <a:path w="28254" h="31748" extrusionOk="0">
                  <a:moveTo>
                    <a:pt x="13907" y="1"/>
                  </a:moveTo>
                  <a:cubicBezTo>
                    <a:pt x="13173" y="1"/>
                    <a:pt x="12448" y="63"/>
                    <a:pt x="11742" y="177"/>
                  </a:cubicBezTo>
                  <a:cubicBezTo>
                    <a:pt x="5771" y="1178"/>
                    <a:pt x="0" y="6115"/>
                    <a:pt x="2902" y="19358"/>
                  </a:cubicBezTo>
                  <a:cubicBezTo>
                    <a:pt x="5302" y="30310"/>
                    <a:pt x="11878" y="31748"/>
                    <a:pt x="15571" y="31748"/>
                  </a:cubicBezTo>
                  <a:cubicBezTo>
                    <a:pt x="16344" y="31748"/>
                    <a:pt x="16990" y="31685"/>
                    <a:pt x="17446" y="31633"/>
                  </a:cubicBezTo>
                  <a:cubicBezTo>
                    <a:pt x="20348" y="31299"/>
                    <a:pt x="28254" y="28864"/>
                    <a:pt x="26719" y="15388"/>
                  </a:cubicBezTo>
                  <a:cubicBezTo>
                    <a:pt x="25365" y="3525"/>
                    <a:pt x="19413" y="1"/>
                    <a:pt x="13907"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8"/>
            <p:cNvSpPr/>
            <p:nvPr/>
          </p:nvSpPr>
          <p:spPr>
            <a:xfrm flipH="1">
              <a:off x="3298346" y="1680295"/>
              <a:ext cx="59928" cy="32033"/>
            </a:xfrm>
            <a:custGeom>
              <a:avLst/>
              <a:gdLst/>
              <a:ahLst/>
              <a:cxnLst/>
              <a:rect l="l" t="t" r="r" b="b"/>
              <a:pathLst>
                <a:path w="2694" h="1440" extrusionOk="0">
                  <a:moveTo>
                    <a:pt x="971" y="0"/>
                  </a:moveTo>
                  <a:cubicBezTo>
                    <a:pt x="664" y="0"/>
                    <a:pt x="361" y="119"/>
                    <a:pt x="134" y="371"/>
                  </a:cubicBezTo>
                  <a:cubicBezTo>
                    <a:pt x="1" y="538"/>
                    <a:pt x="1" y="771"/>
                    <a:pt x="134" y="938"/>
                  </a:cubicBezTo>
                  <a:cubicBezTo>
                    <a:pt x="401" y="1171"/>
                    <a:pt x="735" y="1271"/>
                    <a:pt x="1068" y="1271"/>
                  </a:cubicBezTo>
                  <a:cubicBezTo>
                    <a:pt x="1368" y="1338"/>
                    <a:pt x="1669" y="1405"/>
                    <a:pt x="1969" y="1438"/>
                  </a:cubicBezTo>
                  <a:cubicBezTo>
                    <a:pt x="1983" y="1439"/>
                    <a:pt x="1997" y="1440"/>
                    <a:pt x="2010" y="1440"/>
                  </a:cubicBezTo>
                  <a:cubicBezTo>
                    <a:pt x="2451" y="1440"/>
                    <a:pt x="2694" y="928"/>
                    <a:pt x="2403" y="604"/>
                  </a:cubicBezTo>
                  <a:cubicBezTo>
                    <a:pt x="2136" y="271"/>
                    <a:pt x="1735" y="71"/>
                    <a:pt x="1268" y="37"/>
                  </a:cubicBezTo>
                  <a:cubicBezTo>
                    <a:pt x="1170" y="13"/>
                    <a:pt x="1070" y="0"/>
                    <a:pt x="97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8"/>
            <p:cNvSpPr/>
            <p:nvPr/>
          </p:nvSpPr>
          <p:spPr>
            <a:xfrm flipH="1">
              <a:off x="3479198" y="1693753"/>
              <a:ext cx="59060" cy="34257"/>
            </a:xfrm>
            <a:custGeom>
              <a:avLst/>
              <a:gdLst/>
              <a:ahLst/>
              <a:cxnLst/>
              <a:rect l="l" t="t" r="r" b="b"/>
              <a:pathLst>
                <a:path w="2655" h="1540" extrusionOk="0">
                  <a:moveTo>
                    <a:pt x="1716" y="0"/>
                  </a:moveTo>
                  <a:cubicBezTo>
                    <a:pt x="1584" y="0"/>
                    <a:pt x="1450" y="23"/>
                    <a:pt x="1320" y="66"/>
                  </a:cubicBezTo>
                  <a:cubicBezTo>
                    <a:pt x="887" y="166"/>
                    <a:pt x="486" y="400"/>
                    <a:pt x="220" y="733"/>
                  </a:cubicBezTo>
                  <a:cubicBezTo>
                    <a:pt x="0" y="1078"/>
                    <a:pt x="252" y="1540"/>
                    <a:pt x="670" y="1540"/>
                  </a:cubicBezTo>
                  <a:cubicBezTo>
                    <a:pt x="697" y="1540"/>
                    <a:pt x="725" y="1538"/>
                    <a:pt x="753" y="1534"/>
                  </a:cubicBezTo>
                  <a:cubicBezTo>
                    <a:pt x="1053" y="1467"/>
                    <a:pt x="1354" y="1400"/>
                    <a:pt x="1654" y="1300"/>
                  </a:cubicBezTo>
                  <a:cubicBezTo>
                    <a:pt x="1987" y="1267"/>
                    <a:pt x="2288" y="1133"/>
                    <a:pt x="2521" y="900"/>
                  </a:cubicBezTo>
                  <a:cubicBezTo>
                    <a:pt x="2655" y="700"/>
                    <a:pt x="2621" y="466"/>
                    <a:pt x="2488" y="299"/>
                  </a:cubicBezTo>
                  <a:cubicBezTo>
                    <a:pt x="2263" y="97"/>
                    <a:pt x="1992" y="0"/>
                    <a:pt x="171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8"/>
            <p:cNvSpPr/>
            <p:nvPr/>
          </p:nvSpPr>
          <p:spPr>
            <a:xfrm flipH="1">
              <a:off x="3473992" y="1801908"/>
              <a:ext cx="23780" cy="55835"/>
            </a:xfrm>
            <a:custGeom>
              <a:avLst/>
              <a:gdLst/>
              <a:ahLst/>
              <a:cxnLst/>
              <a:rect l="l" t="t" r="r" b="b"/>
              <a:pathLst>
                <a:path w="1069" h="2510" extrusionOk="0">
                  <a:moveTo>
                    <a:pt x="863" y="1"/>
                  </a:moveTo>
                  <a:cubicBezTo>
                    <a:pt x="843" y="1"/>
                    <a:pt x="773" y="79"/>
                    <a:pt x="801" y="107"/>
                  </a:cubicBezTo>
                  <a:cubicBezTo>
                    <a:pt x="868" y="1008"/>
                    <a:pt x="835" y="2076"/>
                    <a:pt x="1" y="2442"/>
                  </a:cubicBezTo>
                  <a:cubicBezTo>
                    <a:pt x="1" y="2442"/>
                    <a:pt x="1" y="2509"/>
                    <a:pt x="1" y="2509"/>
                  </a:cubicBezTo>
                  <a:cubicBezTo>
                    <a:pt x="1035" y="2276"/>
                    <a:pt x="1068" y="875"/>
                    <a:pt x="868" y="7"/>
                  </a:cubicBezTo>
                  <a:cubicBezTo>
                    <a:pt x="868" y="3"/>
                    <a:pt x="866" y="1"/>
                    <a:pt x="86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8"/>
            <p:cNvSpPr/>
            <p:nvPr/>
          </p:nvSpPr>
          <p:spPr>
            <a:xfrm flipH="1">
              <a:off x="3468097" y="1782021"/>
              <a:ext cx="63799" cy="66068"/>
            </a:xfrm>
            <a:custGeom>
              <a:avLst/>
              <a:gdLst/>
              <a:ahLst/>
              <a:cxnLst/>
              <a:rect l="l" t="t" r="r" b="b"/>
              <a:pathLst>
                <a:path w="2868" h="2970" extrusionOk="0">
                  <a:moveTo>
                    <a:pt x="1501" y="1"/>
                  </a:moveTo>
                  <a:cubicBezTo>
                    <a:pt x="0" y="1"/>
                    <a:pt x="100" y="2970"/>
                    <a:pt x="1468" y="2970"/>
                  </a:cubicBezTo>
                  <a:cubicBezTo>
                    <a:pt x="1476" y="2970"/>
                    <a:pt x="1483" y="2970"/>
                    <a:pt x="1491" y="2970"/>
                  </a:cubicBezTo>
                  <a:cubicBezTo>
                    <a:pt x="2867" y="2970"/>
                    <a:pt x="2729" y="1"/>
                    <a:pt x="15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8"/>
            <p:cNvSpPr/>
            <p:nvPr/>
          </p:nvSpPr>
          <p:spPr>
            <a:xfrm flipH="1">
              <a:off x="3506893" y="1784691"/>
              <a:ext cx="44312" cy="28652"/>
            </a:xfrm>
            <a:custGeom>
              <a:avLst/>
              <a:gdLst/>
              <a:ahLst/>
              <a:cxnLst/>
              <a:rect l="l" t="t" r="r" b="b"/>
              <a:pathLst>
                <a:path w="1992" h="1288" extrusionOk="0">
                  <a:moveTo>
                    <a:pt x="39" y="0"/>
                  </a:moveTo>
                  <a:cubicBezTo>
                    <a:pt x="18" y="0"/>
                    <a:pt x="1" y="24"/>
                    <a:pt x="1" y="48"/>
                  </a:cubicBezTo>
                  <a:cubicBezTo>
                    <a:pt x="1" y="615"/>
                    <a:pt x="268" y="1215"/>
                    <a:pt x="868" y="1282"/>
                  </a:cubicBezTo>
                  <a:cubicBezTo>
                    <a:pt x="903" y="1286"/>
                    <a:pt x="936" y="1287"/>
                    <a:pt x="968" y="1287"/>
                  </a:cubicBezTo>
                  <a:cubicBezTo>
                    <a:pt x="1506" y="1287"/>
                    <a:pt x="1810" y="782"/>
                    <a:pt x="1936" y="248"/>
                  </a:cubicBezTo>
                  <a:cubicBezTo>
                    <a:pt x="1992" y="164"/>
                    <a:pt x="1930" y="32"/>
                    <a:pt x="1849" y="32"/>
                  </a:cubicBezTo>
                  <a:cubicBezTo>
                    <a:pt x="1834" y="32"/>
                    <a:pt x="1818" y="37"/>
                    <a:pt x="1802" y="48"/>
                  </a:cubicBezTo>
                  <a:cubicBezTo>
                    <a:pt x="1535" y="214"/>
                    <a:pt x="1302" y="548"/>
                    <a:pt x="968" y="581"/>
                  </a:cubicBezTo>
                  <a:cubicBezTo>
                    <a:pt x="951" y="583"/>
                    <a:pt x="934" y="584"/>
                    <a:pt x="917" y="584"/>
                  </a:cubicBezTo>
                  <a:cubicBezTo>
                    <a:pt x="601" y="584"/>
                    <a:pt x="289" y="299"/>
                    <a:pt x="68" y="14"/>
                  </a:cubicBezTo>
                  <a:cubicBezTo>
                    <a:pt x="58" y="4"/>
                    <a:pt x="48" y="0"/>
                    <a:pt x="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8"/>
            <p:cNvSpPr/>
            <p:nvPr/>
          </p:nvSpPr>
          <p:spPr>
            <a:xfrm flipH="1">
              <a:off x="3327086" y="1789251"/>
              <a:ext cx="26738" cy="53655"/>
            </a:xfrm>
            <a:custGeom>
              <a:avLst/>
              <a:gdLst/>
              <a:ahLst/>
              <a:cxnLst/>
              <a:rect l="l" t="t" r="r" b="b"/>
              <a:pathLst>
                <a:path w="1202" h="2412" extrusionOk="0">
                  <a:moveTo>
                    <a:pt x="141" y="0"/>
                  </a:moveTo>
                  <a:cubicBezTo>
                    <a:pt x="137" y="0"/>
                    <a:pt x="134" y="3"/>
                    <a:pt x="134" y="9"/>
                  </a:cubicBezTo>
                  <a:cubicBezTo>
                    <a:pt x="1" y="877"/>
                    <a:pt x="168" y="2278"/>
                    <a:pt x="1202" y="2411"/>
                  </a:cubicBezTo>
                  <a:cubicBezTo>
                    <a:pt x="1202" y="2411"/>
                    <a:pt x="1202" y="2344"/>
                    <a:pt x="1202" y="2344"/>
                  </a:cubicBezTo>
                  <a:cubicBezTo>
                    <a:pt x="335" y="2077"/>
                    <a:pt x="201" y="1010"/>
                    <a:pt x="201" y="76"/>
                  </a:cubicBezTo>
                  <a:cubicBezTo>
                    <a:pt x="201" y="49"/>
                    <a:pt x="157" y="0"/>
                    <a:pt x="1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8"/>
            <p:cNvSpPr/>
            <p:nvPr/>
          </p:nvSpPr>
          <p:spPr>
            <a:xfrm flipH="1">
              <a:off x="3296588" y="1767829"/>
              <a:ext cx="63309" cy="66268"/>
            </a:xfrm>
            <a:custGeom>
              <a:avLst/>
              <a:gdLst/>
              <a:ahLst/>
              <a:cxnLst/>
              <a:rect l="l" t="t" r="r" b="b"/>
              <a:pathLst>
                <a:path w="2846" h="2979" extrusionOk="0">
                  <a:moveTo>
                    <a:pt x="1305" y="1"/>
                  </a:moveTo>
                  <a:cubicBezTo>
                    <a:pt x="1273" y="1"/>
                    <a:pt x="1241" y="2"/>
                    <a:pt x="1208" y="5"/>
                  </a:cubicBezTo>
                  <a:cubicBezTo>
                    <a:pt x="1" y="103"/>
                    <a:pt x="102" y="2978"/>
                    <a:pt x="1419" y="2978"/>
                  </a:cubicBezTo>
                  <a:cubicBezTo>
                    <a:pt x="1448" y="2978"/>
                    <a:pt x="1478" y="2977"/>
                    <a:pt x="1508" y="2974"/>
                  </a:cubicBezTo>
                  <a:cubicBezTo>
                    <a:pt x="2846" y="2843"/>
                    <a:pt x="2716" y="1"/>
                    <a:pt x="130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8"/>
            <p:cNvSpPr/>
            <p:nvPr/>
          </p:nvSpPr>
          <p:spPr>
            <a:xfrm flipH="1">
              <a:off x="3282552" y="1765404"/>
              <a:ext cx="39974" cy="30520"/>
            </a:xfrm>
            <a:custGeom>
              <a:avLst/>
              <a:gdLst/>
              <a:ahLst/>
              <a:cxnLst/>
              <a:rect l="l" t="t" r="r" b="b"/>
              <a:pathLst>
                <a:path w="1797" h="1372" extrusionOk="0">
                  <a:moveTo>
                    <a:pt x="1703" y="0"/>
                  </a:moveTo>
                  <a:cubicBezTo>
                    <a:pt x="1699" y="0"/>
                    <a:pt x="1696" y="4"/>
                    <a:pt x="1696" y="14"/>
                  </a:cubicBezTo>
                  <a:cubicBezTo>
                    <a:pt x="1496" y="347"/>
                    <a:pt x="1229" y="681"/>
                    <a:pt x="962" y="681"/>
                  </a:cubicBezTo>
                  <a:cubicBezTo>
                    <a:pt x="662" y="681"/>
                    <a:pt x="429" y="414"/>
                    <a:pt x="162" y="247"/>
                  </a:cubicBezTo>
                  <a:cubicBezTo>
                    <a:pt x="146" y="237"/>
                    <a:pt x="131" y="232"/>
                    <a:pt x="117" y="232"/>
                  </a:cubicBezTo>
                  <a:cubicBezTo>
                    <a:pt x="43" y="232"/>
                    <a:pt x="0" y="363"/>
                    <a:pt x="28" y="448"/>
                  </a:cubicBezTo>
                  <a:cubicBezTo>
                    <a:pt x="176" y="948"/>
                    <a:pt x="479" y="1371"/>
                    <a:pt x="916" y="1371"/>
                  </a:cubicBezTo>
                  <a:cubicBezTo>
                    <a:pt x="973" y="1371"/>
                    <a:pt x="1033" y="1364"/>
                    <a:pt x="1096" y="1348"/>
                  </a:cubicBezTo>
                  <a:cubicBezTo>
                    <a:pt x="1629" y="1215"/>
                    <a:pt x="1796" y="614"/>
                    <a:pt x="1730" y="47"/>
                  </a:cubicBezTo>
                  <a:cubicBezTo>
                    <a:pt x="1730" y="24"/>
                    <a:pt x="1713" y="0"/>
                    <a:pt x="17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8"/>
            <p:cNvSpPr/>
            <p:nvPr/>
          </p:nvSpPr>
          <p:spPr>
            <a:xfrm flipH="1">
              <a:off x="3424275" y="1958891"/>
              <a:ext cx="42332" cy="20087"/>
            </a:xfrm>
            <a:custGeom>
              <a:avLst/>
              <a:gdLst/>
              <a:ahLst/>
              <a:cxnLst/>
              <a:rect l="l" t="t" r="r" b="b"/>
              <a:pathLst>
                <a:path w="1903" h="903" extrusionOk="0">
                  <a:moveTo>
                    <a:pt x="59" y="0"/>
                  </a:moveTo>
                  <a:cubicBezTo>
                    <a:pt x="40" y="0"/>
                    <a:pt x="20" y="16"/>
                    <a:pt x="1" y="55"/>
                  </a:cubicBezTo>
                  <a:cubicBezTo>
                    <a:pt x="67" y="456"/>
                    <a:pt x="334" y="789"/>
                    <a:pt x="701" y="889"/>
                  </a:cubicBezTo>
                  <a:cubicBezTo>
                    <a:pt x="761" y="898"/>
                    <a:pt x="822" y="902"/>
                    <a:pt x="882" y="902"/>
                  </a:cubicBezTo>
                  <a:cubicBezTo>
                    <a:pt x="1285" y="902"/>
                    <a:pt x="1670" y="713"/>
                    <a:pt x="1902" y="422"/>
                  </a:cubicBezTo>
                  <a:cubicBezTo>
                    <a:pt x="1902" y="389"/>
                    <a:pt x="1902" y="356"/>
                    <a:pt x="1869" y="356"/>
                  </a:cubicBezTo>
                  <a:cubicBezTo>
                    <a:pt x="1535" y="489"/>
                    <a:pt x="1202" y="556"/>
                    <a:pt x="868" y="589"/>
                  </a:cubicBezTo>
                  <a:cubicBezTo>
                    <a:pt x="501" y="522"/>
                    <a:pt x="301" y="222"/>
                    <a:pt x="101" y="22"/>
                  </a:cubicBezTo>
                  <a:cubicBezTo>
                    <a:pt x="87" y="8"/>
                    <a:pt x="73" y="0"/>
                    <a:pt x="5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8"/>
            <p:cNvSpPr/>
            <p:nvPr/>
          </p:nvSpPr>
          <p:spPr>
            <a:xfrm flipH="1">
              <a:off x="3346684" y="1682230"/>
              <a:ext cx="106376" cy="248543"/>
            </a:xfrm>
            <a:custGeom>
              <a:avLst/>
              <a:gdLst/>
              <a:ahLst/>
              <a:cxnLst/>
              <a:rect l="l" t="t" r="r" b="b"/>
              <a:pathLst>
                <a:path w="4782" h="11173" extrusionOk="0">
                  <a:moveTo>
                    <a:pt x="2491" y="1"/>
                  </a:moveTo>
                  <a:cubicBezTo>
                    <a:pt x="2435" y="1"/>
                    <a:pt x="2372" y="52"/>
                    <a:pt x="2394" y="117"/>
                  </a:cubicBezTo>
                  <a:cubicBezTo>
                    <a:pt x="2761" y="2952"/>
                    <a:pt x="3661" y="5754"/>
                    <a:pt x="4062" y="8623"/>
                  </a:cubicBezTo>
                  <a:cubicBezTo>
                    <a:pt x="3595" y="8456"/>
                    <a:pt x="3094" y="8356"/>
                    <a:pt x="2594" y="8323"/>
                  </a:cubicBezTo>
                  <a:lnTo>
                    <a:pt x="2594" y="8323"/>
                  </a:lnTo>
                  <a:cubicBezTo>
                    <a:pt x="2494" y="8356"/>
                    <a:pt x="3028" y="10491"/>
                    <a:pt x="2994" y="10658"/>
                  </a:cubicBezTo>
                  <a:cubicBezTo>
                    <a:pt x="2843" y="10673"/>
                    <a:pt x="2692" y="10680"/>
                    <a:pt x="2541" y="10680"/>
                  </a:cubicBezTo>
                  <a:cubicBezTo>
                    <a:pt x="1694" y="10680"/>
                    <a:pt x="862" y="10444"/>
                    <a:pt x="126" y="9991"/>
                  </a:cubicBezTo>
                  <a:cubicBezTo>
                    <a:pt x="109" y="9975"/>
                    <a:pt x="93" y="9968"/>
                    <a:pt x="79" y="9968"/>
                  </a:cubicBezTo>
                  <a:cubicBezTo>
                    <a:pt x="33" y="9968"/>
                    <a:pt x="0" y="10032"/>
                    <a:pt x="25" y="10057"/>
                  </a:cubicBezTo>
                  <a:cubicBezTo>
                    <a:pt x="635" y="10773"/>
                    <a:pt x="1498" y="11173"/>
                    <a:pt x="2395" y="11173"/>
                  </a:cubicBezTo>
                  <a:cubicBezTo>
                    <a:pt x="2627" y="11173"/>
                    <a:pt x="2862" y="11146"/>
                    <a:pt x="3094" y="11091"/>
                  </a:cubicBezTo>
                  <a:cubicBezTo>
                    <a:pt x="3328" y="11091"/>
                    <a:pt x="3495" y="11058"/>
                    <a:pt x="3495" y="10991"/>
                  </a:cubicBezTo>
                  <a:cubicBezTo>
                    <a:pt x="3461" y="10324"/>
                    <a:pt x="3228" y="8957"/>
                    <a:pt x="3228" y="8957"/>
                  </a:cubicBezTo>
                  <a:lnTo>
                    <a:pt x="3228" y="8957"/>
                  </a:lnTo>
                  <a:cubicBezTo>
                    <a:pt x="3394" y="9028"/>
                    <a:pt x="4135" y="9268"/>
                    <a:pt x="4524" y="9268"/>
                  </a:cubicBezTo>
                  <a:cubicBezTo>
                    <a:pt x="4682" y="9268"/>
                    <a:pt x="4781" y="9229"/>
                    <a:pt x="4762" y="9123"/>
                  </a:cubicBezTo>
                  <a:cubicBezTo>
                    <a:pt x="4262" y="6188"/>
                    <a:pt x="3695" y="2886"/>
                    <a:pt x="2561" y="50"/>
                  </a:cubicBezTo>
                  <a:cubicBezTo>
                    <a:pt x="2549" y="15"/>
                    <a:pt x="2521" y="1"/>
                    <a:pt x="249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8"/>
            <p:cNvSpPr/>
            <p:nvPr/>
          </p:nvSpPr>
          <p:spPr>
            <a:xfrm flipH="1">
              <a:off x="3402185" y="1718356"/>
              <a:ext cx="227655" cy="188393"/>
            </a:xfrm>
            <a:custGeom>
              <a:avLst/>
              <a:gdLst/>
              <a:ahLst/>
              <a:cxnLst/>
              <a:rect l="l" t="t" r="r" b="b"/>
              <a:pathLst>
                <a:path w="10234" h="8469" extrusionOk="0">
                  <a:moveTo>
                    <a:pt x="5604" y="561"/>
                  </a:moveTo>
                  <a:cubicBezTo>
                    <a:pt x="7539" y="594"/>
                    <a:pt x="9107" y="2162"/>
                    <a:pt x="9173" y="4064"/>
                  </a:cubicBezTo>
                  <a:cubicBezTo>
                    <a:pt x="9240" y="5998"/>
                    <a:pt x="7806" y="7666"/>
                    <a:pt x="5871" y="7866"/>
                  </a:cubicBezTo>
                  <a:cubicBezTo>
                    <a:pt x="5761" y="7876"/>
                    <a:pt x="5652" y="7881"/>
                    <a:pt x="5543" y="7881"/>
                  </a:cubicBezTo>
                  <a:cubicBezTo>
                    <a:pt x="3774" y="7881"/>
                    <a:pt x="2216" y="6620"/>
                    <a:pt x="1901" y="4797"/>
                  </a:cubicBezTo>
                  <a:cubicBezTo>
                    <a:pt x="1601" y="2896"/>
                    <a:pt x="2802" y="1095"/>
                    <a:pt x="4703" y="661"/>
                  </a:cubicBezTo>
                  <a:cubicBezTo>
                    <a:pt x="5004" y="594"/>
                    <a:pt x="5304" y="561"/>
                    <a:pt x="5604" y="561"/>
                  </a:cubicBezTo>
                  <a:close/>
                  <a:moveTo>
                    <a:pt x="5490" y="0"/>
                  </a:moveTo>
                  <a:cubicBezTo>
                    <a:pt x="4306" y="0"/>
                    <a:pt x="3108" y="494"/>
                    <a:pt x="2235" y="1562"/>
                  </a:cubicBezTo>
                  <a:cubicBezTo>
                    <a:pt x="0" y="4264"/>
                    <a:pt x="1901" y="8367"/>
                    <a:pt x="5404" y="8467"/>
                  </a:cubicBezTo>
                  <a:cubicBezTo>
                    <a:pt x="5439" y="8468"/>
                    <a:pt x="5474" y="8468"/>
                    <a:pt x="5509" y="8468"/>
                  </a:cubicBezTo>
                  <a:cubicBezTo>
                    <a:pt x="8225" y="8468"/>
                    <a:pt x="10233" y="5931"/>
                    <a:pt x="9640" y="3296"/>
                  </a:cubicBezTo>
                  <a:cubicBezTo>
                    <a:pt x="9152" y="1202"/>
                    <a:pt x="7338" y="0"/>
                    <a:pt x="5490"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8"/>
            <p:cNvSpPr/>
            <p:nvPr/>
          </p:nvSpPr>
          <p:spPr>
            <a:xfrm flipH="1">
              <a:off x="3222446" y="1697468"/>
              <a:ext cx="146950" cy="187726"/>
            </a:xfrm>
            <a:custGeom>
              <a:avLst/>
              <a:gdLst/>
              <a:ahLst/>
              <a:cxnLst/>
              <a:rect l="l" t="t" r="r" b="b"/>
              <a:pathLst>
                <a:path w="6606" h="8439" extrusionOk="0">
                  <a:moveTo>
                    <a:pt x="3136" y="566"/>
                  </a:moveTo>
                  <a:cubicBezTo>
                    <a:pt x="3770" y="599"/>
                    <a:pt x="4404" y="933"/>
                    <a:pt x="4804" y="1433"/>
                  </a:cubicBezTo>
                  <a:cubicBezTo>
                    <a:pt x="5404" y="2167"/>
                    <a:pt x="5771" y="3068"/>
                    <a:pt x="5838" y="4002"/>
                  </a:cubicBezTo>
                  <a:cubicBezTo>
                    <a:pt x="6005" y="6003"/>
                    <a:pt x="5037" y="7738"/>
                    <a:pt x="3603" y="7871"/>
                  </a:cubicBezTo>
                  <a:cubicBezTo>
                    <a:pt x="3545" y="7877"/>
                    <a:pt x="3487" y="7879"/>
                    <a:pt x="3429" y="7879"/>
                  </a:cubicBezTo>
                  <a:cubicBezTo>
                    <a:pt x="2065" y="7879"/>
                    <a:pt x="860" y="6389"/>
                    <a:pt x="668" y="4469"/>
                  </a:cubicBezTo>
                  <a:cubicBezTo>
                    <a:pt x="568" y="3535"/>
                    <a:pt x="768" y="2601"/>
                    <a:pt x="1201" y="1767"/>
                  </a:cubicBezTo>
                  <a:cubicBezTo>
                    <a:pt x="1535" y="1133"/>
                    <a:pt x="2169" y="666"/>
                    <a:pt x="2903" y="566"/>
                  </a:cubicBezTo>
                  <a:close/>
                  <a:moveTo>
                    <a:pt x="3114" y="1"/>
                  </a:moveTo>
                  <a:cubicBezTo>
                    <a:pt x="2158" y="1"/>
                    <a:pt x="1208" y="517"/>
                    <a:pt x="734" y="1500"/>
                  </a:cubicBezTo>
                  <a:cubicBezTo>
                    <a:pt x="201" y="2401"/>
                    <a:pt x="0" y="3468"/>
                    <a:pt x="101" y="4536"/>
                  </a:cubicBezTo>
                  <a:cubicBezTo>
                    <a:pt x="301" y="6704"/>
                    <a:pt x="1735" y="8405"/>
                    <a:pt x="3370" y="8438"/>
                  </a:cubicBezTo>
                  <a:lnTo>
                    <a:pt x="3670" y="8438"/>
                  </a:lnTo>
                  <a:cubicBezTo>
                    <a:pt x="5371" y="8272"/>
                    <a:pt x="6605" y="6270"/>
                    <a:pt x="6405" y="3935"/>
                  </a:cubicBezTo>
                  <a:cubicBezTo>
                    <a:pt x="6305" y="2901"/>
                    <a:pt x="5905" y="1900"/>
                    <a:pt x="5238" y="1100"/>
                  </a:cubicBezTo>
                  <a:cubicBezTo>
                    <a:pt x="4707" y="358"/>
                    <a:pt x="3909" y="1"/>
                    <a:pt x="3114"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8"/>
            <p:cNvSpPr/>
            <p:nvPr/>
          </p:nvSpPr>
          <p:spPr>
            <a:xfrm flipH="1">
              <a:off x="3357495" y="1773146"/>
              <a:ext cx="69048" cy="29675"/>
            </a:xfrm>
            <a:custGeom>
              <a:avLst/>
              <a:gdLst/>
              <a:ahLst/>
              <a:cxnLst/>
              <a:rect l="l" t="t" r="r" b="b"/>
              <a:pathLst>
                <a:path w="3104" h="1334" extrusionOk="0">
                  <a:moveTo>
                    <a:pt x="1924" y="1"/>
                  </a:moveTo>
                  <a:cubicBezTo>
                    <a:pt x="1135" y="1"/>
                    <a:pt x="377" y="502"/>
                    <a:pt x="1" y="900"/>
                  </a:cubicBezTo>
                  <a:lnTo>
                    <a:pt x="401" y="1334"/>
                  </a:lnTo>
                  <a:cubicBezTo>
                    <a:pt x="451" y="1284"/>
                    <a:pt x="1171" y="564"/>
                    <a:pt x="1949" y="564"/>
                  </a:cubicBezTo>
                  <a:cubicBezTo>
                    <a:pt x="2212" y="564"/>
                    <a:pt x="2483" y="647"/>
                    <a:pt x="2736" y="867"/>
                  </a:cubicBezTo>
                  <a:lnTo>
                    <a:pt x="3103" y="466"/>
                  </a:lnTo>
                  <a:cubicBezTo>
                    <a:pt x="2733" y="130"/>
                    <a:pt x="2324" y="1"/>
                    <a:pt x="1924"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8"/>
            <p:cNvSpPr/>
            <p:nvPr/>
          </p:nvSpPr>
          <p:spPr>
            <a:xfrm flipH="1">
              <a:off x="3591980" y="1793878"/>
              <a:ext cx="252325" cy="71273"/>
            </a:xfrm>
            <a:custGeom>
              <a:avLst/>
              <a:gdLst/>
              <a:ahLst/>
              <a:cxnLst/>
              <a:rect l="l" t="t" r="r" b="b"/>
              <a:pathLst>
                <a:path w="11343" h="3204" extrusionOk="0">
                  <a:moveTo>
                    <a:pt x="10522" y="0"/>
                  </a:moveTo>
                  <a:cubicBezTo>
                    <a:pt x="8456" y="0"/>
                    <a:pt x="3191" y="23"/>
                    <a:pt x="2236" y="268"/>
                  </a:cubicBezTo>
                  <a:cubicBezTo>
                    <a:pt x="1002" y="602"/>
                    <a:pt x="101" y="2737"/>
                    <a:pt x="1" y="3004"/>
                  </a:cubicBezTo>
                  <a:lnTo>
                    <a:pt x="501" y="3204"/>
                  </a:lnTo>
                  <a:cubicBezTo>
                    <a:pt x="768" y="2603"/>
                    <a:pt x="1569" y="1036"/>
                    <a:pt x="2369" y="835"/>
                  </a:cubicBezTo>
                  <a:cubicBezTo>
                    <a:pt x="3270" y="602"/>
                    <a:pt x="9141" y="569"/>
                    <a:pt x="11342" y="569"/>
                  </a:cubicBezTo>
                  <a:lnTo>
                    <a:pt x="11342" y="1"/>
                  </a:lnTo>
                  <a:cubicBezTo>
                    <a:pt x="11282" y="1"/>
                    <a:pt x="10981" y="0"/>
                    <a:pt x="1052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8"/>
            <p:cNvSpPr/>
            <p:nvPr/>
          </p:nvSpPr>
          <p:spPr>
            <a:xfrm flipH="1">
              <a:off x="3251387" y="1390509"/>
              <a:ext cx="610714" cy="431620"/>
            </a:xfrm>
            <a:custGeom>
              <a:avLst/>
              <a:gdLst/>
              <a:ahLst/>
              <a:cxnLst/>
              <a:rect l="l" t="t" r="r" b="b"/>
              <a:pathLst>
                <a:path w="27454" h="19403" extrusionOk="0">
                  <a:moveTo>
                    <a:pt x="14388" y="0"/>
                  </a:moveTo>
                  <a:cubicBezTo>
                    <a:pt x="10768" y="0"/>
                    <a:pt x="7596" y="1577"/>
                    <a:pt x="5204" y="4124"/>
                  </a:cubicBezTo>
                  <a:cubicBezTo>
                    <a:pt x="5204" y="4124"/>
                    <a:pt x="834" y="6193"/>
                    <a:pt x="434" y="10362"/>
                  </a:cubicBezTo>
                  <a:cubicBezTo>
                    <a:pt x="0" y="14532"/>
                    <a:pt x="3069" y="19402"/>
                    <a:pt x="4303" y="19402"/>
                  </a:cubicBezTo>
                  <a:cubicBezTo>
                    <a:pt x="7439" y="19369"/>
                    <a:pt x="7306" y="14432"/>
                    <a:pt x="7306" y="14432"/>
                  </a:cubicBezTo>
                  <a:cubicBezTo>
                    <a:pt x="7306" y="14432"/>
                    <a:pt x="10875" y="14065"/>
                    <a:pt x="11042" y="8327"/>
                  </a:cubicBezTo>
                  <a:cubicBezTo>
                    <a:pt x="11042" y="8327"/>
                    <a:pt x="12809" y="11730"/>
                    <a:pt x="17646" y="12364"/>
                  </a:cubicBezTo>
                  <a:cubicBezTo>
                    <a:pt x="17672" y="12367"/>
                    <a:pt x="17694" y="12369"/>
                    <a:pt x="17714" y="12369"/>
                  </a:cubicBezTo>
                  <a:cubicBezTo>
                    <a:pt x="18309" y="12369"/>
                    <a:pt x="16418" y="10873"/>
                    <a:pt x="15569" y="10224"/>
                  </a:cubicBezTo>
                  <a:lnTo>
                    <a:pt x="15569" y="10224"/>
                  </a:lnTo>
                  <a:cubicBezTo>
                    <a:pt x="16513" y="10881"/>
                    <a:pt x="19152" y="12408"/>
                    <a:pt x="23275" y="12408"/>
                  </a:cubicBezTo>
                  <a:cubicBezTo>
                    <a:pt x="24384" y="12408"/>
                    <a:pt x="25600" y="12297"/>
                    <a:pt x="26920" y="12030"/>
                  </a:cubicBezTo>
                  <a:cubicBezTo>
                    <a:pt x="27453" y="11930"/>
                    <a:pt x="26186" y="3924"/>
                    <a:pt x="20181" y="1289"/>
                  </a:cubicBezTo>
                  <a:cubicBezTo>
                    <a:pt x="18164" y="404"/>
                    <a:pt x="16219" y="0"/>
                    <a:pt x="1438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8"/>
            <p:cNvSpPr/>
            <p:nvPr/>
          </p:nvSpPr>
          <p:spPr>
            <a:xfrm flipH="1">
              <a:off x="3714416" y="1786048"/>
              <a:ext cx="171442" cy="184700"/>
            </a:xfrm>
            <a:custGeom>
              <a:avLst/>
              <a:gdLst/>
              <a:ahLst/>
              <a:cxnLst/>
              <a:rect l="l" t="t" r="r" b="b"/>
              <a:pathLst>
                <a:path w="7707" h="8303" extrusionOk="0">
                  <a:moveTo>
                    <a:pt x="2603" y="0"/>
                  </a:moveTo>
                  <a:cubicBezTo>
                    <a:pt x="2358" y="0"/>
                    <a:pt x="2122" y="57"/>
                    <a:pt x="1902" y="187"/>
                  </a:cubicBezTo>
                  <a:cubicBezTo>
                    <a:pt x="1" y="1287"/>
                    <a:pt x="2403" y="7358"/>
                    <a:pt x="4671" y="8126"/>
                  </a:cubicBezTo>
                  <a:cubicBezTo>
                    <a:pt x="4960" y="8246"/>
                    <a:pt x="5258" y="8303"/>
                    <a:pt x="5551" y="8303"/>
                  </a:cubicBezTo>
                  <a:cubicBezTo>
                    <a:pt x="6477" y="8303"/>
                    <a:pt x="7352" y="7737"/>
                    <a:pt x="7706" y="6825"/>
                  </a:cubicBezTo>
                  <a:lnTo>
                    <a:pt x="6839" y="3222"/>
                  </a:lnTo>
                  <a:cubicBezTo>
                    <a:pt x="6839" y="3222"/>
                    <a:pt x="4449" y="0"/>
                    <a:pt x="2603"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8"/>
            <p:cNvSpPr/>
            <p:nvPr/>
          </p:nvSpPr>
          <p:spPr>
            <a:xfrm flipH="1">
              <a:off x="3741666" y="1828024"/>
              <a:ext cx="87045" cy="115140"/>
            </a:xfrm>
            <a:custGeom>
              <a:avLst/>
              <a:gdLst/>
              <a:ahLst/>
              <a:cxnLst/>
              <a:rect l="l" t="t" r="r" b="b"/>
              <a:pathLst>
                <a:path w="3913" h="5176" extrusionOk="0">
                  <a:moveTo>
                    <a:pt x="34" y="1"/>
                  </a:moveTo>
                  <a:cubicBezTo>
                    <a:pt x="0" y="1"/>
                    <a:pt x="0" y="68"/>
                    <a:pt x="34" y="68"/>
                  </a:cubicBezTo>
                  <a:cubicBezTo>
                    <a:pt x="1635" y="668"/>
                    <a:pt x="2502" y="2102"/>
                    <a:pt x="3136" y="3603"/>
                  </a:cubicBezTo>
                  <a:cubicBezTo>
                    <a:pt x="2824" y="3249"/>
                    <a:pt x="2459" y="3000"/>
                    <a:pt x="2043" y="3000"/>
                  </a:cubicBezTo>
                  <a:cubicBezTo>
                    <a:pt x="1792" y="3000"/>
                    <a:pt x="1523" y="3090"/>
                    <a:pt x="1235" y="3303"/>
                  </a:cubicBezTo>
                  <a:cubicBezTo>
                    <a:pt x="1168" y="3337"/>
                    <a:pt x="1235" y="3403"/>
                    <a:pt x="1268" y="3403"/>
                  </a:cubicBezTo>
                  <a:cubicBezTo>
                    <a:pt x="1427" y="3347"/>
                    <a:pt x="1591" y="3320"/>
                    <a:pt x="1752" y="3320"/>
                  </a:cubicBezTo>
                  <a:cubicBezTo>
                    <a:pt x="2169" y="3320"/>
                    <a:pt x="2571" y="3501"/>
                    <a:pt x="2836" y="3837"/>
                  </a:cubicBezTo>
                  <a:cubicBezTo>
                    <a:pt x="3136" y="4237"/>
                    <a:pt x="3403" y="4671"/>
                    <a:pt x="3603" y="5105"/>
                  </a:cubicBezTo>
                  <a:cubicBezTo>
                    <a:pt x="3627" y="5153"/>
                    <a:pt x="3679" y="5176"/>
                    <a:pt x="3731" y="5176"/>
                  </a:cubicBezTo>
                  <a:cubicBezTo>
                    <a:pt x="3821" y="5176"/>
                    <a:pt x="3912" y="5110"/>
                    <a:pt x="3870" y="5004"/>
                  </a:cubicBezTo>
                  <a:lnTo>
                    <a:pt x="3870" y="4971"/>
                  </a:lnTo>
                  <a:cubicBezTo>
                    <a:pt x="3870" y="2936"/>
                    <a:pt x="2235" y="168"/>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8"/>
            <p:cNvSpPr/>
            <p:nvPr/>
          </p:nvSpPr>
          <p:spPr>
            <a:xfrm flipH="1">
              <a:off x="3753745" y="1942297"/>
              <a:ext cx="24514" cy="21022"/>
            </a:xfrm>
            <a:custGeom>
              <a:avLst/>
              <a:gdLst/>
              <a:ahLst/>
              <a:cxnLst/>
              <a:rect l="l" t="t" r="r" b="b"/>
              <a:pathLst>
                <a:path w="1102" h="945" extrusionOk="0">
                  <a:moveTo>
                    <a:pt x="634" y="1"/>
                  </a:moveTo>
                  <a:cubicBezTo>
                    <a:pt x="201" y="1"/>
                    <a:pt x="1" y="501"/>
                    <a:pt x="301" y="801"/>
                  </a:cubicBezTo>
                  <a:cubicBezTo>
                    <a:pt x="400" y="900"/>
                    <a:pt x="520" y="945"/>
                    <a:pt x="637" y="945"/>
                  </a:cubicBezTo>
                  <a:cubicBezTo>
                    <a:pt x="876" y="945"/>
                    <a:pt x="1101" y="759"/>
                    <a:pt x="1101" y="468"/>
                  </a:cubicBezTo>
                  <a:cubicBezTo>
                    <a:pt x="1101" y="201"/>
                    <a:pt x="901" y="1"/>
                    <a:pt x="6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8"/>
            <p:cNvSpPr/>
            <p:nvPr/>
          </p:nvSpPr>
          <p:spPr>
            <a:xfrm flipH="1">
              <a:off x="3783420" y="1928216"/>
              <a:ext cx="15616" cy="13280"/>
            </a:xfrm>
            <a:custGeom>
              <a:avLst/>
              <a:gdLst/>
              <a:ahLst/>
              <a:cxnLst/>
              <a:rect l="l" t="t" r="r" b="b"/>
              <a:pathLst>
                <a:path w="702" h="597" extrusionOk="0">
                  <a:moveTo>
                    <a:pt x="401" y="0"/>
                  </a:moveTo>
                  <a:cubicBezTo>
                    <a:pt x="134" y="0"/>
                    <a:pt x="1" y="334"/>
                    <a:pt x="167" y="500"/>
                  </a:cubicBezTo>
                  <a:cubicBezTo>
                    <a:pt x="234" y="567"/>
                    <a:pt x="316" y="597"/>
                    <a:pt x="395" y="597"/>
                  </a:cubicBezTo>
                  <a:cubicBezTo>
                    <a:pt x="553" y="597"/>
                    <a:pt x="701" y="478"/>
                    <a:pt x="701" y="300"/>
                  </a:cubicBezTo>
                  <a:cubicBezTo>
                    <a:pt x="701" y="134"/>
                    <a:pt x="568" y="0"/>
                    <a:pt x="4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8"/>
            <p:cNvSpPr/>
            <p:nvPr/>
          </p:nvSpPr>
          <p:spPr>
            <a:xfrm flipH="1">
              <a:off x="3835362" y="1841193"/>
              <a:ext cx="29719" cy="13770"/>
            </a:xfrm>
            <a:custGeom>
              <a:avLst/>
              <a:gdLst/>
              <a:ahLst/>
              <a:cxnLst/>
              <a:rect l="l" t="t" r="r" b="b"/>
              <a:pathLst>
                <a:path w="1336" h="619" extrusionOk="0">
                  <a:moveTo>
                    <a:pt x="1154" y="1"/>
                  </a:moveTo>
                  <a:cubicBezTo>
                    <a:pt x="1137" y="1"/>
                    <a:pt x="1119" y="3"/>
                    <a:pt x="1102" y="9"/>
                  </a:cubicBezTo>
                  <a:lnTo>
                    <a:pt x="168" y="243"/>
                  </a:lnTo>
                  <a:cubicBezTo>
                    <a:pt x="68" y="276"/>
                    <a:pt x="1" y="376"/>
                    <a:pt x="34" y="476"/>
                  </a:cubicBezTo>
                  <a:cubicBezTo>
                    <a:pt x="62" y="559"/>
                    <a:pt x="134" y="618"/>
                    <a:pt x="215" y="618"/>
                  </a:cubicBezTo>
                  <a:cubicBezTo>
                    <a:pt x="232" y="618"/>
                    <a:pt x="250" y="616"/>
                    <a:pt x="268" y="610"/>
                  </a:cubicBezTo>
                  <a:lnTo>
                    <a:pt x="1202" y="376"/>
                  </a:lnTo>
                  <a:cubicBezTo>
                    <a:pt x="1302" y="343"/>
                    <a:pt x="1335" y="243"/>
                    <a:pt x="1335" y="143"/>
                  </a:cubicBezTo>
                  <a:cubicBezTo>
                    <a:pt x="1308" y="60"/>
                    <a:pt x="1235" y="1"/>
                    <a:pt x="1154"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8"/>
            <p:cNvSpPr/>
            <p:nvPr/>
          </p:nvSpPr>
          <p:spPr>
            <a:xfrm flipH="1">
              <a:off x="3837587" y="1827891"/>
              <a:ext cx="29719" cy="10544"/>
            </a:xfrm>
            <a:custGeom>
              <a:avLst/>
              <a:gdLst/>
              <a:ahLst/>
              <a:cxnLst/>
              <a:rect l="l" t="t" r="r" b="b"/>
              <a:pathLst>
                <a:path w="1336" h="474" extrusionOk="0">
                  <a:moveTo>
                    <a:pt x="1175" y="0"/>
                  </a:moveTo>
                  <a:cubicBezTo>
                    <a:pt x="1162" y="0"/>
                    <a:pt x="1148" y="2"/>
                    <a:pt x="1135" y="7"/>
                  </a:cubicBezTo>
                  <a:lnTo>
                    <a:pt x="168" y="107"/>
                  </a:lnTo>
                  <a:cubicBezTo>
                    <a:pt x="68" y="107"/>
                    <a:pt x="1" y="207"/>
                    <a:pt x="1" y="307"/>
                  </a:cubicBezTo>
                  <a:cubicBezTo>
                    <a:pt x="34" y="407"/>
                    <a:pt x="101" y="474"/>
                    <a:pt x="234" y="474"/>
                  </a:cubicBezTo>
                  <a:lnTo>
                    <a:pt x="1168" y="374"/>
                  </a:lnTo>
                  <a:cubicBezTo>
                    <a:pt x="1268" y="374"/>
                    <a:pt x="1335" y="274"/>
                    <a:pt x="1335" y="174"/>
                  </a:cubicBezTo>
                  <a:cubicBezTo>
                    <a:pt x="1335" y="87"/>
                    <a:pt x="1260" y="0"/>
                    <a:pt x="1175"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8"/>
            <p:cNvSpPr/>
            <p:nvPr/>
          </p:nvSpPr>
          <p:spPr>
            <a:xfrm flipH="1">
              <a:off x="3475483" y="2245051"/>
              <a:ext cx="246386" cy="167171"/>
            </a:xfrm>
            <a:custGeom>
              <a:avLst/>
              <a:gdLst/>
              <a:ahLst/>
              <a:cxnLst/>
              <a:rect l="l" t="t" r="r" b="b"/>
              <a:pathLst>
                <a:path w="11076" h="7515" extrusionOk="0">
                  <a:moveTo>
                    <a:pt x="10708" y="1"/>
                  </a:moveTo>
                  <a:lnTo>
                    <a:pt x="10708" y="1"/>
                  </a:lnTo>
                  <a:cubicBezTo>
                    <a:pt x="10775" y="801"/>
                    <a:pt x="10809" y="1568"/>
                    <a:pt x="10809" y="2369"/>
                  </a:cubicBezTo>
                  <a:cubicBezTo>
                    <a:pt x="10775" y="3170"/>
                    <a:pt x="10708" y="3937"/>
                    <a:pt x="10575" y="4737"/>
                  </a:cubicBezTo>
                  <a:cubicBezTo>
                    <a:pt x="10408" y="5471"/>
                    <a:pt x="10175" y="6272"/>
                    <a:pt x="9641" y="6772"/>
                  </a:cubicBezTo>
                  <a:cubicBezTo>
                    <a:pt x="9362" y="7034"/>
                    <a:pt x="9010" y="7131"/>
                    <a:pt x="8632" y="7131"/>
                  </a:cubicBezTo>
                  <a:cubicBezTo>
                    <a:pt x="8288" y="7131"/>
                    <a:pt x="7923" y="7050"/>
                    <a:pt x="7573" y="6939"/>
                  </a:cubicBezTo>
                  <a:cubicBezTo>
                    <a:pt x="6105" y="6472"/>
                    <a:pt x="4771" y="5538"/>
                    <a:pt x="3503" y="4604"/>
                  </a:cubicBezTo>
                  <a:cubicBezTo>
                    <a:pt x="2870" y="4104"/>
                    <a:pt x="2269" y="3603"/>
                    <a:pt x="1669" y="3069"/>
                  </a:cubicBezTo>
                  <a:cubicBezTo>
                    <a:pt x="1102" y="2536"/>
                    <a:pt x="535" y="1969"/>
                    <a:pt x="1" y="1335"/>
                  </a:cubicBezTo>
                  <a:lnTo>
                    <a:pt x="1" y="1335"/>
                  </a:lnTo>
                  <a:cubicBezTo>
                    <a:pt x="935" y="2669"/>
                    <a:pt x="2036" y="3837"/>
                    <a:pt x="3303" y="4837"/>
                  </a:cubicBezTo>
                  <a:cubicBezTo>
                    <a:pt x="3904" y="5371"/>
                    <a:pt x="4571" y="5838"/>
                    <a:pt x="5238" y="6272"/>
                  </a:cubicBezTo>
                  <a:cubicBezTo>
                    <a:pt x="5938" y="6705"/>
                    <a:pt x="6672" y="7072"/>
                    <a:pt x="7439" y="7339"/>
                  </a:cubicBezTo>
                  <a:cubicBezTo>
                    <a:pt x="7771" y="7450"/>
                    <a:pt x="8126" y="7514"/>
                    <a:pt x="8465" y="7514"/>
                  </a:cubicBezTo>
                  <a:cubicBezTo>
                    <a:pt x="8535" y="7514"/>
                    <a:pt x="8605" y="7512"/>
                    <a:pt x="8674" y="7506"/>
                  </a:cubicBezTo>
                  <a:cubicBezTo>
                    <a:pt x="8907" y="7506"/>
                    <a:pt x="9107" y="7473"/>
                    <a:pt x="9341" y="7406"/>
                  </a:cubicBezTo>
                  <a:cubicBezTo>
                    <a:pt x="9541" y="7306"/>
                    <a:pt x="9708" y="7206"/>
                    <a:pt x="9875" y="7039"/>
                  </a:cubicBezTo>
                  <a:cubicBezTo>
                    <a:pt x="10175" y="6739"/>
                    <a:pt x="10408" y="6372"/>
                    <a:pt x="10575" y="5972"/>
                  </a:cubicBezTo>
                  <a:cubicBezTo>
                    <a:pt x="10708" y="5571"/>
                    <a:pt x="10809" y="5171"/>
                    <a:pt x="10875" y="4771"/>
                  </a:cubicBezTo>
                  <a:cubicBezTo>
                    <a:pt x="11075" y="3170"/>
                    <a:pt x="11009" y="1568"/>
                    <a:pt x="1070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8"/>
            <p:cNvSpPr/>
            <p:nvPr/>
          </p:nvSpPr>
          <p:spPr>
            <a:xfrm flipH="1">
              <a:off x="3259550" y="3072543"/>
              <a:ext cx="172176" cy="131246"/>
            </a:xfrm>
            <a:custGeom>
              <a:avLst/>
              <a:gdLst/>
              <a:ahLst/>
              <a:cxnLst/>
              <a:rect l="l" t="t" r="r" b="b"/>
              <a:pathLst>
                <a:path w="7740" h="5900" extrusionOk="0">
                  <a:moveTo>
                    <a:pt x="4196" y="1"/>
                  </a:moveTo>
                  <a:cubicBezTo>
                    <a:pt x="3866" y="1"/>
                    <a:pt x="3513" y="70"/>
                    <a:pt x="3136" y="228"/>
                  </a:cubicBezTo>
                  <a:cubicBezTo>
                    <a:pt x="0" y="1496"/>
                    <a:pt x="2235" y="5899"/>
                    <a:pt x="2235" y="5899"/>
                  </a:cubicBezTo>
                  <a:lnTo>
                    <a:pt x="7739" y="3631"/>
                  </a:lnTo>
                  <a:cubicBezTo>
                    <a:pt x="7739" y="3631"/>
                    <a:pt x="6581" y="1"/>
                    <a:pt x="419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8"/>
            <p:cNvSpPr/>
            <p:nvPr/>
          </p:nvSpPr>
          <p:spPr>
            <a:xfrm flipH="1">
              <a:off x="2968675" y="3149600"/>
              <a:ext cx="414825" cy="854831"/>
            </a:xfrm>
            <a:custGeom>
              <a:avLst/>
              <a:gdLst/>
              <a:ahLst/>
              <a:cxnLst/>
              <a:rect l="l" t="t" r="r" b="b"/>
              <a:pathLst>
                <a:path w="18648" h="38428" extrusionOk="0">
                  <a:moveTo>
                    <a:pt x="5505" y="0"/>
                  </a:moveTo>
                  <a:lnTo>
                    <a:pt x="1" y="2268"/>
                  </a:lnTo>
                  <a:lnTo>
                    <a:pt x="13143" y="34291"/>
                  </a:lnTo>
                  <a:lnTo>
                    <a:pt x="16846" y="37394"/>
                  </a:lnTo>
                  <a:lnTo>
                    <a:pt x="18047" y="38428"/>
                  </a:lnTo>
                  <a:lnTo>
                    <a:pt x="18214" y="36826"/>
                  </a:lnTo>
                  <a:lnTo>
                    <a:pt x="18647" y="32023"/>
                  </a:lnTo>
                  <a:lnTo>
                    <a:pt x="5505"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8"/>
            <p:cNvSpPr/>
            <p:nvPr/>
          </p:nvSpPr>
          <p:spPr>
            <a:xfrm flipH="1">
              <a:off x="2978329" y="3968794"/>
              <a:ext cx="30431" cy="35636"/>
            </a:xfrm>
            <a:custGeom>
              <a:avLst/>
              <a:gdLst/>
              <a:ahLst/>
              <a:cxnLst/>
              <a:rect l="l" t="t" r="r" b="b"/>
              <a:pathLst>
                <a:path w="1368" h="1602" extrusionOk="0">
                  <a:moveTo>
                    <a:pt x="1368" y="0"/>
                  </a:moveTo>
                  <a:lnTo>
                    <a:pt x="0" y="568"/>
                  </a:lnTo>
                  <a:lnTo>
                    <a:pt x="1234" y="1602"/>
                  </a:lnTo>
                  <a:lnTo>
                    <a:pt x="1368"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8"/>
            <p:cNvSpPr/>
            <p:nvPr/>
          </p:nvSpPr>
          <p:spPr>
            <a:xfrm flipH="1">
              <a:off x="3240998" y="3141436"/>
              <a:ext cx="154380" cy="86822"/>
            </a:xfrm>
            <a:custGeom>
              <a:avLst/>
              <a:gdLst/>
              <a:ahLst/>
              <a:cxnLst/>
              <a:rect l="l" t="t" r="r" b="b"/>
              <a:pathLst>
                <a:path w="6940" h="3903" extrusionOk="0">
                  <a:moveTo>
                    <a:pt x="6406" y="0"/>
                  </a:moveTo>
                  <a:lnTo>
                    <a:pt x="1" y="2635"/>
                  </a:lnTo>
                  <a:lnTo>
                    <a:pt x="535" y="3903"/>
                  </a:lnTo>
                  <a:lnTo>
                    <a:pt x="6939" y="1268"/>
                  </a:lnTo>
                  <a:lnTo>
                    <a:pt x="6406"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8"/>
            <p:cNvSpPr/>
            <p:nvPr/>
          </p:nvSpPr>
          <p:spPr>
            <a:xfrm flipH="1">
              <a:off x="3228385" y="3172601"/>
              <a:ext cx="154358" cy="86822"/>
            </a:xfrm>
            <a:custGeom>
              <a:avLst/>
              <a:gdLst/>
              <a:ahLst/>
              <a:cxnLst/>
              <a:rect l="l" t="t" r="r" b="b"/>
              <a:pathLst>
                <a:path w="6939" h="3903" extrusionOk="0">
                  <a:moveTo>
                    <a:pt x="6438" y="0"/>
                  </a:moveTo>
                  <a:lnTo>
                    <a:pt x="0" y="2635"/>
                  </a:lnTo>
                  <a:lnTo>
                    <a:pt x="534" y="3903"/>
                  </a:lnTo>
                  <a:lnTo>
                    <a:pt x="6938" y="1301"/>
                  </a:lnTo>
                  <a:lnTo>
                    <a:pt x="6438"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8"/>
            <p:cNvSpPr/>
            <p:nvPr/>
          </p:nvSpPr>
          <p:spPr>
            <a:xfrm flipH="1">
              <a:off x="3243979" y="3240871"/>
              <a:ext cx="126908" cy="274570"/>
            </a:xfrm>
            <a:custGeom>
              <a:avLst/>
              <a:gdLst/>
              <a:ahLst/>
              <a:cxnLst/>
              <a:rect l="l" t="t" r="r" b="b"/>
              <a:pathLst>
                <a:path w="5705" h="12343" extrusionOk="0">
                  <a:moveTo>
                    <a:pt x="2069" y="0"/>
                  </a:moveTo>
                  <a:lnTo>
                    <a:pt x="1" y="834"/>
                  </a:lnTo>
                  <a:lnTo>
                    <a:pt x="4904" y="12342"/>
                  </a:lnTo>
                  <a:lnTo>
                    <a:pt x="5705" y="12042"/>
                  </a:lnTo>
                  <a:lnTo>
                    <a:pt x="2069"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8"/>
            <p:cNvSpPr/>
            <p:nvPr/>
          </p:nvSpPr>
          <p:spPr>
            <a:xfrm flipH="1">
              <a:off x="3686766" y="2212440"/>
              <a:ext cx="1168908" cy="1717892"/>
            </a:xfrm>
            <a:custGeom>
              <a:avLst/>
              <a:gdLst/>
              <a:ahLst/>
              <a:cxnLst/>
              <a:rect l="l" t="t" r="r" b="b"/>
              <a:pathLst>
                <a:path w="52547" h="77226" extrusionOk="0">
                  <a:moveTo>
                    <a:pt x="48374" y="1"/>
                  </a:moveTo>
                  <a:cubicBezTo>
                    <a:pt x="46253" y="1"/>
                    <a:pt x="42226" y="2508"/>
                    <a:pt x="38361" y="5403"/>
                  </a:cubicBezTo>
                  <a:cubicBezTo>
                    <a:pt x="21415" y="18179"/>
                    <a:pt x="0" y="51636"/>
                    <a:pt x="3269" y="59942"/>
                  </a:cubicBezTo>
                  <a:cubicBezTo>
                    <a:pt x="6205" y="67514"/>
                    <a:pt x="32256" y="75119"/>
                    <a:pt x="47601" y="77221"/>
                  </a:cubicBezTo>
                  <a:cubicBezTo>
                    <a:pt x="47624" y="77224"/>
                    <a:pt x="47647" y="77226"/>
                    <a:pt x="47671" y="77226"/>
                  </a:cubicBezTo>
                  <a:cubicBezTo>
                    <a:pt x="50568" y="77226"/>
                    <a:pt x="52546" y="52699"/>
                    <a:pt x="49469" y="52170"/>
                  </a:cubicBezTo>
                  <a:cubicBezTo>
                    <a:pt x="43898" y="51202"/>
                    <a:pt x="31322" y="45798"/>
                    <a:pt x="30956" y="45698"/>
                  </a:cubicBezTo>
                  <a:cubicBezTo>
                    <a:pt x="30155" y="45498"/>
                    <a:pt x="43364" y="17011"/>
                    <a:pt x="47734" y="8105"/>
                  </a:cubicBezTo>
                  <a:cubicBezTo>
                    <a:pt x="50667" y="2144"/>
                    <a:pt x="50335" y="1"/>
                    <a:pt x="483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8"/>
            <p:cNvSpPr/>
            <p:nvPr/>
          </p:nvSpPr>
          <p:spPr>
            <a:xfrm flipH="1">
              <a:off x="3053273" y="3323244"/>
              <a:ext cx="834054" cy="670642"/>
            </a:xfrm>
            <a:custGeom>
              <a:avLst/>
              <a:gdLst/>
              <a:ahLst/>
              <a:cxnLst/>
              <a:rect l="l" t="t" r="r" b="b"/>
              <a:pathLst>
                <a:path w="37494" h="30148" extrusionOk="0">
                  <a:moveTo>
                    <a:pt x="19146" y="1"/>
                  </a:moveTo>
                  <a:cubicBezTo>
                    <a:pt x="13919" y="1"/>
                    <a:pt x="234" y="3602"/>
                    <a:pt x="234" y="3602"/>
                  </a:cubicBezTo>
                  <a:lnTo>
                    <a:pt x="0" y="26118"/>
                  </a:lnTo>
                  <a:cubicBezTo>
                    <a:pt x="1968" y="26585"/>
                    <a:pt x="11842" y="30055"/>
                    <a:pt x="15344" y="30121"/>
                  </a:cubicBezTo>
                  <a:cubicBezTo>
                    <a:pt x="15965" y="30133"/>
                    <a:pt x="16647" y="30148"/>
                    <a:pt x="17360" y="30148"/>
                  </a:cubicBezTo>
                  <a:cubicBezTo>
                    <a:pt x="20706" y="30148"/>
                    <a:pt x="24736" y="29822"/>
                    <a:pt x="26386" y="27319"/>
                  </a:cubicBezTo>
                  <a:cubicBezTo>
                    <a:pt x="27086" y="26185"/>
                    <a:pt x="27353" y="24817"/>
                    <a:pt x="27153" y="23483"/>
                  </a:cubicBezTo>
                  <a:cubicBezTo>
                    <a:pt x="27153" y="23483"/>
                    <a:pt x="30188" y="21615"/>
                    <a:pt x="30088" y="19547"/>
                  </a:cubicBezTo>
                  <a:cubicBezTo>
                    <a:pt x="30022" y="18279"/>
                    <a:pt x="29521" y="17045"/>
                    <a:pt x="28721" y="16044"/>
                  </a:cubicBezTo>
                  <a:cubicBezTo>
                    <a:pt x="28721" y="16044"/>
                    <a:pt x="31923" y="14643"/>
                    <a:pt x="31656" y="12509"/>
                  </a:cubicBezTo>
                  <a:cubicBezTo>
                    <a:pt x="31423" y="11308"/>
                    <a:pt x="30789" y="10240"/>
                    <a:pt x="29855" y="9473"/>
                  </a:cubicBezTo>
                  <a:lnTo>
                    <a:pt x="29855" y="9473"/>
                  </a:lnTo>
                  <a:cubicBezTo>
                    <a:pt x="29855" y="9473"/>
                    <a:pt x="31490" y="9791"/>
                    <a:pt x="33200" y="9791"/>
                  </a:cubicBezTo>
                  <a:cubicBezTo>
                    <a:pt x="34995" y="9791"/>
                    <a:pt x="36873" y="9441"/>
                    <a:pt x="37027" y="8005"/>
                  </a:cubicBezTo>
                  <a:cubicBezTo>
                    <a:pt x="37494" y="3702"/>
                    <a:pt x="23650" y="633"/>
                    <a:pt x="20181" y="66"/>
                  </a:cubicBezTo>
                  <a:cubicBezTo>
                    <a:pt x="19891" y="22"/>
                    <a:pt x="19543" y="1"/>
                    <a:pt x="19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8"/>
            <p:cNvSpPr/>
            <p:nvPr/>
          </p:nvSpPr>
          <p:spPr>
            <a:xfrm flipH="1">
              <a:off x="3222446" y="3472374"/>
              <a:ext cx="253059" cy="63087"/>
            </a:xfrm>
            <a:custGeom>
              <a:avLst/>
              <a:gdLst/>
              <a:ahLst/>
              <a:cxnLst/>
              <a:rect l="l" t="t" r="r" b="b"/>
              <a:pathLst>
                <a:path w="11376" h="2836" extrusionOk="0">
                  <a:moveTo>
                    <a:pt x="100" y="0"/>
                  </a:moveTo>
                  <a:cubicBezTo>
                    <a:pt x="34" y="0"/>
                    <a:pt x="0" y="134"/>
                    <a:pt x="100" y="134"/>
                  </a:cubicBezTo>
                  <a:cubicBezTo>
                    <a:pt x="3870" y="668"/>
                    <a:pt x="7572" y="2169"/>
                    <a:pt x="11275" y="2836"/>
                  </a:cubicBezTo>
                  <a:cubicBezTo>
                    <a:pt x="11375" y="2836"/>
                    <a:pt x="11375" y="2702"/>
                    <a:pt x="11308" y="2669"/>
                  </a:cubicBezTo>
                  <a:cubicBezTo>
                    <a:pt x="7773" y="1201"/>
                    <a:pt x="3870" y="568"/>
                    <a:pt x="1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8"/>
            <p:cNvSpPr/>
            <p:nvPr/>
          </p:nvSpPr>
          <p:spPr>
            <a:xfrm flipH="1">
              <a:off x="3246938" y="3653427"/>
              <a:ext cx="247854" cy="25448"/>
            </a:xfrm>
            <a:custGeom>
              <a:avLst/>
              <a:gdLst/>
              <a:ahLst/>
              <a:cxnLst/>
              <a:rect l="l" t="t" r="r" b="b"/>
              <a:pathLst>
                <a:path w="11142" h="1144" extrusionOk="0">
                  <a:moveTo>
                    <a:pt x="100" y="1"/>
                  </a:moveTo>
                  <a:cubicBezTo>
                    <a:pt x="33" y="1"/>
                    <a:pt x="0" y="134"/>
                    <a:pt x="100" y="134"/>
                  </a:cubicBezTo>
                  <a:cubicBezTo>
                    <a:pt x="1935" y="267"/>
                    <a:pt x="3803" y="401"/>
                    <a:pt x="5637" y="601"/>
                  </a:cubicBezTo>
                  <a:cubicBezTo>
                    <a:pt x="6538" y="701"/>
                    <a:pt x="7472" y="835"/>
                    <a:pt x="8406" y="935"/>
                  </a:cubicBezTo>
                  <a:cubicBezTo>
                    <a:pt x="9101" y="1074"/>
                    <a:pt x="9842" y="1143"/>
                    <a:pt x="10572" y="1143"/>
                  </a:cubicBezTo>
                  <a:cubicBezTo>
                    <a:pt x="10718" y="1143"/>
                    <a:pt x="10863" y="1140"/>
                    <a:pt x="11008" y="1135"/>
                  </a:cubicBezTo>
                  <a:cubicBezTo>
                    <a:pt x="11108" y="1101"/>
                    <a:pt x="11141" y="935"/>
                    <a:pt x="11008" y="901"/>
                  </a:cubicBezTo>
                  <a:cubicBezTo>
                    <a:pt x="10174" y="634"/>
                    <a:pt x="9307" y="501"/>
                    <a:pt x="8439" y="468"/>
                  </a:cubicBezTo>
                  <a:cubicBezTo>
                    <a:pt x="7505" y="368"/>
                    <a:pt x="6605" y="301"/>
                    <a:pt x="5671" y="234"/>
                  </a:cubicBezTo>
                  <a:cubicBezTo>
                    <a:pt x="3803" y="101"/>
                    <a:pt x="1968" y="34"/>
                    <a:pt x="10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8"/>
            <p:cNvSpPr/>
            <p:nvPr/>
          </p:nvSpPr>
          <p:spPr>
            <a:xfrm flipH="1">
              <a:off x="3283308" y="3829296"/>
              <a:ext cx="225587" cy="20910"/>
            </a:xfrm>
            <a:custGeom>
              <a:avLst/>
              <a:gdLst/>
              <a:ahLst/>
              <a:cxnLst/>
              <a:rect l="l" t="t" r="r" b="b"/>
              <a:pathLst>
                <a:path w="10141" h="940" extrusionOk="0">
                  <a:moveTo>
                    <a:pt x="100" y="0"/>
                  </a:moveTo>
                  <a:cubicBezTo>
                    <a:pt x="34" y="0"/>
                    <a:pt x="0" y="100"/>
                    <a:pt x="100" y="134"/>
                  </a:cubicBezTo>
                  <a:cubicBezTo>
                    <a:pt x="1802" y="300"/>
                    <a:pt x="3536" y="467"/>
                    <a:pt x="5237" y="634"/>
                  </a:cubicBezTo>
                  <a:cubicBezTo>
                    <a:pt x="6071" y="701"/>
                    <a:pt x="6905" y="767"/>
                    <a:pt x="7773" y="834"/>
                  </a:cubicBezTo>
                  <a:cubicBezTo>
                    <a:pt x="8198" y="875"/>
                    <a:pt x="8698" y="940"/>
                    <a:pt x="9181" y="940"/>
                  </a:cubicBezTo>
                  <a:cubicBezTo>
                    <a:pt x="9494" y="940"/>
                    <a:pt x="9799" y="913"/>
                    <a:pt x="10074" y="834"/>
                  </a:cubicBezTo>
                  <a:cubicBezTo>
                    <a:pt x="10141" y="834"/>
                    <a:pt x="10108" y="734"/>
                    <a:pt x="10041" y="734"/>
                  </a:cubicBezTo>
                  <a:cubicBezTo>
                    <a:pt x="9374" y="434"/>
                    <a:pt x="8440" y="501"/>
                    <a:pt x="7706" y="467"/>
                  </a:cubicBezTo>
                  <a:cubicBezTo>
                    <a:pt x="6872" y="434"/>
                    <a:pt x="6038" y="401"/>
                    <a:pt x="5171" y="334"/>
                  </a:cubicBezTo>
                  <a:cubicBezTo>
                    <a:pt x="3469" y="234"/>
                    <a:pt x="1802" y="134"/>
                    <a:pt x="1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8"/>
            <p:cNvSpPr/>
            <p:nvPr/>
          </p:nvSpPr>
          <p:spPr>
            <a:xfrm flipH="1">
              <a:off x="3704762" y="2172065"/>
              <a:ext cx="644104" cy="651044"/>
            </a:xfrm>
            <a:custGeom>
              <a:avLst/>
              <a:gdLst/>
              <a:ahLst/>
              <a:cxnLst/>
              <a:rect l="l" t="t" r="r" b="b"/>
              <a:pathLst>
                <a:path w="28955" h="29267" extrusionOk="0">
                  <a:moveTo>
                    <a:pt x="26930" y="1"/>
                  </a:moveTo>
                  <a:cubicBezTo>
                    <a:pt x="24958" y="1"/>
                    <a:pt x="20950" y="2067"/>
                    <a:pt x="15711" y="5917"/>
                  </a:cubicBezTo>
                  <a:cubicBezTo>
                    <a:pt x="7339" y="12055"/>
                    <a:pt x="0" y="19894"/>
                    <a:pt x="0" y="19894"/>
                  </a:cubicBezTo>
                  <a:cubicBezTo>
                    <a:pt x="334" y="20060"/>
                    <a:pt x="17246" y="29267"/>
                    <a:pt x="17246" y="29267"/>
                  </a:cubicBezTo>
                  <a:cubicBezTo>
                    <a:pt x="17246" y="29267"/>
                    <a:pt x="25151" y="14156"/>
                    <a:pt x="27453" y="5416"/>
                  </a:cubicBezTo>
                  <a:cubicBezTo>
                    <a:pt x="27920" y="3615"/>
                    <a:pt x="28954" y="746"/>
                    <a:pt x="27686" y="146"/>
                  </a:cubicBezTo>
                  <a:cubicBezTo>
                    <a:pt x="27483" y="49"/>
                    <a:pt x="27230" y="1"/>
                    <a:pt x="26930"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8"/>
            <p:cNvSpPr/>
            <p:nvPr/>
          </p:nvSpPr>
          <p:spPr>
            <a:xfrm flipH="1">
              <a:off x="3755236" y="2183455"/>
              <a:ext cx="577324" cy="621103"/>
            </a:xfrm>
            <a:custGeom>
              <a:avLst/>
              <a:gdLst/>
              <a:ahLst/>
              <a:cxnLst/>
              <a:rect l="l" t="t" r="r" b="b"/>
              <a:pathLst>
                <a:path w="25953" h="27921" extrusionOk="0">
                  <a:moveTo>
                    <a:pt x="25619" y="1"/>
                  </a:moveTo>
                  <a:cubicBezTo>
                    <a:pt x="25286" y="1"/>
                    <a:pt x="25119" y="401"/>
                    <a:pt x="25352" y="635"/>
                  </a:cubicBezTo>
                  <a:cubicBezTo>
                    <a:pt x="25427" y="699"/>
                    <a:pt x="25516" y="729"/>
                    <a:pt x="25602" y="729"/>
                  </a:cubicBezTo>
                  <a:cubicBezTo>
                    <a:pt x="25783" y="729"/>
                    <a:pt x="25953" y="595"/>
                    <a:pt x="25953" y="368"/>
                  </a:cubicBezTo>
                  <a:cubicBezTo>
                    <a:pt x="25953" y="168"/>
                    <a:pt x="25819" y="1"/>
                    <a:pt x="25619" y="1"/>
                  </a:cubicBezTo>
                  <a:close/>
                  <a:moveTo>
                    <a:pt x="22784" y="3804"/>
                  </a:moveTo>
                  <a:cubicBezTo>
                    <a:pt x="22450" y="3804"/>
                    <a:pt x="22317" y="4204"/>
                    <a:pt x="22550" y="4404"/>
                  </a:cubicBezTo>
                  <a:cubicBezTo>
                    <a:pt x="22616" y="4481"/>
                    <a:pt x="22703" y="4514"/>
                    <a:pt x="22790" y="4514"/>
                  </a:cubicBezTo>
                  <a:cubicBezTo>
                    <a:pt x="22970" y="4514"/>
                    <a:pt x="23151" y="4373"/>
                    <a:pt x="23151" y="4171"/>
                  </a:cubicBezTo>
                  <a:cubicBezTo>
                    <a:pt x="23151" y="3970"/>
                    <a:pt x="23017" y="3804"/>
                    <a:pt x="22817" y="3804"/>
                  </a:cubicBezTo>
                  <a:close/>
                  <a:moveTo>
                    <a:pt x="17247" y="3804"/>
                  </a:moveTo>
                  <a:lnTo>
                    <a:pt x="16880" y="4071"/>
                  </a:lnTo>
                  <a:cubicBezTo>
                    <a:pt x="16846" y="4104"/>
                    <a:pt x="16846" y="4137"/>
                    <a:pt x="16880" y="4171"/>
                  </a:cubicBezTo>
                  <a:cubicBezTo>
                    <a:pt x="16856" y="4380"/>
                    <a:pt x="17044" y="4525"/>
                    <a:pt x="17240" y="4525"/>
                  </a:cubicBezTo>
                  <a:cubicBezTo>
                    <a:pt x="17324" y="4525"/>
                    <a:pt x="17410" y="4498"/>
                    <a:pt x="17480" y="4437"/>
                  </a:cubicBezTo>
                  <a:cubicBezTo>
                    <a:pt x="17714" y="4237"/>
                    <a:pt x="17613" y="3837"/>
                    <a:pt x="17280" y="3804"/>
                  </a:cubicBezTo>
                  <a:close/>
                  <a:moveTo>
                    <a:pt x="25586" y="7840"/>
                  </a:moveTo>
                  <a:cubicBezTo>
                    <a:pt x="25386" y="7840"/>
                    <a:pt x="25252" y="8007"/>
                    <a:pt x="25252" y="8207"/>
                  </a:cubicBezTo>
                  <a:cubicBezTo>
                    <a:pt x="25219" y="8407"/>
                    <a:pt x="25386" y="8540"/>
                    <a:pt x="25586" y="8574"/>
                  </a:cubicBezTo>
                  <a:cubicBezTo>
                    <a:pt x="25653" y="8340"/>
                    <a:pt x="25719" y="8140"/>
                    <a:pt x="25786" y="7907"/>
                  </a:cubicBezTo>
                  <a:cubicBezTo>
                    <a:pt x="25753" y="7873"/>
                    <a:pt x="25686" y="7840"/>
                    <a:pt x="25619" y="7840"/>
                  </a:cubicBezTo>
                  <a:close/>
                  <a:moveTo>
                    <a:pt x="14445" y="7840"/>
                  </a:moveTo>
                  <a:cubicBezTo>
                    <a:pt x="14111" y="7840"/>
                    <a:pt x="13944" y="8240"/>
                    <a:pt x="14178" y="8474"/>
                  </a:cubicBezTo>
                  <a:cubicBezTo>
                    <a:pt x="14253" y="8549"/>
                    <a:pt x="14345" y="8583"/>
                    <a:pt x="14436" y="8583"/>
                  </a:cubicBezTo>
                  <a:cubicBezTo>
                    <a:pt x="14627" y="8583"/>
                    <a:pt x="14811" y="8433"/>
                    <a:pt x="14811" y="8207"/>
                  </a:cubicBezTo>
                  <a:cubicBezTo>
                    <a:pt x="14811" y="8007"/>
                    <a:pt x="14645" y="7840"/>
                    <a:pt x="14445" y="7840"/>
                  </a:cubicBezTo>
                  <a:close/>
                  <a:moveTo>
                    <a:pt x="20015" y="7840"/>
                  </a:moveTo>
                  <a:cubicBezTo>
                    <a:pt x="19715" y="7840"/>
                    <a:pt x="19548" y="8240"/>
                    <a:pt x="19782" y="8474"/>
                  </a:cubicBezTo>
                  <a:cubicBezTo>
                    <a:pt x="19846" y="8549"/>
                    <a:pt x="19931" y="8583"/>
                    <a:pt x="20017" y="8583"/>
                  </a:cubicBezTo>
                  <a:cubicBezTo>
                    <a:pt x="20198" y="8583"/>
                    <a:pt x="20382" y="8433"/>
                    <a:pt x="20382" y="8207"/>
                  </a:cubicBezTo>
                  <a:cubicBezTo>
                    <a:pt x="20382" y="8007"/>
                    <a:pt x="20215" y="7840"/>
                    <a:pt x="20015" y="7840"/>
                  </a:cubicBezTo>
                  <a:close/>
                  <a:moveTo>
                    <a:pt x="11643" y="11643"/>
                  </a:moveTo>
                  <a:cubicBezTo>
                    <a:pt x="11309" y="11643"/>
                    <a:pt x="11142" y="12043"/>
                    <a:pt x="11376" y="12276"/>
                  </a:cubicBezTo>
                  <a:cubicBezTo>
                    <a:pt x="11451" y="12341"/>
                    <a:pt x="11542" y="12370"/>
                    <a:pt x="11633" y="12370"/>
                  </a:cubicBezTo>
                  <a:cubicBezTo>
                    <a:pt x="11825" y="12370"/>
                    <a:pt x="12009" y="12236"/>
                    <a:pt x="12009" y="12010"/>
                  </a:cubicBezTo>
                  <a:cubicBezTo>
                    <a:pt x="12009" y="11809"/>
                    <a:pt x="11843" y="11643"/>
                    <a:pt x="11676" y="11643"/>
                  </a:cubicBezTo>
                  <a:close/>
                  <a:moveTo>
                    <a:pt x="17213" y="11643"/>
                  </a:moveTo>
                  <a:cubicBezTo>
                    <a:pt x="16880" y="11643"/>
                    <a:pt x="16713" y="12043"/>
                    <a:pt x="16946" y="12276"/>
                  </a:cubicBezTo>
                  <a:cubicBezTo>
                    <a:pt x="17021" y="12341"/>
                    <a:pt x="17113" y="12370"/>
                    <a:pt x="17204" y="12370"/>
                  </a:cubicBezTo>
                  <a:cubicBezTo>
                    <a:pt x="17395" y="12370"/>
                    <a:pt x="17580" y="12236"/>
                    <a:pt x="17580" y="12010"/>
                  </a:cubicBezTo>
                  <a:cubicBezTo>
                    <a:pt x="17580" y="11809"/>
                    <a:pt x="17413" y="11643"/>
                    <a:pt x="17247" y="11643"/>
                  </a:cubicBezTo>
                  <a:close/>
                  <a:moveTo>
                    <a:pt x="22784" y="11643"/>
                  </a:moveTo>
                  <a:cubicBezTo>
                    <a:pt x="22450" y="11643"/>
                    <a:pt x="22317" y="12043"/>
                    <a:pt x="22550" y="12276"/>
                  </a:cubicBezTo>
                  <a:cubicBezTo>
                    <a:pt x="22614" y="12341"/>
                    <a:pt x="22699" y="12370"/>
                    <a:pt x="22785" y="12370"/>
                  </a:cubicBezTo>
                  <a:cubicBezTo>
                    <a:pt x="22966" y="12370"/>
                    <a:pt x="23151" y="12236"/>
                    <a:pt x="23151" y="12010"/>
                  </a:cubicBezTo>
                  <a:cubicBezTo>
                    <a:pt x="23151" y="11809"/>
                    <a:pt x="23017" y="11643"/>
                    <a:pt x="22817" y="11643"/>
                  </a:cubicBezTo>
                  <a:close/>
                  <a:moveTo>
                    <a:pt x="3270" y="15712"/>
                  </a:moveTo>
                  <a:cubicBezTo>
                    <a:pt x="2936" y="15712"/>
                    <a:pt x="2770" y="16079"/>
                    <a:pt x="3003" y="16313"/>
                  </a:cubicBezTo>
                  <a:cubicBezTo>
                    <a:pt x="3079" y="16389"/>
                    <a:pt x="3174" y="16423"/>
                    <a:pt x="3266" y="16423"/>
                  </a:cubicBezTo>
                  <a:cubicBezTo>
                    <a:pt x="3456" y="16423"/>
                    <a:pt x="3637" y="16281"/>
                    <a:pt x="3637" y="16079"/>
                  </a:cubicBezTo>
                  <a:cubicBezTo>
                    <a:pt x="3637" y="15879"/>
                    <a:pt x="3503" y="15712"/>
                    <a:pt x="3303" y="15712"/>
                  </a:cubicBezTo>
                  <a:close/>
                  <a:moveTo>
                    <a:pt x="8841" y="15712"/>
                  </a:moveTo>
                  <a:cubicBezTo>
                    <a:pt x="8507" y="15712"/>
                    <a:pt x="8340" y="16079"/>
                    <a:pt x="8574" y="16313"/>
                  </a:cubicBezTo>
                  <a:cubicBezTo>
                    <a:pt x="8650" y="16389"/>
                    <a:pt x="8744" y="16423"/>
                    <a:pt x="8837" y="16423"/>
                  </a:cubicBezTo>
                  <a:cubicBezTo>
                    <a:pt x="9026" y="16423"/>
                    <a:pt x="9207" y="16281"/>
                    <a:pt x="9207" y="16079"/>
                  </a:cubicBezTo>
                  <a:cubicBezTo>
                    <a:pt x="9207" y="15879"/>
                    <a:pt x="9074" y="15712"/>
                    <a:pt x="8874" y="15712"/>
                  </a:cubicBezTo>
                  <a:close/>
                  <a:moveTo>
                    <a:pt x="14411" y="15712"/>
                  </a:moveTo>
                  <a:cubicBezTo>
                    <a:pt x="14111" y="15712"/>
                    <a:pt x="13944" y="16079"/>
                    <a:pt x="14178" y="16313"/>
                  </a:cubicBezTo>
                  <a:cubicBezTo>
                    <a:pt x="14254" y="16389"/>
                    <a:pt x="14345" y="16423"/>
                    <a:pt x="14432" y="16423"/>
                  </a:cubicBezTo>
                  <a:cubicBezTo>
                    <a:pt x="14612" y="16423"/>
                    <a:pt x="14778" y="16281"/>
                    <a:pt x="14778" y="16079"/>
                  </a:cubicBezTo>
                  <a:cubicBezTo>
                    <a:pt x="14811" y="15879"/>
                    <a:pt x="14645" y="15712"/>
                    <a:pt x="14445" y="15712"/>
                  </a:cubicBezTo>
                  <a:close/>
                  <a:moveTo>
                    <a:pt x="19952" y="15708"/>
                  </a:moveTo>
                  <a:cubicBezTo>
                    <a:pt x="19459" y="15708"/>
                    <a:pt x="19469" y="16447"/>
                    <a:pt x="19982" y="16447"/>
                  </a:cubicBezTo>
                  <a:cubicBezTo>
                    <a:pt x="19993" y="16447"/>
                    <a:pt x="20004" y="16447"/>
                    <a:pt x="20015" y="16446"/>
                  </a:cubicBezTo>
                  <a:cubicBezTo>
                    <a:pt x="20449" y="16379"/>
                    <a:pt x="20449" y="15746"/>
                    <a:pt x="20015" y="15712"/>
                  </a:cubicBezTo>
                  <a:cubicBezTo>
                    <a:pt x="19993" y="15710"/>
                    <a:pt x="19972" y="15708"/>
                    <a:pt x="19952" y="15708"/>
                  </a:cubicBezTo>
                  <a:close/>
                  <a:moveTo>
                    <a:pt x="501" y="19482"/>
                  </a:moveTo>
                  <a:cubicBezTo>
                    <a:pt x="168" y="19482"/>
                    <a:pt x="1" y="19882"/>
                    <a:pt x="234" y="20115"/>
                  </a:cubicBezTo>
                  <a:cubicBezTo>
                    <a:pt x="310" y="20191"/>
                    <a:pt x="402" y="20224"/>
                    <a:pt x="493" y="20224"/>
                  </a:cubicBezTo>
                  <a:cubicBezTo>
                    <a:pt x="684" y="20224"/>
                    <a:pt x="868" y="20075"/>
                    <a:pt x="868" y="19849"/>
                  </a:cubicBezTo>
                  <a:cubicBezTo>
                    <a:pt x="868" y="19648"/>
                    <a:pt x="701" y="19482"/>
                    <a:pt x="501" y="19482"/>
                  </a:cubicBezTo>
                  <a:close/>
                  <a:moveTo>
                    <a:pt x="6072" y="19482"/>
                  </a:moveTo>
                  <a:cubicBezTo>
                    <a:pt x="5738" y="19482"/>
                    <a:pt x="5605" y="19882"/>
                    <a:pt x="5838" y="20115"/>
                  </a:cubicBezTo>
                  <a:cubicBezTo>
                    <a:pt x="5914" y="20191"/>
                    <a:pt x="6003" y="20224"/>
                    <a:pt x="6089" y="20224"/>
                  </a:cubicBezTo>
                  <a:cubicBezTo>
                    <a:pt x="6270" y="20224"/>
                    <a:pt x="6439" y="20075"/>
                    <a:pt x="6439" y="19849"/>
                  </a:cubicBezTo>
                  <a:cubicBezTo>
                    <a:pt x="6439" y="19648"/>
                    <a:pt x="6272" y="19482"/>
                    <a:pt x="6072" y="19482"/>
                  </a:cubicBezTo>
                  <a:close/>
                  <a:moveTo>
                    <a:pt x="11676" y="19482"/>
                  </a:moveTo>
                  <a:cubicBezTo>
                    <a:pt x="11342" y="19482"/>
                    <a:pt x="11176" y="19882"/>
                    <a:pt x="11409" y="20115"/>
                  </a:cubicBezTo>
                  <a:cubicBezTo>
                    <a:pt x="11484" y="20191"/>
                    <a:pt x="11573" y="20224"/>
                    <a:pt x="11659" y="20224"/>
                  </a:cubicBezTo>
                  <a:cubicBezTo>
                    <a:pt x="11841" y="20224"/>
                    <a:pt x="12009" y="20075"/>
                    <a:pt x="12009" y="19849"/>
                  </a:cubicBezTo>
                  <a:cubicBezTo>
                    <a:pt x="12009" y="19648"/>
                    <a:pt x="11876" y="19482"/>
                    <a:pt x="11676" y="19482"/>
                  </a:cubicBezTo>
                  <a:close/>
                  <a:moveTo>
                    <a:pt x="17247" y="19482"/>
                  </a:moveTo>
                  <a:cubicBezTo>
                    <a:pt x="16913" y="19482"/>
                    <a:pt x="16746" y="19882"/>
                    <a:pt x="16980" y="20115"/>
                  </a:cubicBezTo>
                  <a:cubicBezTo>
                    <a:pt x="17055" y="20191"/>
                    <a:pt x="17147" y="20224"/>
                    <a:pt x="17238" y="20224"/>
                  </a:cubicBezTo>
                  <a:cubicBezTo>
                    <a:pt x="17429" y="20224"/>
                    <a:pt x="17613" y="20075"/>
                    <a:pt x="17613" y="19849"/>
                  </a:cubicBezTo>
                  <a:cubicBezTo>
                    <a:pt x="17613" y="19648"/>
                    <a:pt x="17447" y="19482"/>
                    <a:pt x="17247" y="19482"/>
                  </a:cubicBezTo>
                  <a:close/>
                  <a:moveTo>
                    <a:pt x="8874" y="23551"/>
                  </a:moveTo>
                  <a:cubicBezTo>
                    <a:pt x="8540" y="23551"/>
                    <a:pt x="8374" y="23951"/>
                    <a:pt x="8607" y="24152"/>
                  </a:cubicBezTo>
                  <a:cubicBezTo>
                    <a:pt x="8683" y="24228"/>
                    <a:pt x="8778" y="24262"/>
                    <a:pt x="8870" y="24262"/>
                  </a:cubicBezTo>
                  <a:cubicBezTo>
                    <a:pt x="9060" y="24262"/>
                    <a:pt x="9241" y="24120"/>
                    <a:pt x="9241" y="23918"/>
                  </a:cubicBezTo>
                  <a:cubicBezTo>
                    <a:pt x="9241" y="23718"/>
                    <a:pt x="9074" y="23551"/>
                    <a:pt x="8874" y="23551"/>
                  </a:cubicBezTo>
                  <a:close/>
                  <a:moveTo>
                    <a:pt x="14445" y="23551"/>
                  </a:moveTo>
                  <a:cubicBezTo>
                    <a:pt x="14111" y="23551"/>
                    <a:pt x="13978" y="23951"/>
                    <a:pt x="14178" y="24152"/>
                  </a:cubicBezTo>
                  <a:cubicBezTo>
                    <a:pt x="14254" y="24228"/>
                    <a:pt x="14348" y="24262"/>
                    <a:pt x="14441" y="24262"/>
                  </a:cubicBezTo>
                  <a:cubicBezTo>
                    <a:pt x="14630" y="24262"/>
                    <a:pt x="14811" y="24120"/>
                    <a:pt x="14811" y="23918"/>
                  </a:cubicBezTo>
                  <a:cubicBezTo>
                    <a:pt x="14811" y="23718"/>
                    <a:pt x="14645" y="23551"/>
                    <a:pt x="14445" y="23551"/>
                  </a:cubicBezTo>
                  <a:close/>
                  <a:moveTo>
                    <a:pt x="17247" y="27321"/>
                  </a:moveTo>
                  <a:lnTo>
                    <a:pt x="17247" y="27321"/>
                  </a:lnTo>
                  <a:cubicBezTo>
                    <a:pt x="17046" y="27354"/>
                    <a:pt x="16880" y="27487"/>
                    <a:pt x="16880" y="27687"/>
                  </a:cubicBezTo>
                  <a:cubicBezTo>
                    <a:pt x="16880" y="27788"/>
                    <a:pt x="16880" y="27854"/>
                    <a:pt x="16946" y="27921"/>
                  </a:cubicBezTo>
                  <a:lnTo>
                    <a:pt x="17247" y="2732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8"/>
            <p:cNvSpPr/>
            <p:nvPr/>
          </p:nvSpPr>
          <p:spPr>
            <a:xfrm flipH="1">
              <a:off x="1606080" y="3438651"/>
              <a:ext cx="342328" cy="102750"/>
            </a:xfrm>
            <a:custGeom>
              <a:avLst/>
              <a:gdLst/>
              <a:ahLst/>
              <a:cxnLst/>
              <a:rect l="l" t="t" r="r" b="b"/>
              <a:pathLst>
                <a:path w="15389" h="4619" extrusionOk="0">
                  <a:moveTo>
                    <a:pt x="7239" y="1"/>
                  </a:moveTo>
                  <a:cubicBezTo>
                    <a:pt x="6714" y="1"/>
                    <a:pt x="6198" y="67"/>
                    <a:pt x="5704" y="216"/>
                  </a:cubicBezTo>
                  <a:cubicBezTo>
                    <a:pt x="1635" y="1416"/>
                    <a:pt x="0" y="4619"/>
                    <a:pt x="1135" y="4619"/>
                  </a:cubicBezTo>
                  <a:lnTo>
                    <a:pt x="14244" y="4619"/>
                  </a:lnTo>
                  <a:cubicBezTo>
                    <a:pt x="15389" y="3562"/>
                    <a:pt x="11085" y="1"/>
                    <a:pt x="7239"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8"/>
            <p:cNvSpPr/>
            <p:nvPr/>
          </p:nvSpPr>
          <p:spPr>
            <a:xfrm flipH="1">
              <a:off x="1696839" y="3464211"/>
              <a:ext cx="49740" cy="77190"/>
            </a:xfrm>
            <a:custGeom>
              <a:avLst/>
              <a:gdLst/>
              <a:ahLst/>
              <a:cxnLst/>
              <a:rect l="l" t="t" r="r" b="b"/>
              <a:pathLst>
                <a:path w="2236" h="3470" extrusionOk="0">
                  <a:moveTo>
                    <a:pt x="2235" y="1"/>
                  </a:moveTo>
                  <a:lnTo>
                    <a:pt x="2235" y="1"/>
                  </a:lnTo>
                  <a:cubicBezTo>
                    <a:pt x="1902" y="101"/>
                    <a:pt x="1535" y="267"/>
                    <a:pt x="1268" y="501"/>
                  </a:cubicBezTo>
                  <a:cubicBezTo>
                    <a:pt x="968" y="734"/>
                    <a:pt x="734" y="1035"/>
                    <a:pt x="534" y="1335"/>
                  </a:cubicBezTo>
                  <a:cubicBezTo>
                    <a:pt x="334" y="1668"/>
                    <a:pt x="201" y="2002"/>
                    <a:pt x="134" y="2369"/>
                  </a:cubicBezTo>
                  <a:cubicBezTo>
                    <a:pt x="34" y="2736"/>
                    <a:pt x="1" y="3103"/>
                    <a:pt x="34" y="3470"/>
                  </a:cubicBezTo>
                  <a:cubicBezTo>
                    <a:pt x="267" y="2803"/>
                    <a:pt x="534" y="2169"/>
                    <a:pt x="901" y="1568"/>
                  </a:cubicBezTo>
                  <a:cubicBezTo>
                    <a:pt x="1068" y="1268"/>
                    <a:pt x="1268" y="968"/>
                    <a:pt x="1502" y="734"/>
                  </a:cubicBezTo>
                  <a:cubicBezTo>
                    <a:pt x="1735" y="468"/>
                    <a:pt x="1969" y="234"/>
                    <a:pt x="22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8"/>
            <p:cNvSpPr/>
            <p:nvPr/>
          </p:nvSpPr>
          <p:spPr>
            <a:xfrm flipH="1">
              <a:off x="1631550" y="3473865"/>
              <a:ext cx="80149" cy="67536"/>
            </a:xfrm>
            <a:custGeom>
              <a:avLst/>
              <a:gdLst/>
              <a:ahLst/>
              <a:cxnLst/>
              <a:rect l="l" t="t" r="r" b="b"/>
              <a:pathLst>
                <a:path w="3603" h="3036" extrusionOk="0">
                  <a:moveTo>
                    <a:pt x="0" y="0"/>
                  </a:moveTo>
                  <a:cubicBezTo>
                    <a:pt x="701" y="467"/>
                    <a:pt x="1368" y="867"/>
                    <a:pt x="2002" y="1334"/>
                  </a:cubicBezTo>
                  <a:cubicBezTo>
                    <a:pt x="2335" y="1568"/>
                    <a:pt x="2636" y="1801"/>
                    <a:pt x="2936" y="2068"/>
                  </a:cubicBezTo>
                  <a:cubicBezTo>
                    <a:pt x="3203" y="2335"/>
                    <a:pt x="3436" y="2669"/>
                    <a:pt x="3603" y="3036"/>
                  </a:cubicBezTo>
                  <a:cubicBezTo>
                    <a:pt x="3603" y="2602"/>
                    <a:pt x="3436" y="2168"/>
                    <a:pt x="3169" y="1868"/>
                  </a:cubicBezTo>
                  <a:cubicBezTo>
                    <a:pt x="2902" y="1535"/>
                    <a:pt x="2602" y="1234"/>
                    <a:pt x="2269" y="1001"/>
                  </a:cubicBezTo>
                  <a:cubicBezTo>
                    <a:pt x="1902" y="767"/>
                    <a:pt x="1568" y="534"/>
                    <a:pt x="1168" y="367"/>
                  </a:cubicBezTo>
                  <a:cubicBezTo>
                    <a:pt x="801" y="200"/>
                    <a:pt x="401" y="67"/>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8"/>
            <p:cNvSpPr/>
            <p:nvPr/>
          </p:nvSpPr>
          <p:spPr>
            <a:xfrm flipH="1">
              <a:off x="715145" y="2419430"/>
              <a:ext cx="1506342" cy="967635"/>
            </a:xfrm>
            <a:custGeom>
              <a:avLst/>
              <a:gdLst/>
              <a:ahLst/>
              <a:cxnLst/>
              <a:rect l="l" t="t" r="r" b="b"/>
              <a:pathLst>
                <a:path w="67716" h="43499" extrusionOk="0">
                  <a:moveTo>
                    <a:pt x="9308" y="1"/>
                  </a:moveTo>
                  <a:lnTo>
                    <a:pt x="1" y="43498"/>
                  </a:lnTo>
                  <a:lnTo>
                    <a:pt x="58409" y="43498"/>
                  </a:lnTo>
                  <a:lnTo>
                    <a:pt x="67716"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8"/>
            <p:cNvSpPr/>
            <p:nvPr/>
          </p:nvSpPr>
          <p:spPr>
            <a:xfrm flipH="1">
              <a:off x="667652" y="2419430"/>
              <a:ext cx="1505586" cy="967635"/>
            </a:xfrm>
            <a:custGeom>
              <a:avLst/>
              <a:gdLst/>
              <a:ahLst/>
              <a:cxnLst/>
              <a:rect l="l" t="t" r="r" b="b"/>
              <a:pathLst>
                <a:path w="67682" h="43499" extrusionOk="0">
                  <a:moveTo>
                    <a:pt x="9273" y="1"/>
                  </a:moveTo>
                  <a:lnTo>
                    <a:pt x="0" y="43498"/>
                  </a:lnTo>
                  <a:lnTo>
                    <a:pt x="58409" y="43498"/>
                  </a:lnTo>
                  <a:lnTo>
                    <a:pt x="67682"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8"/>
            <p:cNvSpPr/>
            <p:nvPr/>
          </p:nvSpPr>
          <p:spPr>
            <a:xfrm flipH="1">
              <a:off x="1528400" y="2823087"/>
              <a:ext cx="77190" cy="216711"/>
            </a:xfrm>
            <a:custGeom>
              <a:avLst/>
              <a:gdLst/>
              <a:ahLst/>
              <a:cxnLst/>
              <a:rect l="l" t="t" r="r" b="b"/>
              <a:pathLst>
                <a:path w="3470" h="9742" extrusionOk="0">
                  <a:moveTo>
                    <a:pt x="2102" y="1"/>
                  </a:moveTo>
                  <a:lnTo>
                    <a:pt x="0" y="9741"/>
                  </a:lnTo>
                  <a:lnTo>
                    <a:pt x="1368" y="9741"/>
                  </a:lnTo>
                  <a:lnTo>
                    <a:pt x="347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8"/>
            <p:cNvSpPr/>
            <p:nvPr/>
          </p:nvSpPr>
          <p:spPr>
            <a:xfrm flipH="1">
              <a:off x="1468294" y="2823087"/>
              <a:ext cx="77190" cy="216711"/>
            </a:xfrm>
            <a:custGeom>
              <a:avLst/>
              <a:gdLst/>
              <a:ahLst/>
              <a:cxnLst/>
              <a:rect l="l" t="t" r="r" b="b"/>
              <a:pathLst>
                <a:path w="3470" h="9742" extrusionOk="0">
                  <a:moveTo>
                    <a:pt x="2102" y="1"/>
                  </a:moveTo>
                  <a:lnTo>
                    <a:pt x="0" y="9741"/>
                  </a:lnTo>
                  <a:lnTo>
                    <a:pt x="1401" y="9741"/>
                  </a:lnTo>
                  <a:lnTo>
                    <a:pt x="346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8"/>
            <p:cNvSpPr/>
            <p:nvPr/>
          </p:nvSpPr>
          <p:spPr>
            <a:xfrm flipH="1">
              <a:off x="1408188" y="2823087"/>
              <a:ext cx="77190" cy="216711"/>
            </a:xfrm>
            <a:custGeom>
              <a:avLst/>
              <a:gdLst/>
              <a:ahLst/>
              <a:cxnLst/>
              <a:rect l="l" t="t" r="r" b="b"/>
              <a:pathLst>
                <a:path w="3470" h="9742" extrusionOk="0">
                  <a:moveTo>
                    <a:pt x="2102" y="1"/>
                  </a:moveTo>
                  <a:lnTo>
                    <a:pt x="0" y="9741"/>
                  </a:lnTo>
                  <a:lnTo>
                    <a:pt x="1401" y="9741"/>
                  </a:lnTo>
                  <a:lnTo>
                    <a:pt x="346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8"/>
            <p:cNvSpPr/>
            <p:nvPr/>
          </p:nvSpPr>
          <p:spPr>
            <a:xfrm flipH="1">
              <a:off x="1348082" y="2823087"/>
              <a:ext cx="76456" cy="216711"/>
            </a:xfrm>
            <a:custGeom>
              <a:avLst/>
              <a:gdLst/>
              <a:ahLst/>
              <a:cxnLst/>
              <a:rect l="l" t="t" r="r" b="b"/>
              <a:pathLst>
                <a:path w="3437" h="9742" extrusionOk="0">
                  <a:moveTo>
                    <a:pt x="2069" y="1"/>
                  </a:moveTo>
                  <a:lnTo>
                    <a:pt x="1" y="9741"/>
                  </a:lnTo>
                  <a:lnTo>
                    <a:pt x="1368" y="9741"/>
                  </a:lnTo>
                  <a:lnTo>
                    <a:pt x="343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8"/>
            <p:cNvSpPr/>
            <p:nvPr/>
          </p:nvSpPr>
          <p:spPr>
            <a:xfrm flipH="1">
              <a:off x="1287976" y="2823087"/>
              <a:ext cx="76456" cy="216711"/>
            </a:xfrm>
            <a:custGeom>
              <a:avLst/>
              <a:gdLst/>
              <a:ahLst/>
              <a:cxnLst/>
              <a:rect l="l" t="t" r="r" b="b"/>
              <a:pathLst>
                <a:path w="3437" h="9742" extrusionOk="0">
                  <a:moveTo>
                    <a:pt x="2069" y="1"/>
                  </a:moveTo>
                  <a:lnTo>
                    <a:pt x="0" y="9741"/>
                  </a:lnTo>
                  <a:lnTo>
                    <a:pt x="1368" y="9741"/>
                  </a:lnTo>
                  <a:lnTo>
                    <a:pt x="343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8"/>
            <p:cNvSpPr/>
            <p:nvPr/>
          </p:nvSpPr>
          <p:spPr>
            <a:xfrm flipH="1">
              <a:off x="1227870" y="2823087"/>
              <a:ext cx="76456" cy="216711"/>
            </a:xfrm>
            <a:custGeom>
              <a:avLst/>
              <a:gdLst/>
              <a:ahLst/>
              <a:cxnLst/>
              <a:rect l="l" t="t" r="r" b="b"/>
              <a:pathLst>
                <a:path w="3437" h="9742" extrusionOk="0">
                  <a:moveTo>
                    <a:pt x="2069" y="1"/>
                  </a:moveTo>
                  <a:lnTo>
                    <a:pt x="0" y="9741"/>
                  </a:lnTo>
                  <a:lnTo>
                    <a:pt x="1368" y="9741"/>
                  </a:lnTo>
                  <a:lnTo>
                    <a:pt x="343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8"/>
            <p:cNvSpPr/>
            <p:nvPr/>
          </p:nvSpPr>
          <p:spPr>
            <a:xfrm flipH="1">
              <a:off x="1167764" y="2823087"/>
              <a:ext cx="76456" cy="216711"/>
            </a:xfrm>
            <a:custGeom>
              <a:avLst/>
              <a:gdLst/>
              <a:ahLst/>
              <a:cxnLst/>
              <a:rect l="l" t="t" r="r" b="b"/>
              <a:pathLst>
                <a:path w="3437" h="9742" extrusionOk="0">
                  <a:moveTo>
                    <a:pt x="2068" y="1"/>
                  </a:moveTo>
                  <a:lnTo>
                    <a:pt x="0" y="9741"/>
                  </a:lnTo>
                  <a:lnTo>
                    <a:pt x="1368" y="9741"/>
                  </a:lnTo>
                  <a:lnTo>
                    <a:pt x="343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8"/>
            <p:cNvSpPr/>
            <p:nvPr/>
          </p:nvSpPr>
          <p:spPr>
            <a:xfrm flipH="1">
              <a:off x="1241239" y="3568829"/>
              <a:ext cx="639655" cy="70517"/>
            </a:xfrm>
            <a:custGeom>
              <a:avLst/>
              <a:gdLst/>
              <a:ahLst/>
              <a:cxnLst/>
              <a:rect l="l" t="t" r="r" b="b"/>
              <a:pathLst>
                <a:path w="28755" h="3170" extrusionOk="0">
                  <a:moveTo>
                    <a:pt x="28755" y="1"/>
                  </a:moveTo>
                  <a:lnTo>
                    <a:pt x="1" y="935"/>
                  </a:lnTo>
                  <a:lnTo>
                    <a:pt x="1" y="3170"/>
                  </a:lnTo>
                  <a:lnTo>
                    <a:pt x="28755" y="3170"/>
                  </a:lnTo>
                  <a:lnTo>
                    <a:pt x="28755"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8"/>
            <p:cNvSpPr/>
            <p:nvPr/>
          </p:nvSpPr>
          <p:spPr>
            <a:xfrm flipH="1">
              <a:off x="1067595" y="3097657"/>
              <a:ext cx="549874" cy="541688"/>
            </a:xfrm>
            <a:custGeom>
              <a:avLst/>
              <a:gdLst/>
              <a:ahLst/>
              <a:cxnLst/>
              <a:rect l="l" t="t" r="r" b="b"/>
              <a:pathLst>
                <a:path w="24719" h="24351" extrusionOk="0">
                  <a:moveTo>
                    <a:pt x="1" y="0"/>
                  </a:moveTo>
                  <a:lnTo>
                    <a:pt x="9274" y="24351"/>
                  </a:lnTo>
                  <a:lnTo>
                    <a:pt x="24718" y="24351"/>
                  </a:lnTo>
                  <a:lnTo>
                    <a:pt x="15412"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8"/>
            <p:cNvSpPr/>
            <p:nvPr/>
          </p:nvSpPr>
          <p:spPr>
            <a:xfrm flipH="1">
              <a:off x="1011204" y="3097657"/>
              <a:ext cx="549874" cy="541688"/>
            </a:xfrm>
            <a:custGeom>
              <a:avLst/>
              <a:gdLst/>
              <a:ahLst/>
              <a:cxnLst/>
              <a:rect l="l" t="t" r="r" b="b"/>
              <a:pathLst>
                <a:path w="24719" h="24351" extrusionOk="0">
                  <a:moveTo>
                    <a:pt x="1" y="0"/>
                  </a:moveTo>
                  <a:lnTo>
                    <a:pt x="9307" y="24351"/>
                  </a:lnTo>
                  <a:lnTo>
                    <a:pt x="24719" y="24351"/>
                  </a:lnTo>
                  <a:lnTo>
                    <a:pt x="1541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8"/>
            <p:cNvSpPr/>
            <p:nvPr/>
          </p:nvSpPr>
          <p:spPr>
            <a:xfrm flipH="1">
              <a:off x="1989939" y="3520602"/>
              <a:ext cx="810319" cy="75722"/>
            </a:xfrm>
            <a:custGeom>
              <a:avLst/>
              <a:gdLst/>
              <a:ahLst/>
              <a:cxnLst/>
              <a:rect l="l" t="t" r="r" b="b"/>
              <a:pathLst>
                <a:path w="36427" h="3404" extrusionOk="0">
                  <a:moveTo>
                    <a:pt x="36426" y="1"/>
                  </a:moveTo>
                  <a:lnTo>
                    <a:pt x="0" y="1001"/>
                  </a:lnTo>
                  <a:lnTo>
                    <a:pt x="0" y="3403"/>
                  </a:lnTo>
                  <a:lnTo>
                    <a:pt x="36426" y="3403"/>
                  </a:lnTo>
                  <a:lnTo>
                    <a:pt x="36426"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4" name="Google Shape;824;p28"/>
          <p:cNvSpPr txBox="1">
            <a:spLocks noGrp="1"/>
          </p:cNvSpPr>
          <p:nvPr>
            <p:ph type="subTitle" idx="1"/>
          </p:nvPr>
        </p:nvSpPr>
        <p:spPr>
          <a:xfrm flipH="1">
            <a:off x="4377518" y="923498"/>
            <a:ext cx="4623607" cy="4220002"/>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IN" sz="1800" b="1" dirty="0">
                <a:effectLst/>
                <a:latin typeface="+mn-lt"/>
                <a:ea typeface="Calibri" panose="020F0502020204030204" pitchFamily="34" charset="0"/>
              </a:rPr>
              <a:t>Methodology:</a:t>
            </a:r>
          </a:p>
          <a:p>
            <a:pPr marL="342900" lvl="0" algn="l" rtl="0">
              <a:spcBef>
                <a:spcPts val="0"/>
              </a:spcBef>
              <a:spcAft>
                <a:spcPts val="0"/>
              </a:spcAft>
              <a:buClr>
                <a:schemeClr val="dk1"/>
              </a:buClr>
              <a:buSzPts val="1100"/>
              <a:buFont typeface="Arial" panose="020B0604020202020204" pitchFamily="34" charset="0"/>
              <a:buChar char="•"/>
            </a:pPr>
            <a:r>
              <a:rPr lang="en-IN" sz="1800" b="1" dirty="0">
                <a:latin typeface="+mn-lt"/>
                <a:ea typeface="Calibri" panose="020F0502020204030204" pitchFamily="34" charset="0"/>
              </a:rPr>
              <a:t>Survey method</a:t>
            </a:r>
            <a:endParaRPr lang="en-IN" sz="1800" b="1" dirty="0">
              <a:effectLst/>
              <a:latin typeface="+mn-lt"/>
              <a:ea typeface="Calibri" panose="020F0502020204030204" pitchFamily="34" charset="0"/>
            </a:endParaRPr>
          </a:p>
          <a:p>
            <a:pPr marL="0" lvl="0" indent="0" algn="l" rtl="0">
              <a:spcBef>
                <a:spcPts val="0"/>
              </a:spcBef>
              <a:spcAft>
                <a:spcPts val="0"/>
              </a:spcAft>
              <a:buClr>
                <a:schemeClr val="dk1"/>
              </a:buClr>
              <a:buSzPts val="1100"/>
              <a:buFont typeface="Arial"/>
              <a:buNone/>
            </a:pPr>
            <a:r>
              <a:rPr lang="en-IN" sz="1800" b="1" dirty="0">
                <a:effectLst/>
                <a:latin typeface="+mn-lt"/>
                <a:ea typeface="Calibri" panose="020F0502020204030204" pitchFamily="34" charset="0"/>
              </a:rPr>
              <a:t>Samples</a:t>
            </a:r>
            <a:r>
              <a:rPr lang="en-IN" sz="1800" b="1" dirty="0">
                <a:latin typeface="+mn-lt"/>
                <a:ea typeface="Calibri" panose="020F0502020204030204" pitchFamily="34" charset="0"/>
              </a:rPr>
              <a:t>:</a:t>
            </a:r>
          </a:p>
          <a:p>
            <a:pPr marL="342900" lvl="0" algn="l" rtl="0">
              <a:spcBef>
                <a:spcPts val="0"/>
              </a:spcBef>
              <a:spcAft>
                <a:spcPts val="0"/>
              </a:spcAft>
              <a:buClr>
                <a:schemeClr val="dk1"/>
              </a:buClr>
              <a:buSzPts val="1100"/>
              <a:buFont typeface="Arial" panose="020B0604020202020204" pitchFamily="34" charset="0"/>
              <a:buChar char="•"/>
            </a:pPr>
            <a:r>
              <a:rPr lang="en-IN" sz="1800" b="1" dirty="0">
                <a:latin typeface="+mn-lt"/>
                <a:ea typeface="Calibri" panose="020F0502020204030204" pitchFamily="34" charset="0"/>
              </a:rPr>
              <a:t>N= 100- male &amp; female</a:t>
            </a:r>
          </a:p>
          <a:p>
            <a:pPr marL="342900" lvl="0" algn="l" rtl="0">
              <a:spcBef>
                <a:spcPts val="0"/>
              </a:spcBef>
              <a:spcAft>
                <a:spcPts val="0"/>
              </a:spcAft>
              <a:buClr>
                <a:schemeClr val="dk1"/>
              </a:buClr>
              <a:buSzPts val="1100"/>
              <a:buFont typeface="Arial" panose="020B0604020202020204" pitchFamily="34" charset="0"/>
              <a:buChar char="•"/>
            </a:pPr>
            <a:r>
              <a:rPr lang="en-IN" sz="1800" b="1" dirty="0">
                <a:latin typeface="+mn-lt"/>
                <a:ea typeface="Calibri" panose="020F0502020204030204" pitchFamily="34" charset="0"/>
              </a:rPr>
              <a:t>Age- 17- 26</a:t>
            </a:r>
          </a:p>
          <a:p>
            <a:pPr marL="342900" lvl="0" algn="l" rtl="0">
              <a:spcBef>
                <a:spcPts val="0"/>
              </a:spcBef>
              <a:spcAft>
                <a:spcPts val="0"/>
              </a:spcAft>
              <a:buClr>
                <a:schemeClr val="dk1"/>
              </a:buClr>
              <a:buSzPts val="1100"/>
              <a:buFont typeface="Arial" panose="020B0604020202020204" pitchFamily="34" charset="0"/>
              <a:buChar char="•"/>
            </a:pPr>
            <a:r>
              <a:rPr lang="en-IN" sz="1800" b="1" dirty="0">
                <a:latin typeface="+mn-lt"/>
                <a:ea typeface="Calibri" panose="020F0502020204030204" pitchFamily="34" charset="0"/>
              </a:rPr>
              <a:t>Convenience sampling</a:t>
            </a:r>
          </a:p>
          <a:p>
            <a:pPr marL="0" indent="0" algn="l">
              <a:buClr>
                <a:schemeClr val="dk1"/>
              </a:buClr>
              <a:buSzPts val="1100"/>
            </a:pPr>
            <a:r>
              <a:rPr lang="en-IN" sz="1800" b="1" dirty="0">
                <a:effectLst/>
                <a:latin typeface="+mn-lt"/>
                <a:ea typeface="Calibri" panose="020F0502020204030204" pitchFamily="34" charset="0"/>
              </a:rPr>
              <a:t>Tools used:</a:t>
            </a:r>
          </a:p>
          <a:p>
            <a:pPr marL="342900" algn="l">
              <a:buClr>
                <a:schemeClr val="dk1"/>
              </a:buClr>
              <a:buSzPts val="1100"/>
              <a:buFont typeface="Arial" panose="020B0604020202020204" pitchFamily="34" charset="0"/>
              <a:buChar char="•"/>
            </a:pPr>
            <a:r>
              <a:rPr lang="en-IN" sz="1800" b="1" dirty="0">
                <a:latin typeface="+mn-lt"/>
                <a:ea typeface="Calibri" panose="020F0502020204030204" pitchFamily="34" charset="0"/>
              </a:rPr>
              <a:t>SMUS</a:t>
            </a:r>
          </a:p>
          <a:p>
            <a:pPr marL="342900" algn="l">
              <a:buClr>
                <a:schemeClr val="dk1"/>
              </a:buClr>
              <a:buSzPts val="1100"/>
              <a:buFont typeface="Arial" panose="020B0604020202020204" pitchFamily="34" charset="0"/>
              <a:buChar char="•"/>
            </a:pPr>
            <a:r>
              <a:rPr lang="en-IN" sz="1800" b="1" dirty="0">
                <a:effectLst/>
                <a:latin typeface="+mn-lt"/>
                <a:ea typeface="Calibri" panose="020F0502020204030204" pitchFamily="34" charset="0"/>
              </a:rPr>
              <a:t>Body image scale- revised(Alison)</a:t>
            </a:r>
          </a:p>
          <a:p>
            <a:pPr marL="342900" algn="l">
              <a:buClr>
                <a:schemeClr val="dk1"/>
              </a:buClr>
              <a:buSzPts val="1100"/>
              <a:buFont typeface="Arial" panose="020B0604020202020204" pitchFamily="34" charset="0"/>
              <a:buChar char="•"/>
            </a:pPr>
            <a:r>
              <a:rPr lang="en-IN" sz="1800" b="1" dirty="0">
                <a:latin typeface="+mn-lt"/>
                <a:ea typeface="Calibri" panose="020F0502020204030204" pitchFamily="34" charset="0"/>
              </a:rPr>
              <a:t>Self- esteem scale(Rosenberg)</a:t>
            </a:r>
            <a:endParaRPr lang="en-IN" sz="1800" b="1" dirty="0">
              <a:effectLst/>
              <a:latin typeface="+mn-lt"/>
              <a:ea typeface="Calibri" panose="020F0502020204030204" pitchFamily="34" charset="0"/>
            </a:endParaRPr>
          </a:p>
          <a:p>
            <a:pPr marL="0" indent="0" algn="l">
              <a:buClr>
                <a:schemeClr val="dk1"/>
              </a:buClr>
              <a:buSzPts val="1100"/>
            </a:pPr>
            <a:r>
              <a:rPr lang="en-IN" sz="1800" b="1" dirty="0">
                <a:effectLst/>
                <a:latin typeface="+mn-lt"/>
                <a:ea typeface="Calibri" panose="020F0502020204030204" pitchFamily="34" charset="0"/>
                <a:cs typeface="Times New Roman" panose="02020603050405020304" pitchFamily="18" charset="0"/>
              </a:rPr>
              <a:t>Data Analysis</a:t>
            </a:r>
            <a:r>
              <a:rPr lang="en-IN" sz="1800" b="1" dirty="0">
                <a:latin typeface="+mn-lt"/>
                <a:ea typeface="Calibri" panose="020F0502020204030204" pitchFamily="34" charset="0"/>
                <a:cs typeface="Times New Roman" panose="02020603050405020304" pitchFamily="18" charset="0"/>
              </a:rPr>
              <a:t>:</a:t>
            </a:r>
          </a:p>
          <a:p>
            <a:pPr marL="342900" algn="l">
              <a:buClr>
                <a:schemeClr val="dk1"/>
              </a:buClr>
              <a:buSzPts val="1100"/>
              <a:buFont typeface="Arial" panose="020B0604020202020204" pitchFamily="34" charset="0"/>
              <a:buChar char="•"/>
            </a:pPr>
            <a:r>
              <a:rPr lang="en-IN" sz="1800" b="1" dirty="0">
                <a:latin typeface="+mn-lt"/>
                <a:ea typeface="Calibri" panose="020F0502020204030204" pitchFamily="34" charset="0"/>
                <a:cs typeface="Times New Roman" panose="02020603050405020304" pitchFamily="18" charset="0"/>
              </a:rPr>
              <a:t>T test</a:t>
            </a:r>
          </a:p>
          <a:p>
            <a:pPr marL="342900" algn="l">
              <a:buClr>
                <a:schemeClr val="dk1"/>
              </a:buClr>
              <a:buSzPts val="1100"/>
              <a:buFont typeface="Arial" panose="020B0604020202020204" pitchFamily="34" charset="0"/>
              <a:buChar char="•"/>
            </a:pPr>
            <a:r>
              <a:rPr lang="en-IN" sz="1800" b="1" dirty="0">
                <a:latin typeface="+mn-lt"/>
                <a:ea typeface="Calibri" panose="020F0502020204030204" pitchFamily="34" charset="0"/>
                <a:cs typeface="Times New Roman" panose="02020603050405020304" pitchFamily="18" charset="0"/>
              </a:rPr>
              <a:t>ANOVA</a:t>
            </a:r>
          </a:p>
          <a:p>
            <a:pPr marL="342900" algn="l">
              <a:buClr>
                <a:schemeClr val="dk1"/>
              </a:buClr>
              <a:buSzPts val="1100"/>
              <a:buFont typeface="Arial" panose="020B0604020202020204" pitchFamily="34" charset="0"/>
              <a:buChar char="•"/>
            </a:pPr>
            <a:r>
              <a:rPr lang="en-IN" sz="1800" b="1" dirty="0">
                <a:latin typeface="+mn-lt"/>
                <a:ea typeface="Calibri" panose="020F0502020204030204" pitchFamily="34" charset="0"/>
                <a:cs typeface="Times New Roman" panose="02020603050405020304" pitchFamily="18" charset="0"/>
              </a:rPr>
              <a:t>Correlation</a:t>
            </a:r>
            <a:endParaRPr lang="en-IN" sz="1800" b="1" dirty="0">
              <a:latin typeface="+mn-lt"/>
              <a:ea typeface="Calibri" panose="020F0502020204030204" pitchFamily="34" charset="0"/>
            </a:endParaRPr>
          </a:p>
          <a:p>
            <a:pPr marL="0" indent="0" algn="l">
              <a:buClr>
                <a:schemeClr val="dk1"/>
              </a:buClr>
              <a:buSzPts val="1100"/>
            </a:pPr>
            <a:endParaRPr lang="en-US" sz="1800" b="1" dirty="0">
              <a:latin typeface="+mn-lt"/>
            </a:endParaRPr>
          </a:p>
          <a:p>
            <a:pPr marL="0" lvl="0" indent="0" algn="l" rtl="0">
              <a:spcBef>
                <a:spcPts val="0"/>
              </a:spcBef>
              <a:spcAft>
                <a:spcPts val="0"/>
              </a:spcAft>
              <a:buClr>
                <a:schemeClr val="dk1"/>
              </a:buClr>
              <a:buSzPts val="1100"/>
              <a:buFont typeface="Arial"/>
              <a:buNone/>
            </a:pPr>
            <a:endParaRPr sz="1800" b="1" dirty="0">
              <a:latin typeface="+mn-lt"/>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76"/>
        <p:cNvGrpSpPr/>
        <p:nvPr/>
      </p:nvGrpSpPr>
      <p:grpSpPr>
        <a:xfrm>
          <a:off x="0" y="0"/>
          <a:ext cx="0" cy="0"/>
          <a:chOff x="0" y="0"/>
          <a:chExt cx="0" cy="0"/>
        </a:xfrm>
      </p:grpSpPr>
      <p:sp>
        <p:nvSpPr>
          <p:cNvPr id="977" name="Google Shape;977;p29"/>
          <p:cNvSpPr txBox="1">
            <a:spLocks noGrp="1"/>
          </p:cNvSpPr>
          <p:nvPr>
            <p:ph type="title"/>
          </p:nvPr>
        </p:nvSpPr>
        <p:spPr>
          <a:xfrm>
            <a:off x="459135" y="1152399"/>
            <a:ext cx="7494515" cy="1189800"/>
          </a:xfrm>
          <a:prstGeom prst="rect">
            <a:avLst/>
          </a:prstGeom>
        </p:spPr>
        <p:txBody>
          <a:bodyPr spcFirstLastPara="1" wrap="square" lIns="91425" tIns="91425" rIns="91425" bIns="0" anchor="b" anchorCtr="0">
            <a:noAutofit/>
          </a:bodyPr>
          <a:lstStyle/>
          <a:p>
            <a:pPr marL="0" lvl="0" indent="0" algn="r" rtl="0">
              <a:spcBef>
                <a:spcPts val="0"/>
              </a:spcBef>
              <a:spcAft>
                <a:spcPts val="0"/>
              </a:spcAft>
              <a:buClr>
                <a:schemeClr val="dk1"/>
              </a:buClr>
              <a:buSzPts val="1100"/>
              <a:buFont typeface="Arial"/>
              <a:buNone/>
            </a:pPr>
            <a:r>
              <a:rPr lang="en" dirty="0"/>
              <a:t>Statement of the problem</a:t>
            </a:r>
            <a:endParaRPr dirty="0"/>
          </a:p>
        </p:txBody>
      </p:sp>
      <p:sp>
        <p:nvSpPr>
          <p:cNvPr id="978" name="Google Shape;978;p29"/>
          <p:cNvSpPr txBox="1">
            <a:spLocks noGrp="1"/>
          </p:cNvSpPr>
          <p:nvPr>
            <p:ph type="subTitle" idx="1"/>
          </p:nvPr>
        </p:nvSpPr>
        <p:spPr>
          <a:xfrm>
            <a:off x="888094" y="2850298"/>
            <a:ext cx="7323605" cy="1257927"/>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US" sz="1800" b="0" i="0" u="none" strike="noStrike" baseline="0" dirty="0">
                <a:solidFill>
                  <a:srgbClr val="000000"/>
                </a:solidFill>
                <a:effectLst>
                  <a:outerShdw blurRad="38100" dist="38100" dir="2700000" algn="tl">
                    <a:srgbClr val="000000">
                      <a:alpha val="43137"/>
                    </a:srgbClr>
                  </a:outerShdw>
                </a:effectLst>
                <a:latin typeface="Times New Roman" panose="02020603050405020304" pitchFamily="18" charset="0"/>
              </a:rPr>
              <a:t>In this project work, the researcher carried out a detailed study on the impact of social media on the body image and self-esteem in college students. </a:t>
            </a:r>
            <a:endParaRPr dirty="0">
              <a:effectLst>
                <a:outerShdw blurRad="38100" dist="38100" dir="2700000" algn="tl">
                  <a:srgbClr val="000000">
                    <a:alpha val="43137"/>
                  </a:srgbClr>
                </a:outerShdw>
              </a:effectLst>
            </a:endParaRPr>
          </a:p>
        </p:txBody>
      </p:sp>
      <p:sp>
        <p:nvSpPr>
          <p:cNvPr id="979" name="Google Shape;979;p29"/>
          <p:cNvSpPr txBox="1">
            <a:spLocks noGrp="1"/>
          </p:cNvSpPr>
          <p:nvPr>
            <p:ph type="title" idx="2"/>
          </p:nvPr>
        </p:nvSpPr>
        <p:spPr>
          <a:xfrm>
            <a:off x="2219711" y="279217"/>
            <a:ext cx="4107968" cy="74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Methodology</a:t>
            </a:r>
            <a:endParaRPr dirty="0"/>
          </a:p>
        </p:txBody>
      </p:sp>
      <p:sp>
        <p:nvSpPr>
          <p:cNvPr id="980" name="Google Shape;980;p29"/>
          <p:cNvSpPr/>
          <p:nvPr/>
        </p:nvSpPr>
        <p:spPr>
          <a:xfrm>
            <a:off x="888094" y="440948"/>
            <a:ext cx="1306351" cy="1306351"/>
          </a:xfrm>
          <a:custGeom>
            <a:avLst/>
            <a:gdLst/>
            <a:ahLst/>
            <a:cxnLst/>
            <a:rect l="l" t="t" r="r" b="b"/>
            <a:pathLst>
              <a:path w="55307" h="55307" extrusionOk="0">
                <a:moveTo>
                  <a:pt x="26986" y="0"/>
                </a:moveTo>
                <a:cubicBezTo>
                  <a:pt x="26552" y="0"/>
                  <a:pt x="26152" y="34"/>
                  <a:pt x="25719" y="67"/>
                </a:cubicBezTo>
                <a:lnTo>
                  <a:pt x="25752" y="467"/>
                </a:lnTo>
                <a:cubicBezTo>
                  <a:pt x="26152" y="434"/>
                  <a:pt x="26586" y="434"/>
                  <a:pt x="26986" y="434"/>
                </a:cubicBezTo>
                <a:lnTo>
                  <a:pt x="26986" y="0"/>
                </a:lnTo>
                <a:close/>
                <a:moveTo>
                  <a:pt x="28220" y="0"/>
                </a:moveTo>
                <a:lnTo>
                  <a:pt x="28220" y="434"/>
                </a:lnTo>
                <a:cubicBezTo>
                  <a:pt x="28621" y="434"/>
                  <a:pt x="29054" y="467"/>
                  <a:pt x="29455" y="467"/>
                </a:cubicBezTo>
                <a:lnTo>
                  <a:pt x="29455" y="67"/>
                </a:lnTo>
                <a:cubicBezTo>
                  <a:pt x="29054" y="34"/>
                  <a:pt x="28621" y="0"/>
                  <a:pt x="28220" y="0"/>
                </a:cubicBezTo>
                <a:close/>
                <a:moveTo>
                  <a:pt x="24484" y="167"/>
                </a:moveTo>
                <a:cubicBezTo>
                  <a:pt x="24051" y="201"/>
                  <a:pt x="23650" y="267"/>
                  <a:pt x="23217" y="334"/>
                </a:cubicBezTo>
                <a:lnTo>
                  <a:pt x="23283" y="734"/>
                </a:lnTo>
                <a:cubicBezTo>
                  <a:pt x="23684" y="668"/>
                  <a:pt x="24117" y="634"/>
                  <a:pt x="24518" y="567"/>
                </a:cubicBezTo>
                <a:lnTo>
                  <a:pt x="24484" y="167"/>
                </a:lnTo>
                <a:close/>
                <a:moveTo>
                  <a:pt x="30755" y="167"/>
                </a:moveTo>
                <a:lnTo>
                  <a:pt x="30689" y="567"/>
                </a:lnTo>
                <a:cubicBezTo>
                  <a:pt x="31089" y="634"/>
                  <a:pt x="31523" y="668"/>
                  <a:pt x="31923" y="734"/>
                </a:cubicBezTo>
                <a:lnTo>
                  <a:pt x="31990" y="334"/>
                </a:lnTo>
                <a:cubicBezTo>
                  <a:pt x="31589" y="267"/>
                  <a:pt x="31156" y="201"/>
                  <a:pt x="30755" y="167"/>
                </a:cubicBezTo>
                <a:close/>
                <a:moveTo>
                  <a:pt x="33224" y="534"/>
                </a:moveTo>
                <a:lnTo>
                  <a:pt x="33157" y="968"/>
                </a:lnTo>
                <a:cubicBezTo>
                  <a:pt x="33557" y="1034"/>
                  <a:pt x="33958" y="1135"/>
                  <a:pt x="34358" y="1235"/>
                </a:cubicBezTo>
                <a:lnTo>
                  <a:pt x="34458" y="801"/>
                </a:lnTo>
                <a:cubicBezTo>
                  <a:pt x="34058" y="701"/>
                  <a:pt x="33658" y="634"/>
                  <a:pt x="33224" y="534"/>
                </a:cubicBezTo>
                <a:close/>
                <a:moveTo>
                  <a:pt x="21983" y="567"/>
                </a:moveTo>
                <a:cubicBezTo>
                  <a:pt x="21582" y="634"/>
                  <a:pt x="21182" y="734"/>
                  <a:pt x="20748" y="834"/>
                </a:cubicBezTo>
                <a:lnTo>
                  <a:pt x="20848" y="1268"/>
                </a:lnTo>
                <a:cubicBezTo>
                  <a:pt x="21249" y="1168"/>
                  <a:pt x="21682" y="1068"/>
                  <a:pt x="22083" y="968"/>
                </a:cubicBezTo>
                <a:lnTo>
                  <a:pt x="21983" y="567"/>
                </a:lnTo>
                <a:close/>
                <a:moveTo>
                  <a:pt x="35692" y="1135"/>
                </a:moveTo>
                <a:lnTo>
                  <a:pt x="35559" y="1568"/>
                </a:lnTo>
                <a:cubicBezTo>
                  <a:pt x="35959" y="1668"/>
                  <a:pt x="36359" y="1802"/>
                  <a:pt x="36726" y="1935"/>
                </a:cubicBezTo>
                <a:lnTo>
                  <a:pt x="36893" y="1535"/>
                </a:lnTo>
                <a:cubicBezTo>
                  <a:pt x="36493" y="1401"/>
                  <a:pt x="36093" y="1268"/>
                  <a:pt x="35692" y="1135"/>
                </a:cubicBezTo>
                <a:close/>
                <a:moveTo>
                  <a:pt x="19547" y="1168"/>
                </a:moveTo>
                <a:cubicBezTo>
                  <a:pt x="19147" y="1301"/>
                  <a:pt x="18747" y="1435"/>
                  <a:pt x="18347" y="1602"/>
                </a:cubicBezTo>
                <a:lnTo>
                  <a:pt x="18480" y="1968"/>
                </a:lnTo>
                <a:cubicBezTo>
                  <a:pt x="18880" y="1835"/>
                  <a:pt x="19281" y="1702"/>
                  <a:pt x="19681" y="1602"/>
                </a:cubicBezTo>
                <a:lnTo>
                  <a:pt x="19547" y="1168"/>
                </a:lnTo>
                <a:close/>
                <a:moveTo>
                  <a:pt x="38061" y="2002"/>
                </a:moveTo>
                <a:lnTo>
                  <a:pt x="37894" y="2402"/>
                </a:lnTo>
                <a:cubicBezTo>
                  <a:pt x="38294" y="2536"/>
                  <a:pt x="38661" y="2702"/>
                  <a:pt x="39028" y="2869"/>
                </a:cubicBezTo>
                <a:lnTo>
                  <a:pt x="39195" y="2502"/>
                </a:lnTo>
                <a:cubicBezTo>
                  <a:pt x="38828" y="2335"/>
                  <a:pt x="38428" y="2169"/>
                  <a:pt x="38061" y="2002"/>
                </a:cubicBezTo>
                <a:close/>
                <a:moveTo>
                  <a:pt x="17179" y="2035"/>
                </a:moveTo>
                <a:cubicBezTo>
                  <a:pt x="16779" y="2202"/>
                  <a:pt x="16412" y="2369"/>
                  <a:pt x="16012" y="2536"/>
                </a:cubicBezTo>
                <a:lnTo>
                  <a:pt x="16212" y="2936"/>
                </a:lnTo>
                <a:cubicBezTo>
                  <a:pt x="16579" y="2736"/>
                  <a:pt x="16946" y="2569"/>
                  <a:pt x="17346" y="2435"/>
                </a:cubicBezTo>
                <a:lnTo>
                  <a:pt x="17179" y="2035"/>
                </a:lnTo>
                <a:close/>
                <a:moveTo>
                  <a:pt x="40362" y="3069"/>
                </a:moveTo>
                <a:lnTo>
                  <a:pt x="40162" y="3436"/>
                </a:lnTo>
                <a:cubicBezTo>
                  <a:pt x="40529" y="3636"/>
                  <a:pt x="40896" y="3836"/>
                  <a:pt x="41263" y="4037"/>
                </a:cubicBezTo>
                <a:lnTo>
                  <a:pt x="41463" y="3670"/>
                </a:lnTo>
                <a:cubicBezTo>
                  <a:pt x="41096" y="3470"/>
                  <a:pt x="40729" y="3269"/>
                  <a:pt x="40362" y="3069"/>
                </a:cubicBezTo>
                <a:close/>
                <a:moveTo>
                  <a:pt x="14911" y="3103"/>
                </a:moveTo>
                <a:cubicBezTo>
                  <a:pt x="14544" y="3303"/>
                  <a:pt x="14177" y="3503"/>
                  <a:pt x="13810" y="3703"/>
                </a:cubicBezTo>
                <a:lnTo>
                  <a:pt x="14010" y="4070"/>
                </a:lnTo>
                <a:cubicBezTo>
                  <a:pt x="14377" y="3870"/>
                  <a:pt x="14711" y="3670"/>
                  <a:pt x="15111" y="3470"/>
                </a:cubicBezTo>
                <a:lnTo>
                  <a:pt x="14911" y="3103"/>
                </a:lnTo>
                <a:close/>
                <a:moveTo>
                  <a:pt x="42531" y="4337"/>
                </a:moveTo>
                <a:lnTo>
                  <a:pt x="42330" y="4670"/>
                </a:lnTo>
                <a:cubicBezTo>
                  <a:pt x="42664" y="4904"/>
                  <a:pt x="42998" y="5137"/>
                  <a:pt x="43364" y="5371"/>
                </a:cubicBezTo>
                <a:lnTo>
                  <a:pt x="43598" y="5037"/>
                </a:lnTo>
                <a:cubicBezTo>
                  <a:pt x="43231" y="4770"/>
                  <a:pt x="42897" y="4537"/>
                  <a:pt x="42531" y="4337"/>
                </a:cubicBezTo>
                <a:close/>
                <a:moveTo>
                  <a:pt x="12743" y="4370"/>
                </a:moveTo>
                <a:cubicBezTo>
                  <a:pt x="12376" y="4604"/>
                  <a:pt x="12042" y="4837"/>
                  <a:pt x="11709" y="5071"/>
                </a:cubicBezTo>
                <a:lnTo>
                  <a:pt x="11942" y="5404"/>
                </a:lnTo>
                <a:lnTo>
                  <a:pt x="11942" y="5438"/>
                </a:lnTo>
                <a:cubicBezTo>
                  <a:pt x="12276" y="5171"/>
                  <a:pt x="12643" y="4937"/>
                  <a:pt x="12976" y="4737"/>
                </a:cubicBezTo>
                <a:lnTo>
                  <a:pt x="12743" y="4370"/>
                </a:lnTo>
                <a:close/>
                <a:moveTo>
                  <a:pt x="44599" y="5771"/>
                </a:moveTo>
                <a:lnTo>
                  <a:pt x="44332" y="6105"/>
                </a:lnTo>
                <a:cubicBezTo>
                  <a:pt x="44665" y="6372"/>
                  <a:pt x="44999" y="6638"/>
                  <a:pt x="45299" y="6872"/>
                </a:cubicBezTo>
                <a:lnTo>
                  <a:pt x="45566" y="6572"/>
                </a:lnTo>
                <a:cubicBezTo>
                  <a:pt x="45266" y="6305"/>
                  <a:pt x="44932" y="6038"/>
                  <a:pt x="44599" y="5771"/>
                </a:cubicBezTo>
                <a:close/>
                <a:moveTo>
                  <a:pt x="10674" y="5838"/>
                </a:moveTo>
                <a:cubicBezTo>
                  <a:pt x="10341" y="6071"/>
                  <a:pt x="10007" y="6338"/>
                  <a:pt x="9707" y="6605"/>
                </a:cubicBezTo>
                <a:lnTo>
                  <a:pt x="9974" y="6939"/>
                </a:lnTo>
                <a:cubicBezTo>
                  <a:pt x="10274" y="6672"/>
                  <a:pt x="10608" y="6405"/>
                  <a:pt x="10941" y="6171"/>
                </a:cubicBezTo>
                <a:lnTo>
                  <a:pt x="10674" y="5838"/>
                </a:lnTo>
                <a:close/>
                <a:moveTo>
                  <a:pt x="46500" y="7406"/>
                </a:moveTo>
                <a:lnTo>
                  <a:pt x="46233" y="7706"/>
                </a:lnTo>
                <a:cubicBezTo>
                  <a:pt x="46533" y="8006"/>
                  <a:pt x="46834" y="8306"/>
                  <a:pt x="47100" y="8573"/>
                </a:cubicBezTo>
                <a:lnTo>
                  <a:pt x="47401" y="8306"/>
                </a:lnTo>
                <a:cubicBezTo>
                  <a:pt x="47134" y="8006"/>
                  <a:pt x="46800" y="7706"/>
                  <a:pt x="46500" y="7406"/>
                </a:cubicBezTo>
                <a:close/>
                <a:moveTo>
                  <a:pt x="8773" y="7472"/>
                </a:moveTo>
                <a:cubicBezTo>
                  <a:pt x="8440" y="7739"/>
                  <a:pt x="8139" y="8039"/>
                  <a:pt x="7872" y="8340"/>
                </a:cubicBezTo>
                <a:lnTo>
                  <a:pt x="8173" y="8640"/>
                </a:lnTo>
                <a:lnTo>
                  <a:pt x="8173" y="8607"/>
                </a:lnTo>
                <a:cubicBezTo>
                  <a:pt x="8473" y="8340"/>
                  <a:pt x="8740" y="8039"/>
                  <a:pt x="9040" y="7773"/>
                </a:cubicBezTo>
                <a:lnTo>
                  <a:pt x="8773" y="7472"/>
                </a:lnTo>
                <a:close/>
                <a:moveTo>
                  <a:pt x="48268" y="9207"/>
                </a:moveTo>
                <a:lnTo>
                  <a:pt x="47968" y="9474"/>
                </a:lnTo>
                <a:cubicBezTo>
                  <a:pt x="48235" y="9807"/>
                  <a:pt x="48501" y="10108"/>
                  <a:pt x="48768" y="10441"/>
                </a:cubicBezTo>
                <a:lnTo>
                  <a:pt x="49102" y="10174"/>
                </a:lnTo>
                <a:cubicBezTo>
                  <a:pt x="48835" y="9841"/>
                  <a:pt x="48535" y="9507"/>
                  <a:pt x="48268" y="9207"/>
                </a:cubicBezTo>
                <a:close/>
                <a:moveTo>
                  <a:pt x="7005" y="9274"/>
                </a:moveTo>
                <a:cubicBezTo>
                  <a:pt x="6738" y="9574"/>
                  <a:pt x="6438" y="9874"/>
                  <a:pt x="6205" y="10208"/>
                </a:cubicBezTo>
                <a:lnTo>
                  <a:pt x="6505" y="10475"/>
                </a:lnTo>
                <a:cubicBezTo>
                  <a:pt x="6805" y="10141"/>
                  <a:pt x="7039" y="9841"/>
                  <a:pt x="7305" y="9541"/>
                </a:cubicBezTo>
                <a:lnTo>
                  <a:pt x="7005" y="9274"/>
                </a:lnTo>
                <a:close/>
                <a:moveTo>
                  <a:pt x="49869" y="11142"/>
                </a:moveTo>
                <a:lnTo>
                  <a:pt x="49536" y="11409"/>
                </a:lnTo>
                <a:cubicBezTo>
                  <a:pt x="49769" y="11742"/>
                  <a:pt x="50003" y="12076"/>
                  <a:pt x="50236" y="12409"/>
                </a:cubicBezTo>
                <a:lnTo>
                  <a:pt x="50603" y="12176"/>
                </a:lnTo>
                <a:cubicBezTo>
                  <a:pt x="50369" y="11842"/>
                  <a:pt x="50103" y="11475"/>
                  <a:pt x="49869" y="11142"/>
                </a:cubicBezTo>
                <a:close/>
                <a:moveTo>
                  <a:pt x="5404" y="11208"/>
                </a:moveTo>
                <a:cubicBezTo>
                  <a:pt x="5171" y="11542"/>
                  <a:pt x="4937" y="11876"/>
                  <a:pt x="4670" y="12242"/>
                </a:cubicBezTo>
                <a:lnTo>
                  <a:pt x="5037" y="12476"/>
                </a:lnTo>
                <a:cubicBezTo>
                  <a:pt x="5271" y="12109"/>
                  <a:pt x="5504" y="11775"/>
                  <a:pt x="5738" y="11442"/>
                </a:cubicBezTo>
                <a:lnTo>
                  <a:pt x="5404" y="11208"/>
                </a:lnTo>
                <a:close/>
                <a:moveTo>
                  <a:pt x="51270" y="13243"/>
                </a:moveTo>
                <a:lnTo>
                  <a:pt x="50903" y="13443"/>
                </a:lnTo>
                <a:cubicBezTo>
                  <a:pt x="51137" y="13810"/>
                  <a:pt x="51337" y="14144"/>
                  <a:pt x="51537" y="14511"/>
                </a:cubicBezTo>
                <a:lnTo>
                  <a:pt x="51904" y="14311"/>
                </a:lnTo>
                <a:cubicBezTo>
                  <a:pt x="51704" y="13944"/>
                  <a:pt x="51504" y="13577"/>
                  <a:pt x="51270" y="13243"/>
                </a:cubicBezTo>
                <a:close/>
                <a:moveTo>
                  <a:pt x="4003" y="13310"/>
                </a:moveTo>
                <a:cubicBezTo>
                  <a:pt x="3803" y="13677"/>
                  <a:pt x="3569" y="14044"/>
                  <a:pt x="3369" y="14411"/>
                </a:cubicBezTo>
                <a:lnTo>
                  <a:pt x="3736" y="14611"/>
                </a:lnTo>
                <a:cubicBezTo>
                  <a:pt x="3936" y="14211"/>
                  <a:pt x="4136" y="13877"/>
                  <a:pt x="4370" y="13510"/>
                </a:cubicBezTo>
                <a:lnTo>
                  <a:pt x="4003" y="13310"/>
                </a:lnTo>
                <a:close/>
                <a:moveTo>
                  <a:pt x="52504" y="15411"/>
                </a:moveTo>
                <a:lnTo>
                  <a:pt x="52104" y="15612"/>
                </a:lnTo>
                <a:cubicBezTo>
                  <a:pt x="52304" y="15978"/>
                  <a:pt x="52471" y="16345"/>
                  <a:pt x="52638" y="16712"/>
                </a:cubicBezTo>
                <a:lnTo>
                  <a:pt x="53005" y="16546"/>
                </a:lnTo>
                <a:cubicBezTo>
                  <a:pt x="52838" y="16179"/>
                  <a:pt x="52671" y="15812"/>
                  <a:pt x="52504" y="15411"/>
                </a:cubicBezTo>
                <a:close/>
                <a:moveTo>
                  <a:pt x="2802" y="15511"/>
                </a:moveTo>
                <a:cubicBezTo>
                  <a:pt x="2635" y="15878"/>
                  <a:pt x="2435" y="16279"/>
                  <a:pt x="2268" y="16646"/>
                </a:cubicBezTo>
                <a:lnTo>
                  <a:pt x="2669" y="16812"/>
                </a:lnTo>
                <a:cubicBezTo>
                  <a:pt x="2836" y="16445"/>
                  <a:pt x="3002" y="16045"/>
                  <a:pt x="3169" y="15678"/>
                </a:cubicBezTo>
                <a:lnTo>
                  <a:pt x="2802" y="15511"/>
                </a:lnTo>
                <a:close/>
                <a:moveTo>
                  <a:pt x="53505" y="17713"/>
                </a:moveTo>
                <a:lnTo>
                  <a:pt x="53105" y="17880"/>
                </a:lnTo>
                <a:cubicBezTo>
                  <a:pt x="53272" y="18247"/>
                  <a:pt x="53405" y="18647"/>
                  <a:pt x="53538" y="19047"/>
                </a:cubicBezTo>
                <a:lnTo>
                  <a:pt x="53905" y="18914"/>
                </a:lnTo>
                <a:cubicBezTo>
                  <a:pt x="53805" y="18514"/>
                  <a:pt x="53638" y="18113"/>
                  <a:pt x="53505" y="17713"/>
                </a:cubicBezTo>
                <a:close/>
                <a:moveTo>
                  <a:pt x="1801" y="17813"/>
                </a:moveTo>
                <a:cubicBezTo>
                  <a:pt x="1635" y="18213"/>
                  <a:pt x="1501" y="18580"/>
                  <a:pt x="1368" y="19014"/>
                </a:cubicBezTo>
                <a:lnTo>
                  <a:pt x="1801" y="19147"/>
                </a:lnTo>
                <a:cubicBezTo>
                  <a:pt x="1902" y="18780"/>
                  <a:pt x="2035" y="18347"/>
                  <a:pt x="2168" y="17980"/>
                </a:cubicBezTo>
                <a:lnTo>
                  <a:pt x="1801" y="17813"/>
                </a:lnTo>
                <a:close/>
                <a:moveTo>
                  <a:pt x="54272" y="20115"/>
                </a:moveTo>
                <a:lnTo>
                  <a:pt x="53872" y="20215"/>
                </a:lnTo>
                <a:cubicBezTo>
                  <a:pt x="53972" y="20615"/>
                  <a:pt x="54072" y="21015"/>
                  <a:pt x="54172" y="21416"/>
                </a:cubicBezTo>
                <a:lnTo>
                  <a:pt x="54606" y="21316"/>
                </a:lnTo>
                <a:cubicBezTo>
                  <a:pt x="54506" y="20915"/>
                  <a:pt x="54406" y="20515"/>
                  <a:pt x="54272" y="20115"/>
                </a:cubicBezTo>
                <a:close/>
                <a:moveTo>
                  <a:pt x="1001" y="20215"/>
                </a:moveTo>
                <a:cubicBezTo>
                  <a:pt x="867" y="20615"/>
                  <a:pt x="767" y="21015"/>
                  <a:pt x="667" y="21449"/>
                </a:cubicBezTo>
                <a:lnTo>
                  <a:pt x="1101" y="21516"/>
                </a:lnTo>
                <a:cubicBezTo>
                  <a:pt x="1201" y="21115"/>
                  <a:pt x="1301" y="20715"/>
                  <a:pt x="1401" y="20315"/>
                </a:cubicBezTo>
                <a:lnTo>
                  <a:pt x="1001" y="20215"/>
                </a:lnTo>
                <a:close/>
                <a:moveTo>
                  <a:pt x="54839" y="22550"/>
                </a:moveTo>
                <a:lnTo>
                  <a:pt x="54439" y="22650"/>
                </a:lnTo>
                <a:cubicBezTo>
                  <a:pt x="54506" y="23017"/>
                  <a:pt x="54572" y="23450"/>
                  <a:pt x="54639" y="23851"/>
                </a:cubicBezTo>
                <a:lnTo>
                  <a:pt x="55039" y="23817"/>
                </a:lnTo>
                <a:cubicBezTo>
                  <a:pt x="55006" y="23384"/>
                  <a:pt x="54939" y="22983"/>
                  <a:pt x="54839" y="22550"/>
                </a:cubicBezTo>
                <a:close/>
                <a:moveTo>
                  <a:pt x="434" y="22650"/>
                </a:moveTo>
                <a:cubicBezTo>
                  <a:pt x="367" y="23084"/>
                  <a:pt x="300" y="23484"/>
                  <a:pt x="234" y="23917"/>
                </a:cubicBezTo>
                <a:lnTo>
                  <a:pt x="667" y="23951"/>
                </a:lnTo>
                <a:cubicBezTo>
                  <a:pt x="734" y="23551"/>
                  <a:pt x="801" y="23150"/>
                  <a:pt x="867" y="22750"/>
                </a:cubicBezTo>
                <a:lnTo>
                  <a:pt x="434" y="22650"/>
                </a:lnTo>
                <a:close/>
                <a:moveTo>
                  <a:pt x="55206" y="25052"/>
                </a:moveTo>
                <a:lnTo>
                  <a:pt x="54773" y="25085"/>
                </a:lnTo>
                <a:cubicBezTo>
                  <a:pt x="54806" y="25485"/>
                  <a:pt x="54839" y="25919"/>
                  <a:pt x="54873" y="26319"/>
                </a:cubicBezTo>
                <a:lnTo>
                  <a:pt x="55273" y="26286"/>
                </a:lnTo>
                <a:cubicBezTo>
                  <a:pt x="55273" y="25886"/>
                  <a:pt x="55240" y="25452"/>
                  <a:pt x="55206" y="25052"/>
                </a:cubicBezTo>
                <a:close/>
                <a:moveTo>
                  <a:pt x="100" y="25185"/>
                </a:moveTo>
                <a:cubicBezTo>
                  <a:pt x="67" y="25585"/>
                  <a:pt x="34" y="26019"/>
                  <a:pt x="34" y="26419"/>
                </a:cubicBezTo>
                <a:lnTo>
                  <a:pt x="434" y="26419"/>
                </a:lnTo>
                <a:cubicBezTo>
                  <a:pt x="467" y="26019"/>
                  <a:pt x="501" y="25619"/>
                  <a:pt x="534" y="25218"/>
                </a:cubicBezTo>
                <a:lnTo>
                  <a:pt x="100" y="25185"/>
                </a:lnTo>
                <a:close/>
                <a:moveTo>
                  <a:pt x="54906" y="27587"/>
                </a:moveTo>
                <a:lnTo>
                  <a:pt x="54906" y="27654"/>
                </a:lnTo>
                <a:cubicBezTo>
                  <a:pt x="54906" y="28054"/>
                  <a:pt x="54873" y="28487"/>
                  <a:pt x="54873" y="28888"/>
                </a:cubicBezTo>
                <a:lnTo>
                  <a:pt x="55306" y="28888"/>
                </a:lnTo>
                <a:cubicBezTo>
                  <a:pt x="55306" y="28487"/>
                  <a:pt x="55306" y="28054"/>
                  <a:pt x="55306" y="27654"/>
                </a:cubicBezTo>
                <a:lnTo>
                  <a:pt x="55306" y="27587"/>
                </a:lnTo>
                <a:close/>
                <a:moveTo>
                  <a:pt x="0" y="27687"/>
                </a:moveTo>
                <a:cubicBezTo>
                  <a:pt x="0" y="28087"/>
                  <a:pt x="0" y="28521"/>
                  <a:pt x="34" y="28921"/>
                </a:cubicBezTo>
                <a:lnTo>
                  <a:pt x="434" y="28921"/>
                </a:lnTo>
                <a:cubicBezTo>
                  <a:pt x="400" y="28521"/>
                  <a:pt x="400" y="28087"/>
                  <a:pt x="400" y="27687"/>
                </a:cubicBezTo>
                <a:close/>
                <a:moveTo>
                  <a:pt x="54773" y="30089"/>
                </a:moveTo>
                <a:cubicBezTo>
                  <a:pt x="54739" y="30522"/>
                  <a:pt x="54706" y="30923"/>
                  <a:pt x="54639" y="31356"/>
                </a:cubicBezTo>
                <a:lnTo>
                  <a:pt x="55073" y="31390"/>
                </a:lnTo>
                <a:cubicBezTo>
                  <a:pt x="55140" y="30989"/>
                  <a:pt x="55173" y="30556"/>
                  <a:pt x="55206" y="30122"/>
                </a:cubicBezTo>
                <a:lnTo>
                  <a:pt x="54773" y="30089"/>
                </a:lnTo>
                <a:close/>
                <a:moveTo>
                  <a:pt x="534" y="30155"/>
                </a:moveTo>
                <a:lnTo>
                  <a:pt x="134" y="30189"/>
                </a:lnTo>
                <a:cubicBezTo>
                  <a:pt x="167" y="30622"/>
                  <a:pt x="200" y="31023"/>
                  <a:pt x="267" y="31456"/>
                </a:cubicBezTo>
                <a:lnTo>
                  <a:pt x="667" y="31390"/>
                </a:lnTo>
                <a:cubicBezTo>
                  <a:pt x="634" y="30989"/>
                  <a:pt x="567" y="30556"/>
                  <a:pt x="534" y="30155"/>
                </a:cubicBezTo>
                <a:close/>
                <a:moveTo>
                  <a:pt x="54439" y="32590"/>
                </a:moveTo>
                <a:cubicBezTo>
                  <a:pt x="54372" y="33024"/>
                  <a:pt x="54306" y="33391"/>
                  <a:pt x="54206" y="33825"/>
                </a:cubicBezTo>
                <a:lnTo>
                  <a:pt x="54606" y="33925"/>
                </a:lnTo>
                <a:lnTo>
                  <a:pt x="54606" y="33891"/>
                </a:lnTo>
                <a:cubicBezTo>
                  <a:pt x="54706" y="33458"/>
                  <a:pt x="54806" y="33057"/>
                  <a:pt x="54873" y="32690"/>
                </a:cubicBezTo>
                <a:lnTo>
                  <a:pt x="54439" y="32590"/>
                </a:lnTo>
                <a:close/>
                <a:moveTo>
                  <a:pt x="867" y="32624"/>
                </a:moveTo>
                <a:lnTo>
                  <a:pt x="467" y="32690"/>
                </a:lnTo>
                <a:cubicBezTo>
                  <a:pt x="534" y="33124"/>
                  <a:pt x="634" y="33524"/>
                  <a:pt x="734" y="33958"/>
                </a:cubicBezTo>
                <a:lnTo>
                  <a:pt x="1134" y="33825"/>
                </a:lnTo>
                <a:cubicBezTo>
                  <a:pt x="1034" y="33458"/>
                  <a:pt x="968" y="33024"/>
                  <a:pt x="867" y="32624"/>
                </a:cubicBezTo>
                <a:close/>
                <a:moveTo>
                  <a:pt x="53905" y="35025"/>
                </a:moveTo>
                <a:cubicBezTo>
                  <a:pt x="53805" y="35426"/>
                  <a:pt x="53672" y="35826"/>
                  <a:pt x="53538" y="36193"/>
                </a:cubicBezTo>
                <a:lnTo>
                  <a:pt x="53939" y="36326"/>
                </a:lnTo>
                <a:lnTo>
                  <a:pt x="53939" y="36293"/>
                </a:lnTo>
                <a:cubicBezTo>
                  <a:pt x="54072" y="35893"/>
                  <a:pt x="54206" y="35492"/>
                  <a:pt x="54306" y="35126"/>
                </a:cubicBezTo>
                <a:lnTo>
                  <a:pt x="53905" y="35025"/>
                </a:lnTo>
                <a:close/>
                <a:moveTo>
                  <a:pt x="1435" y="35059"/>
                </a:moveTo>
                <a:lnTo>
                  <a:pt x="1034" y="35159"/>
                </a:lnTo>
                <a:cubicBezTo>
                  <a:pt x="1134" y="35559"/>
                  <a:pt x="1268" y="35959"/>
                  <a:pt x="1401" y="36360"/>
                </a:cubicBezTo>
                <a:lnTo>
                  <a:pt x="1801" y="36226"/>
                </a:lnTo>
                <a:cubicBezTo>
                  <a:pt x="1668" y="35859"/>
                  <a:pt x="1568" y="35459"/>
                  <a:pt x="1435" y="35059"/>
                </a:cubicBezTo>
                <a:close/>
                <a:moveTo>
                  <a:pt x="53138" y="37360"/>
                </a:moveTo>
                <a:cubicBezTo>
                  <a:pt x="52971" y="37761"/>
                  <a:pt x="52805" y="38161"/>
                  <a:pt x="52638" y="38528"/>
                </a:cubicBezTo>
                <a:lnTo>
                  <a:pt x="53038" y="38695"/>
                </a:lnTo>
                <a:lnTo>
                  <a:pt x="53038" y="38661"/>
                </a:lnTo>
                <a:cubicBezTo>
                  <a:pt x="53205" y="38294"/>
                  <a:pt x="53372" y="37894"/>
                  <a:pt x="53505" y="37527"/>
                </a:cubicBezTo>
                <a:lnTo>
                  <a:pt x="53138" y="37360"/>
                </a:lnTo>
                <a:close/>
                <a:moveTo>
                  <a:pt x="2202" y="37394"/>
                </a:moveTo>
                <a:lnTo>
                  <a:pt x="1835" y="37561"/>
                </a:lnTo>
                <a:cubicBezTo>
                  <a:pt x="1968" y="37928"/>
                  <a:pt x="2135" y="38328"/>
                  <a:pt x="2302" y="38728"/>
                </a:cubicBezTo>
                <a:lnTo>
                  <a:pt x="2669" y="38561"/>
                </a:lnTo>
                <a:cubicBezTo>
                  <a:pt x="2502" y="38161"/>
                  <a:pt x="2369" y="37794"/>
                  <a:pt x="2202" y="37394"/>
                </a:cubicBezTo>
                <a:close/>
                <a:moveTo>
                  <a:pt x="3202" y="39662"/>
                </a:moveTo>
                <a:lnTo>
                  <a:pt x="2802" y="39829"/>
                </a:lnTo>
                <a:cubicBezTo>
                  <a:pt x="3002" y="40229"/>
                  <a:pt x="3202" y="40596"/>
                  <a:pt x="3403" y="40963"/>
                </a:cubicBezTo>
                <a:lnTo>
                  <a:pt x="3770" y="40763"/>
                </a:lnTo>
                <a:cubicBezTo>
                  <a:pt x="3569" y="40396"/>
                  <a:pt x="3369" y="40029"/>
                  <a:pt x="3202" y="39662"/>
                </a:cubicBezTo>
                <a:close/>
                <a:moveTo>
                  <a:pt x="52137" y="39662"/>
                </a:moveTo>
                <a:cubicBezTo>
                  <a:pt x="51937" y="40029"/>
                  <a:pt x="51737" y="40396"/>
                  <a:pt x="51537" y="40763"/>
                </a:cubicBezTo>
                <a:lnTo>
                  <a:pt x="51904" y="40963"/>
                </a:lnTo>
                <a:lnTo>
                  <a:pt x="51937" y="40930"/>
                </a:lnTo>
                <a:cubicBezTo>
                  <a:pt x="52137" y="40563"/>
                  <a:pt x="52338" y="40196"/>
                  <a:pt x="52504" y="39829"/>
                </a:cubicBezTo>
                <a:lnTo>
                  <a:pt x="52137" y="39662"/>
                </a:lnTo>
                <a:close/>
                <a:moveTo>
                  <a:pt x="4370" y="41797"/>
                </a:moveTo>
                <a:lnTo>
                  <a:pt x="4036" y="42030"/>
                </a:lnTo>
                <a:cubicBezTo>
                  <a:pt x="4237" y="42397"/>
                  <a:pt x="4470" y="42731"/>
                  <a:pt x="4704" y="43098"/>
                </a:cubicBezTo>
                <a:lnTo>
                  <a:pt x="5037" y="42864"/>
                </a:lnTo>
                <a:cubicBezTo>
                  <a:pt x="4804" y="42497"/>
                  <a:pt x="4603" y="42164"/>
                  <a:pt x="4370" y="41797"/>
                </a:cubicBezTo>
                <a:close/>
                <a:moveTo>
                  <a:pt x="50937" y="41797"/>
                </a:moveTo>
                <a:cubicBezTo>
                  <a:pt x="50703" y="42164"/>
                  <a:pt x="50503" y="42497"/>
                  <a:pt x="50269" y="42864"/>
                </a:cubicBezTo>
                <a:lnTo>
                  <a:pt x="50603" y="43098"/>
                </a:lnTo>
                <a:lnTo>
                  <a:pt x="50603" y="43065"/>
                </a:lnTo>
                <a:cubicBezTo>
                  <a:pt x="50836" y="42731"/>
                  <a:pt x="51070" y="42364"/>
                  <a:pt x="51270" y="42030"/>
                </a:cubicBezTo>
                <a:lnTo>
                  <a:pt x="50937" y="41797"/>
                </a:lnTo>
                <a:close/>
                <a:moveTo>
                  <a:pt x="5738" y="43932"/>
                </a:moveTo>
                <a:lnTo>
                  <a:pt x="5404" y="44199"/>
                </a:lnTo>
                <a:cubicBezTo>
                  <a:pt x="5671" y="44532"/>
                  <a:pt x="5938" y="44866"/>
                  <a:pt x="6205" y="45166"/>
                </a:cubicBezTo>
                <a:lnTo>
                  <a:pt x="6505" y="44899"/>
                </a:lnTo>
                <a:cubicBezTo>
                  <a:pt x="6271" y="44599"/>
                  <a:pt x="6004" y="44265"/>
                  <a:pt x="5738" y="43932"/>
                </a:cubicBezTo>
                <a:close/>
                <a:moveTo>
                  <a:pt x="49536" y="43932"/>
                </a:moveTo>
                <a:cubicBezTo>
                  <a:pt x="49269" y="44265"/>
                  <a:pt x="49035" y="44599"/>
                  <a:pt x="48768" y="44899"/>
                </a:cubicBezTo>
                <a:lnTo>
                  <a:pt x="49102" y="45166"/>
                </a:lnTo>
                <a:lnTo>
                  <a:pt x="49102" y="45099"/>
                </a:lnTo>
                <a:cubicBezTo>
                  <a:pt x="49369" y="44766"/>
                  <a:pt x="49636" y="44432"/>
                  <a:pt x="49869" y="44165"/>
                </a:cubicBezTo>
                <a:lnTo>
                  <a:pt x="49536" y="43932"/>
                </a:lnTo>
                <a:close/>
                <a:moveTo>
                  <a:pt x="7305" y="45867"/>
                </a:moveTo>
                <a:lnTo>
                  <a:pt x="7005" y="46133"/>
                </a:lnTo>
                <a:cubicBezTo>
                  <a:pt x="7272" y="46434"/>
                  <a:pt x="7572" y="46734"/>
                  <a:pt x="7872" y="47034"/>
                </a:cubicBezTo>
                <a:lnTo>
                  <a:pt x="8139" y="46767"/>
                </a:lnTo>
                <a:cubicBezTo>
                  <a:pt x="7872" y="46467"/>
                  <a:pt x="7606" y="46167"/>
                  <a:pt x="7305" y="45867"/>
                </a:cubicBezTo>
                <a:close/>
                <a:moveTo>
                  <a:pt x="47934" y="45867"/>
                </a:moveTo>
                <a:cubicBezTo>
                  <a:pt x="47701" y="46167"/>
                  <a:pt x="47401" y="46467"/>
                  <a:pt x="47100" y="46767"/>
                </a:cubicBezTo>
                <a:lnTo>
                  <a:pt x="47401" y="47034"/>
                </a:lnTo>
                <a:lnTo>
                  <a:pt x="47434" y="46967"/>
                </a:lnTo>
                <a:cubicBezTo>
                  <a:pt x="47734" y="46667"/>
                  <a:pt x="48034" y="46367"/>
                  <a:pt x="48268" y="46133"/>
                </a:cubicBezTo>
                <a:lnTo>
                  <a:pt x="47934" y="45867"/>
                </a:lnTo>
                <a:close/>
                <a:moveTo>
                  <a:pt x="9073" y="47634"/>
                </a:moveTo>
                <a:lnTo>
                  <a:pt x="8773" y="47935"/>
                </a:lnTo>
                <a:cubicBezTo>
                  <a:pt x="9073" y="48202"/>
                  <a:pt x="9407" y="48502"/>
                  <a:pt x="9707" y="48769"/>
                </a:cubicBezTo>
                <a:lnTo>
                  <a:pt x="9974" y="48468"/>
                </a:lnTo>
                <a:cubicBezTo>
                  <a:pt x="9674" y="48168"/>
                  <a:pt x="9374" y="47901"/>
                  <a:pt x="9073" y="47634"/>
                </a:cubicBezTo>
                <a:close/>
                <a:moveTo>
                  <a:pt x="46233" y="47601"/>
                </a:moveTo>
                <a:cubicBezTo>
                  <a:pt x="45933" y="47901"/>
                  <a:pt x="45633" y="48168"/>
                  <a:pt x="45299" y="48435"/>
                </a:cubicBezTo>
                <a:lnTo>
                  <a:pt x="45566" y="48769"/>
                </a:lnTo>
                <a:lnTo>
                  <a:pt x="45599" y="48702"/>
                </a:lnTo>
                <a:cubicBezTo>
                  <a:pt x="45933" y="48435"/>
                  <a:pt x="46233" y="48135"/>
                  <a:pt x="46500" y="47901"/>
                </a:cubicBezTo>
                <a:lnTo>
                  <a:pt x="46233" y="47601"/>
                </a:lnTo>
                <a:close/>
                <a:moveTo>
                  <a:pt x="10941" y="49236"/>
                </a:moveTo>
                <a:lnTo>
                  <a:pt x="10708" y="49536"/>
                </a:lnTo>
                <a:cubicBezTo>
                  <a:pt x="11041" y="49803"/>
                  <a:pt x="11375" y="50070"/>
                  <a:pt x="11709" y="50303"/>
                </a:cubicBezTo>
                <a:lnTo>
                  <a:pt x="11942" y="49969"/>
                </a:lnTo>
                <a:cubicBezTo>
                  <a:pt x="11608" y="49736"/>
                  <a:pt x="11275" y="49469"/>
                  <a:pt x="10941" y="49236"/>
                </a:cubicBezTo>
                <a:close/>
                <a:moveTo>
                  <a:pt x="44365" y="49236"/>
                </a:moveTo>
                <a:cubicBezTo>
                  <a:pt x="44032" y="49469"/>
                  <a:pt x="43698" y="49736"/>
                  <a:pt x="43364" y="49969"/>
                </a:cubicBezTo>
                <a:lnTo>
                  <a:pt x="43598" y="50303"/>
                </a:lnTo>
                <a:lnTo>
                  <a:pt x="43631" y="50236"/>
                </a:lnTo>
                <a:cubicBezTo>
                  <a:pt x="43965" y="50003"/>
                  <a:pt x="44332" y="49736"/>
                  <a:pt x="44599" y="49536"/>
                </a:cubicBezTo>
                <a:lnTo>
                  <a:pt x="44365" y="49236"/>
                </a:lnTo>
                <a:close/>
                <a:moveTo>
                  <a:pt x="12976" y="50637"/>
                </a:moveTo>
                <a:lnTo>
                  <a:pt x="12743" y="51004"/>
                </a:lnTo>
                <a:cubicBezTo>
                  <a:pt x="13110" y="51237"/>
                  <a:pt x="13476" y="51437"/>
                  <a:pt x="13843" y="51637"/>
                </a:cubicBezTo>
                <a:lnTo>
                  <a:pt x="14044" y="51304"/>
                </a:lnTo>
                <a:cubicBezTo>
                  <a:pt x="13677" y="51070"/>
                  <a:pt x="13310" y="50870"/>
                  <a:pt x="12976" y="50637"/>
                </a:cubicBezTo>
                <a:close/>
                <a:moveTo>
                  <a:pt x="42330" y="50637"/>
                </a:moveTo>
                <a:cubicBezTo>
                  <a:pt x="41997" y="50870"/>
                  <a:pt x="41630" y="51070"/>
                  <a:pt x="41263" y="51304"/>
                </a:cubicBezTo>
                <a:lnTo>
                  <a:pt x="41496" y="51637"/>
                </a:lnTo>
                <a:lnTo>
                  <a:pt x="41496" y="51604"/>
                </a:lnTo>
                <a:cubicBezTo>
                  <a:pt x="41863" y="51404"/>
                  <a:pt x="42230" y="51170"/>
                  <a:pt x="42564" y="51004"/>
                </a:cubicBezTo>
                <a:lnTo>
                  <a:pt x="42330" y="50637"/>
                </a:lnTo>
                <a:close/>
                <a:moveTo>
                  <a:pt x="15144" y="51871"/>
                </a:moveTo>
                <a:lnTo>
                  <a:pt x="14944" y="52238"/>
                </a:lnTo>
                <a:cubicBezTo>
                  <a:pt x="15311" y="52438"/>
                  <a:pt x="15711" y="52638"/>
                  <a:pt x="16078" y="52805"/>
                </a:cubicBezTo>
                <a:lnTo>
                  <a:pt x="16245" y="52405"/>
                </a:lnTo>
                <a:cubicBezTo>
                  <a:pt x="15878" y="52238"/>
                  <a:pt x="15511" y="52071"/>
                  <a:pt x="15144" y="51871"/>
                </a:cubicBezTo>
                <a:close/>
                <a:moveTo>
                  <a:pt x="40196" y="51871"/>
                </a:moveTo>
                <a:cubicBezTo>
                  <a:pt x="39829" y="52071"/>
                  <a:pt x="39462" y="52238"/>
                  <a:pt x="39095" y="52405"/>
                </a:cubicBezTo>
                <a:lnTo>
                  <a:pt x="39262" y="52805"/>
                </a:lnTo>
                <a:lnTo>
                  <a:pt x="39262" y="52738"/>
                </a:lnTo>
                <a:cubicBezTo>
                  <a:pt x="39662" y="52571"/>
                  <a:pt x="40029" y="52405"/>
                  <a:pt x="40396" y="52238"/>
                </a:cubicBezTo>
                <a:lnTo>
                  <a:pt x="40196" y="51871"/>
                </a:lnTo>
                <a:close/>
                <a:moveTo>
                  <a:pt x="17379" y="52905"/>
                </a:moveTo>
                <a:lnTo>
                  <a:pt x="17212" y="53272"/>
                </a:lnTo>
                <a:cubicBezTo>
                  <a:pt x="17613" y="53439"/>
                  <a:pt x="18013" y="53605"/>
                  <a:pt x="18413" y="53739"/>
                </a:cubicBezTo>
                <a:lnTo>
                  <a:pt x="18547" y="53339"/>
                </a:lnTo>
                <a:cubicBezTo>
                  <a:pt x="18146" y="53205"/>
                  <a:pt x="17746" y="53072"/>
                  <a:pt x="17379" y="52905"/>
                </a:cubicBezTo>
                <a:close/>
                <a:moveTo>
                  <a:pt x="37927" y="52905"/>
                </a:moveTo>
                <a:cubicBezTo>
                  <a:pt x="37560" y="53072"/>
                  <a:pt x="37160" y="53205"/>
                  <a:pt x="36793" y="53339"/>
                </a:cubicBezTo>
                <a:lnTo>
                  <a:pt x="36927" y="53739"/>
                </a:lnTo>
                <a:lnTo>
                  <a:pt x="36927" y="53705"/>
                </a:lnTo>
                <a:cubicBezTo>
                  <a:pt x="37327" y="53572"/>
                  <a:pt x="37727" y="53405"/>
                  <a:pt x="38094" y="53272"/>
                </a:cubicBezTo>
                <a:lnTo>
                  <a:pt x="37927" y="52905"/>
                </a:lnTo>
                <a:close/>
                <a:moveTo>
                  <a:pt x="19714" y="53705"/>
                </a:moveTo>
                <a:lnTo>
                  <a:pt x="19581" y="54106"/>
                </a:lnTo>
                <a:cubicBezTo>
                  <a:pt x="20014" y="54239"/>
                  <a:pt x="20381" y="54339"/>
                  <a:pt x="20815" y="54473"/>
                </a:cubicBezTo>
                <a:lnTo>
                  <a:pt x="20915" y="54039"/>
                </a:lnTo>
                <a:cubicBezTo>
                  <a:pt x="20515" y="53939"/>
                  <a:pt x="20115" y="53839"/>
                  <a:pt x="19714" y="53705"/>
                </a:cubicBezTo>
                <a:close/>
                <a:moveTo>
                  <a:pt x="35592" y="53705"/>
                </a:moveTo>
                <a:cubicBezTo>
                  <a:pt x="35225" y="53839"/>
                  <a:pt x="34825" y="53939"/>
                  <a:pt x="34425" y="54039"/>
                </a:cubicBezTo>
                <a:lnTo>
                  <a:pt x="34525" y="54473"/>
                </a:lnTo>
                <a:lnTo>
                  <a:pt x="34525" y="54439"/>
                </a:lnTo>
                <a:cubicBezTo>
                  <a:pt x="34925" y="54339"/>
                  <a:pt x="35359" y="54206"/>
                  <a:pt x="35726" y="54139"/>
                </a:cubicBezTo>
                <a:lnTo>
                  <a:pt x="35592" y="53705"/>
                </a:lnTo>
                <a:close/>
                <a:moveTo>
                  <a:pt x="22116" y="54306"/>
                </a:moveTo>
                <a:lnTo>
                  <a:pt x="22049" y="54740"/>
                </a:lnTo>
                <a:cubicBezTo>
                  <a:pt x="22450" y="54806"/>
                  <a:pt x="22883" y="54906"/>
                  <a:pt x="23283" y="54973"/>
                </a:cubicBezTo>
                <a:lnTo>
                  <a:pt x="23350" y="54539"/>
                </a:lnTo>
                <a:cubicBezTo>
                  <a:pt x="22950" y="54473"/>
                  <a:pt x="22550" y="54406"/>
                  <a:pt x="22116" y="54306"/>
                </a:cubicBezTo>
                <a:close/>
                <a:moveTo>
                  <a:pt x="33224" y="54306"/>
                </a:moveTo>
                <a:cubicBezTo>
                  <a:pt x="32824" y="54406"/>
                  <a:pt x="32423" y="54473"/>
                  <a:pt x="31990" y="54539"/>
                </a:cubicBezTo>
                <a:lnTo>
                  <a:pt x="32056" y="54973"/>
                </a:lnTo>
                <a:lnTo>
                  <a:pt x="32056" y="54940"/>
                </a:lnTo>
                <a:cubicBezTo>
                  <a:pt x="32490" y="54873"/>
                  <a:pt x="32890" y="54806"/>
                  <a:pt x="33324" y="54740"/>
                </a:cubicBezTo>
                <a:lnTo>
                  <a:pt x="33224" y="54306"/>
                </a:lnTo>
                <a:close/>
                <a:moveTo>
                  <a:pt x="24584" y="54706"/>
                </a:moveTo>
                <a:lnTo>
                  <a:pt x="24551" y="55140"/>
                </a:lnTo>
                <a:cubicBezTo>
                  <a:pt x="24951" y="55173"/>
                  <a:pt x="25385" y="55207"/>
                  <a:pt x="25785" y="55240"/>
                </a:cubicBezTo>
                <a:lnTo>
                  <a:pt x="25852" y="54806"/>
                </a:lnTo>
                <a:cubicBezTo>
                  <a:pt x="25418" y="54773"/>
                  <a:pt x="25018" y="54740"/>
                  <a:pt x="24584" y="54706"/>
                </a:cubicBezTo>
                <a:close/>
                <a:moveTo>
                  <a:pt x="30789" y="54706"/>
                </a:moveTo>
                <a:cubicBezTo>
                  <a:pt x="30389" y="54773"/>
                  <a:pt x="29955" y="54806"/>
                  <a:pt x="29555" y="54806"/>
                </a:cubicBezTo>
                <a:lnTo>
                  <a:pt x="29555" y="55240"/>
                </a:lnTo>
                <a:cubicBezTo>
                  <a:pt x="29988" y="55207"/>
                  <a:pt x="30422" y="55173"/>
                  <a:pt x="30856" y="55140"/>
                </a:cubicBezTo>
                <a:lnTo>
                  <a:pt x="30789" y="54706"/>
                </a:lnTo>
                <a:close/>
                <a:moveTo>
                  <a:pt x="27053" y="54873"/>
                </a:moveTo>
                <a:lnTo>
                  <a:pt x="27053" y="55307"/>
                </a:lnTo>
                <a:lnTo>
                  <a:pt x="28287" y="55307"/>
                </a:lnTo>
                <a:lnTo>
                  <a:pt x="28287" y="54873"/>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010"/>
        <p:cNvGrpSpPr/>
        <p:nvPr/>
      </p:nvGrpSpPr>
      <p:grpSpPr>
        <a:xfrm>
          <a:off x="0" y="0"/>
          <a:ext cx="0" cy="0"/>
          <a:chOff x="0" y="0"/>
          <a:chExt cx="0" cy="0"/>
        </a:xfrm>
      </p:grpSpPr>
      <p:sp>
        <p:nvSpPr>
          <p:cNvPr id="1012" name="Google Shape;1012;p30"/>
          <p:cNvSpPr txBox="1">
            <a:spLocks noGrp="1"/>
          </p:cNvSpPr>
          <p:nvPr>
            <p:ph type="title" idx="2"/>
          </p:nvPr>
        </p:nvSpPr>
        <p:spPr>
          <a:xfrm>
            <a:off x="974251" y="271156"/>
            <a:ext cx="2713800" cy="35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900" dirty="0"/>
              <a:t>OBJECTIVES</a:t>
            </a:r>
            <a:endParaRPr sz="1900" dirty="0"/>
          </a:p>
        </p:txBody>
      </p:sp>
      <p:sp>
        <p:nvSpPr>
          <p:cNvPr id="1013" name="Google Shape;1013;p30"/>
          <p:cNvSpPr txBox="1">
            <a:spLocks noGrp="1"/>
          </p:cNvSpPr>
          <p:nvPr>
            <p:ph type="title" idx="3"/>
          </p:nvPr>
        </p:nvSpPr>
        <p:spPr>
          <a:xfrm>
            <a:off x="5513100" y="271156"/>
            <a:ext cx="2713800" cy="35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900" dirty="0"/>
              <a:t>HYPOTHESES</a:t>
            </a:r>
            <a:endParaRPr sz="1900" dirty="0"/>
          </a:p>
        </p:txBody>
      </p:sp>
      <p:sp>
        <p:nvSpPr>
          <p:cNvPr id="1040" name="Google Shape;1040;p30"/>
          <p:cNvSpPr txBox="1">
            <a:spLocks noGrp="1"/>
          </p:cNvSpPr>
          <p:nvPr>
            <p:ph type="subTitle" idx="1"/>
          </p:nvPr>
        </p:nvSpPr>
        <p:spPr>
          <a:xfrm>
            <a:off x="164306" y="627556"/>
            <a:ext cx="4457700" cy="4244787"/>
          </a:xfrm>
          <a:prstGeom prst="rect">
            <a:avLst/>
          </a:prstGeom>
        </p:spPr>
        <p:txBody>
          <a:bodyPr spcFirstLastPara="1" wrap="square" lIns="91425" tIns="91425" rIns="91425" bIns="91425" anchor="t" anchorCtr="0">
            <a:noAutofit/>
          </a:bodyPr>
          <a:lstStyle/>
          <a:p>
            <a:pPr algn="l">
              <a:buFont typeface="Arial" panose="020B0604020202020204" pitchFamily="34" charset="0"/>
              <a:buChar char="•"/>
            </a:pPr>
            <a:r>
              <a:rPr lang="en-US" sz="1800" b="0" i="0" u="none" strike="noStrike" baseline="0" dirty="0">
                <a:solidFill>
                  <a:srgbClr val="000000"/>
                </a:solidFill>
                <a:latin typeface="Times New Roman" panose="02020603050405020304" pitchFamily="18" charset="0"/>
              </a:rPr>
              <a:t>To establish the link between social media and body image. </a:t>
            </a:r>
          </a:p>
          <a:p>
            <a:pPr algn="l">
              <a:buFont typeface="Arial" panose="020B0604020202020204" pitchFamily="34" charset="0"/>
              <a:buChar char="•"/>
            </a:pPr>
            <a:r>
              <a:rPr lang="en-US" sz="1800" b="0" i="0" u="none" strike="noStrike" baseline="0" dirty="0">
                <a:solidFill>
                  <a:srgbClr val="000000"/>
                </a:solidFill>
                <a:latin typeface="Times New Roman" panose="02020603050405020304" pitchFamily="18" charset="0"/>
              </a:rPr>
              <a:t>To understand the psychological nuances of social media and its influence on self-esteem. </a:t>
            </a:r>
          </a:p>
          <a:p>
            <a:pPr algn="l">
              <a:buFont typeface="Arial" panose="020B0604020202020204" pitchFamily="34" charset="0"/>
              <a:buChar char="•"/>
            </a:pPr>
            <a:r>
              <a:rPr lang="en-US" sz="1800" b="0" i="0" u="none" strike="noStrike" baseline="0" dirty="0">
                <a:solidFill>
                  <a:srgbClr val="000000"/>
                </a:solidFill>
                <a:latin typeface="Times New Roman" panose="02020603050405020304" pitchFamily="18" charset="0"/>
              </a:rPr>
              <a:t>To study the influence of various social media platforms on college students. </a:t>
            </a:r>
          </a:p>
          <a:p>
            <a:pPr algn="l">
              <a:buFont typeface="Arial" panose="020B0604020202020204" pitchFamily="34" charset="0"/>
              <a:buChar char="•"/>
            </a:pPr>
            <a:r>
              <a:rPr lang="en-US" sz="1800" b="0" i="0" u="none" strike="noStrike" baseline="0" dirty="0">
                <a:solidFill>
                  <a:srgbClr val="000000"/>
                </a:solidFill>
                <a:latin typeface="Times New Roman" panose="02020603050405020304" pitchFamily="18" charset="0"/>
              </a:rPr>
              <a:t>To explore the intermediate mediating role of body image in influencing self-esteem. </a:t>
            </a:r>
            <a:endParaRPr dirty="0"/>
          </a:p>
        </p:txBody>
      </p:sp>
      <p:sp>
        <p:nvSpPr>
          <p:cNvPr id="1041" name="Google Shape;1041;p30"/>
          <p:cNvSpPr txBox="1">
            <a:spLocks noGrp="1"/>
          </p:cNvSpPr>
          <p:nvPr>
            <p:ph type="subTitle" idx="4"/>
          </p:nvPr>
        </p:nvSpPr>
        <p:spPr>
          <a:xfrm>
            <a:off x="4521993" y="627556"/>
            <a:ext cx="4357688" cy="4401644"/>
          </a:xfrm>
          <a:prstGeom prst="rect">
            <a:avLst/>
          </a:prstGeom>
        </p:spPr>
        <p:txBody>
          <a:bodyPr spcFirstLastPara="1" wrap="square" lIns="91425" tIns="91425" rIns="91425" bIns="91425" anchor="t" anchorCtr="0">
            <a:noAutofit/>
          </a:bodyPr>
          <a:lstStyle/>
          <a:p>
            <a:pPr algn="l">
              <a:buFont typeface="Arial" panose="020B0604020202020204" pitchFamily="34" charset="0"/>
              <a:buChar char="•"/>
            </a:pPr>
            <a:r>
              <a:rPr lang="en-US" sz="1800" b="0" i="0" u="none" strike="noStrike" baseline="0" dirty="0">
                <a:solidFill>
                  <a:srgbClr val="000000"/>
                </a:solidFill>
                <a:latin typeface="Times New Roman" panose="02020603050405020304" pitchFamily="18" charset="0"/>
              </a:rPr>
              <a:t>There will be a significant difference in social media use, body image and self-esteem among college students on the basis of demographic variables . </a:t>
            </a:r>
          </a:p>
          <a:p>
            <a:pPr algn="l">
              <a:buFont typeface="Arial" panose="020B0604020202020204" pitchFamily="34" charset="0"/>
              <a:buChar char="•"/>
            </a:pPr>
            <a:r>
              <a:rPr lang="en-US" sz="1800" b="0" i="0" u="none" strike="noStrike" baseline="0" dirty="0">
                <a:solidFill>
                  <a:srgbClr val="000000"/>
                </a:solidFill>
                <a:latin typeface="Times New Roman" panose="02020603050405020304" pitchFamily="18" charset="0"/>
              </a:rPr>
              <a:t>There will be a significant relationship between social media use and body image among college students. </a:t>
            </a:r>
          </a:p>
          <a:p>
            <a:pPr algn="l">
              <a:buFont typeface="Arial" panose="020B0604020202020204" pitchFamily="34" charset="0"/>
              <a:buChar char="•"/>
            </a:pPr>
            <a:r>
              <a:rPr lang="en-US" sz="1800" b="0" i="0" u="none" strike="noStrike" baseline="0" dirty="0">
                <a:solidFill>
                  <a:srgbClr val="000000"/>
                </a:solidFill>
                <a:latin typeface="Times New Roman" panose="02020603050405020304" pitchFamily="18" charset="0"/>
              </a:rPr>
              <a:t>There will be a significant relationship between social media use and self-esteem among college students. </a:t>
            </a:r>
          </a:p>
          <a:p>
            <a:pPr algn="l">
              <a:buFont typeface="Arial" panose="020B0604020202020204" pitchFamily="34" charset="0"/>
              <a:buChar char="•"/>
            </a:pPr>
            <a:r>
              <a:rPr lang="en-US" sz="1800" b="0" i="0" u="none" strike="noStrike" baseline="0" dirty="0">
                <a:solidFill>
                  <a:srgbClr val="000000"/>
                </a:solidFill>
                <a:latin typeface="Times New Roman" panose="02020603050405020304" pitchFamily="18" charset="0"/>
              </a:rPr>
              <a:t>There will be a significant relationship between body image and Self- esteem college students. </a:t>
            </a:r>
            <a:endParaRPr dirty="0"/>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045"/>
        <p:cNvGrpSpPr/>
        <p:nvPr/>
      </p:nvGrpSpPr>
      <p:grpSpPr>
        <a:xfrm>
          <a:off x="0" y="0"/>
          <a:ext cx="0" cy="0"/>
          <a:chOff x="0" y="0"/>
          <a:chExt cx="0" cy="0"/>
        </a:xfrm>
      </p:grpSpPr>
      <p:sp>
        <p:nvSpPr>
          <p:cNvPr id="1046" name="Google Shape;1046;p31"/>
          <p:cNvSpPr txBox="1">
            <a:spLocks noGrp="1"/>
          </p:cNvSpPr>
          <p:nvPr>
            <p:ph type="title" idx="15"/>
          </p:nvPr>
        </p:nvSpPr>
        <p:spPr>
          <a:xfrm>
            <a:off x="713250" y="224006"/>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300" dirty="0"/>
              <a:t>4- DATA ANALYSIS</a:t>
            </a:r>
            <a:endParaRPr sz="2300" dirty="0"/>
          </a:p>
        </p:txBody>
      </p:sp>
      <p:pic>
        <p:nvPicPr>
          <p:cNvPr id="27" name="Picture 26">
            <a:extLst>
              <a:ext uri="{FF2B5EF4-FFF2-40B4-BE49-F238E27FC236}">
                <a16:creationId xmlns:a16="http://schemas.microsoft.com/office/drawing/2014/main" id="{D71811F4-C99C-1244-E5F4-B3B7FD21BA3C}"/>
              </a:ext>
            </a:extLst>
          </p:cNvPr>
          <p:cNvPicPr>
            <a:picLocks noChangeAspect="1"/>
          </p:cNvPicPr>
          <p:nvPr/>
        </p:nvPicPr>
        <p:blipFill>
          <a:blip r:embed="rId3"/>
          <a:stretch>
            <a:fillRect/>
          </a:stretch>
        </p:blipFill>
        <p:spPr>
          <a:xfrm>
            <a:off x="203445" y="709406"/>
            <a:ext cx="2936383" cy="1725038"/>
          </a:xfrm>
          <a:prstGeom prst="rect">
            <a:avLst/>
          </a:prstGeom>
        </p:spPr>
      </p:pic>
      <p:pic>
        <p:nvPicPr>
          <p:cNvPr id="29" name="Picture 28">
            <a:extLst>
              <a:ext uri="{FF2B5EF4-FFF2-40B4-BE49-F238E27FC236}">
                <a16:creationId xmlns:a16="http://schemas.microsoft.com/office/drawing/2014/main" id="{1C4A5F24-8C00-CEEA-4212-5741C63B9FCE}"/>
              </a:ext>
            </a:extLst>
          </p:cNvPr>
          <p:cNvPicPr>
            <a:picLocks noChangeAspect="1"/>
          </p:cNvPicPr>
          <p:nvPr/>
        </p:nvPicPr>
        <p:blipFill>
          <a:blip r:embed="rId4"/>
          <a:stretch>
            <a:fillRect/>
          </a:stretch>
        </p:blipFill>
        <p:spPr>
          <a:xfrm>
            <a:off x="3532433" y="651956"/>
            <a:ext cx="2936383" cy="1725038"/>
          </a:xfrm>
          <a:prstGeom prst="rect">
            <a:avLst/>
          </a:prstGeom>
        </p:spPr>
      </p:pic>
      <p:pic>
        <p:nvPicPr>
          <p:cNvPr id="31" name="Picture 30">
            <a:extLst>
              <a:ext uri="{FF2B5EF4-FFF2-40B4-BE49-F238E27FC236}">
                <a16:creationId xmlns:a16="http://schemas.microsoft.com/office/drawing/2014/main" id="{95B46304-8699-37BA-1B77-216DC227DB23}"/>
              </a:ext>
            </a:extLst>
          </p:cNvPr>
          <p:cNvPicPr>
            <a:picLocks noChangeAspect="1"/>
          </p:cNvPicPr>
          <p:nvPr/>
        </p:nvPicPr>
        <p:blipFill>
          <a:blip r:embed="rId5"/>
          <a:stretch>
            <a:fillRect/>
          </a:stretch>
        </p:blipFill>
        <p:spPr>
          <a:xfrm>
            <a:off x="596050" y="2873662"/>
            <a:ext cx="2936383" cy="1725038"/>
          </a:xfrm>
          <a:prstGeom prst="rect">
            <a:avLst/>
          </a:prstGeom>
        </p:spPr>
      </p:pic>
      <p:pic>
        <p:nvPicPr>
          <p:cNvPr id="33" name="Picture 32">
            <a:extLst>
              <a:ext uri="{FF2B5EF4-FFF2-40B4-BE49-F238E27FC236}">
                <a16:creationId xmlns:a16="http://schemas.microsoft.com/office/drawing/2014/main" id="{2D9A87BF-CF5D-FD20-E045-FAF7F9D0991A}"/>
              </a:ext>
            </a:extLst>
          </p:cNvPr>
          <p:cNvPicPr>
            <a:picLocks noChangeAspect="1"/>
          </p:cNvPicPr>
          <p:nvPr/>
        </p:nvPicPr>
        <p:blipFill>
          <a:blip r:embed="rId6"/>
          <a:stretch>
            <a:fillRect/>
          </a:stretch>
        </p:blipFill>
        <p:spPr>
          <a:xfrm>
            <a:off x="3668164" y="2846661"/>
            <a:ext cx="2936383" cy="1725038"/>
          </a:xfrm>
          <a:prstGeom prst="rect">
            <a:avLst/>
          </a:prstGeom>
        </p:spPr>
      </p:pic>
      <p:pic>
        <p:nvPicPr>
          <p:cNvPr id="35" name="Picture 34">
            <a:extLst>
              <a:ext uri="{FF2B5EF4-FFF2-40B4-BE49-F238E27FC236}">
                <a16:creationId xmlns:a16="http://schemas.microsoft.com/office/drawing/2014/main" id="{E00727FB-01AC-36B3-ABD8-E23BD8648DC0}"/>
              </a:ext>
            </a:extLst>
          </p:cNvPr>
          <p:cNvPicPr>
            <a:picLocks noChangeAspect="1"/>
          </p:cNvPicPr>
          <p:nvPr/>
        </p:nvPicPr>
        <p:blipFill>
          <a:blip r:embed="rId7"/>
          <a:stretch>
            <a:fillRect/>
          </a:stretch>
        </p:blipFill>
        <p:spPr>
          <a:xfrm>
            <a:off x="6468816" y="1790906"/>
            <a:ext cx="2577962" cy="1514476"/>
          </a:xfrm>
          <a:prstGeom prst="rect">
            <a:avLst/>
          </a:prstGeom>
        </p:spPr>
      </p:pic>
    </p:spTree>
  </p:cSld>
  <p:clrMapOvr>
    <a:masterClrMapping/>
  </p:clrMapOvr>
</p:sld>
</file>

<file path=ppt/theme/theme1.xml><?xml version="1.0" encoding="utf-8"?>
<a:theme xmlns:a="http://schemas.openxmlformats.org/drawingml/2006/main" name="Social Media Statistics Thesis by Slidesgo">
  <a:themeElements>
    <a:clrScheme name="Simple Light">
      <a:dk1>
        <a:srgbClr val="000000"/>
      </a:dk1>
      <a:lt1>
        <a:srgbClr val="FFFFFF"/>
      </a:lt1>
      <a:dk2>
        <a:srgbClr val="90E6F9"/>
      </a:dk2>
      <a:lt2>
        <a:srgbClr val="EEEEEE"/>
      </a:lt2>
      <a:accent1>
        <a:srgbClr val="DBDBDB"/>
      </a:accent1>
      <a:accent2>
        <a:srgbClr val="455A64"/>
      </a:accent2>
      <a:accent3>
        <a:srgbClr val="78909C"/>
      </a:accent3>
      <a:accent4>
        <a:srgbClr val="37474F"/>
      </a:accent4>
      <a:accent5>
        <a:srgbClr val="F7A9A0"/>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417</TotalTime>
  <Words>1869</Words>
  <Application>Microsoft Office PowerPoint</Application>
  <PresentationFormat>On-screen Show (16:9)</PresentationFormat>
  <Paragraphs>258</Paragraphs>
  <Slides>42</Slides>
  <Notes>40</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42</vt:i4>
      </vt:variant>
    </vt:vector>
  </HeadingPairs>
  <TitlesOfParts>
    <vt:vector size="58" baseType="lpstr">
      <vt:lpstr>Proxima Nova</vt:lpstr>
      <vt:lpstr>Amatic SC</vt:lpstr>
      <vt:lpstr>Söhne</vt:lpstr>
      <vt:lpstr>Raleway</vt:lpstr>
      <vt:lpstr>Arial</vt:lpstr>
      <vt:lpstr>Cantarell</vt:lpstr>
      <vt:lpstr>Roboto Medium</vt:lpstr>
      <vt:lpstr>Alfa Slab One</vt:lpstr>
      <vt:lpstr>Calibri</vt:lpstr>
      <vt:lpstr>Times New Roman</vt:lpstr>
      <vt:lpstr>-apple-system</vt:lpstr>
      <vt:lpstr>Hind Guntur</vt:lpstr>
      <vt:lpstr>Changa</vt:lpstr>
      <vt:lpstr>Proxima Nova Semibold</vt:lpstr>
      <vt:lpstr>Social Media Statistics Thesis by Slidesgo</vt:lpstr>
      <vt:lpstr>Slidesgo Final Pages</vt:lpstr>
      <vt:lpstr>Impact of social media on body image and self- esteem in college students</vt:lpstr>
      <vt:lpstr>RESEARCH PLAN</vt:lpstr>
      <vt:lpstr>1- INTRODUCTION</vt:lpstr>
      <vt:lpstr>2- Review of Literature:</vt:lpstr>
      <vt:lpstr>Learnings:</vt:lpstr>
      <vt:lpstr>3- RESEARCH PROCEDURE:</vt:lpstr>
      <vt:lpstr>Statement of the problem</vt:lpstr>
      <vt:lpstr>OBJECTIVES</vt:lpstr>
      <vt:lpstr>4- DATA ANALYSIS</vt:lpstr>
      <vt:lpstr>PowerPoint Presentation</vt:lpstr>
      <vt:lpstr>Findings:</vt:lpstr>
      <vt:lpstr>REBT: </vt:lpstr>
      <vt:lpstr>Summary and conclusions</vt:lpstr>
      <vt:lpstr>Thank you</vt:lpstr>
      <vt:lpstr>Some Percentages</vt:lpstr>
      <vt:lpstr>Results Analysis</vt:lpstr>
      <vt:lpstr>333,000.00</vt:lpstr>
      <vt:lpstr>Conclusions</vt:lpstr>
      <vt:lpstr>Reviewing concepts</vt:lpstr>
      <vt:lpstr>Sneak Peek</vt:lpstr>
      <vt:lpstr>References</vt:lpstr>
      <vt:lpstr>Thanks!</vt:lpstr>
      <vt:lpstr>Alternative Resources</vt:lpstr>
      <vt:lpstr>Resources</vt:lpstr>
      <vt:lpstr>Instructions for use (free users)</vt:lpstr>
      <vt:lpstr>Instructions for use (premium users)</vt:lpstr>
      <vt:lpstr>Fonts &amp; colors used</vt:lpstr>
      <vt:lpstr>Stories by Freepik</vt:lpstr>
      <vt:lpstr>Use our editable graphic resources... </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Impact of social media on body image and self- esteem in college students</dc:title>
  <cp:lastModifiedBy>edison isaac vijiyan</cp:lastModifiedBy>
  <cp:revision>32</cp:revision>
  <dcterms:modified xsi:type="dcterms:W3CDTF">2024-04-03T04:26:32Z</dcterms:modified>
</cp:coreProperties>
</file>